
<file path=[Content_Types].xml><?xml version="1.0" encoding="utf-8"?>
<Types xmlns="http://schemas.openxmlformats.org/package/2006/content-types">
  <Default Extension="vml" ContentType="application/vnd.openxmlformats-officedocument.vmlDrawing"/>
  <Default Extension="xlsx" ContentType="application/vnd.openxmlformats-officedocument.spreadsheetml.sheet"/>
  <Default Extension="xls" ContentType="application/vnd.ms-excel"/>
  <Default Extension="png" ContentType="image/png"/>
  <Default Extension="jpeg" ContentType="image/jpeg"/>
  <Default Extension="JPG" ContentType="image/.jpg"/>
  <Default Extension="wmf" ContentType="image/x-wmf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handoutMasters/handoutMaster1.xml" ContentType="application/vnd.openxmlformats-officedocument.presentationml.handoutMaster+xml"/>
  <Override PartName="/ppt/media/image11.svg" ContentType="image/svg+xml"/>
  <Override PartName="/ppt/media/image13.svg" ContentType="image/svg+xml"/>
  <Override PartName="/ppt/media/image15.svg" ContentType="image/svg+xml"/>
  <Override PartName="/ppt/media/image3.svg" ContentType="image/svg+xml"/>
  <Override PartName="/ppt/media/image5.svg" ContentType="image/svg+xml"/>
  <Override PartName="/ppt/media/image7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  <Override PartName="/ppt/webExtensions/webExtension1.xml" ContentType="application/vnd.wps-officedocument.webExtension+xml"/>
  <Override PartName="/ppt/webExtensions/webExtension2.xml" ContentType="application/vnd.wps-officedocument.webExtension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3" r:id="rId3"/>
  </p:sldMasterIdLst>
  <p:notesMasterIdLst>
    <p:notesMasterId r:id="rId25"/>
  </p:notesMasterIdLst>
  <p:handoutMasterIdLst>
    <p:handoutMasterId r:id="rId26"/>
  </p:handoutMasterIdLst>
  <p:sldIdLst>
    <p:sldId id="256" r:id="rId4"/>
    <p:sldId id="257" r:id="rId5"/>
    <p:sldId id="277" r:id="rId6"/>
    <p:sldId id="279" r:id="rId7"/>
    <p:sldId id="278" r:id="rId8"/>
    <p:sldId id="335" r:id="rId9"/>
    <p:sldId id="334" r:id="rId10"/>
    <p:sldId id="303" r:id="rId11"/>
    <p:sldId id="293" r:id="rId12"/>
    <p:sldId id="304" r:id="rId13"/>
    <p:sldId id="259" r:id="rId14"/>
    <p:sldId id="260" r:id="rId15"/>
    <p:sldId id="261" r:id="rId16"/>
    <p:sldId id="315" r:id="rId17"/>
    <p:sldId id="262" r:id="rId18"/>
    <p:sldId id="314" r:id="rId19"/>
    <p:sldId id="267" r:id="rId20"/>
    <p:sldId id="266" r:id="rId21"/>
    <p:sldId id="316" r:id="rId22"/>
    <p:sldId id="269" r:id="rId23"/>
    <p:sldId id="271" r:id="rId24"/>
  </p:sldIdLst>
  <p:sldSz cx="12192000" cy="6858000"/>
  <p:notesSz cx="6858000" cy="9144000"/>
  <p:embeddedFontLst>
    <p:embeddedFont>
      <p:font typeface="汉仪菱心体简" panose="02010400000101010101" charset="-122"/>
      <p:regular r:id="rId30"/>
    </p:embeddedFont>
    <p:embeddedFont>
      <p:font typeface="微软雅黑" panose="020B0503020204020204" charset="-122"/>
      <p:regular r:id="rId31"/>
    </p:embeddedFont>
    <p:embeddedFont>
      <p:font typeface="楷体" panose="02010609060101010101" charset="-122"/>
      <p:regular r:id="rId32"/>
    </p:embeddedFont>
    <p:embeddedFont>
      <p:font typeface="汉仪粗圆简" panose="02010600000101010101" charset="-122"/>
      <p:regular r:id="rId33"/>
    </p:embeddedFont>
    <p:embeddedFont>
      <p:font typeface="Calibri" panose="020F0502020204030204" charset="0"/>
      <p:regular r:id="rId34"/>
      <p:bold r:id="rId35"/>
      <p:italic r:id="rId36"/>
      <p:boldItalic r:id="rId37"/>
    </p:embeddedFont>
  </p:embeddedFontLst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1D41D5"/>
    <a:srgbClr val="0B5FD1"/>
    <a:srgbClr val="1C98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8" Type="http://schemas.openxmlformats.org/officeDocument/2006/relationships/tags" Target="tags/tag276.xml"/><Relationship Id="rId37" Type="http://schemas.openxmlformats.org/officeDocument/2006/relationships/font" Target="fonts/font8.fntdata"/><Relationship Id="rId36" Type="http://schemas.openxmlformats.org/officeDocument/2006/relationships/font" Target="fonts/font7.fntdata"/><Relationship Id="rId35" Type="http://schemas.openxmlformats.org/officeDocument/2006/relationships/font" Target="fonts/font6.fntdata"/><Relationship Id="rId34" Type="http://schemas.openxmlformats.org/officeDocument/2006/relationships/font" Target="fonts/font5.fntdata"/><Relationship Id="rId33" Type="http://schemas.openxmlformats.org/officeDocument/2006/relationships/font" Target="fonts/font4.fntdata"/><Relationship Id="rId32" Type="http://schemas.openxmlformats.org/officeDocument/2006/relationships/font" Target="fonts/font3.fntdata"/><Relationship Id="rId31" Type="http://schemas.openxmlformats.org/officeDocument/2006/relationships/font" Target="fonts/font2.fntdata"/><Relationship Id="rId30" Type="http://schemas.openxmlformats.org/officeDocument/2006/relationships/font" Target="fonts/font1.fntdata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handoutMaster" Target="handoutMasters/handoutMaster1.xml"/><Relationship Id="rId25" Type="http://schemas.openxmlformats.org/officeDocument/2006/relationships/notesMaster" Target="notesMasters/notesMaster1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image" Target="../media/image1.png"/><Relationship Id="rId32" Type="http://schemas.openxmlformats.org/officeDocument/2006/relationships/tags" Target="../tags/tag20.xml"/><Relationship Id="rId31" Type="http://schemas.openxmlformats.org/officeDocument/2006/relationships/tags" Target="../tags/tag19.xml"/><Relationship Id="rId30" Type="http://schemas.openxmlformats.org/officeDocument/2006/relationships/tags" Target="../tags/tag18.xml"/><Relationship Id="rId3" Type="http://schemas.openxmlformats.org/officeDocument/2006/relationships/tags" Target="../tags/tag2.xml"/><Relationship Id="rId29" Type="http://schemas.openxmlformats.org/officeDocument/2006/relationships/tags" Target="../tags/tag17.xml"/><Relationship Id="rId28" Type="http://schemas.openxmlformats.org/officeDocument/2006/relationships/tags" Target="../tags/tag16.xml"/><Relationship Id="rId27" Type="http://schemas.openxmlformats.org/officeDocument/2006/relationships/tags" Target="../tags/tag15.xml"/><Relationship Id="rId26" Type="http://schemas.openxmlformats.org/officeDocument/2006/relationships/tags" Target="../tags/tag14.xml"/><Relationship Id="rId25" Type="http://schemas.openxmlformats.org/officeDocument/2006/relationships/tags" Target="../tags/tag13.xml"/><Relationship Id="rId24" Type="http://schemas.openxmlformats.org/officeDocument/2006/relationships/tags" Target="../tags/tag12.xml"/><Relationship Id="rId23" Type="http://schemas.openxmlformats.org/officeDocument/2006/relationships/tags" Target="../tags/tag11.xml"/><Relationship Id="rId22" Type="http://schemas.openxmlformats.org/officeDocument/2006/relationships/image" Target="../media/image11.svg"/><Relationship Id="rId21" Type="http://schemas.openxmlformats.org/officeDocument/2006/relationships/image" Target="../media/image10.png"/><Relationship Id="rId20" Type="http://schemas.openxmlformats.org/officeDocument/2006/relationships/tags" Target="../tags/tag10.xml"/><Relationship Id="rId2" Type="http://schemas.openxmlformats.org/officeDocument/2006/relationships/tags" Target="../tags/tag1.xml"/><Relationship Id="rId19" Type="http://schemas.openxmlformats.org/officeDocument/2006/relationships/image" Target="../media/image9.svg"/><Relationship Id="rId18" Type="http://schemas.openxmlformats.org/officeDocument/2006/relationships/image" Target="../media/image8.png"/><Relationship Id="rId17" Type="http://schemas.openxmlformats.org/officeDocument/2006/relationships/tags" Target="../tags/tag9.xml"/><Relationship Id="rId16" Type="http://schemas.openxmlformats.org/officeDocument/2006/relationships/image" Target="../media/image7.svg"/><Relationship Id="rId15" Type="http://schemas.openxmlformats.org/officeDocument/2006/relationships/image" Target="../media/image6.png"/><Relationship Id="rId14" Type="http://schemas.openxmlformats.org/officeDocument/2006/relationships/tags" Target="../tags/tag8.xml"/><Relationship Id="rId13" Type="http://schemas.openxmlformats.org/officeDocument/2006/relationships/image" Target="../media/image5.svg"/><Relationship Id="rId12" Type="http://schemas.openxmlformats.org/officeDocument/2006/relationships/image" Target="../media/image4.png"/><Relationship Id="rId11" Type="http://schemas.openxmlformats.org/officeDocument/2006/relationships/tags" Target="../tags/tag7.xml"/><Relationship Id="rId10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svg"/><Relationship Id="rId8" Type="http://schemas.openxmlformats.org/officeDocument/2006/relationships/image" Target="../media/image4.png"/><Relationship Id="rId7" Type="http://schemas.openxmlformats.org/officeDocument/2006/relationships/tags" Target="../tags/tag30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image" Target="../media/image1.png"/><Relationship Id="rId3" Type="http://schemas.openxmlformats.org/officeDocument/2006/relationships/tags" Target="../tags/tag27.xml"/><Relationship Id="rId25" Type="http://schemas.openxmlformats.org/officeDocument/2006/relationships/tags" Target="../tags/tag38.xml"/><Relationship Id="rId24" Type="http://schemas.openxmlformats.org/officeDocument/2006/relationships/tags" Target="../tags/tag37.xml"/><Relationship Id="rId23" Type="http://schemas.openxmlformats.org/officeDocument/2006/relationships/tags" Target="../tags/tag36.xml"/><Relationship Id="rId22" Type="http://schemas.openxmlformats.org/officeDocument/2006/relationships/tags" Target="../tags/tag35.xml"/><Relationship Id="rId21" Type="http://schemas.openxmlformats.org/officeDocument/2006/relationships/image" Target="../media/image7.svg"/><Relationship Id="rId20" Type="http://schemas.openxmlformats.org/officeDocument/2006/relationships/image" Target="../media/image6.png"/><Relationship Id="rId2" Type="http://schemas.openxmlformats.org/officeDocument/2006/relationships/tags" Target="../tags/tag26.xml"/><Relationship Id="rId19" Type="http://schemas.openxmlformats.org/officeDocument/2006/relationships/tags" Target="../tags/tag34.xml"/><Relationship Id="rId18" Type="http://schemas.openxmlformats.org/officeDocument/2006/relationships/image" Target="../media/image11.svg"/><Relationship Id="rId17" Type="http://schemas.openxmlformats.org/officeDocument/2006/relationships/image" Target="../media/image10.png"/><Relationship Id="rId16" Type="http://schemas.openxmlformats.org/officeDocument/2006/relationships/tags" Target="../tags/tag33.xml"/><Relationship Id="rId15" Type="http://schemas.openxmlformats.org/officeDocument/2006/relationships/image" Target="../media/image9.svg"/><Relationship Id="rId14" Type="http://schemas.openxmlformats.org/officeDocument/2006/relationships/image" Target="../media/image8.png"/><Relationship Id="rId13" Type="http://schemas.openxmlformats.org/officeDocument/2006/relationships/tags" Target="../tags/tag32.xml"/><Relationship Id="rId12" Type="http://schemas.openxmlformats.org/officeDocument/2006/relationships/image" Target="../media/image13.svg"/><Relationship Id="rId11" Type="http://schemas.openxmlformats.org/officeDocument/2006/relationships/image" Target="../media/image12.png"/><Relationship Id="rId10" Type="http://schemas.openxmlformats.org/officeDocument/2006/relationships/tags" Target="../tags/tag31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45.xml"/><Relationship Id="rId8" Type="http://schemas.openxmlformats.org/officeDocument/2006/relationships/tags" Target="../tags/tag44.xml"/><Relationship Id="rId7" Type="http://schemas.openxmlformats.org/officeDocument/2006/relationships/tags" Target="../tags/tag43.xml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image" Target="../media/image1.png"/><Relationship Id="rId3" Type="http://schemas.openxmlformats.org/officeDocument/2006/relationships/tags" Target="../tags/tag40.xml"/><Relationship Id="rId28" Type="http://schemas.openxmlformats.org/officeDocument/2006/relationships/image" Target="../media/image5.svg"/><Relationship Id="rId27" Type="http://schemas.openxmlformats.org/officeDocument/2006/relationships/image" Target="../media/image4.png"/><Relationship Id="rId26" Type="http://schemas.openxmlformats.org/officeDocument/2006/relationships/tags" Target="../tags/tag54.xml"/><Relationship Id="rId25" Type="http://schemas.openxmlformats.org/officeDocument/2006/relationships/image" Target="../media/image15.svg"/><Relationship Id="rId24" Type="http://schemas.openxmlformats.org/officeDocument/2006/relationships/image" Target="../media/image14.png"/><Relationship Id="rId23" Type="http://schemas.openxmlformats.org/officeDocument/2006/relationships/tags" Target="../tags/tag53.xml"/><Relationship Id="rId22" Type="http://schemas.openxmlformats.org/officeDocument/2006/relationships/tags" Target="../tags/tag52.xml"/><Relationship Id="rId21" Type="http://schemas.openxmlformats.org/officeDocument/2006/relationships/image" Target="../media/image11.svg"/><Relationship Id="rId20" Type="http://schemas.openxmlformats.org/officeDocument/2006/relationships/image" Target="../media/image10.png"/><Relationship Id="rId2" Type="http://schemas.openxmlformats.org/officeDocument/2006/relationships/tags" Target="../tags/tag39.xml"/><Relationship Id="rId19" Type="http://schemas.openxmlformats.org/officeDocument/2006/relationships/tags" Target="../tags/tag51.xml"/><Relationship Id="rId18" Type="http://schemas.openxmlformats.org/officeDocument/2006/relationships/image" Target="../media/image9.svg"/><Relationship Id="rId17" Type="http://schemas.openxmlformats.org/officeDocument/2006/relationships/image" Target="../media/image8.png"/><Relationship Id="rId16" Type="http://schemas.openxmlformats.org/officeDocument/2006/relationships/tags" Target="../tags/tag50.xml"/><Relationship Id="rId15" Type="http://schemas.openxmlformats.org/officeDocument/2006/relationships/image" Target="../media/image7.svg"/><Relationship Id="rId14" Type="http://schemas.openxmlformats.org/officeDocument/2006/relationships/image" Target="../media/image6.png"/><Relationship Id="rId13" Type="http://schemas.openxmlformats.org/officeDocument/2006/relationships/tags" Target="../tags/tag49.xml"/><Relationship Id="rId12" Type="http://schemas.openxmlformats.org/officeDocument/2006/relationships/tags" Target="../tags/tag48.xml"/><Relationship Id="rId11" Type="http://schemas.openxmlformats.org/officeDocument/2006/relationships/tags" Target="../tags/tag47.xml"/><Relationship Id="rId10" Type="http://schemas.openxmlformats.org/officeDocument/2006/relationships/tags" Target="../tags/tag46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60.xml"/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8.xml"/><Relationship Id="rId8" Type="http://schemas.openxmlformats.org/officeDocument/2006/relationships/tags" Target="../tags/tag67.xml"/><Relationship Id="rId7" Type="http://schemas.openxmlformats.org/officeDocument/2006/relationships/tags" Target="../tags/tag66.xml"/><Relationship Id="rId6" Type="http://schemas.openxmlformats.org/officeDocument/2006/relationships/tags" Target="../tags/tag65.xml"/><Relationship Id="rId5" Type="http://schemas.openxmlformats.org/officeDocument/2006/relationships/tags" Target="../tags/tag64.xml"/><Relationship Id="rId4" Type="http://schemas.openxmlformats.org/officeDocument/2006/relationships/tags" Target="../tags/tag63.xml"/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5" Type="http://schemas.openxmlformats.org/officeDocument/2006/relationships/tags" Target="../tags/tag79.xml"/><Relationship Id="rId4" Type="http://schemas.openxmlformats.org/officeDocument/2006/relationships/tags" Target="../tags/tag78.xml"/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90.xml"/><Relationship Id="rId7" Type="http://schemas.openxmlformats.org/officeDocument/2006/relationships/tags" Target="../tags/tag89.xml"/><Relationship Id="rId6" Type="http://schemas.openxmlformats.org/officeDocument/2006/relationships/tags" Target="../tags/tag88.xml"/><Relationship Id="rId5" Type="http://schemas.openxmlformats.org/officeDocument/2006/relationships/tags" Target="../tags/tag87.xml"/><Relationship Id="rId4" Type="http://schemas.openxmlformats.org/officeDocument/2006/relationships/image" Target="../media/image1.png"/><Relationship Id="rId31" Type="http://schemas.openxmlformats.org/officeDocument/2006/relationships/tags" Target="../tags/tag103.xml"/><Relationship Id="rId30" Type="http://schemas.openxmlformats.org/officeDocument/2006/relationships/tags" Target="../tags/tag102.xml"/><Relationship Id="rId3" Type="http://schemas.openxmlformats.org/officeDocument/2006/relationships/tags" Target="../tags/tag86.xml"/><Relationship Id="rId29" Type="http://schemas.openxmlformats.org/officeDocument/2006/relationships/tags" Target="../tags/tag101.xml"/><Relationship Id="rId28" Type="http://schemas.openxmlformats.org/officeDocument/2006/relationships/tags" Target="../tags/tag100.xml"/><Relationship Id="rId27" Type="http://schemas.openxmlformats.org/officeDocument/2006/relationships/tags" Target="../tags/tag99.xml"/><Relationship Id="rId26" Type="http://schemas.openxmlformats.org/officeDocument/2006/relationships/tags" Target="../tags/tag98.xml"/><Relationship Id="rId25" Type="http://schemas.openxmlformats.org/officeDocument/2006/relationships/tags" Target="../tags/tag97.xml"/><Relationship Id="rId24" Type="http://schemas.openxmlformats.org/officeDocument/2006/relationships/tags" Target="../tags/tag96.xml"/><Relationship Id="rId23" Type="http://schemas.openxmlformats.org/officeDocument/2006/relationships/tags" Target="../tags/tag95.xml"/><Relationship Id="rId22" Type="http://schemas.openxmlformats.org/officeDocument/2006/relationships/image" Target="../media/image11.svg"/><Relationship Id="rId21" Type="http://schemas.openxmlformats.org/officeDocument/2006/relationships/image" Target="../media/image10.png"/><Relationship Id="rId20" Type="http://schemas.openxmlformats.org/officeDocument/2006/relationships/tags" Target="../tags/tag94.xml"/><Relationship Id="rId2" Type="http://schemas.openxmlformats.org/officeDocument/2006/relationships/tags" Target="../tags/tag85.xml"/><Relationship Id="rId19" Type="http://schemas.openxmlformats.org/officeDocument/2006/relationships/image" Target="../media/image9.svg"/><Relationship Id="rId18" Type="http://schemas.openxmlformats.org/officeDocument/2006/relationships/image" Target="../media/image8.png"/><Relationship Id="rId17" Type="http://schemas.openxmlformats.org/officeDocument/2006/relationships/tags" Target="../tags/tag93.xml"/><Relationship Id="rId16" Type="http://schemas.openxmlformats.org/officeDocument/2006/relationships/image" Target="../media/image7.svg"/><Relationship Id="rId15" Type="http://schemas.openxmlformats.org/officeDocument/2006/relationships/image" Target="../media/image6.png"/><Relationship Id="rId14" Type="http://schemas.openxmlformats.org/officeDocument/2006/relationships/tags" Target="../tags/tag92.xml"/><Relationship Id="rId13" Type="http://schemas.openxmlformats.org/officeDocument/2006/relationships/image" Target="../media/image5.svg"/><Relationship Id="rId12" Type="http://schemas.openxmlformats.org/officeDocument/2006/relationships/image" Target="../media/image4.png"/><Relationship Id="rId11" Type="http://schemas.openxmlformats.org/officeDocument/2006/relationships/tags" Target="../tags/tag91.xml"/><Relationship Id="rId10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背景图案&#10;&#10;描述已自动生成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" y="0"/>
            <a:ext cx="12186458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5"/>
            </p:custDataLst>
          </p:nvPr>
        </p:nvSpPr>
        <p:spPr>
          <a:xfrm>
            <a:off x="1200" y="5347780"/>
            <a:ext cx="12189600" cy="151022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sp>
        <p:nvSpPr>
          <p:cNvPr id="11" name="矩形: 单圆角 10"/>
          <p:cNvSpPr/>
          <p:nvPr userDrawn="1">
            <p:custDataLst>
              <p:tags r:id="rId6"/>
            </p:custDataLst>
          </p:nvPr>
        </p:nvSpPr>
        <p:spPr>
          <a:xfrm>
            <a:off x="455711" y="579285"/>
            <a:ext cx="11223876" cy="5738707"/>
          </a:xfrm>
          <a:prstGeom prst="round1Rect">
            <a:avLst>
              <a:gd name="adj" fmla="val 13983"/>
            </a:avLst>
          </a:prstGeom>
          <a:solidFill>
            <a:schemeClr val="bg2"/>
          </a:solidFill>
          <a:ln w="19050">
            <a:solidFill>
              <a:schemeClr val="accent2">
                <a:lumMod val="50000"/>
              </a:schemeClr>
            </a:solidFill>
          </a:ln>
          <a:effectLst>
            <a:outerShdw dist="114300" dir="2700000" algn="tl" rotWithShape="0">
              <a:schemeClr val="accent2">
                <a:lumMod val="5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sp>
        <p:nvSpPr>
          <p:cNvPr id="13" name="任意多边形: 形状 12"/>
          <p:cNvSpPr/>
          <p:nvPr>
            <p:custDataLst>
              <p:tags r:id="rId7"/>
            </p:custDataLst>
          </p:nvPr>
        </p:nvSpPr>
        <p:spPr>
          <a:xfrm>
            <a:off x="6296829" y="5131542"/>
            <a:ext cx="5286990" cy="1169034"/>
          </a:xfrm>
          <a:custGeom>
            <a:avLst/>
            <a:gdLst>
              <a:gd name="connsiteX0" fmla="*/ 8285729 w 8404754"/>
              <a:gd name="connsiteY0" fmla="*/ 1780975 h 1801590"/>
              <a:gd name="connsiteX1" fmla="*/ 8403818 w 8404754"/>
              <a:gd name="connsiteY1" fmla="*/ 1485537 h 1801590"/>
              <a:gd name="connsiteX2" fmla="*/ 8252758 w 8404754"/>
              <a:gd name="connsiteY2" fmla="*/ 1171351 h 1801590"/>
              <a:gd name="connsiteX3" fmla="*/ 7782988 w 8404754"/>
              <a:gd name="connsiteY3" fmla="*/ 1235639 h 1801590"/>
              <a:gd name="connsiteX4" fmla="*/ 7846055 w 8404754"/>
              <a:gd name="connsiteY4" fmla="*/ 720831 h 1801590"/>
              <a:gd name="connsiteX5" fmla="*/ 7423980 w 8404754"/>
              <a:gd name="connsiteY5" fmla="*/ 485802 h 1801590"/>
              <a:gd name="connsiteX6" fmla="*/ 7196853 w 8404754"/>
              <a:gd name="connsiteY6" fmla="*/ 10070 h 1801590"/>
              <a:gd name="connsiteX7" fmla="*/ 6763213 w 8404754"/>
              <a:gd name="connsiteY7" fmla="*/ 309818 h 1801590"/>
              <a:gd name="connsiteX8" fmla="*/ 6451829 w 8404754"/>
              <a:gd name="connsiteY8" fmla="*/ 517623 h 1801590"/>
              <a:gd name="connsiteX9" fmla="*/ 6325408 w 8404754"/>
              <a:gd name="connsiteY9" fmla="*/ 884389 h 1801590"/>
              <a:gd name="connsiteX10" fmla="*/ 5859229 w 8404754"/>
              <a:gd name="connsiteY10" fmla="*/ 883096 h 1801590"/>
              <a:gd name="connsiteX11" fmla="*/ 5680802 w 8404754"/>
              <a:gd name="connsiteY11" fmla="*/ 1143050 h 1801590"/>
              <a:gd name="connsiteX12" fmla="*/ 5548778 w 8404754"/>
              <a:gd name="connsiteY12" fmla="*/ 1139674 h 1801590"/>
              <a:gd name="connsiteX13" fmla="*/ 5351604 w 8404754"/>
              <a:gd name="connsiteY13" fmla="*/ 1068705 h 1801590"/>
              <a:gd name="connsiteX14" fmla="*/ 5347797 w 8404754"/>
              <a:gd name="connsiteY14" fmla="*/ 720831 h 1801590"/>
              <a:gd name="connsiteX15" fmla="*/ 4925722 w 8404754"/>
              <a:gd name="connsiteY15" fmla="*/ 485802 h 1801590"/>
              <a:gd name="connsiteX16" fmla="*/ 4698594 w 8404754"/>
              <a:gd name="connsiteY16" fmla="*/ 10070 h 1801590"/>
              <a:gd name="connsiteX17" fmla="*/ 4296057 w 8404754"/>
              <a:gd name="connsiteY17" fmla="*/ 203653 h 1801590"/>
              <a:gd name="connsiteX18" fmla="*/ 3855450 w 8404754"/>
              <a:gd name="connsiteY18" fmla="*/ 398600 h 1801590"/>
              <a:gd name="connsiteX19" fmla="*/ 3396669 w 8404754"/>
              <a:gd name="connsiteY19" fmla="*/ 300480 h 1801590"/>
              <a:gd name="connsiteX20" fmla="*/ 3245682 w 8404754"/>
              <a:gd name="connsiteY20" fmla="*/ 802933 h 1801590"/>
              <a:gd name="connsiteX21" fmla="*/ 2779863 w 8404754"/>
              <a:gd name="connsiteY21" fmla="*/ 820029 h 1801590"/>
              <a:gd name="connsiteX22" fmla="*/ 2685334 w 8404754"/>
              <a:gd name="connsiteY22" fmla="*/ 1100455 h 1801590"/>
              <a:gd name="connsiteX23" fmla="*/ 2669100 w 8404754"/>
              <a:gd name="connsiteY23" fmla="*/ 1109218 h 1801590"/>
              <a:gd name="connsiteX24" fmla="*/ 2517754 w 8404754"/>
              <a:gd name="connsiteY24" fmla="*/ 679601 h 1801590"/>
              <a:gd name="connsiteX25" fmla="*/ 2063642 w 8404754"/>
              <a:gd name="connsiteY25" fmla="*/ 643901 h 1801590"/>
              <a:gd name="connsiteX26" fmla="*/ 1818485 w 8404754"/>
              <a:gd name="connsiteY26" fmla="*/ 209974 h 1801590"/>
              <a:gd name="connsiteX27" fmla="*/ 1357119 w 8404754"/>
              <a:gd name="connsiteY27" fmla="*/ 398529 h 1801590"/>
              <a:gd name="connsiteX28" fmla="*/ 898339 w 8404754"/>
              <a:gd name="connsiteY28" fmla="*/ 300408 h 1801590"/>
              <a:gd name="connsiteX29" fmla="*/ 747352 w 8404754"/>
              <a:gd name="connsiteY29" fmla="*/ 802861 h 1801590"/>
              <a:gd name="connsiteX30" fmla="*/ 281532 w 8404754"/>
              <a:gd name="connsiteY30" fmla="*/ 819957 h 1801590"/>
              <a:gd name="connsiteX31" fmla="*/ 263503 w 8404754"/>
              <a:gd name="connsiteY31" fmla="*/ 1285705 h 1801590"/>
              <a:gd name="connsiteX32" fmla="*/ 1538 w 8404754"/>
              <a:gd name="connsiteY32" fmla="*/ 1515059 h 1801590"/>
              <a:gd name="connsiteX33" fmla="*/ 100951 w 8404754"/>
              <a:gd name="connsiteY33" fmla="*/ 1801590 h 1801590"/>
              <a:gd name="connsiteX34" fmla="*/ 8267915 w 8404754"/>
              <a:gd name="connsiteY34" fmla="*/ 1801590 h 1801590"/>
              <a:gd name="connsiteX35" fmla="*/ 8285657 w 8404754"/>
              <a:gd name="connsiteY35" fmla="*/ 1780760 h 1801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404754" h="1801590">
                <a:moveTo>
                  <a:pt x="8285729" y="1780975"/>
                </a:moveTo>
                <a:cubicBezTo>
                  <a:pt x="8348293" y="1692839"/>
                  <a:pt x="8396204" y="1592780"/>
                  <a:pt x="8403818" y="1485537"/>
                </a:cubicBezTo>
                <a:cubicBezTo>
                  <a:pt x="8412581" y="1363210"/>
                  <a:pt x="8359714" y="1231329"/>
                  <a:pt x="8252758" y="1171351"/>
                </a:cubicBezTo>
                <a:cubicBezTo>
                  <a:pt x="8108811" y="1090614"/>
                  <a:pt x="7929378" y="1159427"/>
                  <a:pt x="7782988" y="1235639"/>
                </a:cubicBezTo>
                <a:cubicBezTo>
                  <a:pt x="7865450" y="1077828"/>
                  <a:pt x="7908045" y="887837"/>
                  <a:pt x="7846055" y="720831"/>
                </a:cubicBezTo>
                <a:cubicBezTo>
                  <a:pt x="7784066" y="553898"/>
                  <a:pt x="7592997" y="429703"/>
                  <a:pt x="7423980" y="485802"/>
                </a:cubicBezTo>
                <a:cubicBezTo>
                  <a:pt x="7505364" y="303425"/>
                  <a:pt x="7389861" y="61501"/>
                  <a:pt x="7196853" y="10070"/>
                </a:cubicBezTo>
                <a:cubicBezTo>
                  <a:pt x="7003845" y="-41360"/>
                  <a:pt x="6783326" y="111135"/>
                  <a:pt x="6763213" y="309818"/>
                </a:cubicBezTo>
                <a:cubicBezTo>
                  <a:pt x="6633416" y="315636"/>
                  <a:pt x="6519637" y="406789"/>
                  <a:pt x="6451829" y="517623"/>
                </a:cubicBezTo>
                <a:cubicBezTo>
                  <a:pt x="6384021" y="628457"/>
                  <a:pt x="6354212" y="757680"/>
                  <a:pt x="6325408" y="884389"/>
                </a:cubicBezTo>
                <a:cubicBezTo>
                  <a:pt x="6188355" y="793236"/>
                  <a:pt x="5996784" y="792733"/>
                  <a:pt x="5859229" y="883096"/>
                </a:cubicBezTo>
                <a:cubicBezTo>
                  <a:pt x="5769082" y="942356"/>
                  <a:pt x="5705655" y="1038321"/>
                  <a:pt x="5680802" y="1143050"/>
                </a:cubicBezTo>
                <a:cubicBezTo>
                  <a:pt x="5638135" y="1133281"/>
                  <a:pt x="5593672" y="1133137"/>
                  <a:pt x="5548778" y="1139674"/>
                </a:cubicBezTo>
                <a:cubicBezTo>
                  <a:pt x="5491314" y="1098802"/>
                  <a:pt x="5421782" y="1073590"/>
                  <a:pt x="5351604" y="1068705"/>
                </a:cubicBezTo>
                <a:cubicBezTo>
                  <a:pt x="5383928" y="953418"/>
                  <a:pt x="5389099" y="832025"/>
                  <a:pt x="5347797" y="720831"/>
                </a:cubicBezTo>
                <a:cubicBezTo>
                  <a:pt x="5285807" y="553898"/>
                  <a:pt x="5094739" y="429703"/>
                  <a:pt x="4925722" y="485802"/>
                </a:cubicBezTo>
                <a:cubicBezTo>
                  <a:pt x="5007106" y="303425"/>
                  <a:pt x="4891602" y="61501"/>
                  <a:pt x="4698594" y="10070"/>
                </a:cubicBezTo>
                <a:cubicBezTo>
                  <a:pt x="4541932" y="-31663"/>
                  <a:pt x="4367026" y="60998"/>
                  <a:pt x="4296057" y="203653"/>
                </a:cubicBezTo>
                <a:cubicBezTo>
                  <a:pt x="4128764" y="157538"/>
                  <a:pt x="3932883" y="242513"/>
                  <a:pt x="3855450" y="398600"/>
                </a:cubicBezTo>
                <a:cubicBezTo>
                  <a:pt x="3774066" y="239209"/>
                  <a:pt x="3536164" y="188281"/>
                  <a:pt x="3396669" y="300480"/>
                </a:cubicBezTo>
                <a:cubicBezTo>
                  <a:pt x="3255379" y="414116"/>
                  <a:pt x="3244677" y="621634"/>
                  <a:pt x="3245682" y="802933"/>
                </a:cubicBezTo>
                <a:cubicBezTo>
                  <a:pt x="3116244" y="691453"/>
                  <a:pt x="2900825" y="699354"/>
                  <a:pt x="2779863" y="820029"/>
                </a:cubicBezTo>
                <a:cubicBezTo>
                  <a:pt x="2707314" y="892434"/>
                  <a:pt x="2675350" y="998886"/>
                  <a:pt x="2685334" y="1100455"/>
                </a:cubicBezTo>
                <a:cubicBezTo>
                  <a:pt x="2679875" y="1103184"/>
                  <a:pt x="2674416" y="1106057"/>
                  <a:pt x="2669100" y="1109218"/>
                </a:cubicBezTo>
                <a:cubicBezTo>
                  <a:pt x="2706955" y="953130"/>
                  <a:pt x="2645109" y="777434"/>
                  <a:pt x="2517754" y="679601"/>
                </a:cubicBezTo>
                <a:cubicBezTo>
                  <a:pt x="2390399" y="581768"/>
                  <a:pt x="2204717" y="567186"/>
                  <a:pt x="2063642" y="643901"/>
                </a:cubicBezTo>
                <a:cubicBezTo>
                  <a:pt x="2101138" y="466265"/>
                  <a:pt x="1989945" y="269521"/>
                  <a:pt x="1818485" y="209974"/>
                </a:cubicBezTo>
                <a:cubicBezTo>
                  <a:pt x="1647027" y="150427"/>
                  <a:pt x="1437785" y="235976"/>
                  <a:pt x="1357119" y="398529"/>
                </a:cubicBezTo>
                <a:cubicBezTo>
                  <a:pt x="1275736" y="239137"/>
                  <a:pt x="1037834" y="188209"/>
                  <a:pt x="898339" y="300408"/>
                </a:cubicBezTo>
                <a:cubicBezTo>
                  <a:pt x="757049" y="414044"/>
                  <a:pt x="746346" y="621562"/>
                  <a:pt x="747352" y="802861"/>
                </a:cubicBezTo>
                <a:cubicBezTo>
                  <a:pt x="617914" y="691381"/>
                  <a:pt x="402494" y="699282"/>
                  <a:pt x="281532" y="819957"/>
                </a:cubicBezTo>
                <a:cubicBezTo>
                  <a:pt x="160570" y="940632"/>
                  <a:pt x="152238" y="1156051"/>
                  <a:pt x="263503" y="1285705"/>
                </a:cubicBezTo>
                <a:cubicBezTo>
                  <a:pt x="135142" y="1265521"/>
                  <a:pt x="14611" y="1385765"/>
                  <a:pt x="1538" y="1515059"/>
                </a:cubicBezTo>
                <a:cubicBezTo>
                  <a:pt x="-8878" y="1618638"/>
                  <a:pt x="34651" y="1719704"/>
                  <a:pt x="100951" y="1801590"/>
                </a:cubicBezTo>
                <a:lnTo>
                  <a:pt x="8267915" y="1801590"/>
                </a:lnTo>
                <a:cubicBezTo>
                  <a:pt x="8272727" y="1793976"/>
                  <a:pt x="8278689" y="1787009"/>
                  <a:pt x="8285657" y="178076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718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3200"/>
          </a:p>
        </p:txBody>
      </p:sp>
      <p:pic>
        <p:nvPicPr>
          <p:cNvPr id="15" name="图形 1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7615"/>
          <a:stretch>
            <a:fillRect/>
          </a:stretch>
        </p:blipFill>
        <p:spPr>
          <a:xfrm flipH="1">
            <a:off x="6994492" y="1558451"/>
            <a:ext cx="4214161" cy="4759766"/>
          </a:xfrm>
          <a:custGeom>
            <a:avLst/>
            <a:gdLst>
              <a:gd name="connsiteX0" fmla="*/ 3589217 w 3589217"/>
              <a:gd name="connsiteY0" fmla="*/ 0 h 4053911"/>
              <a:gd name="connsiteX1" fmla="*/ 0 w 3589217"/>
              <a:gd name="connsiteY1" fmla="*/ 0 h 4053911"/>
              <a:gd name="connsiteX2" fmla="*/ 0 w 3589217"/>
              <a:gd name="connsiteY2" fmla="*/ 4053911 h 4053911"/>
              <a:gd name="connsiteX3" fmla="*/ 3589217 w 3589217"/>
              <a:gd name="connsiteY3" fmla="*/ 4053911 h 4053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9217" h="4053911">
                <a:moveTo>
                  <a:pt x="3589217" y="0"/>
                </a:moveTo>
                <a:lnTo>
                  <a:pt x="0" y="0"/>
                </a:lnTo>
                <a:lnTo>
                  <a:pt x="0" y="4053911"/>
                </a:lnTo>
                <a:lnTo>
                  <a:pt x="3589217" y="4053911"/>
                </a:lnTo>
                <a:close/>
              </a:path>
            </a:pathLst>
          </a:custGeom>
        </p:spPr>
      </p:pic>
      <p:pic>
        <p:nvPicPr>
          <p:cNvPr id="16" name="图形 15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b="26616"/>
          <a:stretch>
            <a:fillRect/>
          </a:stretch>
        </p:blipFill>
        <p:spPr>
          <a:xfrm>
            <a:off x="6551439" y="5561973"/>
            <a:ext cx="4651659" cy="755075"/>
          </a:xfrm>
          <a:custGeom>
            <a:avLst/>
            <a:gdLst>
              <a:gd name="connsiteX0" fmla="*/ 0 w 5085680"/>
              <a:gd name="connsiteY0" fmla="*/ 0 h 825527"/>
              <a:gd name="connsiteX1" fmla="*/ 5085680 w 5085680"/>
              <a:gd name="connsiteY1" fmla="*/ 0 h 825527"/>
              <a:gd name="connsiteX2" fmla="*/ 5085680 w 5085680"/>
              <a:gd name="connsiteY2" fmla="*/ 825527 h 825527"/>
              <a:gd name="connsiteX3" fmla="*/ 0 w 5085680"/>
              <a:gd name="connsiteY3" fmla="*/ 825527 h 825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5680" h="825527">
                <a:moveTo>
                  <a:pt x="0" y="0"/>
                </a:moveTo>
                <a:lnTo>
                  <a:pt x="5085680" y="0"/>
                </a:lnTo>
                <a:lnTo>
                  <a:pt x="5085680" y="825527"/>
                </a:lnTo>
                <a:lnTo>
                  <a:pt x="0" y="825527"/>
                </a:lnTo>
                <a:close/>
              </a:path>
            </a:pathLst>
          </a:custGeom>
        </p:spPr>
      </p:pic>
      <p:pic>
        <p:nvPicPr>
          <p:cNvPr id="17" name="图形 16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440004" y="2132712"/>
            <a:ext cx="596846" cy="686373"/>
          </a:xfrm>
          <a:prstGeom prst="rect">
            <a:avLst/>
          </a:prstGeom>
        </p:spPr>
      </p:pic>
      <p:pic>
        <p:nvPicPr>
          <p:cNvPr id="19" name="图形 18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268380" y="1652588"/>
            <a:ext cx="616741" cy="716215"/>
          </a:xfrm>
          <a:prstGeom prst="rect">
            <a:avLst/>
          </a:prstGeom>
        </p:spPr>
      </p:pic>
      <p:pic>
        <p:nvPicPr>
          <p:cNvPr id="21" name="图形 20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6851703" y="3644455"/>
            <a:ext cx="520857" cy="590304"/>
          </a:xfrm>
          <a:prstGeom prst="rect">
            <a:avLst/>
          </a:prstGeom>
        </p:spPr>
      </p:pic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3"/>
            </p:custDataLst>
          </p:nvPr>
        </p:nvSpPr>
        <p:spPr>
          <a:xfrm>
            <a:off x="1346319" y="3883175"/>
            <a:ext cx="5145219" cy="752783"/>
          </a:xfrm>
        </p:spPr>
        <p:txBody>
          <a:bodyPr wrap="square"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25"/>
            </p:custDataLst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26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27"/>
            </p:custDataLst>
          </p:nvPr>
        </p:nvSpPr>
        <p:spPr>
          <a:xfrm>
            <a:off x="1356709" y="5075561"/>
            <a:ext cx="2120551" cy="504000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  <a:alpha val="32941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txBody>
          <a:bodyPr wrap="square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  <p:sp>
        <p:nvSpPr>
          <p:cNvPr id="26" name="任意多边形: 形状 25"/>
          <p:cNvSpPr/>
          <p:nvPr>
            <p:custDataLst>
              <p:tags r:id="rId28"/>
            </p:custDataLst>
          </p:nvPr>
        </p:nvSpPr>
        <p:spPr>
          <a:xfrm>
            <a:off x="2362457" y="992293"/>
            <a:ext cx="290304" cy="290380"/>
          </a:xfrm>
          <a:custGeom>
            <a:avLst/>
            <a:gdLst>
              <a:gd name="connsiteX0" fmla="*/ 447503 w 447502"/>
              <a:gd name="connsiteY0" fmla="*/ 223751 h 447502"/>
              <a:gd name="connsiteX1" fmla="*/ 223751 w 447502"/>
              <a:gd name="connsiteY1" fmla="*/ 447503 h 447502"/>
              <a:gd name="connsiteX2" fmla="*/ 0 w 447502"/>
              <a:gd name="connsiteY2" fmla="*/ 223751 h 447502"/>
              <a:gd name="connsiteX3" fmla="*/ 223751 w 447502"/>
              <a:gd name="connsiteY3" fmla="*/ 0 h 447502"/>
              <a:gd name="connsiteX4" fmla="*/ 447503 w 447502"/>
              <a:gd name="connsiteY4" fmla="*/ 223751 h 447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502" h="447502">
                <a:moveTo>
                  <a:pt x="447503" y="223751"/>
                </a:moveTo>
                <a:cubicBezTo>
                  <a:pt x="288686" y="259595"/>
                  <a:pt x="259595" y="288686"/>
                  <a:pt x="223751" y="447503"/>
                </a:cubicBezTo>
                <a:cubicBezTo>
                  <a:pt x="187908" y="288686"/>
                  <a:pt x="158817" y="259595"/>
                  <a:pt x="0" y="223751"/>
                </a:cubicBezTo>
                <a:cubicBezTo>
                  <a:pt x="158817" y="187836"/>
                  <a:pt x="187908" y="158817"/>
                  <a:pt x="223751" y="0"/>
                </a:cubicBezTo>
                <a:cubicBezTo>
                  <a:pt x="259667" y="158817"/>
                  <a:pt x="288686" y="187908"/>
                  <a:pt x="447503" y="22375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718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3200"/>
          </a:p>
        </p:txBody>
      </p:sp>
      <p:sp>
        <p:nvSpPr>
          <p:cNvPr id="27" name="任意多边形: 形状 26"/>
          <p:cNvSpPr/>
          <p:nvPr>
            <p:custDataLst>
              <p:tags r:id="rId29"/>
            </p:custDataLst>
          </p:nvPr>
        </p:nvSpPr>
        <p:spPr>
          <a:xfrm>
            <a:off x="2025249" y="992293"/>
            <a:ext cx="290304" cy="290380"/>
          </a:xfrm>
          <a:custGeom>
            <a:avLst/>
            <a:gdLst>
              <a:gd name="connsiteX0" fmla="*/ 447503 w 447502"/>
              <a:gd name="connsiteY0" fmla="*/ 223751 h 447502"/>
              <a:gd name="connsiteX1" fmla="*/ 223751 w 447502"/>
              <a:gd name="connsiteY1" fmla="*/ 447503 h 447502"/>
              <a:gd name="connsiteX2" fmla="*/ 0 w 447502"/>
              <a:gd name="connsiteY2" fmla="*/ 223751 h 447502"/>
              <a:gd name="connsiteX3" fmla="*/ 223751 w 447502"/>
              <a:gd name="connsiteY3" fmla="*/ 0 h 447502"/>
              <a:gd name="connsiteX4" fmla="*/ 447503 w 447502"/>
              <a:gd name="connsiteY4" fmla="*/ 223751 h 447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502" h="447502">
                <a:moveTo>
                  <a:pt x="447503" y="223751"/>
                </a:moveTo>
                <a:cubicBezTo>
                  <a:pt x="288686" y="259595"/>
                  <a:pt x="259595" y="288686"/>
                  <a:pt x="223751" y="447503"/>
                </a:cubicBezTo>
                <a:cubicBezTo>
                  <a:pt x="187908" y="288686"/>
                  <a:pt x="158817" y="259595"/>
                  <a:pt x="0" y="223751"/>
                </a:cubicBezTo>
                <a:cubicBezTo>
                  <a:pt x="158817" y="187836"/>
                  <a:pt x="187908" y="158817"/>
                  <a:pt x="223751" y="0"/>
                </a:cubicBezTo>
                <a:cubicBezTo>
                  <a:pt x="259667" y="158817"/>
                  <a:pt x="288686" y="187908"/>
                  <a:pt x="447503" y="22375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718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3200"/>
          </a:p>
        </p:txBody>
      </p:sp>
      <p:sp>
        <p:nvSpPr>
          <p:cNvPr id="28" name="任意多边形: 形状 27"/>
          <p:cNvSpPr/>
          <p:nvPr>
            <p:custDataLst>
              <p:tags r:id="rId30"/>
            </p:custDataLst>
          </p:nvPr>
        </p:nvSpPr>
        <p:spPr>
          <a:xfrm>
            <a:off x="1688042" y="992293"/>
            <a:ext cx="290304" cy="290380"/>
          </a:xfrm>
          <a:custGeom>
            <a:avLst/>
            <a:gdLst>
              <a:gd name="connsiteX0" fmla="*/ 447503 w 447502"/>
              <a:gd name="connsiteY0" fmla="*/ 223751 h 447502"/>
              <a:gd name="connsiteX1" fmla="*/ 223751 w 447502"/>
              <a:gd name="connsiteY1" fmla="*/ 447503 h 447502"/>
              <a:gd name="connsiteX2" fmla="*/ 0 w 447502"/>
              <a:gd name="connsiteY2" fmla="*/ 223751 h 447502"/>
              <a:gd name="connsiteX3" fmla="*/ 223751 w 447502"/>
              <a:gd name="connsiteY3" fmla="*/ 0 h 447502"/>
              <a:gd name="connsiteX4" fmla="*/ 447503 w 447502"/>
              <a:gd name="connsiteY4" fmla="*/ 223751 h 447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502" h="447502">
                <a:moveTo>
                  <a:pt x="447503" y="223751"/>
                </a:moveTo>
                <a:cubicBezTo>
                  <a:pt x="288686" y="259595"/>
                  <a:pt x="259595" y="288686"/>
                  <a:pt x="223751" y="447503"/>
                </a:cubicBezTo>
                <a:cubicBezTo>
                  <a:pt x="187908" y="288686"/>
                  <a:pt x="158817" y="259595"/>
                  <a:pt x="0" y="223751"/>
                </a:cubicBezTo>
                <a:cubicBezTo>
                  <a:pt x="158817" y="187836"/>
                  <a:pt x="187908" y="158817"/>
                  <a:pt x="223751" y="0"/>
                </a:cubicBezTo>
                <a:cubicBezTo>
                  <a:pt x="259667" y="158817"/>
                  <a:pt x="288686" y="187908"/>
                  <a:pt x="447503" y="22375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718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3200"/>
          </a:p>
        </p:txBody>
      </p:sp>
      <p:sp>
        <p:nvSpPr>
          <p:cNvPr id="29" name="任意多边形: 形状 28"/>
          <p:cNvSpPr/>
          <p:nvPr>
            <p:custDataLst>
              <p:tags r:id="rId31"/>
            </p:custDataLst>
          </p:nvPr>
        </p:nvSpPr>
        <p:spPr>
          <a:xfrm>
            <a:off x="1350834" y="992293"/>
            <a:ext cx="290304" cy="290380"/>
          </a:xfrm>
          <a:custGeom>
            <a:avLst/>
            <a:gdLst>
              <a:gd name="connsiteX0" fmla="*/ 447503 w 447502"/>
              <a:gd name="connsiteY0" fmla="*/ 223751 h 447502"/>
              <a:gd name="connsiteX1" fmla="*/ 223751 w 447502"/>
              <a:gd name="connsiteY1" fmla="*/ 447503 h 447502"/>
              <a:gd name="connsiteX2" fmla="*/ 0 w 447502"/>
              <a:gd name="connsiteY2" fmla="*/ 223751 h 447502"/>
              <a:gd name="connsiteX3" fmla="*/ 223751 w 447502"/>
              <a:gd name="connsiteY3" fmla="*/ 0 h 447502"/>
              <a:gd name="connsiteX4" fmla="*/ 447503 w 447502"/>
              <a:gd name="connsiteY4" fmla="*/ 223751 h 447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502" h="447502">
                <a:moveTo>
                  <a:pt x="447503" y="223751"/>
                </a:moveTo>
                <a:cubicBezTo>
                  <a:pt x="288686" y="259595"/>
                  <a:pt x="259595" y="288686"/>
                  <a:pt x="223751" y="447503"/>
                </a:cubicBezTo>
                <a:cubicBezTo>
                  <a:pt x="187908" y="288686"/>
                  <a:pt x="158817" y="259595"/>
                  <a:pt x="0" y="223751"/>
                </a:cubicBezTo>
                <a:cubicBezTo>
                  <a:pt x="158817" y="187836"/>
                  <a:pt x="187908" y="158817"/>
                  <a:pt x="223751" y="0"/>
                </a:cubicBezTo>
                <a:cubicBezTo>
                  <a:pt x="259667" y="158817"/>
                  <a:pt x="288686" y="187908"/>
                  <a:pt x="447503" y="22375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718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3200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32"/>
            </p:custDataLst>
          </p:nvPr>
        </p:nvSpPr>
        <p:spPr>
          <a:xfrm>
            <a:off x="1311614" y="1554892"/>
            <a:ext cx="5173236" cy="2256412"/>
          </a:xfrm>
        </p:spPr>
        <p:txBody>
          <a:bodyPr>
            <a:normAutofit/>
          </a:bodyPr>
          <a:lstStyle>
            <a:lvl1pPr>
              <a:defRPr sz="60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背景图案&#10;&#10;描述已自动生成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" y="0"/>
            <a:ext cx="12186458" cy="6858000"/>
          </a:xfrm>
          <a:prstGeom prst="rect">
            <a:avLst/>
          </a:prstGeom>
        </p:spPr>
      </p:pic>
      <p:sp>
        <p:nvSpPr>
          <p:cNvPr id="15" name="矩形 14"/>
          <p:cNvSpPr/>
          <p:nvPr userDrawn="1">
            <p:custDataLst>
              <p:tags r:id="rId5"/>
            </p:custDataLst>
          </p:nvPr>
        </p:nvSpPr>
        <p:spPr>
          <a:xfrm>
            <a:off x="1200" y="5347780"/>
            <a:ext cx="12189600" cy="151022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sp>
        <p:nvSpPr>
          <p:cNvPr id="16" name="矩形: 单圆角 15"/>
          <p:cNvSpPr/>
          <p:nvPr userDrawn="1">
            <p:custDataLst>
              <p:tags r:id="rId6"/>
            </p:custDataLst>
          </p:nvPr>
        </p:nvSpPr>
        <p:spPr>
          <a:xfrm>
            <a:off x="455711" y="579285"/>
            <a:ext cx="11223876" cy="5738707"/>
          </a:xfrm>
          <a:prstGeom prst="round1Rect">
            <a:avLst>
              <a:gd name="adj" fmla="val 13983"/>
            </a:avLst>
          </a:prstGeom>
          <a:solidFill>
            <a:schemeClr val="bg2"/>
          </a:solidFill>
          <a:ln w="19050">
            <a:solidFill>
              <a:schemeClr val="accent2">
                <a:lumMod val="50000"/>
              </a:schemeClr>
            </a:solidFill>
          </a:ln>
          <a:effectLst>
            <a:outerShdw dist="114300" dir="2700000" algn="tl" rotWithShape="0">
              <a:schemeClr val="accent2">
                <a:lumMod val="5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3200" dirty="0"/>
          </a:p>
        </p:txBody>
      </p:sp>
      <p:pic>
        <p:nvPicPr>
          <p:cNvPr id="17" name="图形 16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b="26616"/>
          <a:stretch>
            <a:fillRect/>
          </a:stretch>
        </p:blipFill>
        <p:spPr>
          <a:xfrm>
            <a:off x="1124619" y="5790585"/>
            <a:ext cx="3165051" cy="513763"/>
          </a:xfrm>
          <a:custGeom>
            <a:avLst/>
            <a:gdLst>
              <a:gd name="connsiteX0" fmla="*/ 0 w 5085680"/>
              <a:gd name="connsiteY0" fmla="*/ 0 h 825527"/>
              <a:gd name="connsiteX1" fmla="*/ 5085680 w 5085680"/>
              <a:gd name="connsiteY1" fmla="*/ 0 h 825527"/>
              <a:gd name="connsiteX2" fmla="*/ 5085680 w 5085680"/>
              <a:gd name="connsiteY2" fmla="*/ 825527 h 825527"/>
              <a:gd name="connsiteX3" fmla="*/ 0 w 5085680"/>
              <a:gd name="connsiteY3" fmla="*/ 825527 h 825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5680" h="825527">
                <a:moveTo>
                  <a:pt x="0" y="0"/>
                </a:moveTo>
                <a:lnTo>
                  <a:pt x="5085680" y="0"/>
                </a:lnTo>
                <a:lnTo>
                  <a:pt x="5085680" y="825527"/>
                </a:lnTo>
                <a:lnTo>
                  <a:pt x="0" y="825527"/>
                </a:lnTo>
                <a:close/>
              </a:path>
            </a:pathLst>
          </a:custGeom>
        </p:spPr>
      </p:pic>
      <p:pic>
        <p:nvPicPr>
          <p:cNvPr id="18" name="图形 17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b="10421"/>
          <a:stretch>
            <a:fillRect/>
          </a:stretch>
        </p:blipFill>
        <p:spPr>
          <a:xfrm>
            <a:off x="1489049" y="4361549"/>
            <a:ext cx="2422508" cy="1942799"/>
          </a:xfrm>
          <a:custGeom>
            <a:avLst/>
            <a:gdLst>
              <a:gd name="connsiteX0" fmla="*/ 0 w 2422508"/>
              <a:gd name="connsiteY0" fmla="*/ 0 h 1942799"/>
              <a:gd name="connsiteX1" fmla="*/ 2422508 w 2422508"/>
              <a:gd name="connsiteY1" fmla="*/ 0 h 1942799"/>
              <a:gd name="connsiteX2" fmla="*/ 2422508 w 2422508"/>
              <a:gd name="connsiteY2" fmla="*/ 1942799 h 1942799"/>
              <a:gd name="connsiteX3" fmla="*/ 0 w 2422508"/>
              <a:gd name="connsiteY3" fmla="*/ 1942799 h 1942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2508" h="1942799">
                <a:moveTo>
                  <a:pt x="0" y="0"/>
                </a:moveTo>
                <a:lnTo>
                  <a:pt x="2422508" y="0"/>
                </a:lnTo>
                <a:lnTo>
                  <a:pt x="2422508" y="1942799"/>
                </a:lnTo>
                <a:lnTo>
                  <a:pt x="0" y="1942799"/>
                </a:lnTo>
                <a:close/>
              </a:path>
            </a:pathLst>
          </a:custGeom>
        </p:spPr>
      </p:pic>
      <p:pic>
        <p:nvPicPr>
          <p:cNvPr id="19" name="图形 18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783950" y="865865"/>
            <a:ext cx="384675" cy="446719"/>
          </a:xfrm>
          <a:prstGeom prst="rect">
            <a:avLst/>
          </a:prstGeom>
        </p:spPr>
      </p:pic>
      <p:pic>
        <p:nvPicPr>
          <p:cNvPr id="20" name="图形 19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324663" y="3668872"/>
            <a:ext cx="520857" cy="590304"/>
          </a:xfrm>
          <a:prstGeom prst="rect">
            <a:avLst/>
          </a:prstGeom>
        </p:spPr>
      </p:pic>
      <p:pic>
        <p:nvPicPr>
          <p:cNvPr id="21" name="图形 20"/>
          <p:cNvPicPr>
            <a:picLocks noChangeAspect="1"/>
          </p:cNvPicPr>
          <p:nvPr userDrawn="1">
            <p:custDataLst>
              <p:tags r:id="rId19"/>
            </p:custDataLst>
          </p:nvPr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24817" y="955622"/>
            <a:ext cx="525143" cy="603915"/>
          </a:xfrm>
          <a:prstGeom prst="rect">
            <a:avLst/>
          </a:prstGeom>
        </p:spPr>
      </p:pic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2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2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2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title" hasCustomPrompt="1"/>
            <p:custDataLst>
              <p:tags r:id="rId25"/>
            </p:custDataLst>
          </p:nvPr>
        </p:nvSpPr>
        <p:spPr>
          <a:xfrm>
            <a:off x="1657281" y="1460436"/>
            <a:ext cx="2845446" cy="1081088"/>
          </a:xfrm>
        </p:spPr>
        <p:txBody>
          <a:bodyPr anchor="ctr">
            <a:normAutofit/>
          </a:bodyPr>
          <a:lstStyle>
            <a:lvl1pPr algn="ctr">
              <a:defRPr sz="60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 descr="背景图案&#10;&#10;描述已自动生成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" y="0"/>
            <a:ext cx="12186458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>
            <p:custDataLst>
              <p:tags r:id="rId5"/>
            </p:custDataLst>
          </p:nvPr>
        </p:nvSpPr>
        <p:spPr>
          <a:xfrm>
            <a:off x="1200" y="5347780"/>
            <a:ext cx="12189600" cy="151022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sp>
        <p:nvSpPr>
          <p:cNvPr id="10" name="矩形: 单圆角 9"/>
          <p:cNvSpPr/>
          <p:nvPr userDrawn="1">
            <p:custDataLst>
              <p:tags r:id="rId6"/>
            </p:custDataLst>
          </p:nvPr>
        </p:nvSpPr>
        <p:spPr>
          <a:xfrm>
            <a:off x="455711" y="579285"/>
            <a:ext cx="11223876" cy="5738707"/>
          </a:xfrm>
          <a:prstGeom prst="round1Rect">
            <a:avLst>
              <a:gd name="adj" fmla="val 13983"/>
            </a:avLst>
          </a:prstGeom>
          <a:solidFill>
            <a:schemeClr val="bg2"/>
          </a:solidFill>
          <a:ln w="19050">
            <a:solidFill>
              <a:schemeClr val="accent2">
                <a:lumMod val="50000"/>
              </a:schemeClr>
            </a:solidFill>
          </a:ln>
          <a:effectLst>
            <a:outerShdw dist="114300" dir="2700000" algn="tl" rotWithShape="0">
              <a:schemeClr val="accent2">
                <a:lumMod val="5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3200" dirty="0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1488152" y="2989286"/>
            <a:ext cx="4968065" cy="1152000"/>
          </a:xfrm>
        </p:spPr>
        <p:txBody>
          <a:bodyPr wrap="square" anchor="b">
            <a:normAutofit/>
          </a:bodyPr>
          <a:lstStyle>
            <a:lvl1pPr algn="l">
              <a:defRPr sz="540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编辑母版标题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8"/>
            </p:custDataLst>
          </p:nvPr>
        </p:nvSpPr>
        <p:spPr>
          <a:xfrm>
            <a:off x="1511012" y="4249286"/>
            <a:ext cx="4968065" cy="936000"/>
          </a:xfrm>
        </p:spPr>
        <p:txBody>
          <a:bodyPr wrap="square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8" name="节编号 3"/>
          <p:cNvSpPr>
            <a:spLocks noGrp="1"/>
          </p:cNvSpPr>
          <p:nvPr>
            <p:ph type="body" sz="quarter" idx="13" hasCustomPrompt="1"/>
            <p:custDataLst>
              <p:tags r:id="rId9"/>
            </p:custDataLst>
          </p:nvPr>
        </p:nvSpPr>
        <p:spPr>
          <a:xfrm>
            <a:off x="1440032" y="1417866"/>
            <a:ext cx="4968065" cy="1510220"/>
          </a:xfrm>
        </p:spPr>
        <p:txBody>
          <a:bodyPr wrap="none" anchor="b">
            <a:normAutofit/>
          </a:bodyPr>
          <a:lstStyle>
            <a:lvl1pPr marL="0" indent="0" algn="l">
              <a:buNone/>
              <a:defRPr sz="7200"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节编号</a:t>
            </a:r>
            <a:endParaRPr lang="zh-CN" altLang="en-US" dirty="0"/>
          </a:p>
        </p:txBody>
      </p:sp>
      <p:sp>
        <p:nvSpPr>
          <p:cNvPr id="4" name="日期占位符 4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5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6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pic>
        <p:nvPicPr>
          <p:cNvPr id="13" name="图形 12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965859" y="2474530"/>
            <a:ext cx="596846" cy="686373"/>
          </a:xfrm>
          <a:prstGeom prst="rect">
            <a:avLst/>
          </a:prstGeom>
        </p:spPr>
      </p:pic>
      <p:pic>
        <p:nvPicPr>
          <p:cNvPr id="14" name="图形 13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680002" y="1713707"/>
            <a:ext cx="616741" cy="716215"/>
          </a:xfrm>
          <a:prstGeom prst="rect">
            <a:avLst/>
          </a:prstGeom>
        </p:spPr>
      </p:pic>
      <p:pic>
        <p:nvPicPr>
          <p:cNvPr id="15" name="图形 14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692378" y="4433986"/>
            <a:ext cx="520857" cy="590304"/>
          </a:xfrm>
          <a:prstGeom prst="rect">
            <a:avLst/>
          </a:prstGeom>
        </p:spPr>
      </p:pic>
      <p:sp>
        <p:nvSpPr>
          <p:cNvPr id="16" name="任意多边形: 形状 15"/>
          <p:cNvSpPr/>
          <p:nvPr>
            <p:custDataLst>
              <p:tags r:id="rId22"/>
            </p:custDataLst>
          </p:nvPr>
        </p:nvSpPr>
        <p:spPr>
          <a:xfrm>
            <a:off x="6504716" y="5265876"/>
            <a:ext cx="4679459" cy="1034700"/>
          </a:xfrm>
          <a:custGeom>
            <a:avLst/>
            <a:gdLst>
              <a:gd name="connsiteX0" fmla="*/ 8285729 w 8404754"/>
              <a:gd name="connsiteY0" fmla="*/ 1780975 h 1801590"/>
              <a:gd name="connsiteX1" fmla="*/ 8403818 w 8404754"/>
              <a:gd name="connsiteY1" fmla="*/ 1485537 h 1801590"/>
              <a:gd name="connsiteX2" fmla="*/ 8252758 w 8404754"/>
              <a:gd name="connsiteY2" fmla="*/ 1171351 h 1801590"/>
              <a:gd name="connsiteX3" fmla="*/ 7782988 w 8404754"/>
              <a:gd name="connsiteY3" fmla="*/ 1235639 h 1801590"/>
              <a:gd name="connsiteX4" fmla="*/ 7846055 w 8404754"/>
              <a:gd name="connsiteY4" fmla="*/ 720831 h 1801590"/>
              <a:gd name="connsiteX5" fmla="*/ 7423980 w 8404754"/>
              <a:gd name="connsiteY5" fmla="*/ 485802 h 1801590"/>
              <a:gd name="connsiteX6" fmla="*/ 7196853 w 8404754"/>
              <a:gd name="connsiteY6" fmla="*/ 10070 h 1801590"/>
              <a:gd name="connsiteX7" fmla="*/ 6763213 w 8404754"/>
              <a:gd name="connsiteY7" fmla="*/ 309818 h 1801590"/>
              <a:gd name="connsiteX8" fmla="*/ 6451829 w 8404754"/>
              <a:gd name="connsiteY8" fmla="*/ 517623 h 1801590"/>
              <a:gd name="connsiteX9" fmla="*/ 6325408 w 8404754"/>
              <a:gd name="connsiteY9" fmla="*/ 884389 h 1801590"/>
              <a:gd name="connsiteX10" fmla="*/ 5859229 w 8404754"/>
              <a:gd name="connsiteY10" fmla="*/ 883096 h 1801590"/>
              <a:gd name="connsiteX11" fmla="*/ 5680802 w 8404754"/>
              <a:gd name="connsiteY11" fmla="*/ 1143050 h 1801590"/>
              <a:gd name="connsiteX12" fmla="*/ 5548778 w 8404754"/>
              <a:gd name="connsiteY12" fmla="*/ 1139674 h 1801590"/>
              <a:gd name="connsiteX13" fmla="*/ 5351604 w 8404754"/>
              <a:gd name="connsiteY13" fmla="*/ 1068705 h 1801590"/>
              <a:gd name="connsiteX14" fmla="*/ 5347797 w 8404754"/>
              <a:gd name="connsiteY14" fmla="*/ 720831 h 1801590"/>
              <a:gd name="connsiteX15" fmla="*/ 4925722 w 8404754"/>
              <a:gd name="connsiteY15" fmla="*/ 485802 h 1801590"/>
              <a:gd name="connsiteX16" fmla="*/ 4698594 w 8404754"/>
              <a:gd name="connsiteY16" fmla="*/ 10070 h 1801590"/>
              <a:gd name="connsiteX17" fmla="*/ 4296057 w 8404754"/>
              <a:gd name="connsiteY17" fmla="*/ 203653 h 1801590"/>
              <a:gd name="connsiteX18" fmla="*/ 3855450 w 8404754"/>
              <a:gd name="connsiteY18" fmla="*/ 398600 h 1801590"/>
              <a:gd name="connsiteX19" fmla="*/ 3396669 w 8404754"/>
              <a:gd name="connsiteY19" fmla="*/ 300480 h 1801590"/>
              <a:gd name="connsiteX20" fmla="*/ 3245682 w 8404754"/>
              <a:gd name="connsiteY20" fmla="*/ 802933 h 1801590"/>
              <a:gd name="connsiteX21" fmla="*/ 2779863 w 8404754"/>
              <a:gd name="connsiteY21" fmla="*/ 820029 h 1801590"/>
              <a:gd name="connsiteX22" fmla="*/ 2685334 w 8404754"/>
              <a:gd name="connsiteY22" fmla="*/ 1100455 h 1801590"/>
              <a:gd name="connsiteX23" fmla="*/ 2669100 w 8404754"/>
              <a:gd name="connsiteY23" fmla="*/ 1109218 h 1801590"/>
              <a:gd name="connsiteX24" fmla="*/ 2517754 w 8404754"/>
              <a:gd name="connsiteY24" fmla="*/ 679601 h 1801590"/>
              <a:gd name="connsiteX25" fmla="*/ 2063642 w 8404754"/>
              <a:gd name="connsiteY25" fmla="*/ 643901 h 1801590"/>
              <a:gd name="connsiteX26" fmla="*/ 1818485 w 8404754"/>
              <a:gd name="connsiteY26" fmla="*/ 209974 h 1801590"/>
              <a:gd name="connsiteX27" fmla="*/ 1357119 w 8404754"/>
              <a:gd name="connsiteY27" fmla="*/ 398529 h 1801590"/>
              <a:gd name="connsiteX28" fmla="*/ 898339 w 8404754"/>
              <a:gd name="connsiteY28" fmla="*/ 300408 h 1801590"/>
              <a:gd name="connsiteX29" fmla="*/ 747352 w 8404754"/>
              <a:gd name="connsiteY29" fmla="*/ 802861 h 1801590"/>
              <a:gd name="connsiteX30" fmla="*/ 281532 w 8404754"/>
              <a:gd name="connsiteY30" fmla="*/ 819957 h 1801590"/>
              <a:gd name="connsiteX31" fmla="*/ 263503 w 8404754"/>
              <a:gd name="connsiteY31" fmla="*/ 1285705 h 1801590"/>
              <a:gd name="connsiteX32" fmla="*/ 1538 w 8404754"/>
              <a:gd name="connsiteY32" fmla="*/ 1515059 h 1801590"/>
              <a:gd name="connsiteX33" fmla="*/ 100951 w 8404754"/>
              <a:gd name="connsiteY33" fmla="*/ 1801590 h 1801590"/>
              <a:gd name="connsiteX34" fmla="*/ 8267915 w 8404754"/>
              <a:gd name="connsiteY34" fmla="*/ 1801590 h 1801590"/>
              <a:gd name="connsiteX35" fmla="*/ 8285657 w 8404754"/>
              <a:gd name="connsiteY35" fmla="*/ 1780760 h 1801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404754" h="1801590">
                <a:moveTo>
                  <a:pt x="8285729" y="1780975"/>
                </a:moveTo>
                <a:cubicBezTo>
                  <a:pt x="8348293" y="1692839"/>
                  <a:pt x="8396204" y="1592780"/>
                  <a:pt x="8403818" y="1485537"/>
                </a:cubicBezTo>
                <a:cubicBezTo>
                  <a:pt x="8412581" y="1363210"/>
                  <a:pt x="8359714" y="1231329"/>
                  <a:pt x="8252758" y="1171351"/>
                </a:cubicBezTo>
                <a:cubicBezTo>
                  <a:pt x="8108811" y="1090614"/>
                  <a:pt x="7929378" y="1159427"/>
                  <a:pt x="7782988" y="1235639"/>
                </a:cubicBezTo>
                <a:cubicBezTo>
                  <a:pt x="7865450" y="1077828"/>
                  <a:pt x="7908045" y="887837"/>
                  <a:pt x="7846055" y="720831"/>
                </a:cubicBezTo>
                <a:cubicBezTo>
                  <a:pt x="7784066" y="553898"/>
                  <a:pt x="7592997" y="429703"/>
                  <a:pt x="7423980" y="485802"/>
                </a:cubicBezTo>
                <a:cubicBezTo>
                  <a:pt x="7505364" y="303425"/>
                  <a:pt x="7389861" y="61501"/>
                  <a:pt x="7196853" y="10070"/>
                </a:cubicBezTo>
                <a:cubicBezTo>
                  <a:pt x="7003845" y="-41360"/>
                  <a:pt x="6783326" y="111135"/>
                  <a:pt x="6763213" y="309818"/>
                </a:cubicBezTo>
                <a:cubicBezTo>
                  <a:pt x="6633416" y="315636"/>
                  <a:pt x="6519637" y="406789"/>
                  <a:pt x="6451829" y="517623"/>
                </a:cubicBezTo>
                <a:cubicBezTo>
                  <a:pt x="6384021" y="628457"/>
                  <a:pt x="6354212" y="757680"/>
                  <a:pt x="6325408" y="884389"/>
                </a:cubicBezTo>
                <a:cubicBezTo>
                  <a:pt x="6188355" y="793236"/>
                  <a:pt x="5996784" y="792733"/>
                  <a:pt x="5859229" y="883096"/>
                </a:cubicBezTo>
                <a:cubicBezTo>
                  <a:pt x="5769082" y="942356"/>
                  <a:pt x="5705655" y="1038321"/>
                  <a:pt x="5680802" y="1143050"/>
                </a:cubicBezTo>
                <a:cubicBezTo>
                  <a:pt x="5638135" y="1133281"/>
                  <a:pt x="5593672" y="1133137"/>
                  <a:pt x="5548778" y="1139674"/>
                </a:cubicBezTo>
                <a:cubicBezTo>
                  <a:pt x="5491314" y="1098802"/>
                  <a:pt x="5421782" y="1073590"/>
                  <a:pt x="5351604" y="1068705"/>
                </a:cubicBezTo>
                <a:cubicBezTo>
                  <a:pt x="5383928" y="953418"/>
                  <a:pt x="5389099" y="832025"/>
                  <a:pt x="5347797" y="720831"/>
                </a:cubicBezTo>
                <a:cubicBezTo>
                  <a:pt x="5285807" y="553898"/>
                  <a:pt x="5094739" y="429703"/>
                  <a:pt x="4925722" y="485802"/>
                </a:cubicBezTo>
                <a:cubicBezTo>
                  <a:pt x="5007106" y="303425"/>
                  <a:pt x="4891602" y="61501"/>
                  <a:pt x="4698594" y="10070"/>
                </a:cubicBezTo>
                <a:cubicBezTo>
                  <a:pt x="4541932" y="-31663"/>
                  <a:pt x="4367026" y="60998"/>
                  <a:pt x="4296057" y="203653"/>
                </a:cubicBezTo>
                <a:cubicBezTo>
                  <a:pt x="4128764" y="157538"/>
                  <a:pt x="3932883" y="242513"/>
                  <a:pt x="3855450" y="398600"/>
                </a:cubicBezTo>
                <a:cubicBezTo>
                  <a:pt x="3774066" y="239209"/>
                  <a:pt x="3536164" y="188281"/>
                  <a:pt x="3396669" y="300480"/>
                </a:cubicBezTo>
                <a:cubicBezTo>
                  <a:pt x="3255379" y="414116"/>
                  <a:pt x="3244677" y="621634"/>
                  <a:pt x="3245682" y="802933"/>
                </a:cubicBezTo>
                <a:cubicBezTo>
                  <a:pt x="3116244" y="691453"/>
                  <a:pt x="2900825" y="699354"/>
                  <a:pt x="2779863" y="820029"/>
                </a:cubicBezTo>
                <a:cubicBezTo>
                  <a:pt x="2707314" y="892434"/>
                  <a:pt x="2675350" y="998886"/>
                  <a:pt x="2685334" y="1100455"/>
                </a:cubicBezTo>
                <a:cubicBezTo>
                  <a:pt x="2679875" y="1103184"/>
                  <a:pt x="2674416" y="1106057"/>
                  <a:pt x="2669100" y="1109218"/>
                </a:cubicBezTo>
                <a:cubicBezTo>
                  <a:pt x="2706955" y="953130"/>
                  <a:pt x="2645109" y="777434"/>
                  <a:pt x="2517754" y="679601"/>
                </a:cubicBezTo>
                <a:cubicBezTo>
                  <a:pt x="2390399" y="581768"/>
                  <a:pt x="2204717" y="567186"/>
                  <a:pt x="2063642" y="643901"/>
                </a:cubicBezTo>
                <a:cubicBezTo>
                  <a:pt x="2101138" y="466265"/>
                  <a:pt x="1989945" y="269521"/>
                  <a:pt x="1818485" y="209974"/>
                </a:cubicBezTo>
                <a:cubicBezTo>
                  <a:pt x="1647027" y="150427"/>
                  <a:pt x="1437785" y="235976"/>
                  <a:pt x="1357119" y="398529"/>
                </a:cubicBezTo>
                <a:cubicBezTo>
                  <a:pt x="1275736" y="239137"/>
                  <a:pt x="1037834" y="188209"/>
                  <a:pt x="898339" y="300408"/>
                </a:cubicBezTo>
                <a:cubicBezTo>
                  <a:pt x="757049" y="414044"/>
                  <a:pt x="746346" y="621562"/>
                  <a:pt x="747352" y="802861"/>
                </a:cubicBezTo>
                <a:cubicBezTo>
                  <a:pt x="617914" y="691381"/>
                  <a:pt x="402494" y="699282"/>
                  <a:pt x="281532" y="819957"/>
                </a:cubicBezTo>
                <a:cubicBezTo>
                  <a:pt x="160570" y="940632"/>
                  <a:pt x="152238" y="1156051"/>
                  <a:pt x="263503" y="1285705"/>
                </a:cubicBezTo>
                <a:cubicBezTo>
                  <a:pt x="135142" y="1265521"/>
                  <a:pt x="14611" y="1385765"/>
                  <a:pt x="1538" y="1515059"/>
                </a:cubicBezTo>
                <a:cubicBezTo>
                  <a:pt x="-8878" y="1618638"/>
                  <a:pt x="34651" y="1719704"/>
                  <a:pt x="100951" y="1801590"/>
                </a:cubicBezTo>
                <a:lnTo>
                  <a:pt x="8267915" y="1801590"/>
                </a:lnTo>
                <a:cubicBezTo>
                  <a:pt x="8272727" y="1793976"/>
                  <a:pt x="8278689" y="1787009"/>
                  <a:pt x="8285657" y="178076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718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3200"/>
          </a:p>
        </p:txBody>
      </p:sp>
      <p:pic>
        <p:nvPicPr>
          <p:cNvPr id="17" name="图形 16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6506870" y="1726407"/>
            <a:ext cx="4287694" cy="4565008"/>
          </a:xfrm>
          <a:prstGeom prst="rect">
            <a:avLst/>
          </a:prstGeom>
        </p:spPr>
      </p:pic>
      <p:pic>
        <p:nvPicPr>
          <p:cNvPr id="18" name="图形 17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rcRect b="26616"/>
          <a:stretch>
            <a:fillRect/>
          </a:stretch>
        </p:blipFill>
        <p:spPr>
          <a:xfrm>
            <a:off x="6518616" y="5549273"/>
            <a:ext cx="4651659" cy="755075"/>
          </a:xfrm>
          <a:custGeom>
            <a:avLst/>
            <a:gdLst>
              <a:gd name="connsiteX0" fmla="*/ 0 w 5085680"/>
              <a:gd name="connsiteY0" fmla="*/ 0 h 825527"/>
              <a:gd name="connsiteX1" fmla="*/ 5085680 w 5085680"/>
              <a:gd name="connsiteY1" fmla="*/ 0 h 825527"/>
              <a:gd name="connsiteX2" fmla="*/ 5085680 w 5085680"/>
              <a:gd name="connsiteY2" fmla="*/ 825527 h 825527"/>
              <a:gd name="connsiteX3" fmla="*/ 0 w 5085680"/>
              <a:gd name="connsiteY3" fmla="*/ 825527 h 825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5680" h="825527">
                <a:moveTo>
                  <a:pt x="0" y="0"/>
                </a:moveTo>
                <a:lnTo>
                  <a:pt x="5085680" y="0"/>
                </a:lnTo>
                <a:lnTo>
                  <a:pt x="5085680" y="825527"/>
                </a:lnTo>
                <a:lnTo>
                  <a:pt x="0" y="825527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wrap="square" lIns="0" tIns="0" rIns="0" bIns="0" rtlCol="0" anchor="b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9596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60" y="1181820"/>
            <a:ext cx="5323840" cy="531234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9596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172200" y="1181820"/>
            <a:ext cx="5323840" cy="531234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95960" y="360045"/>
            <a:ext cx="10801985" cy="581787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60" y="1301750"/>
            <a:ext cx="10799088" cy="501171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H="1"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背景图案&#10;&#10;描述已自动生成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10" y="0"/>
            <a:ext cx="12186285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>
            <p:custDataLst>
              <p:tags r:id="rId5"/>
            </p:custDataLst>
          </p:nvPr>
        </p:nvSpPr>
        <p:spPr>
          <a:xfrm flipH="1">
            <a:off x="1200" y="5347970"/>
            <a:ext cx="12189600" cy="151003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sp>
        <p:nvSpPr>
          <p:cNvPr id="11" name="矩形: 单圆角 10"/>
          <p:cNvSpPr/>
          <p:nvPr userDrawn="1">
            <p:custDataLst>
              <p:tags r:id="rId6"/>
            </p:custDataLst>
          </p:nvPr>
        </p:nvSpPr>
        <p:spPr>
          <a:xfrm flipH="1">
            <a:off x="513715" y="579120"/>
            <a:ext cx="11223625" cy="5738495"/>
          </a:xfrm>
          <a:prstGeom prst="round1Rect">
            <a:avLst>
              <a:gd name="adj" fmla="val 13983"/>
            </a:avLst>
          </a:prstGeom>
          <a:solidFill>
            <a:schemeClr val="bg2"/>
          </a:solidFill>
          <a:ln w="19050">
            <a:solidFill>
              <a:schemeClr val="accent2">
                <a:lumMod val="50000"/>
              </a:schemeClr>
            </a:solidFill>
          </a:ln>
          <a:effectLst>
            <a:outerShdw dist="114300" dir="2700000" algn="tl" rotWithShape="0">
              <a:schemeClr val="accent2">
                <a:lumMod val="5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3200"/>
          </a:p>
        </p:txBody>
      </p:sp>
      <p:sp>
        <p:nvSpPr>
          <p:cNvPr id="12" name="任意多边形: 形状 11"/>
          <p:cNvSpPr/>
          <p:nvPr userDrawn="1">
            <p:custDataLst>
              <p:tags r:id="rId7"/>
            </p:custDataLst>
          </p:nvPr>
        </p:nvSpPr>
        <p:spPr>
          <a:xfrm flipH="1">
            <a:off x="609600" y="5131435"/>
            <a:ext cx="5287010" cy="1169035"/>
          </a:xfrm>
          <a:custGeom>
            <a:avLst/>
            <a:gdLst>
              <a:gd name="connsiteX0" fmla="*/ 8285729 w 8404754"/>
              <a:gd name="connsiteY0" fmla="*/ 1780975 h 1801590"/>
              <a:gd name="connsiteX1" fmla="*/ 8403818 w 8404754"/>
              <a:gd name="connsiteY1" fmla="*/ 1485537 h 1801590"/>
              <a:gd name="connsiteX2" fmla="*/ 8252758 w 8404754"/>
              <a:gd name="connsiteY2" fmla="*/ 1171351 h 1801590"/>
              <a:gd name="connsiteX3" fmla="*/ 7782988 w 8404754"/>
              <a:gd name="connsiteY3" fmla="*/ 1235639 h 1801590"/>
              <a:gd name="connsiteX4" fmla="*/ 7846055 w 8404754"/>
              <a:gd name="connsiteY4" fmla="*/ 720831 h 1801590"/>
              <a:gd name="connsiteX5" fmla="*/ 7423980 w 8404754"/>
              <a:gd name="connsiteY5" fmla="*/ 485802 h 1801590"/>
              <a:gd name="connsiteX6" fmla="*/ 7196853 w 8404754"/>
              <a:gd name="connsiteY6" fmla="*/ 10070 h 1801590"/>
              <a:gd name="connsiteX7" fmla="*/ 6763213 w 8404754"/>
              <a:gd name="connsiteY7" fmla="*/ 309818 h 1801590"/>
              <a:gd name="connsiteX8" fmla="*/ 6451829 w 8404754"/>
              <a:gd name="connsiteY8" fmla="*/ 517623 h 1801590"/>
              <a:gd name="connsiteX9" fmla="*/ 6325408 w 8404754"/>
              <a:gd name="connsiteY9" fmla="*/ 884389 h 1801590"/>
              <a:gd name="connsiteX10" fmla="*/ 5859229 w 8404754"/>
              <a:gd name="connsiteY10" fmla="*/ 883096 h 1801590"/>
              <a:gd name="connsiteX11" fmla="*/ 5680802 w 8404754"/>
              <a:gd name="connsiteY11" fmla="*/ 1143050 h 1801590"/>
              <a:gd name="connsiteX12" fmla="*/ 5548778 w 8404754"/>
              <a:gd name="connsiteY12" fmla="*/ 1139674 h 1801590"/>
              <a:gd name="connsiteX13" fmla="*/ 5351604 w 8404754"/>
              <a:gd name="connsiteY13" fmla="*/ 1068705 h 1801590"/>
              <a:gd name="connsiteX14" fmla="*/ 5347797 w 8404754"/>
              <a:gd name="connsiteY14" fmla="*/ 720831 h 1801590"/>
              <a:gd name="connsiteX15" fmla="*/ 4925722 w 8404754"/>
              <a:gd name="connsiteY15" fmla="*/ 485802 h 1801590"/>
              <a:gd name="connsiteX16" fmla="*/ 4698594 w 8404754"/>
              <a:gd name="connsiteY16" fmla="*/ 10070 h 1801590"/>
              <a:gd name="connsiteX17" fmla="*/ 4296057 w 8404754"/>
              <a:gd name="connsiteY17" fmla="*/ 203653 h 1801590"/>
              <a:gd name="connsiteX18" fmla="*/ 3855450 w 8404754"/>
              <a:gd name="connsiteY18" fmla="*/ 398600 h 1801590"/>
              <a:gd name="connsiteX19" fmla="*/ 3396669 w 8404754"/>
              <a:gd name="connsiteY19" fmla="*/ 300480 h 1801590"/>
              <a:gd name="connsiteX20" fmla="*/ 3245682 w 8404754"/>
              <a:gd name="connsiteY20" fmla="*/ 802933 h 1801590"/>
              <a:gd name="connsiteX21" fmla="*/ 2779863 w 8404754"/>
              <a:gd name="connsiteY21" fmla="*/ 820029 h 1801590"/>
              <a:gd name="connsiteX22" fmla="*/ 2685334 w 8404754"/>
              <a:gd name="connsiteY22" fmla="*/ 1100455 h 1801590"/>
              <a:gd name="connsiteX23" fmla="*/ 2669100 w 8404754"/>
              <a:gd name="connsiteY23" fmla="*/ 1109218 h 1801590"/>
              <a:gd name="connsiteX24" fmla="*/ 2517754 w 8404754"/>
              <a:gd name="connsiteY24" fmla="*/ 679601 h 1801590"/>
              <a:gd name="connsiteX25" fmla="*/ 2063642 w 8404754"/>
              <a:gd name="connsiteY25" fmla="*/ 643901 h 1801590"/>
              <a:gd name="connsiteX26" fmla="*/ 1818485 w 8404754"/>
              <a:gd name="connsiteY26" fmla="*/ 209974 h 1801590"/>
              <a:gd name="connsiteX27" fmla="*/ 1357119 w 8404754"/>
              <a:gd name="connsiteY27" fmla="*/ 398529 h 1801590"/>
              <a:gd name="connsiteX28" fmla="*/ 898339 w 8404754"/>
              <a:gd name="connsiteY28" fmla="*/ 300408 h 1801590"/>
              <a:gd name="connsiteX29" fmla="*/ 747352 w 8404754"/>
              <a:gd name="connsiteY29" fmla="*/ 802861 h 1801590"/>
              <a:gd name="connsiteX30" fmla="*/ 281532 w 8404754"/>
              <a:gd name="connsiteY30" fmla="*/ 819957 h 1801590"/>
              <a:gd name="connsiteX31" fmla="*/ 263503 w 8404754"/>
              <a:gd name="connsiteY31" fmla="*/ 1285705 h 1801590"/>
              <a:gd name="connsiteX32" fmla="*/ 1538 w 8404754"/>
              <a:gd name="connsiteY32" fmla="*/ 1515059 h 1801590"/>
              <a:gd name="connsiteX33" fmla="*/ 100951 w 8404754"/>
              <a:gd name="connsiteY33" fmla="*/ 1801590 h 1801590"/>
              <a:gd name="connsiteX34" fmla="*/ 8267915 w 8404754"/>
              <a:gd name="connsiteY34" fmla="*/ 1801590 h 1801590"/>
              <a:gd name="connsiteX35" fmla="*/ 8285657 w 8404754"/>
              <a:gd name="connsiteY35" fmla="*/ 1780760 h 1801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404754" h="1801590">
                <a:moveTo>
                  <a:pt x="8285729" y="1780975"/>
                </a:moveTo>
                <a:cubicBezTo>
                  <a:pt x="8348293" y="1692839"/>
                  <a:pt x="8396204" y="1592780"/>
                  <a:pt x="8403818" y="1485537"/>
                </a:cubicBezTo>
                <a:cubicBezTo>
                  <a:pt x="8412581" y="1363210"/>
                  <a:pt x="8359714" y="1231329"/>
                  <a:pt x="8252758" y="1171351"/>
                </a:cubicBezTo>
                <a:cubicBezTo>
                  <a:pt x="8108811" y="1090614"/>
                  <a:pt x="7929378" y="1159427"/>
                  <a:pt x="7782988" y="1235639"/>
                </a:cubicBezTo>
                <a:cubicBezTo>
                  <a:pt x="7865450" y="1077828"/>
                  <a:pt x="7908045" y="887837"/>
                  <a:pt x="7846055" y="720831"/>
                </a:cubicBezTo>
                <a:cubicBezTo>
                  <a:pt x="7784066" y="553898"/>
                  <a:pt x="7592997" y="429703"/>
                  <a:pt x="7423980" y="485802"/>
                </a:cubicBezTo>
                <a:cubicBezTo>
                  <a:pt x="7505364" y="303425"/>
                  <a:pt x="7389861" y="61501"/>
                  <a:pt x="7196853" y="10070"/>
                </a:cubicBezTo>
                <a:cubicBezTo>
                  <a:pt x="7003845" y="-41360"/>
                  <a:pt x="6783326" y="111135"/>
                  <a:pt x="6763213" y="309818"/>
                </a:cubicBezTo>
                <a:cubicBezTo>
                  <a:pt x="6633416" y="315636"/>
                  <a:pt x="6519637" y="406789"/>
                  <a:pt x="6451829" y="517623"/>
                </a:cubicBezTo>
                <a:cubicBezTo>
                  <a:pt x="6384021" y="628457"/>
                  <a:pt x="6354212" y="757680"/>
                  <a:pt x="6325408" y="884389"/>
                </a:cubicBezTo>
                <a:cubicBezTo>
                  <a:pt x="6188355" y="793236"/>
                  <a:pt x="5996784" y="792733"/>
                  <a:pt x="5859229" y="883096"/>
                </a:cubicBezTo>
                <a:cubicBezTo>
                  <a:pt x="5769082" y="942356"/>
                  <a:pt x="5705655" y="1038321"/>
                  <a:pt x="5680802" y="1143050"/>
                </a:cubicBezTo>
                <a:cubicBezTo>
                  <a:pt x="5638135" y="1133281"/>
                  <a:pt x="5593672" y="1133137"/>
                  <a:pt x="5548778" y="1139674"/>
                </a:cubicBezTo>
                <a:cubicBezTo>
                  <a:pt x="5491314" y="1098802"/>
                  <a:pt x="5421782" y="1073590"/>
                  <a:pt x="5351604" y="1068705"/>
                </a:cubicBezTo>
                <a:cubicBezTo>
                  <a:pt x="5383928" y="953418"/>
                  <a:pt x="5389099" y="832025"/>
                  <a:pt x="5347797" y="720831"/>
                </a:cubicBezTo>
                <a:cubicBezTo>
                  <a:pt x="5285807" y="553898"/>
                  <a:pt x="5094739" y="429703"/>
                  <a:pt x="4925722" y="485802"/>
                </a:cubicBezTo>
                <a:cubicBezTo>
                  <a:pt x="5007106" y="303425"/>
                  <a:pt x="4891602" y="61501"/>
                  <a:pt x="4698594" y="10070"/>
                </a:cubicBezTo>
                <a:cubicBezTo>
                  <a:pt x="4541932" y="-31663"/>
                  <a:pt x="4367026" y="60998"/>
                  <a:pt x="4296057" y="203653"/>
                </a:cubicBezTo>
                <a:cubicBezTo>
                  <a:pt x="4128764" y="157538"/>
                  <a:pt x="3932883" y="242513"/>
                  <a:pt x="3855450" y="398600"/>
                </a:cubicBezTo>
                <a:cubicBezTo>
                  <a:pt x="3774066" y="239209"/>
                  <a:pt x="3536164" y="188281"/>
                  <a:pt x="3396669" y="300480"/>
                </a:cubicBezTo>
                <a:cubicBezTo>
                  <a:pt x="3255379" y="414116"/>
                  <a:pt x="3244677" y="621634"/>
                  <a:pt x="3245682" y="802933"/>
                </a:cubicBezTo>
                <a:cubicBezTo>
                  <a:pt x="3116244" y="691453"/>
                  <a:pt x="2900825" y="699354"/>
                  <a:pt x="2779863" y="820029"/>
                </a:cubicBezTo>
                <a:cubicBezTo>
                  <a:pt x="2707314" y="892434"/>
                  <a:pt x="2675350" y="998886"/>
                  <a:pt x="2685334" y="1100455"/>
                </a:cubicBezTo>
                <a:cubicBezTo>
                  <a:pt x="2679875" y="1103184"/>
                  <a:pt x="2674416" y="1106057"/>
                  <a:pt x="2669100" y="1109218"/>
                </a:cubicBezTo>
                <a:cubicBezTo>
                  <a:pt x="2706955" y="953130"/>
                  <a:pt x="2645109" y="777434"/>
                  <a:pt x="2517754" y="679601"/>
                </a:cubicBezTo>
                <a:cubicBezTo>
                  <a:pt x="2390399" y="581768"/>
                  <a:pt x="2204717" y="567186"/>
                  <a:pt x="2063642" y="643901"/>
                </a:cubicBezTo>
                <a:cubicBezTo>
                  <a:pt x="2101138" y="466265"/>
                  <a:pt x="1989945" y="269521"/>
                  <a:pt x="1818485" y="209974"/>
                </a:cubicBezTo>
                <a:cubicBezTo>
                  <a:pt x="1647027" y="150427"/>
                  <a:pt x="1437785" y="235976"/>
                  <a:pt x="1357119" y="398529"/>
                </a:cubicBezTo>
                <a:cubicBezTo>
                  <a:pt x="1275736" y="239137"/>
                  <a:pt x="1037834" y="188209"/>
                  <a:pt x="898339" y="300408"/>
                </a:cubicBezTo>
                <a:cubicBezTo>
                  <a:pt x="757049" y="414044"/>
                  <a:pt x="746346" y="621562"/>
                  <a:pt x="747352" y="802861"/>
                </a:cubicBezTo>
                <a:cubicBezTo>
                  <a:pt x="617914" y="691381"/>
                  <a:pt x="402494" y="699282"/>
                  <a:pt x="281532" y="819957"/>
                </a:cubicBezTo>
                <a:cubicBezTo>
                  <a:pt x="160570" y="940632"/>
                  <a:pt x="152238" y="1156051"/>
                  <a:pt x="263503" y="1285705"/>
                </a:cubicBezTo>
                <a:cubicBezTo>
                  <a:pt x="135142" y="1265521"/>
                  <a:pt x="14611" y="1385765"/>
                  <a:pt x="1538" y="1515059"/>
                </a:cubicBezTo>
                <a:cubicBezTo>
                  <a:pt x="-8878" y="1618638"/>
                  <a:pt x="34651" y="1719704"/>
                  <a:pt x="100951" y="1801590"/>
                </a:cubicBezTo>
                <a:lnTo>
                  <a:pt x="8267915" y="1801590"/>
                </a:lnTo>
                <a:cubicBezTo>
                  <a:pt x="8272727" y="1793976"/>
                  <a:pt x="8278689" y="1787009"/>
                  <a:pt x="8285657" y="178076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718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3200"/>
          </a:p>
        </p:txBody>
      </p:sp>
      <p:pic>
        <p:nvPicPr>
          <p:cNvPr id="13" name="图形 12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7615"/>
          <a:stretch>
            <a:fillRect/>
          </a:stretch>
        </p:blipFill>
        <p:spPr>
          <a:xfrm>
            <a:off x="984885" y="1558290"/>
            <a:ext cx="4213860" cy="4759960"/>
          </a:xfrm>
          <a:custGeom>
            <a:avLst/>
            <a:gdLst>
              <a:gd name="connsiteX0" fmla="*/ 3589217 w 3589217"/>
              <a:gd name="connsiteY0" fmla="*/ 0 h 4053911"/>
              <a:gd name="connsiteX1" fmla="*/ 0 w 3589217"/>
              <a:gd name="connsiteY1" fmla="*/ 0 h 4053911"/>
              <a:gd name="connsiteX2" fmla="*/ 0 w 3589217"/>
              <a:gd name="connsiteY2" fmla="*/ 4053911 h 4053911"/>
              <a:gd name="connsiteX3" fmla="*/ 3589217 w 3589217"/>
              <a:gd name="connsiteY3" fmla="*/ 4053911 h 4053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9217" h="4053911">
                <a:moveTo>
                  <a:pt x="3589217" y="0"/>
                </a:moveTo>
                <a:lnTo>
                  <a:pt x="0" y="0"/>
                </a:lnTo>
                <a:lnTo>
                  <a:pt x="0" y="4053911"/>
                </a:lnTo>
                <a:lnTo>
                  <a:pt x="3589217" y="4053911"/>
                </a:lnTo>
                <a:close/>
              </a:path>
            </a:pathLst>
          </a:custGeom>
        </p:spPr>
      </p:pic>
      <p:pic>
        <p:nvPicPr>
          <p:cNvPr id="15" name="图形 14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b="26616"/>
          <a:stretch>
            <a:fillRect/>
          </a:stretch>
        </p:blipFill>
        <p:spPr>
          <a:xfrm flipH="1">
            <a:off x="989965" y="5561965"/>
            <a:ext cx="4651375" cy="755015"/>
          </a:xfrm>
          <a:custGeom>
            <a:avLst/>
            <a:gdLst>
              <a:gd name="connsiteX0" fmla="*/ 0 w 5085680"/>
              <a:gd name="connsiteY0" fmla="*/ 0 h 825527"/>
              <a:gd name="connsiteX1" fmla="*/ 5085680 w 5085680"/>
              <a:gd name="connsiteY1" fmla="*/ 0 h 825527"/>
              <a:gd name="connsiteX2" fmla="*/ 5085680 w 5085680"/>
              <a:gd name="connsiteY2" fmla="*/ 825527 h 825527"/>
              <a:gd name="connsiteX3" fmla="*/ 0 w 5085680"/>
              <a:gd name="connsiteY3" fmla="*/ 825527 h 825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5680" h="825527">
                <a:moveTo>
                  <a:pt x="0" y="0"/>
                </a:moveTo>
                <a:lnTo>
                  <a:pt x="5085680" y="0"/>
                </a:lnTo>
                <a:lnTo>
                  <a:pt x="5085680" y="825527"/>
                </a:lnTo>
                <a:lnTo>
                  <a:pt x="0" y="825527"/>
                </a:lnTo>
                <a:close/>
              </a:path>
            </a:pathLst>
          </a:custGeom>
        </p:spPr>
      </p:pic>
      <p:pic>
        <p:nvPicPr>
          <p:cNvPr id="16" name="图形 15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flipH="1">
            <a:off x="5156200" y="2132965"/>
            <a:ext cx="596900" cy="686435"/>
          </a:xfrm>
          <a:prstGeom prst="rect">
            <a:avLst/>
          </a:prstGeom>
        </p:spPr>
      </p:pic>
      <p:pic>
        <p:nvPicPr>
          <p:cNvPr id="17" name="图形 16"/>
          <p:cNvPicPr>
            <a:picLocks noChangeAspect="1"/>
          </p:cNvPicPr>
          <p:nvPr userDrawn="1">
            <p:custDataLst>
              <p:tags r:id="rId17"/>
            </p:custDataLst>
          </p:nvPr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flipH="1">
            <a:off x="1308100" y="1652905"/>
            <a:ext cx="616585" cy="716280"/>
          </a:xfrm>
          <a:prstGeom prst="rect">
            <a:avLst/>
          </a:prstGeom>
        </p:spPr>
      </p:pic>
      <p:pic>
        <p:nvPicPr>
          <p:cNvPr id="19" name="图形 18"/>
          <p:cNvPicPr>
            <a:picLocks noChangeAspect="1"/>
          </p:cNvPicPr>
          <p:nvPr userDrawn="1">
            <p:custDataLst>
              <p:tags r:id="rId20"/>
            </p:custDataLst>
          </p:nvPr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 flipH="1">
            <a:off x="4820920" y="3644265"/>
            <a:ext cx="520700" cy="590550"/>
          </a:xfrm>
          <a:prstGeom prst="rect">
            <a:avLst/>
          </a:prstGeom>
        </p:spPr>
      </p:pic>
      <p:sp>
        <p:nvSpPr>
          <p:cNvPr id="22" name="任意多边形: 形状 21"/>
          <p:cNvSpPr/>
          <p:nvPr userDrawn="1">
            <p:custDataLst>
              <p:tags r:id="rId23"/>
            </p:custDataLst>
          </p:nvPr>
        </p:nvSpPr>
        <p:spPr>
          <a:xfrm flipH="1">
            <a:off x="9540240" y="992505"/>
            <a:ext cx="290195" cy="290195"/>
          </a:xfrm>
          <a:custGeom>
            <a:avLst/>
            <a:gdLst>
              <a:gd name="connsiteX0" fmla="*/ 447503 w 447502"/>
              <a:gd name="connsiteY0" fmla="*/ 223751 h 447502"/>
              <a:gd name="connsiteX1" fmla="*/ 223751 w 447502"/>
              <a:gd name="connsiteY1" fmla="*/ 447503 h 447502"/>
              <a:gd name="connsiteX2" fmla="*/ 0 w 447502"/>
              <a:gd name="connsiteY2" fmla="*/ 223751 h 447502"/>
              <a:gd name="connsiteX3" fmla="*/ 223751 w 447502"/>
              <a:gd name="connsiteY3" fmla="*/ 0 h 447502"/>
              <a:gd name="connsiteX4" fmla="*/ 447503 w 447502"/>
              <a:gd name="connsiteY4" fmla="*/ 223751 h 447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502" h="447502">
                <a:moveTo>
                  <a:pt x="447503" y="223751"/>
                </a:moveTo>
                <a:cubicBezTo>
                  <a:pt x="288686" y="259595"/>
                  <a:pt x="259595" y="288686"/>
                  <a:pt x="223751" y="447503"/>
                </a:cubicBezTo>
                <a:cubicBezTo>
                  <a:pt x="187908" y="288686"/>
                  <a:pt x="158817" y="259595"/>
                  <a:pt x="0" y="223751"/>
                </a:cubicBezTo>
                <a:cubicBezTo>
                  <a:pt x="158817" y="187836"/>
                  <a:pt x="187908" y="158817"/>
                  <a:pt x="223751" y="0"/>
                </a:cubicBezTo>
                <a:cubicBezTo>
                  <a:pt x="259667" y="158817"/>
                  <a:pt x="288686" y="187908"/>
                  <a:pt x="447503" y="22375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718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3200"/>
          </a:p>
        </p:txBody>
      </p:sp>
      <p:sp>
        <p:nvSpPr>
          <p:cNvPr id="23" name="任意多边形: 形状 22"/>
          <p:cNvSpPr/>
          <p:nvPr userDrawn="1">
            <p:custDataLst>
              <p:tags r:id="rId24"/>
            </p:custDataLst>
          </p:nvPr>
        </p:nvSpPr>
        <p:spPr>
          <a:xfrm flipH="1">
            <a:off x="9877425" y="992505"/>
            <a:ext cx="290195" cy="290195"/>
          </a:xfrm>
          <a:custGeom>
            <a:avLst/>
            <a:gdLst>
              <a:gd name="connsiteX0" fmla="*/ 447503 w 447502"/>
              <a:gd name="connsiteY0" fmla="*/ 223751 h 447502"/>
              <a:gd name="connsiteX1" fmla="*/ 223751 w 447502"/>
              <a:gd name="connsiteY1" fmla="*/ 447503 h 447502"/>
              <a:gd name="connsiteX2" fmla="*/ 0 w 447502"/>
              <a:gd name="connsiteY2" fmla="*/ 223751 h 447502"/>
              <a:gd name="connsiteX3" fmla="*/ 223751 w 447502"/>
              <a:gd name="connsiteY3" fmla="*/ 0 h 447502"/>
              <a:gd name="connsiteX4" fmla="*/ 447503 w 447502"/>
              <a:gd name="connsiteY4" fmla="*/ 223751 h 447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502" h="447502">
                <a:moveTo>
                  <a:pt x="447503" y="223751"/>
                </a:moveTo>
                <a:cubicBezTo>
                  <a:pt x="288686" y="259595"/>
                  <a:pt x="259595" y="288686"/>
                  <a:pt x="223751" y="447503"/>
                </a:cubicBezTo>
                <a:cubicBezTo>
                  <a:pt x="187908" y="288686"/>
                  <a:pt x="158817" y="259595"/>
                  <a:pt x="0" y="223751"/>
                </a:cubicBezTo>
                <a:cubicBezTo>
                  <a:pt x="158817" y="187836"/>
                  <a:pt x="187908" y="158817"/>
                  <a:pt x="223751" y="0"/>
                </a:cubicBezTo>
                <a:cubicBezTo>
                  <a:pt x="259667" y="158817"/>
                  <a:pt x="288686" y="187908"/>
                  <a:pt x="447503" y="22375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718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3200"/>
          </a:p>
        </p:txBody>
      </p:sp>
      <p:sp>
        <p:nvSpPr>
          <p:cNvPr id="25" name="任意多边形: 形状 24"/>
          <p:cNvSpPr/>
          <p:nvPr userDrawn="1">
            <p:custDataLst>
              <p:tags r:id="rId25"/>
            </p:custDataLst>
          </p:nvPr>
        </p:nvSpPr>
        <p:spPr>
          <a:xfrm flipH="1">
            <a:off x="10215245" y="992505"/>
            <a:ext cx="290195" cy="290195"/>
          </a:xfrm>
          <a:custGeom>
            <a:avLst/>
            <a:gdLst>
              <a:gd name="connsiteX0" fmla="*/ 447503 w 447502"/>
              <a:gd name="connsiteY0" fmla="*/ 223751 h 447502"/>
              <a:gd name="connsiteX1" fmla="*/ 223751 w 447502"/>
              <a:gd name="connsiteY1" fmla="*/ 447503 h 447502"/>
              <a:gd name="connsiteX2" fmla="*/ 0 w 447502"/>
              <a:gd name="connsiteY2" fmla="*/ 223751 h 447502"/>
              <a:gd name="connsiteX3" fmla="*/ 223751 w 447502"/>
              <a:gd name="connsiteY3" fmla="*/ 0 h 447502"/>
              <a:gd name="connsiteX4" fmla="*/ 447503 w 447502"/>
              <a:gd name="connsiteY4" fmla="*/ 223751 h 447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502" h="447502">
                <a:moveTo>
                  <a:pt x="447503" y="223751"/>
                </a:moveTo>
                <a:cubicBezTo>
                  <a:pt x="288686" y="259595"/>
                  <a:pt x="259595" y="288686"/>
                  <a:pt x="223751" y="447503"/>
                </a:cubicBezTo>
                <a:cubicBezTo>
                  <a:pt x="187908" y="288686"/>
                  <a:pt x="158817" y="259595"/>
                  <a:pt x="0" y="223751"/>
                </a:cubicBezTo>
                <a:cubicBezTo>
                  <a:pt x="158817" y="187836"/>
                  <a:pt x="187908" y="158817"/>
                  <a:pt x="223751" y="0"/>
                </a:cubicBezTo>
                <a:cubicBezTo>
                  <a:pt x="259667" y="158817"/>
                  <a:pt x="288686" y="187908"/>
                  <a:pt x="447503" y="22375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718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3200"/>
          </a:p>
        </p:txBody>
      </p:sp>
      <p:sp>
        <p:nvSpPr>
          <p:cNvPr id="26" name="任意多边形: 形状 25"/>
          <p:cNvSpPr/>
          <p:nvPr userDrawn="1">
            <p:custDataLst>
              <p:tags r:id="rId26"/>
            </p:custDataLst>
          </p:nvPr>
        </p:nvSpPr>
        <p:spPr>
          <a:xfrm flipH="1">
            <a:off x="10552430" y="992505"/>
            <a:ext cx="290195" cy="290195"/>
          </a:xfrm>
          <a:custGeom>
            <a:avLst/>
            <a:gdLst>
              <a:gd name="connsiteX0" fmla="*/ 447503 w 447502"/>
              <a:gd name="connsiteY0" fmla="*/ 223751 h 447502"/>
              <a:gd name="connsiteX1" fmla="*/ 223751 w 447502"/>
              <a:gd name="connsiteY1" fmla="*/ 447503 h 447502"/>
              <a:gd name="connsiteX2" fmla="*/ 0 w 447502"/>
              <a:gd name="connsiteY2" fmla="*/ 223751 h 447502"/>
              <a:gd name="connsiteX3" fmla="*/ 223751 w 447502"/>
              <a:gd name="connsiteY3" fmla="*/ 0 h 447502"/>
              <a:gd name="connsiteX4" fmla="*/ 447503 w 447502"/>
              <a:gd name="connsiteY4" fmla="*/ 223751 h 447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502" h="447502">
                <a:moveTo>
                  <a:pt x="447503" y="223751"/>
                </a:moveTo>
                <a:cubicBezTo>
                  <a:pt x="288686" y="259595"/>
                  <a:pt x="259595" y="288686"/>
                  <a:pt x="223751" y="447503"/>
                </a:cubicBezTo>
                <a:cubicBezTo>
                  <a:pt x="187908" y="288686"/>
                  <a:pt x="158817" y="259595"/>
                  <a:pt x="0" y="223751"/>
                </a:cubicBezTo>
                <a:cubicBezTo>
                  <a:pt x="158817" y="187836"/>
                  <a:pt x="187908" y="158817"/>
                  <a:pt x="223751" y="0"/>
                </a:cubicBezTo>
                <a:cubicBezTo>
                  <a:pt x="259667" y="158817"/>
                  <a:pt x="288686" y="187908"/>
                  <a:pt x="447503" y="22375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718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3200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7"/>
            </p:custDataLst>
          </p:nvPr>
        </p:nvSpPr>
        <p:spPr>
          <a:xfrm>
            <a:off x="6096000" y="1969558"/>
            <a:ext cx="5257200" cy="1694761"/>
          </a:xfrm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编辑母版标题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8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29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30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31"/>
            </p:custDataLst>
          </p:nvPr>
        </p:nvSpPr>
        <p:spPr>
          <a:xfrm>
            <a:off x="6107430" y="3861142"/>
            <a:ext cx="2120400" cy="504000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  <a:alpha val="33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txBody>
          <a:bodyPr wrap="square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8" Type="http://schemas.openxmlformats.org/officeDocument/2006/relationships/theme" Target="../theme/theme2.xml"/><Relationship Id="rId27" Type="http://schemas.openxmlformats.org/officeDocument/2006/relationships/tags" Target="../tags/tag113.xml"/><Relationship Id="rId26" Type="http://schemas.openxmlformats.org/officeDocument/2006/relationships/tags" Target="../tags/tag112.xml"/><Relationship Id="rId25" Type="http://schemas.openxmlformats.org/officeDocument/2006/relationships/tags" Target="../tags/tag111.xml"/><Relationship Id="rId24" Type="http://schemas.openxmlformats.org/officeDocument/2006/relationships/tags" Target="../tags/tag110.xml"/><Relationship Id="rId23" Type="http://schemas.openxmlformats.org/officeDocument/2006/relationships/tags" Target="../tags/tag109.xml"/><Relationship Id="rId22" Type="http://schemas.openxmlformats.org/officeDocument/2006/relationships/tags" Target="../tags/tag108.xml"/><Relationship Id="rId21" Type="http://schemas.openxmlformats.org/officeDocument/2006/relationships/image" Target="../media/image11.svg"/><Relationship Id="rId20" Type="http://schemas.openxmlformats.org/officeDocument/2006/relationships/image" Target="../media/image10.png"/><Relationship Id="rId2" Type="http://schemas.openxmlformats.org/officeDocument/2006/relationships/slideLayout" Target="../slideLayouts/slideLayout16.xml"/><Relationship Id="rId19" Type="http://schemas.openxmlformats.org/officeDocument/2006/relationships/tags" Target="../tags/tag107.xml"/><Relationship Id="rId18" Type="http://schemas.openxmlformats.org/officeDocument/2006/relationships/image" Target="../media/image7.svg"/><Relationship Id="rId17" Type="http://schemas.openxmlformats.org/officeDocument/2006/relationships/image" Target="../media/image6.png"/><Relationship Id="rId16" Type="http://schemas.openxmlformats.org/officeDocument/2006/relationships/tags" Target="../tags/tag106.xml"/><Relationship Id="rId15" Type="http://schemas.openxmlformats.org/officeDocument/2006/relationships/image" Target="../media/image13.svg"/><Relationship Id="rId14" Type="http://schemas.openxmlformats.org/officeDocument/2006/relationships/image" Target="../media/image12.png"/><Relationship Id="rId13" Type="http://schemas.openxmlformats.org/officeDocument/2006/relationships/tags" Target="../tags/tag105.xml"/><Relationship Id="rId12" Type="http://schemas.openxmlformats.org/officeDocument/2006/relationships/tags" Target="../tags/tag104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1">
                  <a:alpha val="7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形 11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b="10421"/>
          <a:stretch>
            <a:fillRect/>
          </a:stretch>
        </p:blipFill>
        <p:spPr>
          <a:xfrm>
            <a:off x="261983" y="6388060"/>
            <a:ext cx="585976" cy="469940"/>
          </a:xfrm>
          <a:custGeom>
            <a:avLst/>
            <a:gdLst>
              <a:gd name="connsiteX0" fmla="*/ 0 w 2422508"/>
              <a:gd name="connsiteY0" fmla="*/ 0 h 1942799"/>
              <a:gd name="connsiteX1" fmla="*/ 2422508 w 2422508"/>
              <a:gd name="connsiteY1" fmla="*/ 0 h 1942799"/>
              <a:gd name="connsiteX2" fmla="*/ 2422508 w 2422508"/>
              <a:gd name="connsiteY2" fmla="*/ 1942799 h 1942799"/>
              <a:gd name="connsiteX3" fmla="*/ 0 w 2422508"/>
              <a:gd name="connsiteY3" fmla="*/ 1942799 h 1942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2508" h="1942799">
                <a:moveTo>
                  <a:pt x="0" y="0"/>
                </a:moveTo>
                <a:lnTo>
                  <a:pt x="2422508" y="0"/>
                </a:lnTo>
                <a:lnTo>
                  <a:pt x="2422508" y="1942799"/>
                </a:lnTo>
                <a:lnTo>
                  <a:pt x="0" y="1942799"/>
                </a:lnTo>
                <a:close/>
              </a:path>
            </a:pathLst>
          </a:custGeom>
        </p:spPr>
      </p:pic>
      <p:pic>
        <p:nvPicPr>
          <p:cNvPr id="14" name="图形 13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316144" y="480321"/>
            <a:ext cx="362530" cy="416910"/>
          </a:xfrm>
          <a:prstGeom prst="rect">
            <a:avLst/>
          </a:prstGeom>
        </p:spPr>
      </p:pic>
      <p:pic>
        <p:nvPicPr>
          <p:cNvPr id="15" name="图形 14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1603774" y="1245521"/>
            <a:ext cx="326243" cy="369742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22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3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4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6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8" name="KSO_TEMPLATE" hidden="1"/>
          <p:cNvSpPr/>
          <p:nvPr userDrawn="1">
            <p:custDataLst>
              <p:tags r:id="rId2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microsoft.com/office/2007/relationships/media" Target="../media/media1.mp4"/><Relationship Id="rId8" Type="http://schemas.openxmlformats.org/officeDocument/2006/relationships/video" Target="../media/media1.mp4"/><Relationship Id="rId7" Type="http://schemas.openxmlformats.org/officeDocument/2006/relationships/tags" Target="../tags/tag118.xml"/><Relationship Id="rId6" Type="http://schemas.openxmlformats.org/officeDocument/2006/relationships/tags" Target="../tags/tag117.xml"/><Relationship Id="rId5" Type="http://schemas.openxmlformats.org/officeDocument/2006/relationships/tags" Target="../tags/tag116.xml"/><Relationship Id="rId4" Type="http://schemas.openxmlformats.org/officeDocument/2006/relationships/tags" Target="../tags/tag115.xml"/><Relationship Id="rId3" Type="http://schemas.openxmlformats.org/officeDocument/2006/relationships/image" Target="../media/image17.png"/><Relationship Id="rId2" Type="http://schemas.openxmlformats.org/officeDocument/2006/relationships/tags" Target="../tags/tag114.xml"/><Relationship Id="rId16" Type="http://schemas.openxmlformats.org/officeDocument/2006/relationships/slideLayout" Target="../slideLayouts/slideLayout15.xml"/><Relationship Id="rId15" Type="http://schemas.openxmlformats.org/officeDocument/2006/relationships/tags" Target="../tags/tag120.xml"/><Relationship Id="rId14" Type="http://schemas.openxmlformats.org/officeDocument/2006/relationships/image" Target="../media/image19.png"/><Relationship Id="rId13" Type="http://schemas.microsoft.com/office/2007/relationships/media" Target="../media/media2.mp3"/><Relationship Id="rId12" Type="http://schemas.openxmlformats.org/officeDocument/2006/relationships/audio" Target="../media/media2.mp3"/><Relationship Id="rId11" Type="http://schemas.openxmlformats.org/officeDocument/2006/relationships/image" Target="../media/image18.png"/><Relationship Id="rId10" Type="http://schemas.openxmlformats.org/officeDocument/2006/relationships/tags" Target="../tags/tag119.xml"/><Relationship Id="rId1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63.xml"/><Relationship Id="rId8" Type="http://schemas.openxmlformats.org/officeDocument/2006/relationships/tags" Target="../tags/tag162.xml"/><Relationship Id="rId7" Type="http://schemas.openxmlformats.org/officeDocument/2006/relationships/tags" Target="../tags/tag161.xml"/><Relationship Id="rId6" Type="http://schemas.openxmlformats.org/officeDocument/2006/relationships/tags" Target="../tags/tag160.xml"/><Relationship Id="rId5" Type="http://schemas.openxmlformats.org/officeDocument/2006/relationships/tags" Target="../tags/tag159.xml"/><Relationship Id="rId4" Type="http://schemas.openxmlformats.org/officeDocument/2006/relationships/tags" Target="../tags/tag158.xml"/><Relationship Id="rId3" Type="http://schemas.openxmlformats.org/officeDocument/2006/relationships/tags" Target="../tags/tag157.xml"/><Relationship Id="rId22" Type="http://schemas.openxmlformats.org/officeDocument/2006/relationships/slideLayout" Target="../slideLayouts/slideLayout22.xml"/><Relationship Id="rId21" Type="http://schemas.openxmlformats.org/officeDocument/2006/relationships/tags" Target="../tags/tag174.xml"/><Relationship Id="rId20" Type="http://schemas.openxmlformats.org/officeDocument/2006/relationships/tags" Target="../tags/tag173.xml"/><Relationship Id="rId2" Type="http://schemas.openxmlformats.org/officeDocument/2006/relationships/tags" Target="../tags/tag156.xml"/><Relationship Id="rId19" Type="http://schemas.openxmlformats.org/officeDocument/2006/relationships/tags" Target="../tags/tag172.xml"/><Relationship Id="rId18" Type="http://schemas.openxmlformats.org/officeDocument/2006/relationships/tags" Target="../tags/tag171.xml"/><Relationship Id="rId17" Type="http://schemas.openxmlformats.org/officeDocument/2006/relationships/image" Target="../media/image39.png"/><Relationship Id="rId16" Type="http://schemas.openxmlformats.org/officeDocument/2006/relationships/tags" Target="../tags/tag170.xml"/><Relationship Id="rId15" Type="http://schemas.openxmlformats.org/officeDocument/2006/relationships/tags" Target="../tags/tag169.xml"/><Relationship Id="rId14" Type="http://schemas.openxmlformats.org/officeDocument/2006/relationships/tags" Target="../tags/tag168.xml"/><Relationship Id="rId13" Type="http://schemas.openxmlformats.org/officeDocument/2006/relationships/tags" Target="../tags/tag167.xml"/><Relationship Id="rId12" Type="http://schemas.openxmlformats.org/officeDocument/2006/relationships/tags" Target="../tags/tag166.xml"/><Relationship Id="rId11" Type="http://schemas.openxmlformats.org/officeDocument/2006/relationships/tags" Target="../tags/tag165.xml"/><Relationship Id="rId10" Type="http://schemas.openxmlformats.org/officeDocument/2006/relationships/tags" Target="../tags/tag164.xml"/><Relationship Id="rId1" Type="http://schemas.openxmlformats.org/officeDocument/2006/relationships/tags" Target="../tags/tag155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81.xml"/><Relationship Id="rId8" Type="http://schemas.openxmlformats.org/officeDocument/2006/relationships/image" Target="../media/image41.jpeg"/><Relationship Id="rId7" Type="http://schemas.openxmlformats.org/officeDocument/2006/relationships/tags" Target="../tags/tag180.xml"/><Relationship Id="rId6" Type="http://schemas.openxmlformats.org/officeDocument/2006/relationships/image" Target="../media/image40.jpeg"/><Relationship Id="rId5" Type="http://schemas.openxmlformats.org/officeDocument/2006/relationships/tags" Target="../tags/tag179.xml"/><Relationship Id="rId4" Type="http://schemas.openxmlformats.org/officeDocument/2006/relationships/tags" Target="../tags/tag178.xml"/><Relationship Id="rId3" Type="http://schemas.openxmlformats.org/officeDocument/2006/relationships/tags" Target="../tags/tag177.xml"/><Relationship Id="rId22" Type="http://schemas.openxmlformats.org/officeDocument/2006/relationships/slideLayout" Target="../slideLayouts/slideLayout22.xml"/><Relationship Id="rId21" Type="http://schemas.openxmlformats.org/officeDocument/2006/relationships/tags" Target="../tags/tag189.xml"/><Relationship Id="rId20" Type="http://schemas.openxmlformats.org/officeDocument/2006/relationships/image" Target="../media/image43.png"/><Relationship Id="rId2" Type="http://schemas.openxmlformats.org/officeDocument/2006/relationships/tags" Target="../tags/tag176.xml"/><Relationship Id="rId19" Type="http://schemas.openxmlformats.org/officeDocument/2006/relationships/tags" Target="../tags/tag188.xml"/><Relationship Id="rId18" Type="http://schemas.microsoft.com/office/2007/relationships/media" Target="../media/media4.mp4"/><Relationship Id="rId17" Type="http://schemas.openxmlformats.org/officeDocument/2006/relationships/video" Target="../media/media4.mp4"/><Relationship Id="rId16" Type="http://schemas.openxmlformats.org/officeDocument/2006/relationships/tags" Target="../tags/tag187.xml"/><Relationship Id="rId15" Type="http://schemas.openxmlformats.org/officeDocument/2006/relationships/tags" Target="../tags/tag186.xml"/><Relationship Id="rId14" Type="http://schemas.openxmlformats.org/officeDocument/2006/relationships/tags" Target="../tags/tag185.xml"/><Relationship Id="rId13" Type="http://schemas.openxmlformats.org/officeDocument/2006/relationships/tags" Target="../tags/tag184.xml"/><Relationship Id="rId12" Type="http://schemas.openxmlformats.org/officeDocument/2006/relationships/tags" Target="../tags/tag183.xml"/><Relationship Id="rId11" Type="http://schemas.openxmlformats.org/officeDocument/2006/relationships/tags" Target="../tags/tag182.xml"/><Relationship Id="rId10" Type="http://schemas.openxmlformats.org/officeDocument/2006/relationships/image" Target="../media/image42.png"/><Relationship Id="rId1" Type="http://schemas.openxmlformats.org/officeDocument/2006/relationships/tags" Target="../tags/tag175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97.xml"/><Relationship Id="rId8" Type="http://schemas.openxmlformats.org/officeDocument/2006/relationships/tags" Target="../tags/tag196.xml"/><Relationship Id="rId7" Type="http://schemas.openxmlformats.org/officeDocument/2006/relationships/image" Target="../media/image44.png"/><Relationship Id="rId6" Type="http://schemas.openxmlformats.org/officeDocument/2006/relationships/tags" Target="../tags/tag195.xml"/><Relationship Id="rId5" Type="http://schemas.openxmlformats.org/officeDocument/2006/relationships/tags" Target="../tags/tag194.xml"/><Relationship Id="rId4" Type="http://schemas.openxmlformats.org/officeDocument/2006/relationships/tags" Target="../tags/tag193.xml"/><Relationship Id="rId32" Type="http://schemas.openxmlformats.org/officeDocument/2006/relationships/slideLayout" Target="../slideLayouts/slideLayout16.xml"/><Relationship Id="rId31" Type="http://schemas.openxmlformats.org/officeDocument/2006/relationships/tags" Target="../tags/tag215.xml"/><Relationship Id="rId30" Type="http://schemas.openxmlformats.org/officeDocument/2006/relationships/tags" Target="../tags/tag214.xml"/><Relationship Id="rId3" Type="http://schemas.openxmlformats.org/officeDocument/2006/relationships/tags" Target="../tags/tag192.xml"/><Relationship Id="rId29" Type="http://schemas.openxmlformats.org/officeDocument/2006/relationships/tags" Target="../tags/tag213.xml"/><Relationship Id="rId28" Type="http://schemas.openxmlformats.org/officeDocument/2006/relationships/image" Target="../media/image48.jpeg"/><Relationship Id="rId27" Type="http://schemas.openxmlformats.org/officeDocument/2006/relationships/tags" Target="../tags/tag212.xml"/><Relationship Id="rId26" Type="http://schemas.openxmlformats.org/officeDocument/2006/relationships/tags" Target="../tags/tag211.xml"/><Relationship Id="rId25" Type="http://schemas.openxmlformats.org/officeDocument/2006/relationships/tags" Target="../tags/tag210.xml"/><Relationship Id="rId24" Type="http://schemas.openxmlformats.org/officeDocument/2006/relationships/tags" Target="../tags/tag209.xml"/><Relationship Id="rId23" Type="http://schemas.openxmlformats.org/officeDocument/2006/relationships/tags" Target="../tags/tag208.xml"/><Relationship Id="rId22" Type="http://schemas.openxmlformats.org/officeDocument/2006/relationships/image" Target="../media/image47.png"/><Relationship Id="rId21" Type="http://schemas.openxmlformats.org/officeDocument/2006/relationships/tags" Target="../tags/tag207.xml"/><Relationship Id="rId20" Type="http://schemas.openxmlformats.org/officeDocument/2006/relationships/tags" Target="../tags/tag206.xml"/><Relationship Id="rId2" Type="http://schemas.openxmlformats.org/officeDocument/2006/relationships/tags" Target="../tags/tag191.xml"/><Relationship Id="rId19" Type="http://schemas.openxmlformats.org/officeDocument/2006/relationships/tags" Target="../tags/tag205.xml"/><Relationship Id="rId18" Type="http://schemas.openxmlformats.org/officeDocument/2006/relationships/tags" Target="../tags/tag204.xml"/><Relationship Id="rId17" Type="http://schemas.openxmlformats.org/officeDocument/2006/relationships/image" Target="../media/image46.png"/><Relationship Id="rId16" Type="http://schemas.openxmlformats.org/officeDocument/2006/relationships/tags" Target="../tags/tag203.xml"/><Relationship Id="rId15" Type="http://schemas.openxmlformats.org/officeDocument/2006/relationships/image" Target="../media/image45.png"/><Relationship Id="rId14" Type="http://schemas.openxmlformats.org/officeDocument/2006/relationships/tags" Target="../tags/tag202.xml"/><Relationship Id="rId13" Type="http://schemas.openxmlformats.org/officeDocument/2006/relationships/tags" Target="../tags/tag201.xml"/><Relationship Id="rId12" Type="http://schemas.openxmlformats.org/officeDocument/2006/relationships/tags" Target="../tags/tag200.xml"/><Relationship Id="rId11" Type="http://schemas.openxmlformats.org/officeDocument/2006/relationships/tags" Target="../tags/tag199.xml"/><Relationship Id="rId10" Type="http://schemas.openxmlformats.org/officeDocument/2006/relationships/tags" Target="../tags/tag198.xml"/><Relationship Id="rId1" Type="http://schemas.openxmlformats.org/officeDocument/2006/relationships/tags" Target="../tags/tag19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7" Type="http://schemas.openxmlformats.org/officeDocument/2006/relationships/themeOverride" Target="../theme/themeOverride1.xml"/><Relationship Id="rId6" Type="http://schemas.openxmlformats.org/officeDocument/2006/relationships/tags" Target="../tags/tag220.xml"/><Relationship Id="rId5" Type="http://schemas.openxmlformats.org/officeDocument/2006/relationships/tags" Target="../tags/tag219.xml"/><Relationship Id="rId4" Type="http://schemas.openxmlformats.org/officeDocument/2006/relationships/tags" Target="../tags/tag218.xml"/><Relationship Id="rId3" Type="http://schemas.openxmlformats.org/officeDocument/2006/relationships/tags" Target="../tags/tag217.xml"/><Relationship Id="rId2" Type="http://schemas.openxmlformats.org/officeDocument/2006/relationships/tags" Target="../tags/tag216.xml"/><Relationship Id="rId1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wmf"/><Relationship Id="rId8" Type="http://schemas.openxmlformats.org/officeDocument/2006/relationships/oleObject" Target="../embeddings/Workbook3.xls"/><Relationship Id="rId7" Type="http://schemas.openxmlformats.org/officeDocument/2006/relationships/tags" Target="../tags/tag227.xml"/><Relationship Id="rId6" Type="http://schemas.openxmlformats.org/officeDocument/2006/relationships/tags" Target="../tags/tag226.xml"/><Relationship Id="rId5" Type="http://schemas.openxmlformats.org/officeDocument/2006/relationships/tags" Target="../tags/tag225.xml"/><Relationship Id="rId4" Type="http://schemas.openxmlformats.org/officeDocument/2006/relationships/tags" Target="../tags/tag224.xml"/><Relationship Id="rId3" Type="http://schemas.openxmlformats.org/officeDocument/2006/relationships/tags" Target="../tags/tag223.xml"/><Relationship Id="rId2" Type="http://schemas.openxmlformats.org/officeDocument/2006/relationships/tags" Target="../tags/tag222.xml"/><Relationship Id="rId13" Type="http://schemas.openxmlformats.org/officeDocument/2006/relationships/vmlDrawing" Target="../drawings/vmlDrawing1.vml"/><Relationship Id="rId12" Type="http://schemas.openxmlformats.org/officeDocument/2006/relationships/slideLayout" Target="../slideLayouts/slideLayout16.xml"/><Relationship Id="rId11" Type="http://schemas.openxmlformats.org/officeDocument/2006/relationships/tags" Target="../tags/tag229.xml"/><Relationship Id="rId10" Type="http://schemas.openxmlformats.org/officeDocument/2006/relationships/tags" Target="../tags/tag228.xml"/><Relationship Id="rId1" Type="http://schemas.openxmlformats.org/officeDocument/2006/relationships/tags" Target="../tags/tag221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237.xml"/><Relationship Id="rId8" Type="http://schemas.openxmlformats.org/officeDocument/2006/relationships/tags" Target="../tags/tag236.xml"/><Relationship Id="rId7" Type="http://schemas.openxmlformats.org/officeDocument/2006/relationships/tags" Target="../tags/tag235.xml"/><Relationship Id="rId6" Type="http://schemas.openxmlformats.org/officeDocument/2006/relationships/tags" Target="../tags/tag234.xml"/><Relationship Id="rId5" Type="http://schemas.openxmlformats.org/officeDocument/2006/relationships/tags" Target="../tags/tag233.xml"/><Relationship Id="rId4" Type="http://schemas.openxmlformats.org/officeDocument/2006/relationships/image" Target="../media/image51.png"/><Relationship Id="rId3" Type="http://schemas.openxmlformats.org/officeDocument/2006/relationships/tags" Target="../tags/tag232.xml"/><Relationship Id="rId2" Type="http://schemas.openxmlformats.org/officeDocument/2006/relationships/tags" Target="../tags/tag231.xml"/><Relationship Id="rId10" Type="http://schemas.openxmlformats.org/officeDocument/2006/relationships/slideLayout" Target="../slideLayouts/slideLayout22.xml"/><Relationship Id="rId1" Type="http://schemas.openxmlformats.org/officeDocument/2006/relationships/tags" Target="../tags/tag230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2.xml"/><Relationship Id="rId4" Type="http://schemas.openxmlformats.org/officeDocument/2006/relationships/tags" Target="../tags/tag241.xml"/><Relationship Id="rId3" Type="http://schemas.openxmlformats.org/officeDocument/2006/relationships/tags" Target="../tags/tag240.xml"/><Relationship Id="rId2" Type="http://schemas.openxmlformats.org/officeDocument/2006/relationships/tags" Target="../tags/tag239.xml"/><Relationship Id="rId1" Type="http://schemas.openxmlformats.org/officeDocument/2006/relationships/tags" Target="../tags/tag238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246.xml"/><Relationship Id="rId8" Type="http://schemas.openxmlformats.org/officeDocument/2006/relationships/image" Target="../media/image53.png"/><Relationship Id="rId7" Type="http://schemas.openxmlformats.org/officeDocument/2006/relationships/tags" Target="../tags/tag245.xml"/><Relationship Id="rId6" Type="http://schemas.microsoft.com/office/2007/relationships/media" Target="../media/media5.mp4"/><Relationship Id="rId5" Type="http://schemas.openxmlformats.org/officeDocument/2006/relationships/video" Target="../media/media5.mp4"/><Relationship Id="rId4" Type="http://schemas.openxmlformats.org/officeDocument/2006/relationships/tags" Target="../tags/tag244.xml"/><Relationship Id="rId3" Type="http://schemas.openxmlformats.org/officeDocument/2006/relationships/tags" Target="../tags/tag243.xml"/><Relationship Id="rId2" Type="http://schemas.openxmlformats.org/officeDocument/2006/relationships/image" Target="../media/image52.jpeg"/><Relationship Id="rId10" Type="http://schemas.openxmlformats.org/officeDocument/2006/relationships/slideLayout" Target="../slideLayouts/slideLayout22.xml"/><Relationship Id="rId1" Type="http://schemas.openxmlformats.org/officeDocument/2006/relationships/tags" Target="../tags/tag242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253.xml"/><Relationship Id="rId8" Type="http://schemas.openxmlformats.org/officeDocument/2006/relationships/tags" Target="../tags/tag252.xml"/><Relationship Id="rId7" Type="http://schemas.openxmlformats.org/officeDocument/2006/relationships/tags" Target="../tags/tag251.xml"/><Relationship Id="rId6" Type="http://schemas.openxmlformats.org/officeDocument/2006/relationships/image" Target="../media/image55.jpeg"/><Relationship Id="rId5" Type="http://schemas.openxmlformats.org/officeDocument/2006/relationships/tags" Target="../tags/tag250.xml"/><Relationship Id="rId4" Type="http://schemas.openxmlformats.org/officeDocument/2006/relationships/tags" Target="../tags/tag249.xml"/><Relationship Id="rId3" Type="http://schemas.openxmlformats.org/officeDocument/2006/relationships/image" Target="../media/image54.jpeg"/><Relationship Id="rId2" Type="http://schemas.openxmlformats.org/officeDocument/2006/relationships/tags" Target="../tags/tag248.xml"/><Relationship Id="rId14" Type="http://schemas.openxmlformats.org/officeDocument/2006/relationships/slideLayout" Target="../slideLayouts/slideLayout22.xml"/><Relationship Id="rId13" Type="http://schemas.openxmlformats.org/officeDocument/2006/relationships/tags" Target="../tags/tag256.xml"/><Relationship Id="rId12" Type="http://schemas.openxmlformats.org/officeDocument/2006/relationships/tags" Target="../tags/tag255.xml"/><Relationship Id="rId11" Type="http://schemas.openxmlformats.org/officeDocument/2006/relationships/tags" Target="../tags/tag254.xml"/><Relationship Id="rId10" Type="http://schemas.openxmlformats.org/officeDocument/2006/relationships/image" Target="../media/image56.png"/><Relationship Id="rId1" Type="http://schemas.openxmlformats.org/officeDocument/2006/relationships/tags" Target="../tags/tag247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262.xml"/><Relationship Id="rId8" Type="http://schemas.openxmlformats.org/officeDocument/2006/relationships/tags" Target="../tags/tag261.xml"/><Relationship Id="rId7" Type="http://schemas.openxmlformats.org/officeDocument/2006/relationships/image" Target="../media/image59.png"/><Relationship Id="rId6" Type="http://schemas.openxmlformats.org/officeDocument/2006/relationships/tags" Target="../tags/tag260.xml"/><Relationship Id="rId5" Type="http://schemas.openxmlformats.org/officeDocument/2006/relationships/image" Target="../media/image58.png"/><Relationship Id="rId4" Type="http://schemas.openxmlformats.org/officeDocument/2006/relationships/tags" Target="../tags/tag259.xml"/><Relationship Id="rId3" Type="http://schemas.openxmlformats.org/officeDocument/2006/relationships/tags" Target="../tags/tag258.xml"/><Relationship Id="rId2" Type="http://schemas.openxmlformats.org/officeDocument/2006/relationships/image" Target="../media/image57.png"/><Relationship Id="rId13" Type="http://schemas.openxmlformats.org/officeDocument/2006/relationships/slideLayout" Target="../slideLayouts/slideLayout22.xml"/><Relationship Id="rId12" Type="http://schemas.openxmlformats.org/officeDocument/2006/relationships/tags" Target="../tags/tag265.xml"/><Relationship Id="rId11" Type="http://schemas.openxmlformats.org/officeDocument/2006/relationships/tags" Target="../tags/tag264.xml"/><Relationship Id="rId10" Type="http://schemas.openxmlformats.org/officeDocument/2006/relationships/tags" Target="../tags/tag263.xml"/><Relationship Id="rId1" Type="http://schemas.openxmlformats.org/officeDocument/2006/relationships/tags" Target="../tags/tag25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7" Type="http://schemas.openxmlformats.org/officeDocument/2006/relationships/tags" Target="../tags/tag124.xml"/><Relationship Id="rId6" Type="http://schemas.openxmlformats.org/officeDocument/2006/relationships/image" Target="../media/image20.png"/><Relationship Id="rId5" Type="http://schemas.openxmlformats.org/officeDocument/2006/relationships/tags" Target="../tags/tag123.xml"/><Relationship Id="rId4" Type="http://schemas.microsoft.com/office/2007/relationships/media" Target="../media/media3.mp4"/><Relationship Id="rId3" Type="http://schemas.openxmlformats.org/officeDocument/2006/relationships/video" Target="../media/media3.mp4"/><Relationship Id="rId2" Type="http://schemas.openxmlformats.org/officeDocument/2006/relationships/tags" Target="../tags/tag122.xml"/><Relationship Id="rId1" Type="http://schemas.openxmlformats.org/officeDocument/2006/relationships/tags" Target="../tags/tag121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tags" Target="../tags/tag273.xml"/><Relationship Id="rId7" Type="http://schemas.openxmlformats.org/officeDocument/2006/relationships/tags" Target="../tags/tag272.xml"/><Relationship Id="rId6" Type="http://schemas.openxmlformats.org/officeDocument/2006/relationships/tags" Target="../tags/tag271.xml"/><Relationship Id="rId5" Type="http://schemas.openxmlformats.org/officeDocument/2006/relationships/tags" Target="../tags/tag270.xml"/><Relationship Id="rId4" Type="http://schemas.openxmlformats.org/officeDocument/2006/relationships/tags" Target="../tags/tag269.xml"/><Relationship Id="rId3" Type="http://schemas.openxmlformats.org/officeDocument/2006/relationships/tags" Target="../tags/tag268.xml"/><Relationship Id="rId2" Type="http://schemas.openxmlformats.org/officeDocument/2006/relationships/tags" Target="../tags/tag267.xml"/><Relationship Id="rId1" Type="http://schemas.openxmlformats.org/officeDocument/2006/relationships/tags" Target="../tags/tag26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tags" Target="../tags/tag275.xml"/><Relationship Id="rId1" Type="http://schemas.openxmlformats.org/officeDocument/2006/relationships/tags" Target="../tags/tag274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30.xml"/><Relationship Id="rId8" Type="http://schemas.openxmlformats.org/officeDocument/2006/relationships/tags" Target="../tags/tag129.xml"/><Relationship Id="rId7" Type="http://schemas.openxmlformats.org/officeDocument/2006/relationships/image" Target="../media/image23.png"/><Relationship Id="rId6" Type="http://schemas.openxmlformats.org/officeDocument/2006/relationships/tags" Target="../tags/tag128.xml"/><Relationship Id="rId5" Type="http://schemas.openxmlformats.org/officeDocument/2006/relationships/image" Target="../media/image22.jpeg"/><Relationship Id="rId4" Type="http://schemas.openxmlformats.org/officeDocument/2006/relationships/tags" Target="../tags/tag127.xml"/><Relationship Id="rId3" Type="http://schemas.openxmlformats.org/officeDocument/2006/relationships/image" Target="../media/image21.jpeg"/><Relationship Id="rId2" Type="http://schemas.openxmlformats.org/officeDocument/2006/relationships/tags" Target="../tags/tag126.xml"/><Relationship Id="rId16" Type="http://schemas.openxmlformats.org/officeDocument/2006/relationships/slideLayout" Target="../slideLayouts/slideLayout22.xml"/><Relationship Id="rId15" Type="http://schemas.openxmlformats.org/officeDocument/2006/relationships/tags" Target="../tags/tag135.xml"/><Relationship Id="rId14" Type="http://schemas.openxmlformats.org/officeDocument/2006/relationships/tags" Target="../tags/tag134.xml"/><Relationship Id="rId13" Type="http://schemas.openxmlformats.org/officeDocument/2006/relationships/image" Target="../media/image24.png"/><Relationship Id="rId12" Type="http://schemas.openxmlformats.org/officeDocument/2006/relationships/tags" Target="../tags/tag133.xml"/><Relationship Id="rId11" Type="http://schemas.openxmlformats.org/officeDocument/2006/relationships/tags" Target="../tags/tag132.xml"/><Relationship Id="rId10" Type="http://schemas.openxmlformats.org/officeDocument/2006/relationships/tags" Target="../tags/tag131.xml"/><Relationship Id="rId1" Type="http://schemas.openxmlformats.org/officeDocument/2006/relationships/tags" Target="../tags/tag125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6.xml"/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" Type="http://schemas.openxmlformats.org/officeDocument/2006/relationships/tags" Target="../tags/tag136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png"/><Relationship Id="rId8" Type="http://schemas.openxmlformats.org/officeDocument/2006/relationships/image" Target="../media/image30.png"/><Relationship Id="rId7" Type="http://schemas.openxmlformats.org/officeDocument/2006/relationships/image" Target="../media/image29.png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tags" Target="../tags/tag140.xml"/><Relationship Id="rId16" Type="http://schemas.openxmlformats.org/officeDocument/2006/relationships/slideLayout" Target="../slideLayouts/slideLayout21.xml"/><Relationship Id="rId15" Type="http://schemas.openxmlformats.org/officeDocument/2006/relationships/tags" Target="../tags/tag141.xml"/><Relationship Id="rId14" Type="http://schemas.openxmlformats.org/officeDocument/2006/relationships/image" Target="../media/image36.jpeg"/><Relationship Id="rId13" Type="http://schemas.openxmlformats.org/officeDocument/2006/relationships/image" Target="../media/image35.png"/><Relationship Id="rId12" Type="http://schemas.openxmlformats.org/officeDocument/2006/relationships/image" Target="../media/image34.png"/><Relationship Id="rId11" Type="http://schemas.openxmlformats.org/officeDocument/2006/relationships/image" Target="../media/image33.png"/><Relationship Id="rId10" Type="http://schemas.openxmlformats.org/officeDocument/2006/relationships/image" Target="../media/image32.png"/><Relationship Id="rId1" Type="http://schemas.openxmlformats.org/officeDocument/2006/relationships/tags" Target="../tags/tag139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1.xml"/><Relationship Id="rId4" Type="http://schemas.openxmlformats.org/officeDocument/2006/relationships/tags" Target="../tags/tag142.xml"/><Relationship Id="rId3" Type="http://schemas.openxmlformats.org/officeDocument/2006/relationships/image" Target="../media/image37.png"/><Relationship Id="rId2" Type="http://www.wps.cn/officeDocument/2018/webExtension" Target="../webExtensions/webExtension1.xml" TargetMode="External"/><Relationship Id="rId1" Type="http://www.wps.cn/officeDocument/2018/webExtension" Target="../webExtensions/webExtension1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1.xml"/><Relationship Id="rId4" Type="http://schemas.openxmlformats.org/officeDocument/2006/relationships/tags" Target="../tags/tag143.xml"/><Relationship Id="rId3" Type="http://schemas.openxmlformats.org/officeDocument/2006/relationships/image" Target="../media/image38.png"/><Relationship Id="rId2" Type="http://www.wps.cn/officeDocument/2018/webExtension" Target="../webExtensions/webExtension2.xml" TargetMode="External"/><Relationship Id="rId1" Type="http://www.wps.cn/officeDocument/2018/webExtension" Target="../webExtensions/webExtension2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6.xml"/><Relationship Id="rId6" Type="http://schemas.openxmlformats.org/officeDocument/2006/relationships/tags" Target="../tags/tag149.xml"/><Relationship Id="rId5" Type="http://schemas.openxmlformats.org/officeDocument/2006/relationships/tags" Target="../tags/tag148.xml"/><Relationship Id="rId4" Type="http://schemas.openxmlformats.org/officeDocument/2006/relationships/tags" Target="../tags/tag147.xml"/><Relationship Id="rId3" Type="http://schemas.openxmlformats.org/officeDocument/2006/relationships/tags" Target="../tags/tag146.xml"/><Relationship Id="rId2" Type="http://schemas.openxmlformats.org/officeDocument/2006/relationships/tags" Target="../tags/tag145.xml"/><Relationship Id="rId1" Type="http://schemas.openxmlformats.org/officeDocument/2006/relationships/tags" Target="../tags/tag144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6.xml"/><Relationship Id="rId5" Type="http://schemas.openxmlformats.org/officeDocument/2006/relationships/tags" Target="../tags/tag154.xml"/><Relationship Id="rId4" Type="http://schemas.openxmlformats.org/officeDocument/2006/relationships/tags" Target="../tags/tag153.xml"/><Relationship Id="rId3" Type="http://schemas.openxmlformats.org/officeDocument/2006/relationships/tags" Target="../tags/tag152.xml"/><Relationship Id="rId2" Type="http://schemas.openxmlformats.org/officeDocument/2006/relationships/tags" Target="../tags/tag151.xml"/><Relationship Id="rId1" Type="http://schemas.openxmlformats.org/officeDocument/2006/relationships/tags" Target="../tags/tag1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97810" y="1195705"/>
            <a:ext cx="8765540" cy="5102225"/>
          </a:xfrm>
          <a:prstGeom prst="rect">
            <a:avLst/>
          </a:prstGeom>
        </p:spPr>
      </p:pic>
      <p:pic>
        <p:nvPicPr>
          <p:cNvPr id="18" name="图片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08400" y="657955"/>
            <a:ext cx="869950" cy="746935"/>
          </a:xfrm>
          <a:prstGeom prst="rect">
            <a:avLst/>
          </a:prstGeom>
        </p:spPr>
      </p:pic>
      <p:sp>
        <p:nvSpPr>
          <p:cNvPr id="19" name="文本4"/>
          <p:cNvSpPr txBox="1"/>
          <p:nvPr>
            <p:custDataLst>
              <p:tags r:id="rId4"/>
            </p:custDataLst>
          </p:nvPr>
        </p:nvSpPr>
        <p:spPr>
          <a:xfrm>
            <a:off x="7874565" y="91923"/>
            <a:ext cx="4599305" cy="650875"/>
          </a:xfrm>
          <a:prstGeom prst="rect">
            <a:avLst/>
          </a:prstGeom>
          <a:noFill/>
        </p:spPr>
        <p:txBody>
          <a:bodyPr anchor="t"/>
          <a:p>
            <a:pPr marL="0" algn="ctr">
              <a:lnSpc>
                <a:spcPts val="2800"/>
              </a:lnSpc>
            </a:pPr>
            <a:r>
              <a:rPr lang="zh-CN" altLang="en-US" sz="2400" b="1" i="0" dirty="0">
                <a:solidFill>
                  <a:schemeClr val="lt2"/>
                </a:solidFill>
              </a:rPr>
              <a:t>第1</a:t>
            </a:r>
            <a:r>
              <a:rPr lang="en-US" altLang="zh-CN" sz="2400" b="1" i="0" dirty="0">
                <a:solidFill>
                  <a:schemeClr val="lt2"/>
                </a:solidFill>
              </a:rPr>
              <a:t>8</a:t>
            </a:r>
            <a:r>
              <a:rPr lang="zh-CN" altLang="en-US" sz="2400" b="1" i="0" dirty="0">
                <a:solidFill>
                  <a:schemeClr val="lt2"/>
                </a:solidFill>
              </a:rPr>
              <a:t>章 动物的行为</a:t>
            </a:r>
            <a:endParaRPr lang="zh-CN" altLang="en-US" sz="2400" b="1" i="0" dirty="0">
              <a:solidFill>
                <a:schemeClr val="lt2"/>
              </a:solidFill>
            </a:endParaRPr>
          </a:p>
        </p:txBody>
      </p:sp>
      <p:sp>
        <p:nvSpPr>
          <p:cNvPr id="13" name="副标题"/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733544" y="4025415"/>
            <a:ext cx="5145219" cy="752783"/>
          </a:xfrm>
        </p:spPr>
        <p:txBody>
          <a:bodyPr/>
          <a:p>
            <a:pPr marL="0" indent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</a:pPr>
            <a:r>
              <a:rPr lang="zh-CN" altLang="en-US" sz="2400" dirty="0"/>
              <a:t>苏教版生物学八年级上册</a:t>
            </a:r>
            <a:endParaRPr lang="zh-CN" altLang="en-US" sz="2400" dirty="0"/>
          </a:p>
        </p:txBody>
      </p:sp>
      <p:sp>
        <p:nvSpPr>
          <p:cNvPr id="16" name="署名"/>
          <p:cNvSpPr>
            <a:spLocks noGrp="1"/>
          </p:cNvSpPr>
          <p:nvPr>
            <p:ph type="body" sz="quarter" idx="17"/>
            <p:custDataLst>
              <p:tags r:id="rId6"/>
            </p:custDataLst>
          </p:nvPr>
        </p:nvSpPr>
        <p:spPr/>
        <p:txBody>
          <a:bodyPr>
            <a:normAutofit/>
          </a:bodyPr>
          <a:p>
            <a:r>
              <a:rPr lang="zh-CN" altLang="en-US"/>
              <a:t>武进淹城初级</a:t>
            </a:r>
            <a:r>
              <a:rPr lang="zh-CN" altLang="en-US"/>
              <a:t>中学</a:t>
            </a:r>
            <a:endParaRPr lang="zh-CN" altLang="en-US"/>
          </a:p>
        </p:txBody>
      </p:sp>
      <p:sp>
        <p:nvSpPr>
          <p:cNvPr id="17" name="标题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733425" y="1685925"/>
            <a:ext cx="4095115" cy="2256155"/>
          </a:xfrm>
        </p:spPr>
        <p:txBody>
          <a:bodyPr>
            <a:normAutofit fontScale="90000"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>
                <a:sym typeface="+mn-ea"/>
              </a:rPr>
              <a:t>第1节</a:t>
            </a:r>
            <a:br>
              <a:rPr lang="zh-CN" altLang="en-US"/>
            </a:br>
            <a:r>
              <a:rPr lang="zh-CN" altLang="en-US" sz="6000"/>
              <a:t>动物行为的主要类型</a:t>
            </a:r>
            <a:endParaRPr lang="zh-CN" altLang="en-US" sz="6000"/>
          </a:p>
        </p:txBody>
      </p:sp>
      <p:pic>
        <p:nvPicPr>
          <p:cNvPr id="21" name="斑马鱼运动">
            <a:hlinkClick r:id="" action="ppaction://media"/>
          </p:cNvPr>
          <p:cNvPicPr/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4271010" y="1195705"/>
            <a:ext cx="7567930" cy="4563745"/>
          </a:xfrm>
          <a:prstGeom prst="rect">
            <a:avLst/>
          </a:prstGeom>
          <a:effectLst>
            <a:reflection blurRad="6350" stA="50000" endA="275" endPos="40000" dist="101600" dir="5400000" sy="-100000" algn="bl" rotWithShape="0"/>
          </a:effectLst>
        </p:spPr>
      </p:pic>
      <p:pic>
        <p:nvPicPr>
          <p:cNvPr id="22" name="背景音乐">
            <a:hlinkClick r:id="" action="ppaction://media"/>
          </p:cNvPr>
          <p:cNvPicPr/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43640" y="6228715"/>
            <a:ext cx="495300" cy="495300"/>
          </a:xfrm>
          <a:prstGeom prst="rect">
            <a:avLst/>
          </a:prstGeom>
        </p:spPr>
      </p:pic>
    </p:spTree>
    <p:custDataLst>
      <p:tags r:id="rId1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0" repeatCount="indefinite" fill="hold" display="1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audio>
              <p:cMediaNode vol="42000" showWhenStopped="1">
                <p:cTn id="1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形状14"/>
          <p:cNvSpPr txBox="1"/>
          <p:nvPr>
            <p:custDataLst>
              <p:tags r:id="rId1"/>
            </p:custDataLst>
          </p:nvPr>
        </p:nvSpPr>
        <p:spPr>
          <a:xfrm flipH="1">
            <a:off x="6520812" y="5709472"/>
            <a:ext cx="1894840" cy="461010"/>
          </a:xfrm>
          <a:prstGeom prst="round2DiagRect">
            <a:avLst/>
          </a:prstGeom>
          <a:solidFill>
            <a:schemeClr val="accent1">
              <a:alpha val="100000"/>
            </a:schemeClr>
          </a:solidFill>
          <a:ln w="9525">
            <a:solidFill>
              <a:srgbClr val="FFFFFF">
                <a:alpha val="0"/>
              </a:srgbClr>
            </a:solidFill>
          </a:ln>
          <a:effectLst>
            <a:outerShdw blurRad="254000" dist="127000" dir="10800000" rotWithShape="0">
              <a:srgbClr val="000000">
                <a:alpha val="20000"/>
              </a:srgbClr>
            </a:outerShdw>
          </a:effectLst>
        </p:spPr>
        <p:txBody>
          <a:bodyPr anchor="ctr"/>
          <a:p>
            <a:pPr marL="0" algn="ctr"/>
          </a:p>
        </p:txBody>
      </p:sp>
      <p:sp>
        <p:nvSpPr>
          <p:cNvPr id="5" name="形状7"/>
          <p:cNvSpPr txBox="1"/>
          <p:nvPr>
            <p:custDataLst>
              <p:tags r:id="rId2"/>
            </p:custDataLst>
          </p:nvPr>
        </p:nvSpPr>
        <p:spPr>
          <a:xfrm>
            <a:off x="3234055" y="2424430"/>
            <a:ext cx="1055370" cy="2693035"/>
          </a:xfrm>
          <a:prstGeom prst="roundRect">
            <a:avLst/>
          </a:prstGeom>
          <a:solidFill>
            <a:srgbClr val="FFFFFF">
              <a:alpha val="100000"/>
            </a:srgbClr>
          </a:solidFill>
          <a:ln w="12700">
            <a:solidFill>
              <a:schemeClr val="accent3">
                <a:alpha val="100000"/>
              </a:schemeClr>
            </a:solidFill>
            <a:prstDash val="solid"/>
            <a:headEnd type="none" w="med" len="med"/>
            <a:tailEnd type="none" w="med" len="med"/>
          </a:ln>
        </p:spPr>
        <p:txBody>
          <a:bodyPr wrap="square" anchor="ctr">
            <a:normAutofit/>
          </a:bodyPr>
          <a:lstStyle/>
          <a:p>
            <a:pPr marL="0" algn="ctr"/>
            <a:r>
              <a:rPr lang="zh-CN" sz="2800" b="1">
                <a:solidFill>
                  <a:schemeClr val="tx1"/>
                </a:solidFill>
              </a:rPr>
              <a:t>动物行为</a:t>
            </a:r>
            <a:r>
              <a:rPr lang="zh-CN" sz="2800">
                <a:solidFill>
                  <a:schemeClr val="tx1"/>
                </a:solidFill>
              </a:rPr>
              <a:t>的主要类型</a:t>
            </a:r>
            <a:endParaRPr lang="zh-CN" sz="2800">
              <a:solidFill>
                <a:schemeClr val="tx1"/>
              </a:solidFill>
            </a:endParaRPr>
          </a:p>
        </p:txBody>
      </p:sp>
      <p:sp>
        <p:nvSpPr>
          <p:cNvPr id="8" name="文本1"/>
          <p:cNvSpPr txBox="1"/>
          <p:nvPr>
            <p:custDataLst>
              <p:tags r:id="rId3"/>
            </p:custDataLst>
          </p:nvPr>
        </p:nvSpPr>
        <p:spPr>
          <a:xfrm>
            <a:off x="4238625" y="3173730"/>
            <a:ext cx="1423035" cy="46609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2100"/>
              </a:lnSpc>
            </a:pPr>
            <a:r>
              <a:rPr lang="zh-CN" altLang="en-US" sz="2400" b="1" i="0" dirty="0">
                <a:solidFill>
                  <a:schemeClr val="dk2"/>
                </a:solidFill>
              </a:rPr>
              <a:t>按功能分</a:t>
            </a:r>
            <a:endParaRPr lang="zh-CN" altLang="en-US" sz="2400" b="1" i="0" dirty="0">
              <a:solidFill>
                <a:schemeClr val="dk2"/>
              </a:solidFill>
            </a:endParaRPr>
          </a:p>
        </p:txBody>
      </p:sp>
      <p:grpSp>
        <p:nvGrpSpPr>
          <p:cNvPr id="9" name="组合2"/>
          <p:cNvGrpSpPr/>
          <p:nvPr/>
        </p:nvGrpSpPr>
        <p:grpSpPr>
          <a:xfrm>
            <a:off x="9320528" y="2807335"/>
            <a:ext cx="3016885" cy="2505710"/>
            <a:chOff x="-18699" y="0"/>
            <a:chExt cx="2874494" cy="2179955"/>
          </a:xfrm>
        </p:grpSpPr>
        <p:sp>
          <p:nvSpPr>
            <p:cNvPr id="10" name="形状8"/>
            <p:cNvSpPr txBox="1"/>
            <p:nvPr/>
          </p:nvSpPr>
          <p:spPr>
            <a:xfrm>
              <a:off x="31261" y="78267"/>
              <a:ext cx="2583285" cy="1967532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28575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1" name="文本3"/>
            <p:cNvSpPr txBox="1"/>
            <p:nvPr>
              <p:custDataLst>
                <p:tags r:id="rId4"/>
              </p:custDataLst>
            </p:nvPr>
          </p:nvSpPr>
          <p:spPr>
            <a:xfrm>
              <a:off x="-18699" y="0"/>
              <a:ext cx="2874494" cy="2179955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marL="0" algn="l">
                <a:lnSpc>
                  <a:spcPts val="3100"/>
                </a:lnSpc>
              </a:pPr>
              <a:r>
                <a:rPr lang="zh-CN" altLang="en-US" sz="2800" b="1" i="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意义：</a:t>
              </a:r>
              <a:endParaRPr lang="zh-CN" altLang="en-US" sz="2800" b="1" i="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marL="0" algn="l">
                <a:lnSpc>
                  <a:spcPts val="3100"/>
                </a:lnSpc>
              </a:pPr>
              <a:r>
                <a:rPr lang="zh-CN" altLang="en-US" sz="2800" b="1" i="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适应环境的变化，提高其存活和繁殖的机会。</a:t>
              </a:r>
              <a:endParaRPr lang="zh-CN" altLang="en-US" sz="2800" b="1" i="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12" name="形状2"/>
          <p:cNvSpPr txBox="1"/>
          <p:nvPr/>
        </p:nvSpPr>
        <p:spPr>
          <a:xfrm>
            <a:off x="8770283" y="3792493"/>
            <a:ext cx="599561" cy="409575"/>
          </a:xfrm>
          <a:prstGeom prst="chevron">
            <a:avLst/>
          </a:prstGeom>
          <a:solidFill>
            <a:schemeClr val="accent2">
              <a:alpha val="100000"/>
            </a:scheme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16" name="组合4"/>
          <p:cNvGrpSpPr/>
          <p:nvPr>
            <p:custDataLst>
              <p:tags r:id="rId5"/>
            </p:custDataLst>
          </p:nvPr>
        </p:nvGrpSpPr>
        <p:grpSpPr>
          <a:xfrm>
            <a:off x="6511287" y="1797237"/>
            <a:ext cx="1992630" cy="3862070"/>
            <a:chOff x="0" y="82550"/>
            <a:chExt cx="1992630" cy="3862070"/>
          </a:xfrm>
        </p:grpSpPr>
        <p:sp>
          <p:nvSpPr>
            <p:cNvPr id="17" name="形状10"/>
            <p:cNvSpPr txBox="1"/>
            <p:nvPr>
              <p:custDataLst>
                <p:tags r:id="rId6"/>
              </p:custDataLst>
            </p:nvPr>
          </p:nvSpPr>
          <p:spPr>
            <a:xfrm flipH="1">
              <a:off x="0" y="110490"/>
              <a:ext cx="1894840" cy="461010"/>
            </a:xfrm>
            <a:prstGeom prst="round2DiagRect">
              <a:avLst/>
            </a:prstGeom>
            <a:solidFill>
              <a:schemeClr val="accent1">
                <a:alpha val="100000"/>
              </a:schemeClr>
            </a:solidFill>
            <a:ln w="9525">
              <a:solidFill>
                <a:srgbClr val="FFFFFF">
                  <a:alpha val="0"/>
                </a:srgbClr>
              </a:solidFill>
            </a:ln>
            <a:effectLst>
              <a:outerShdw blurRad="254000" dist="127000" dir="10800000" rotWithShape="0">
                <a:srgbClr val="000000">
                  <a:alpha val="20000"/>
                </a:srgbClr>
              </a:outerShdw>
            </a:effectLst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8" name="文本5"/>
            <p:cNvSpPr txBox="1"/>
            <p:nvPr>
              <p:custDataLst>
                <p:tags r:id="rId7"/>
              </p:custDataLst>
            </p:nvPr>
          </p:nvSpPr>
          <p:spPr>
            <a:xfrm>
              <a:off x="82550" y="82550"/>
              <a:ext cx="1902460" cy="770255"/>
            </a:xfrm>
            <a:prstGeom prst="rect">
              <a:avLst/>
            </a:prstGeom>
            <a:noFill/>
          </p:spPr>
          <p:txBody>
            <a:bodyPr wrap="square" anchor="t">
              <a:normAutofit/>
            </a:bodyPr>
            <a:lstStyle/>
            <a:p>
              <a:pPr marL="0" algn="l">
                <a:lnSpc>
                  <a:spcPts val="3300"/>
                </a:lnSpc>
              </a:pPr>
              <a:r>
                <a:rPr lang="zh-CN" altLang="en-US" sz="2800" b="0" i="0" dirty="0">
                  <a:solidFill>
                    <a:schemeClr val="tx1"/>
                  </a:solidFill>
                </a:rPr>
                <a:t>觅食行为</a:t>
              </a:r>
              <a:endParaRPr lang="zh-CN" altLang="en-US" sz="2800" b="0" i="0" dirty="0">
                <a:solidFill>
                  <a:schemeClr val="tx1"/>
                </a:solidFill>
              </a:endParaRPr>
            </a:p>
          </p:txBody>
        </p:sp>
        <p:sp>
          <p:nvSpPr>
            <p:cNvPr id="19" name="形状11"/>
            <p:cNvSpPr txBox="1"/>
            <p:nvPr>
              <p:custDataLst>
                <p:tags r:id="rId8"/>
              </p:custDataLst>
            </p:nvPr>
          </p:nvSpPr>
          <p:spPr>
            <a:xfrm flipH="1">
              <a:off x="5080" y="859790"/>
              <a:ext cx="1894840" cy="461010"/>
            </a:xfrm>
            <a:prstGeom prst="round2DiagRect">
              <a:avLst/>
            </a:prstGeom>
            <a:solidFill>
              <a:schemeClr val="accent1">
                <a:alpha val="100000"/>
              </a:schemeClr>
            </a:solidFill>
            <a:ln w="9525">
              <a:solidFill>
                <a:srgbClr val="FFFFFF">
                  <a:alpha val="0"/>
                </a:srgbClr>
              </a:solidFill>
            </a:ln>
            <a:effectLst>
              <a:outerShdw blurRad="254000" dist="127000" dir="10800000" rotWithShape="0">
                <a:srgbClr val="000000">
                  <a:alpha val="20000"/>
                </a:srgbClr>
              </a:outerShdw>
            </a:effectLst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0" name="文本6"/>
            <p:cNvSpPr txBox="1"/>
            <p:nvPr>
              <p:custDataLst>
                <p:tags r:id="rId9"/>
              </p:custDataLst>
            </p:nvPr>
          </p:nvSpPr>
          <p:spPr>
            <a:xfrm>
              <a:off x="87630" y="856615"/>
              <a:ext cx="1902460" cy="770255"/>
            </a:xfrm>
            <a:prstGeom prst="rect">
              <a:avLst/>
            </a:prstGeom>
            <a:noFill/>
          </p:spPr>
          <p:txBody>
            <a:bodyPr wrap="square" anchor="t">
              <a:normAutofit/>
            </a:bodyPr>
            <a:lstStyle/>
            <a:p>
              <a:pPr marL="0" algn="l">
                <a:lnSpc>
                  <a:spcPts val="3300"/>
                </a:lnSpc>
              </a:pPr>
              <a:r>
                <a:rPr lang="zh-CN" altLang="en-US" sz="2800" b="0" i="0" dirty="0">
                  <a:solidFill>
                    <a:schemeClr val="tx1"/>
                  </a:solidFill>
                </a:rPr>
                <a:t>争斗行为</a:t>
              </a:r>
              <a:endParaRPr lang="zh-CN" altLang="en-US" sz="2800" b="0" i="0" dirty="0">
                <a:solidFill>
                  <a:schemeClr val="tx1"/>
                </a:solidFill>
              </a:endParaRPr>
            </a:p>
          </p:txBody>
        </p:sp>
        <p:sp>
          <p:nvSpPr>
            <p:cNvPr id="21" name="形状12"/>
            <p:cNvSpPr txBox="1"/>
            <p:nvPr>
              <p:custDataLst>
                <p:tags r:id="rId10"/>
              </p:custDataLst>
            </p:nvPr>
          </p:nvSpPr>
          <p:spPr>
            <a:xfrm flipH="1">
              <a:off x="7620" y="1677035"/>
              <a:ext cx="1894840" cy="461010"/>
            </a:xfrm>
            <a:prstGeom prst="round2DiagRect">
              <a:avLst/>
            </a:prstGeom>
            <a:solidFill>
              <a:schemeClr val="accent1">
                <a:alpha val="100000"/>
              </a:schemeClr>
            </a:solidFill>
            <a:ln w="9525">
              <a:solidFill>
                <a:srgbClr val="FFFFFF">
                  <a:alpha val="0"/>
                </a:srgbClr>
              </a:solidFill>
            </a:ln>
            <a:effectLst>
              <a:outerShdw blurRad="254000" dist="127000" dir="10800000" rotWithShape="0">
                <a:srgbClr val="000000">
                  <a:alpha val="20000"/>
                </a:srgbClr>
              </a:outerShdw>
            </a:effectLst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2" name="文本7"/>
            <p:cNvSpPr txBox="1"/>
            <p:nvPr>
              <p:custDataLst>
                <p:tags r:id="rId11"/>
              </p:custDataLst>
            </p:nvPr>
          </p:nvSpPr>
          <p:spPr>
            <a:xfrm>
              <a:off x="90170" y="1657350"/>
              <a:ext cx="1902460" cy="770255"/>
            </a:xfrm>
            <a:prstGeom prst="rect">
              <a:avLst/>
            </a:prstGeom>
            <a:noFill/>
          </p:spPr>
          <p:txBody>
            <a:bodyPr wrap="square" anchor="t">
              <a:normAutofit/>
            </a:bodyPr>
            <a:lstStyle/>
            <a:p>
              <a:pPr marL="0" algn="l">
                <a:lnSpc>
                  <a:spcPts val="3300"/>
                </a:lnSpc>
              </a:pPr>
              <a:r>
                <a:rPr lang="zh-CN" altLang="en-US" sz="2800" b="0" i="0" dirty="0">
                  <a:solidFill>
                    <a:schemeClr val="tx1"/>
                  </a:solidFill>
                </a:rPr>
                <a:t>防御行为</a:t>
              </a:r>
              <a:endParaRPr lang="zh-CN" altLang="en-US" sz="2800" b="0" i="0" dirty="0">
                <a:solidFill>
                  <a:schemeClr val="tx1"/>
                </a:solidFill>
              </a:endParaRPr>
            </a:p>
          </p:txBody>
        </p:sp>
        <p:sp>
          <p:nvSpPr>
            <p:cNvPr id="23" name="形状13"/>
            <p:cNvSpPr txBox="1"/>
            <p:nvPr>
              <p:custDataLst>
                <p:tags r:id="rId12"/>
              </p:custDataLst>
            </p:nvPr>
          </p:nvSpPr>
          <p:spPr>
            <a:xfrm flipH="1">
              <a:off x="7506" y="2437489"/>
              <a:ext cx="1894840" cy="461010"/>
            </a:xfrm>
            <a:prstGeom prst="round2DiagRect">
              <a:avLst/>
            </a:prstGeom>
            <a:solidFill>
              <a:schemeClr val="accent1">
                <a:alpha val="100000"/>
              </a:schemeClr>
            </a:solidFill>
            <a:ln w="9525">
              <a:solidFill>
                <a:srgbClr val="FFFFFF">
                  <a:alpha val="0"/>
                </a:srgbClr>
              </a:solidFill>
            </a:ln>
            <a:effectLst>
              <a:outerShdw blurRad="254000" dist="127000" dir="10800000" rotWithShape="0">
                <a:srgbClr val="000000">
                  <a:alpha val="20000"/>
                </a:srgbClr>
              </a:outerShdw>
            </a:effectLst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4" name="文本8"/>
            <p:cNvSpPr txBox="1"/>
            <p:nvPr>
              <p:custDataLst>
                <p:tags r:id="rId13"/>
              </p:custDataLst>
            </p:nvPr>
          </p:nvSpPr>
          <p:spPr>
            <a:xfrm>
              <a:off x="69850" y="2405380"/>
              <a:ext cx="1902460" cy="770255"/>
            </a:xfrm>
            <a:prstGeom prst="rect">
              <a:avLst/>
            </a:prstGeom>
            <a:noFill/>
          </p:spPr>
          <p:txBody>
            <a:bodyPr wrap="square" anchor="t">
              <a:normAutofit/>
            </a:bodyPr>
            <a:lstStyle/>
            <a:p>
              <a:pPr marL="0" algn="l">
                <a:lnSpc>
                  <a:spcPts val="3300"/>
                </a:lnSpc>
              </a:pPr>
              <a:r>
                <a:rPr lang="zh-CN" altLang="en-US" sz="2800" b="0" i="0" dirty="0">
                  <a:solidFill>
                    <a:schemeClr val="tx1"/>
                  </a:solidFill>
                </a:rPr>
                <a:t>繁殖行为</a:t>
              </a:r>
              <a:endParaRPr lang="zh-CN" altLang="en-US" sz="2800" b="0" i="0" dirty="0">
                <a:solidFill>
                  <a:schemeClr val="tx1"/>
                </a:solidFill>
              </a:endParaRPr>
            </a:p>
          </p:txBody>
        </p:sp>
        <p:sp>
          <p:nvSpPr>
            <p:cNvPr id="25" name="形状14"/>
            <p:cNvSpPr txBox="1"/>
            <p:nvPr>
              <p:custDataLst>
                <p:tags r:id="rId14"/>
              </p:custDataLst>
            </p:nvPr>
          </p:nvSpPr>
          <p:spPr>
            <a:xfrm flipH="1">
              <a:off x="0" y="3194050"/>
              <a:ext cx="1894840" cy="461010"/>
            </a:xfrm>
            <a:prstGeom prst="round2DiagRect">
              <a:avLst/>
            </a:prstGeom>
            <a:solidFill>
              <a:schemeClr val="accent1">
                <a:alpha val="100000"/>
              </a:schemeClr>
            </a:solidFill>
            <a:ln w="9525">
              <a:solidFill>
                <a:srgbClr val="FFFFFF">
                  <a:alpha val="0"/>
                </a:srgbClr>
              </a:solidFill>
            </a:ln>
            <a:effectLst>
              <a:outerShdw blurRad="254000" dist="127000" dir="10800000" rotWithShape="0">
                <a:srgbClr val="000000">
                  <a:alpha val="20000"/>
                </a:srgbClr>
              </a:outerShdw>
            </a:effectLst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6" name="文本9"/>
            <p:cNvSpPr txBox="1"/>
            <p:nvPr>
              <p:custDataLst>
                <p:tags r:id="rId15"/>
              </p:custDataLst>
            </p:nvPr>
          </p:nvSpPr>
          <p:spPr>
            <a:xfrm>
              <a:off x="82550" y="3174365"/>
              <a:ext cx="1902460" cy="770255"/>
            </a:xfrm>
            <a:prstGeom prst="rect">
              <a:avLst/>
            </a:prstGeom>
            <a:noFill/>
          </p:spPr>
          <p:txBody>
            <a:bodyPr wrap="square" anchor="t">
              <a:normAutofit/>
            </a:bodyPr>
            <a:lstStyle/>
            <a:p>
              <a:pPr marL="0" algn="l">
                <a:lnSpc>
                  <a:spcPts val="3300"/>
                </a:lnSpc>
              </a:pPr>
              <a:r>
                <a:rPr lang="zh-CN" altLang="en-US" sz="2800" b="0" i="0" dirty="0">
                  <a:solidFill>
                    <a:schemeClr val="tx1"/>
                  </a:solidFill>
                </a:rPr>
                <a:t>迁徙行为</a:t>
              </a:r>
              <a:endParaRPr lang="zh-CN" altLang="en-US" sz="2800" b="0" i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4" name="组合5"/>
          <p:cNvGrpSpPr/>
          <p:nvPr/>
        </p:nvGrpSpPr>
        <p:grpSpPr>
          <a:xfrm>
            <a:off x="4264025" y="1953895"/>
            <a:ext cx="2106930" cy="3978910"/>
            <a:chOff x="0" y="0"/>
            <a:chExt cx="1495731" cy="3978732"/>
          </a:xfrm>
        </p:grpSpPr>
        <p:sp>
          <p:nvSpPr>
            <p:cNvPr id="35" name="形状17"/>
            <p:cNvSpPr txBox="1"/>
            <p:nvPr/>
          </p:nvSpPr>
          <p:spPr>
            <a:xfrm>
              <a:off x="0" y="1575425"/>
              <a:ext cx="1495731" cy="1191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3175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36" name="形状18"/>
            <p:cNvSpPr txBox="1"/>
            <p:nvPr/>
          </p:nvSpPr>
          <p:spPr>
            <a:xfrm>
              <a:off x="888671" y="0"/>
              <a:ext cx="599440" cy="8890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3175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37" name="形状19"/>
            <p:cNvSpPr txBox="1"/>
            <p:nvPr/>
          </p:nvSpPr>
          <p:spPr>
            <a:xfrm>
              <a:off x="898831" y="765810"/>
              <a:ext cx="589280" cy="9525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3175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38" name="形状20"/>
            <p:cNvSpPr txBox="1"/>
            <p:nvPr/>
          </p:nvSpPr>
          <p:spPr>
            <a:xfrm rot="10800000" flipH="1">
              <a:off x="898831" y="2334895"/>
              <a:ext cx="589280" cy="1191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3175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39" name="形状21"/>
            <p:cNvSpPr txBox="1"/>
            <p:nvPr/>
          </p:nvSpPr>
          <p:spPr>
            <a:xfrm>
              <a:off x="898831" y="3091815"/>
              <a:ext cx="589280" cy="10160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3175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0" name="形状22"/>
            <p:cNvSpPr txBox="1"/>
            <p:nvPr/>
          </p:nvSpPr>
          <p:spPr>
            <a:xfrm flipH="1">
              <a:off x="899435" y="21589"/>
              <a:ext cx="23702" cy="3957143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3175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</p:grpSp>
      <p:pic>
        <p:nvPicPr>
          <p:cNvPr id="45" name="形状6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8406130" y="1975485"/>
            <a:ext cx="666115" cy="4041140"/>
          </a:xfrm>
          <a:prstGeom prst="rect">
            <a:avLst/>
          </a:prstGeom>
        </p:spPr>
      </p:pic>
      <p:sp>
        <p:nvSpPr>
          <p:cNvPr id="46" name="文本10"/>
          <p:cNvSpPr txBox="1"/>
          <p:nvPr>
            <p:custDataLst>
              <p:tags r:id="rId18"/>
            </p:custDataLst>
          </p:nvPr>
        </p:nvSpPr>
        <p:spPr>
          <a:xfrm>
            <a:off x="2554605" y="631190"/>
            <a:ext cx="7132320" cy="721995"/>
          </a:xfrm>
          <a:prstGeom prst="rect">
            <a:avLst/>
          </a:prstGeom>
          <a:noFill/>
        </p:spPr>
        <p:txBody>
          <a:bodyPr wrap="square" anchor="ctr">
            <a:normAutofit/>
          </a:bodyPr>
          <a:p>
            <a:pPr marL="0" algn="ctr">
              <a:lnSpc>
                <a:spcPts val="4100"/>
              </a:lnSpc>
            </a:pPr>
            <a:r>
              <a:rPr lang="zh-CN" altLang="en-US" sz="3000" b="1" i="0" dirty="0">
                <a:ln w="4762">
                  <a:solidFill>
                    <a:srgbClr val="92D050">
                      <a:alpha val="100000"/>
                    </a:srgbClr>
                  </a:solidFill>
                </a:ln>
                <a:solidFill>
                  <a:schemeClr val="tx1"/>
                </a:solidFill>
                <a:effectLst/>
              </a:rPr>
              <a:t>归纳动物行为的特点和意义，</a:t>
            </a:r>
            <a:r>
              <a:rPr lang="zh-CN" altLang="en-US" sz="3000" b="1" dirty="0">
                <a:ln w="4762">
                  <a:solidFill>
                    <a:srgbClr val="92D050">
                      <a:alpha val="100000"/>
                    </a:srgbClr>
                  </a:solidFill>
                </a:ln>
                <a:solidFill>
                  <a:schemeClr val="tx1"/>
                </a:solidFill>
                <a:effectLst/>
                <a:sym typeface="+mn-ea"/>
              </a:rPr>
              <a:t>构建概念</a:t>
            </a:r>
            <a:endParaRPr lang="zh-CN" altLang="en-US" sz="3000" b="1" i="0" dirty="0">
              <a:ln w="4762">
                <a:solidFill>
                  <a:srgbClr val="92D050">
                    <a:alpha val="100000"/>
                  </a:srgbClr>
                </a:solidFill>
              </a:ln>
              <a:solidFill>
                <a:schemeClr val="tx1"/>
              </a:solidFill>
              <a:effectLst/>
              <a:sym typeface="+mn-ea"/>
            </a:endParaRPr>
          </a:p>
        </p:txBody>
      </p:sp>
      <p:grpSp>
        <p:nvGrpSpPr>
          <p:cNvPr id="3" name="组合2"/>
          <p:cNvGrpSpPr/>
          <p:nvPr/>
        </p:nvGrpSpPr>
        <p:grpSpPr>
          <a:xfrm>
            <a:off x="226060" y="1295400"/>
            <a:ext cx="2592705" cy="4410710"/>
            <a:chOff x="0" y="0"/>
            <a:chExt cx="2640435" cy="2180206"/>
          </a:xfrm>
        </p:grpSpPr>
        <p:sp>
          <p:nvSpPr>
            <p:cNvPr id="47" name="形状8"/>
            <p:cNvSpPr txBox="1"/>
            <p:nvPr/>
          </p:nvSpPr>
          <p:spPr>
            <a:xfrm>
              <a:off x="31261" y="78267"/>
              <a:ext cx="2583285" cy="1967532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28575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p>
              <a:pPr marL="0" algn="ctr"/>
            </a:p>
          </p:txBody>
        </p:sp>
        <p:sp>
          <p:nvSpPr>
            <p:cNvPr id="48" name="文本3"/>
            <p:cNvSpPr txBox="1"/>
            <p:nvPr>
              <p:custDataLst>
                <p:tags r:id="rId19"/>
              </p:custDataLst>
            </p:nvPr>
          </p:nvSpPr>
          <p:spPr>
            <a:xfrm>
              <a:off x="0" y="0"/>
              <a:ext cx="2640435" cy="2180206"/>
            </a:xfrm>
            <a:prstGeom prst="rect">
              <a:avLst/>
            </a:prstGeom>
            <a:noFill/>
          </p:spPr>
          <p:txBody>
            <a:bodyPr wrap="square" anchor="ctr">
              <a:normAutofit/>
            </a:bodyPr>
            <a:p>
              <a:pPr marL="0" algn="l">
                <a:lnSpc>
                  <a:spcPts val="3100"/>
                </a:lnSpc>
              </a:pPr>
              <a:r>
                <a:rPr lang="zh-CN" altLang="en-US" sz="2800">
                  <a:solidFill>
                    <a:schemeClr val="tx1">
                      <a:lumMod val="65000"/>
                      <a:lumOff val="35000"/>
                    </a:schemeClr>
                  </a:solidFill>
                  <a:sym typeface="+mn-ea"/>
                </a:rPr>
                <a:t>特点：</a:t>
              </a:r>
              <a:endParaRPr lang="zh-CN" altLang="en-US" sz="2800">
                <a:solidFill>
                  <a:schemeClr val="tx1">
                    <a:lumMod val="65000"/>
                    <a:lumOff val="35000"/>
                  </a:schemeClr>
                </a:solidFill>
                <a:sym typeface="+mn-ea"/>
              </a:endParaRPr>
            </a:p>
            <a:p>
              <a:pPr marL="0" algn="l">
                <a:lnSpc>
                  <a:spcPts val="3100"/>
                </a:lnSpc>
              </a:pPr>
              <a:r>
                <a:rPr lang="zh-CN" altLang="en-US" sz="2800">
                  <a:solidFill>
                    <a:schemeClr val="tx1">
                      <a:lumMod val="65000"/>
                      <a:lumOff val="35000"/>
                    </a:schemeClr>
                  </a:solidFill>
                  <a:sym typeface="+mn-ea"/>
                </a:rPr>
                <a:t>①运动、变化的动态过程；</a:t>
              </a:r>
              <a:endParaRPr lang="zh-CN" alt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marL="0" algn="l">
                <a:lnSpc>
                  <a:spcPts val="3100"/>
                </a:lnSpc>
              </a:pPr>
              <a:r>
                <a:rPr lang="zh-CN" altLang="en-US" sz="2800">
                  <a:solidFill>
                    <a:schemeClr val="tx1">
                      <a:lumMod val="65000"/>
                      <a:lumOff val="35000"/>
                    </a:schemeClr>
                  </a:solidFill>
                  <a:sym typeface="+mn-ea"/>
                </a:rPr>
                <a:t>②与其生活环境相适应，对生存和种族延续有重要作用；</a:t>
              </a:r>
              <a:endParaRPr lang="zh-CN" altLang="en-US" sz="2800" i="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+mn-ea"/>
              </a:endParaRPr>
            </a:p>
          </p:txBody>
        </p:sp>
      </p:grpSp>
      <p:sp>
        <p:nvSpPr>
          <p:cNvPr id="49" name="形状2"/>
          <p:cNvSpPr txBox="1"/>
          <p:nvPr/>
        </p:nvSpPr>
        <p:spPr>
          <a:xfrm rot="10800000">
            <a:off x="2823845" y="3382645"/>
            <a:ext cx="415290" cy="409575"/>
          </a:xfrm>
          <a:prstGeom prst="chevron">
            <a:avLst/>
          </a:prstGeom>
          <a:solidFill>
            <a:schemeClr val="accent2">
              <a:alpha val="100000"/>
            </a:scheme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p>
            <a:pPr marL="0" algn="ctr"/>
          </a:p>
        </p:txBody>
      </p:sp>
      <p:sp>
        <p:nvSpPr>
          <p:cNvPr id="4" name="文本9"/>
          <p:cNvSpPr txBox="1"/>
          <p:nvPr>
            <p:custDataLst>
              <p:tags r:id="rId20"/>
            </p:custDataLst>
          </p:nvPr>
        </p:nvSpPr>
        <p:spPr>
          <a:xfrm>
            <a:off x="6598282" y="5665022"/>
            <a:ext cx="1902460" cy="770255"/>
          </a:xfrm>
          <a:prstGeom prst="rect">
            <a:avLst/>
          </a:prstGeom>
          <a:noFill/>
        </p:spPr>
        <p:txBody>
          <a:bodyPr wrap="square" anchor="t">
            <a:normAutofit/>
          </a:bodyPr>
          <a:p>
            <a:pPr marL="0" algn="l">
              <a:lnSpc>
                <a:spcPts val="3300"/>
              </a:lnSpc>
            </a:pPr>
            <a:r>
              <a:rPr lang="zh-CN" altLang="en-US" sz="2800" b="0" i="0" dirty="0">
                <a:solidFill>
                  <a:schemeClr val="tx1"/>
                </a:solidFill>
              </a:rPr>
              <a:t>社会行为</a:t>
            </a:r>
            <a:endParaRPr lang="zh-CN" altLang="en-US" sz="2800" b="0" i="0" dirty="0">
              <a:solidFill>
                <a:schemeClr val="tx1"/>
              </a:solidFill>
            </a:endParaRPr>
          </a:p>
        </p:txBody>
      </p:sp>
      <p:sp>
        <p:nvSpPr>
          <p:cNvPr id="13" name="形状21"/>
          <p:cNvSpPr txBox="1"/>
          <p:nvPr/>
        </p:nvSpPr>
        <p:spPr>
          <a:xfrm>
            <a:off x="5536565" y="5885180"/>
            <a:ext cx="781050" cy="10160"/>
          </a:xfrm>
          <a:prstGeom prst="line">
            <a:avLst/>
          </a:prstGeom>
          <a:solidFill>
            <a:srgbClr val="FFFFFF">
              <a:alpha val="0"/>
            </a:srgbClr>
          </a:solidFill>
          <a:ln w="31750">
            <a:solidFill>
              <a:srgbClr val="000000">
                <a:alpha val="100000"/>
              </a:srgbClr>
            </a:solidFill>
            <a:prstDash val="solid"/>
          </a:ln>
        </p:spPr>
        <p:txBody>
          <a:bodyPr anchor="ctr"/>
          <a:p>
            <a:pPr marL="0" algn="ctr"/>
          </a:p>
        </p:txBody>
      </p:sp>
      <p:grpSp>
        <p:nvGrpSpPr>
          <p:cNvPr id="14" name="组合 13"/>
          <p:cNvGrpSpPr/>
          <p:nvPr/>
        </p:nvGrpSpPr>
        <p:grpSpPr>
          <a:xfrm>
            <a:off x="4289425" y="1599565"/>
            <a:ext cx="4402455" cy="4733290"/>
            <a:chOff x="6755" y="2519"/>
            <a:chExt cx="6933" cy="7106"/>
          </a:xfrm>
        </p:grpSpPr>
        <p:sp>
          <p:nvSpPr>
            <p:cNvPr id="2" name="形状1"/>
            <p:cNvSpPr txBox="1"/>
            <p:nvPr/>
          </p:nvSpPr>
          <p:spPr>
            <a:xfrm rot="10800000">
              <a:off x="6755" y="2519"/>
              <a:ext cx="6933" cy="6956"/>
            </a:xfrm>
            <a:custGeom>
              <a:avLst/>
              <a:gdLst>
                <a:gd name="connsiteX0" fmla="*/ 513799 w 3082795"/>
                <a:gd name="connsiteY0" fmla="*/ 0 h 3677431"/>
                <a:gd name="connsiteX1" fmla="*/ 2568996 w 3082795"/>
                <a:gd name="connsiteY1" fmla="*/ 0 h 3677431"/>
                <a:gd name="connsiteX2" fmla="*/ 2852760 w 3082795"/>
                <a:gd name="connsiteY2" fmla="*/ 0 h 3677431"/>
                <a:gd name="connsiteX3" fmla="*/ 3082795 w 3082795"/>
                <a:gd name="connsiteY3" fmla="*/ 2028692 h 3677431"/>
                <a:gd name="connsiteX4" fmla="*/ 3189641 w 3082795"/>
                <a:gd name="connsiteY4" fmla="*/ 2134804 h 3677431"/>
                <a:gd name="connsiteX5" fmla="*/ 3082795 w 3082795"/>
                <a:gd name="connsiteY5" fmla="*/ 2183349 h 3677431"/>
                <a:gd name="connsiteX6" fmla="*/ 3082795 w 3082795"/>
                <a:gd name="connsiteY6" fmla="*/ 3163632 h 3677431"/>
                <a:gd name="connsiteX7" fmla="*/ 3082795 w 3082795"/>
                <a:gd name="connsiteY7" fmla="*/ 3299900 h 3677431"/>
                <a:gd name="connsiteX8" fmla="*/ 2835951 w 3082795"/>
                <a:gd name="connsiteY8" fmla="*/ 3623299 h 3677431"/>
                <a:gd name="connsiteX9" fmla="*/ 513799 w 3082795"/>
                <a:gd name="connsiteY9" fmla="*/ 3677431 h 3677431"/>
                <a:gd name="connsiteX10" fmla="*/ 377531 w 3082795"/>
                <a:gd name="connsiteY10" fmla="*/ 3677431 h 3677431"/>
                <a:gd name="connsiteX11" fmla="*/ 54132 w 3082795"/>
                <a:gd name="connsiteY11" fmla="*/ 3430587 h 3677431"/>
                <a:gd name="connsiteX12" fmla="*/ 0 w 3082795"/>
                <a:gd name="connsiteY12" fmla="*/ 513799 h 3677431"/>
                <a:gd name="connsiteX13" fmla="*/ 0 w 3082795"/>
                <a:gd name="connsiteY13" fmla="*/ 230036 h 3677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89641" h="3677431">
                  <a:moveTo>
                    <a:pt x="513799" y="0"/>
                  </a:moveTo>
                  <a:lnTo>
                    <a:pt x="2568996" y="0"/>
                  </a:lnTo>
                  <a:cubicBezTo>
                    <a:pt x="2852760" y="0"/>
                    <a:pt x="3082795" y="230036"/>
                    <a:pt x="3082795" y="513799"/>
                  </a:cubicBezTo>
                  <a:lnTo>
                    <a:pt x="3082795" y="2028692"/>
                  </a:lnTo>
                  <a:lnTo>
                    <a:pt x="3189641" y="2134804"/>
                  </a:lnTo>
                  <a:lnTo>
                    <a:pt x="3082795" y="2183349"/>
                  </a:lnTo>
                  <a:lnTo>
                    <a:pt x="3082795" y="3163632"/>
                  </a:lnTo>
                  <a:cubicBezTo>
                    <a:pt x="3082795" y="3299900"/>
                    <a:pt x="3028663" y="3430587"/>
                    <a:pt x="2932307" y="3526943"/>
                  </a:cubicBezTo>
                  <a:cubicBezTo>
                    <a:pt x="2835951" y="3623299"/>
                    <a:pt x="2705264" y="3677431"/>
                    <a:pt x="2568996" y="3677431"/>
                  </a:cubicBezTo>
                  <a:lnTo>
                    <a:pt x="513799" y="3677431"/>
                  </a:lnTo>
                  <a:cubicBezTo>
                    <a:pt x="377531" y="3677431"/>
                    <a:pt x="246844" y="3623299"/>
                    <a:pt x="150488" y="3526943"/>
                  </a:cubicBezTo>
                  <a:cubicBezTo>
                    <a:pt x="54132" y="3430587"/>
                    <a:pt x="0" y="3299900"/>
                    <a:pt x="0" y="3163632"/>
                  </a:cubicBezTo>
                  <a:lnTo>
                    <a:pt x="0" y="513799"/>
                  </a:lnTo>
                  <a:cubicBezTo>
                    <a:pt x="0" y="230036"/>
                    <a:pt x="230036" y="0"/>
                    <a:pt x="513799" y="0"/>
                  </a:cubicBezTo>
                  <a:close/>
                </a:path>
              </a:pathLst>
            </a:custGeom>
            <a:solidFill>
              <a:srgbClr val="C5EDD5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p>
              <a:pPr marL="0" algn="l"/>
              <a:endParaRPr lang="zh-CN" altLang="en-US" sz="2800" b="0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7288" y="3088"/>
              <a:ext cx="6269" cy="6537"/>
            </a:xfrm>
            <a:prstGeom prst="rect">
              <a:avLst/>
            </a:prstGeom>
          </p:spPr>
          <p:txBody>
            <a:bodyPr>
              <a:no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p>
              <a:pPr algn="l"/>
              <a:r>
                <a:rPr lang="zh-CN" altLang="en-US" sz="3600" b="1" dirty="0">
                  <a:solidFill>
                    <a:srgbClr val="000000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概念：</a:t>
              </a:r>
              <a:r>
                <a:rPr lang="zh-CN" altLang="en-US" sz="3200" b="1" dirty="0">
                  <a:solidFill>
                    <a:srgbClr val="000000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生活在不同环境中的动物，针对体内外</a:t>
              </a:r>
              <a:r>
                <a:rPr lang="zh-CN" altLang="en-US" sz="3200" b="1" u="sng" dirty="0">
                  <a:solidFill>
                    <a:srgbClr val="FF0000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环境</a:t>
              </a:r>
              <a:r>
                <a:rPr lang="zh-CN" altLang="en-US" sz="3200" b="1" dirty="0">
                  <a:solidFill>
                    <a:srgbClr val="000000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的变化</a:t>
              </a:r>
              <a:r>
                <a:rPr lang="zh-CN" altLang="en-US" sz="3200" b="1" dirty="0">
                  <a:solidFill>
                    <a:srgbClr val="000000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自身做出相应的反应，这些反应的</a:t>
              </a:r>
              <a:r>
                <a:rPr lang="zh-CN" altLang="en-US" sz="3200" b="1" u="sng" dirty="0">
                  <a:solidFill>
                    <a:srgbClr val="FF0000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表现形式</a:t>
              </a:r>
              <a:r>
                <a:rPr lang="zh-CN" altLang="en-US" sz="3200" b="1" dirty="0">
                  <a:solidFill>
                    <a:srgbClr val="000000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就是动物的行为。</a:t>
              </a:r>
              <a:endParaRPr lang="zh-CN" altLang="en-US" sz="3200" b="1"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</p:grpSp>
    </p:spTree>
    <p:custDataLst>
      <p:tags r:id="rId2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45" grpId="0" bldLvl="0" animBg="1"/>
      <p:bldP spid="9" grpId="0" bldLvl="0" animBg="1"/>
      <p:bldP spid="3" grpId="0" bldLvl="0" animBg="1"/>
      <p:bldP spid="49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圆角矩形 30"/>
          <p:cNvSpPr/>
          <p:nvPr/>
        </p:nvSpPr>
        <p:spPr>
          <a:xfrm>
            <a:off x="5356225" y="1362075"/>
            <a:ext cx="6631305" cy="1360805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形状1"/>
          <p:cNvSpPr txBox="1"/>
          <p:nvPr/>
        </p:nvSpPr>
        <p:spPr>
          <a:xfrm>
            <a:off x="6152636" y="1330877"/>
            <a:ext cx="5582803" cy="4353639"/>
          </a:xfrm>
          <a:prstGeom prst="rect">
            <a:avLst/>
          </a:prstGeom>
          <a:noFill/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11" name="组合1"/>
          <p:cNvGrpSpPr/>
          <p:nvPr/>
        </p:nvGrpSpPr>
        <p:grpSpPr>
          <a:xfrm>
            <a:off x="6325333" y="1459103"/>
            <a:ext cx="2256155" cy="640080"/>
            <a:chOff x="0" y="40005"/>
            <a:chExt cx="2256155" cy="640080"/>
          </a:xfrm>
          <a:solidFill>
            <a:schemeClr val="accent1"/>
          </a:solidFill>
        </p:grpSpPr>
        <p:sp>
          <p:nvSpPr>
            <p:cNvPr id="12" name="形状12"/>
            <p:cNvSpPr txBox="1"/>
            <p:nvPr/>
          </p:nvSpPr>
          <p:spPr>
            <a:xfrm>
              <a:off x="0" y="116158"/>
              <a:ext cx="2128460" cy="460376"/>
            </a:xfrm>
            <a:prstGeom prst="rect">
              <a:avLst/>
            </a:prstGeom>
            <a:grpFill/>
            <a:ln w="9525">
              <a:solidFill>
                <a:schemeClr val="accent4">
                  <a:alpha val="100000"/>
                </a:scheme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3" name="文本4"/>
            <p:cNvSpPr txBox="1"/>
            <p:nvPr>
              <p:custDataLst>
                <p:tags r:id="rId1"/>
              </p:custDataLst>
            </p:nvPr>
          </p:nvSpPr>
          <p:spPr>
            <a:xfrm>
              <a:off x="127635" y="40005"/>
              <a:ext cx="2128520" cy="640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anchor="t">
              <a:normAutofit/>
            </a:bodyPr>
            <a:lstStyle/>
            <a:p>
              <a:pPr marL="0" algn="l">
                <a:lnSpc>
                  <a:spcPts val="3800"/>
                </a:lnSpc>
              </a:pPr>
              <a:r>
                <a:rPr lang="zh-CN" altLang="en-US" sz="3200" b="0" i="0" dirty="0">
                  <a:solidFill>
                    <a:schemeClr val="dk2">
                      <a:lumMod val="85000"/>
                      <a:lumOff val="15000"/>
                    </a:schemeClr>
                  </a:solidFill>
                </a:rPr>
                <a:t>提出问题</a:t>
              </a:r>
              <a:endParaRPr lang="zh-CN" altLang="en-US" sz="3200" b="0" i="0" dirty="0">
                <a:solidFill>
                  <a:schemeClr val="dk2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4" name="文本1"/>
          <p:cNvSpPr txBox="1"/>
          <p:nvPr>
            <p:custDataLst>
              <p:tags r:id="rId2"/>
            </p:custDataLst>
          </p:nvPr>
        </p:nvSpPr>
        <p:spPr>
          <a:xfrm>
            <a:off x="5419725" y="2199640"/>
            <a:ext cx="6422390" cy="588645"/>
          </a:xfrm>
          <a:prstGeom prst="rect">
            <a:avLst/>
          </a:prstGeom>
          <a:noFill/>
        </p:spPr>
        <p:txBody>
          <a:bodyPr wrap="square" anchor="t">
            <a:noAutofit/>
          </a:bodyPr>
          <a:lstStyle/>
          <a:p>
            <a:pPr marL="0" algn="l">
              <a:lnSpc>
                <a:spcPts val="3100"/>
              </a:lnSpc>
            </a:pPr>
            <a:r>
              <a:rPr lang="zh-CN" altLang="en-US" sz="3200" b="0" i="0" dirty="0">
                <a:solidFill>
                  <a:schemeClr val="dk2"/>
                </a:solidFill>
              </a:rPr>
              <a:t>斑马鱼觅食与食物的哪些因素有关？</a:t>
            </a:r>
            <a:endParaRPr lang="zh-CN" altLang="en-US" sz="3200" b="0" i="0" dirty="0">
              <a:solidFill>
                <a:schemeClr val="dk2"/>
              </a:solidFill>
            </a:endParaRPr>
          </a:p>
        </p:txBody>
      </p:sp>
      <p:grpSp>
        <p:nvGrpSpPr>
          <p:cNvPr id="15" name="组合2"/>
          <p:cNvGrpSpPr/>
          <p:nvPr/>
        </p:nvGrpSpPr>
        <p:grpSpPr>
          <a:xfrm>
            <a:off x="37255" y="68409"/>
            <a:ext cx="5318285" cy="695591"/>
            <a:chOff x="0" y="0"/>
            <a:chExt cx="5318285" cy="695591"/>
          </a:xfrm>
          <a:solidFill>
            <a:schemeClr val="accent1"/>
          </a:solidFill>
        </p:grpSpPr>
        <p:sp>
          <p:nvSpPr>
            <p:cNvPr id="16" name="形状13"/>
            <p:cNvSpPr txBox="1"/>
            <p:nvPr/>
          </p:nvSpPr>
          <p:spPr>
            <a:xfrm>
              <a:off x="0" y="77759"/>
              <a:ext cx="5294630" cy="562610"/>
            </a:xfrm>
            <a:prstGeom prst="roundRect">
              <a:avLst/>
            </a:prstGeom>
            <a:grpFill/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7" name="文本5"/>
            <p:cNvSpPr txBox="1"/>
            <p:nvPr>
              <p:custDataLst>
                <p:tags r:id="rId3"/>
              </p:custDataLst>
            </p:nvPr>
          </p:nvSpPr>
          <p:spPr>
            <a:xfrm>
              <a:off x="23655" y="0"/>
              <a:ext cx="5294630" cy="695591"/>
            </a:xfrm>
            <a:prstGeom prst="rect">
              <a:avLst/>
            </a:prstGeom>
            <a:grpFill/>
          </p:spPr>
          <p:txBody>
            <a:bodyPr wrap="square" anchor="ctr">
              <a:normAutofit/>
            </a:bodyPr>
            <a:lstStyle/>
            <a:p>
              <a:pPr marL="0" algn="ctr">
                <a:lnSpc>
                  <a:spcPts val="3900"/>
                </a:lnSpc>
              </a:pPr>
              <a:r>
                <a:rPr lang="zh-CN" altLang="en-US" sz="3300" b="0" i="0" dirty="0">
                  <a:solidFill>
                    <a:schemeClr val="lt2"/>
                  </a:solidFill>
                </a:rPr>
                <a:t>任务二：再探动物的行为</a:t>
              </a:r>
              <a:endParaRPr lang="zh-CN" altLang="en-US" sz="3300" b="0" i="0" dirty="0">
                <a:solidFill>
                  <a:schemeClr val="lt2"/>
                </a:solidFill>
              </a:endParaRPr>
            </a:p>
          </p:txBody>
        </p:sp>
      </p:grpSp>
      <p:sp>
        <p:nvSpPr>
          <p:cNvPr id="18" name="文本2"/>
          <p:cNvSpPr txBox="1"/>
          <p:nvPr>
            <p:custDataLst>
              <p:tags r:id="rId4"/>
            </p:custDataLst>
          </p:nvPr>
        </p:nvSpPr>
        <p:spPr>
          <a:xfrm>
            <a:off x="5643245" y="102870"/>
            <a:ext cx="6198870" cy="721995"/>
          </a:xfrm>
          <a:prstGeom prst="rect">
            <a:avLst/>
          </a:prstGeom>
          <a:noFill/>
        </p:spPr>
        <p:txBody>
          <a:bodyPr wrap="square" anchor="ctr">
            <a:normAutofit/>
          </a:bodyPr>
          <a:lstStyle/>
          <a:p>
            <a:pPr marL="0" algn="ctr">
              <a:lnSpc>
                <a:spcPts val="4100"/>
              </a:lnSpc>
            </a:pPr>
            <a:r>
              <a:rPr lang="zh-CN" altLang="en-US" sz="3000" b="1" i="0" dirty="0">
                <a:ln w="4762">
                  <a:solidFill>
                    <a:srgbClr val="92D050">
                      <a:alpha val="100000"/>
                    </a:srgbClr>
                  </a:solidFill>
                </a:ln>
                <a:solidFill>
                  <a:schemeClr val="tx1"/>
                </a:solidFill>
                <a:effectLst/>
              </a:rPr>
              <a:t>学生活动</a:t>
            </a:r>
            <a:r>
              <a:rPr lang="en-US" altLang="zh-CN" sz="3000" b="1" i="0" dirty="0">
                <a:ln w="4762">
                  <a:solidFill>
                    <a:srgbClr val="92D050">
                      <a:alpha val="100000"/>
                    </a:srgbClr>
                  </a:solidFill>
                </a:ln>
                <a:solidFill>
                  <a:schemeClr val="tx1"/>
                </a:solidFill>
                <a:effectLst/>
              </a:rPr>
              <a:t>4</a:t>
            </a:r>
            <a:r>
              <a:rPr lang="zh-CN" altLang="en-US" sz="3000" b="1" i="0" dirty="0">
                <a:ln w="4762">
                  <a:solidFill>
                    <a:srgbClr val="92D050">
                      <a:alpha val="100000"/>
                    </a:srgbClr>
                  </a:solidFill>
                </a:ln>
                <a:solidFill>
                  <a:schemeClr val="tx1"/>
                </a:solidFill>
                <a:effectLst/>
              </a:rPr>
              <a:t>：探究斑马鱼的觅食行为</a:t>
            </a:r>
            <a:endParaRPr lang="zh-CN" altLang="en-US" sz="3000" b="1" i="0" dirty="0">
              <a:ln w="4762">
                <a:solidFill>
                  <a:srgbClr val="92D050">
                    <a:alpha val="100000"/>
                  </a:srgbClr>
                </a:solidFill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9" name="图片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2750" t="54000" r="71750"/>
          <a:stretch>
            <a:fillRect/>
          </a:stretch>
        </p:blipFill>
        <p:spPr>
          <a:xfrm>
            <a:off x="4114549" y="962520"/>
            <a:ext cx="1015422" cy="1826181"/>
          </a:xfrm>
          <a:prstGeom prst="rect">
            <a:avLst/>
          </a:prstGeom>
        </p:spPr>
      </p:pic>
      <p:pic>
        <p:nvPicPr>
          <p:cNvPr id="20" name="图片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3875" t="55375" r="71375" b="1749"/>
          <a:stretch>
            <a:fillRect/>
          </a:stretch>
        </p:blipFill>
        <p:spPr>
          <a:xfrm>
            <a:off x="4109777" y="2788272"/>
            <a:ext cx="1024452" cy="1776908"/>
          </a:xfrm>
          <a:prstGeom prst="rect">
            <a:avLst/>
          </a:prstGeom>
        </p:spPr>
      </p:pic>
      <p:pic>
        <p:nvPicPr>
          <p:cNvPr id="21" name="图片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1875" t="55750" r="74000"/>
          <a:stretch>
            <a:fillRect/>
          </a:stretch>
        </p:blipFill>
        <p:spPr>
          <a:xfrm>
            <a:off x="4109720" y="4564666"/>
            <a:ext cx="1024842" cy="1826276"/>
          </a:xfrm>
          <a:prstGeom prst="rect">
            <a:avLst/>
          </a:prstGeom>
        </p:spPr>
      </p:pic>
      <p:grpSp>
        <p:nvGrpSpPr>
          <p:cNvPr id="22" name="组合3"/>
          <p:cNvGrpSpPr/>
          <p:nvPr/>
        </p:nvGrpSpPr>
        <p:grpSpPr>
          <a:xfrm>
            <a:off x="6325219" y="3261300"/>
            <a:ext cx="2256155" cy="602615"/>
            <a:chOff x="0" y="77470"/>
            <a:chExt cx="2256155" cy="602615"/>
          </a:xfrm>
          <a:solidFill>
            <a:schemeClr val="accent1"/>
          </a:solidFill>
        </p:grpSpPr>
        <p:sp>
          <p:nvSpPr>
            <p:cNvPr id="23" name="形状14"/>
            <p:cNvSpPr txBox="1"/>
            <p:nvPr/>
          </p:nvSpPr>
          <p:spPr>
            <a:xfrm>
              <a:off x="0" y="116157"/>
              <a:ext cx="2128460" cy="460376"/>
            </a:xfrm>
            <a:prstGeom prst="rect">
              <a:avLst/>
            </a:prstGeom>
            <a:grpFill/>
            <a:ln w="9525">
              <a:solidFill>
                <a:schemeClr val="accent4">
                  <a:alpha val="100000"/>
                </a:scheme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4" name="文本6"/>
            <p:cNvSpPr txBox="1"/>
            <p:nvPr>
              <p:custDataLst>
                <p:tags r:id="rId11"/>
              </p:custDataLst>
            </p:nvPr>
          </p:nvSpPr>
          <p:spPr>
            <a:xfrm>
              <a:off x="127635" y="77470"/>
              <a:ext cx="2128520" cy="6026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anchor="t">
              <a:normAutofit/>
            </a:bodyPr>
            <a:lstStyle/>
            <a:p>
              <a:pPr marL="0" algn="l">
                <a:lnSpc>
                  <a:spcPts val="3800"/>
                </a:lnSpc>
              </a:pPr>
              <a:r>
                <a:rPr lang="zh-CN" altLang="en-US" sz="3200" b="0" i="0" dirty="0">
                  <a:solidFill>
                    <a:schemeClr val="dk2">
                      <a:lumMod val="85000"/>
                      <a:lumOff val="15000"/>
                    </a:schemeClr>
                  </a:solidFill>
                </a:rPr>
                <a:t>作出假设</a:t>
              </a:r>
              <a:endParaRPr lang="zh-CN" altLang="en-US" sz="3200" b="0" i="0" dirty="0">
                <a:solidFill>
                  <a:schemeClr val="dk2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25" name="文本3"/>
          <p:cNvSpPr txBox="1"/>
          <p:nvPr>
            <p:custDataLst>
              <p:tags r:id="rId12"/>
            </p:custDataLst>
          </p:nvPr>
        </p:nvSpPr>
        <p:spPr>
          <a:xfrm>
            <a:off x="5355590" y="3863340"/>
            <a:ext cx="6467475" cy="588645"/>
          </a:xfrm>
          <a:prstGeom prst="rect">
            <a:avLst/>
          </a:prstGeom>
          <a:noFill/>
        </p:spPr>
        <p:txBody>
          <a:bodyPr wrap="square" anchor="t">
            <a:noAutofit/>
          </a:bodyPr>
          <a:lstStyle/>
          <a:p>
            <a:pPr marL="0" algn="l">
              <a:lnSpc>
                <a:spcPts val="3100"/>
              </a:lnSpc>
            </a:pPr>
            <a:r>
              <a:rPr lang="zh-CN" altLang="en-US" sz="3200" b="0" i="0" dirty="0">
                <a:solidFill>
                  <a:schemeClr val="dk2"/>
                </a:solidFill>
              </a:rPr>
              <a:t>斑马鱼觅食与食物的</a:t>
            </a:r>
            <a:r>
              <a:rPr lang="zh-CN" altLang="en-US" sz="3200" b="0" i="0" u="sng" dirty="0">
                <a:solidFill>
                  <a:schemeClr val="dk2"/>
                </a:solidFill>
              </a:rPr>
              <a:t>        </a:t>
            </a:r>
            <a:r>
              <a:rPr lang="zh-CN" altLang="en-US" sz="3200" b="0" i="0" dirty="0">
                <a:solidFill>
                  <a:schemeClr val="dk2"/>
                </a:solidFill>
              </a:rPr>
              <a:t>有关。</a:t>
            </a:r>
            <a:endParaRPr lang="zh-CN" altLang="en-US" sz="3200" b="0" i="0" dirty="0">
              <a:solidFill>
                <a:schemeClr val="dk2"/>
              </a:solidFill>
            </a:endParaRPr>
          </a:p>
        </p:txBody>
      </p:sp>
      <p:sp>
        <p:nvSpPr>
          <p:cNvPr id="26" name="形状8"/>
          <p:cNvSpPr txBox="1"/>
          <p:nvPr>
            <p:custDataLst>
              <p:tags r:id="rId13"/>
            </p:custDataLst>
          </p:nvPr>
        </p:nvSpPr>
        <p:spPr>
          <a:xfrm>
            <a:off x="10309241" y="4434481"/>
            <a:ext cx="1104033" cy="542496"/>
          </a:xfrm>
          <a:custGeom>
            <a:avLst/>
            <a:gdLst>
              <a:gd name="connsiteX0" fmla="*/ 90416 w 1104033"/>
              <a:gd name="connsiteY0" fmla="*/ 0 h 542496"/>
              <a:gd name="connsiteX1" fmla="*/ 1013617 w 1104033"/>
              <a:gd name="connsiteY1" fmla="*/ 0 h 542496"/>
              <a:gd name="connsiteX2" fmla="*/ 1063553 w 1104033"/>
              <a:gd name="connsiteY2" fmla="*/ 0 h 542496"/>
              <a:gd name="connsiteX3" fmla="*/ 1104033 w 1104033"/>
              <a:gd name="connsiteY3" fmla="*/ 452080 h 542496"/>
              <a:gd name="connsiteX4" fmla="*/ 1104033 w 1104033"/>
              <a:gd name="connsiteY4" fmla="*/ 502016 h 542496"/>
              <a:gd name="connsiteX5" fmla="*/ 90416 w 1104033"/>
              <a:gd name="connsiteY5" fmla="*/ 542496 h 542496"/>
              <a:gd name="connsiteX6" fmla="*/ 40481 w 1104033"/>
              <a:gd name="connsiteY6" fmla="*/ 542496 h 542496"/>
              <a:gd name="connsiteX7" fmla="*/ 0 w 1104033"/>
              <a:gd name="connsiteY7" fmla="*/ 90416 h 542496"/>
              <a:gd name="connsiteX8" fmla="*/ 0 w 1104033"/>
              <a:gd name="connsiteY8" fmla="*/ 40481 h 542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4033" h="542496">
                <a:moveTo>
                  <a:pt x="90416" y="0"/>
                </a:moveTo>
                <a:lnTo>
                  <a:pt x="1013617" y="0"/>
                </a:lnTo>
                <a:cubicBezTo>
                  <a:pt x="1063553" y="0"/>
                  <a:pt x="1104033" y="40481"/>
                  <a:pt x="1104033" y="90416"/>
                </a:cubicBezTo>
                <a:lnTo>
                  <a:pt x="1104033" y="452080"/>
                </a:lnTo>
                <a:cubicBezTo>
                  <a:pt x="1104033" y="502016"/>
                  <a:pt x="1063553" y="542496"/>
                  <a:pt x="1013617" y="542496"/>
                </a:cubicBezTo>
                <a:lnTo>
                  <a:pt x="90416" y="542496"/>
                </a:lnTo>
                <a:cubicBezTo>
                  <a:pt x="40481" y="542496"/>
                  <a:pt x="0" y="502016"/>
                  <a:pt x="0" y="452080"/>
                </a:cubicBezTo>
                <a:lnTo>
                  <a:pt x="0" y="90416"/>
                </a:lnTo>
                <a:cubicBezTo>
                  <a:pt x="0" y="40481"/>
                  <a:pt x="40481" y="0"/>
                  <a:pt x="90416" y="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9050">
            <a:solidFill>
              <a:schemeClr val="accent1">
                <a:alpha val="100000"/>
              </a:schemeClr>
            </a:solidFill>
            <a:prstDash val="sysDash"/>
          </a:ln>
        </p:spPr>
        <p:txBody>
          <a:bodyPr anchor="ctr"/>
          <a:lstStyle/>
          <a:p>
            <a:pPr marL="0" algn="ctr"/>
            <a:r>
              <a:rPr lang="zh-CN" altLang="en-US" sz="3000" b="0" i="0" dirty="0">
                <a:solidFill>
                  <a:schemeClr val="dk2"/>
                </a:solidFill>
              </a:rPr>
              <a:t>颜色</a:t>
            </a:r>
            <a:endParaRPr lang="zh-CN" altLang="en-US" sz="3000" b="0" i="0" dirty="0">
              <a:solidFill>
                <a:schemeClr val="dk2"/>
              </a:solidFill>
            </a:endParaRPr>
          </a:p>
        </p:txBody>
      </p:sp>
      <p:sp>
        <p:nvSpPr>
          <p:cNvPr id="27" name="形状9"/>
          <p:cNvSpPr txBox="1"/>
          <p:nvPr>
            <p:custDataLst>
              <p:tags r:id="rId14"/>
            </p:custDataLst>
          </p:nvPr>
        </p:nvSpPr>
        <p:spPr>
          <a:xfrm>
            <a:off x="8962396" y="4434338"/>
            <a:ext cx="1104033" cy="542496"/>
          </a:xfrm>
          <a:custGeom>
            <a:avLst/>
            <a:gdLst>
              <a:gd name="connsiteX0" fmla="*/ 90416 w 1104033"/>
              <a:gd name="connsiteY0" fmla="*/ 0 h 542496"/>
              <a:gd name="connsiteX1" fmla="*/ 1013617 w 1104033"/>
              <a:gd name="connsiteY1" fmla="*/ 0 h 542496"/>
              <a:gd name="connsiteX2" fmla="*/ 1063553 w 1104033"/>
              <a:gd name="connsiteY2" fmla="*/ 0 h 542496"/>
              <a:gd name="connsiteX3" fmla="*/ 1104033 w 1104033"/>
              <a:gd name="connsiteY3" fmla="*/ 452080 h 542496"/>
              <a:gd name="connsiteX4" fmla="*/ 1104033 w 1104033"/>
              <a:gd name="connsiteY4" fmla="*/ 502016 h 542496"/>
              <a:gd name="connsiteX5" fmla="*/ 90416 w 1104033"/>
              <a:gd name="connsiteY5" fmla="*/ 542496 h 542496"/>
              <a:gd name="connsiteX6" fmla="*/ 40481 w 1104033"/>
              <a:gd name="connsiteY6" fmla="*/ 542496 h 542496"/>
              <a:gd name="connsiteX7" fmla="*/ 0 w 1104033"/>
              <a:gd name="connsiteY7" fmla="*/ 90416 h 542496"/>
              <a:gd name="connsiteX8" fmla="*/ 0 w 1104033"/>
              <a:gd name="connsiteY8" fmla="*/ 40481 h 542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4033" h="542496">
                <a:moveTo>
                  <a:pt x="90416" y="0"/>
                </a:moveTo>
                <a:lnTo>
                  <a:pt x="1013617" y="0"/>
                </a:lnTo>
                <a:cubicBezTo>
                  <a:pt x="1063553" y="0"/>
                  <a:pt x="1104033" y="40481"/>
                  <a:pt x="1104033" y="90416"/>
                </a:cubicBezTo>
                <a:lnTo>
                  <a:pt x="1104033" y="452080"/>
                </a:lnTo>
                <a:cubicBezTo>
                  <a:pt x="1104033" y="502016"/>
                  <a:pt x="1063553" y="542496"/>
                  <a:pt x="1013617" y="542496"/>
                </a:cubicBezTo>
                <a:lnTo>
                  <a:pt x="90416" y="542496"/>
                </a:lnTo>
                <a:cubicBezTo>
                  <a:pt x="40481" y="542496"/>
                  <a:pt x="0" y="502016"/>
                  <a:pt x="0" y="452080"/>
                </a:cubicBezTo>
                <a:lnTo>
                  <a:pt x="0" y="90416"/>
                </a:lnTo>
                <a:cubicBezTo>
                  <a:pt x="0" y="40481"/>
                  <a:pt x="40481" y="0"/>
                  <a:pt x="90416" y="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9050">
            <a:solidFill>
              <a:schemeClr val="accent1">
                <a:alpha val="100000"/>
              </a:schemeClr>
            </a:solidFill>
            <a:prstDash val="sysDash"/>
          </a:ln>
        </p:spPr>
        <p:txBody>
          <a:bodyPr anchor="ctr"/>
          <a:lstStyle/>
          <a:p>
            <a:pPr marL="0" algn="ctr"/>
            <a:r>
              <a:rPr lang="zh-CN" altLang="en-US" sz="3000" b="0" i="0" dirty="0">
                <a:solidFill>
                  <a:schemeClr val="dk2"/>
                </a:solidFill>
              </a:rPr>
              <a:t>味道</a:t>
            </a:r>
            <a:endParaRPr lang="zh-CN" altLang="en-US" sz="3000" b="0" i="0" dirty="0">
              <a:solidFill>
                <a:schemeClr val="dk2"/>
              </a:solidFill>
            </a:endParaRPr>
          </a:p>
        </p:txBody>
      </p:sp>
      <p:sp>
        <p:nvSpPr>
          <p:cNvPr id="29" name="形状10"/>
          <p:cNvSpPr txBox="1"/>
          <p:nvPr>
            <p:custDataLst>
              <p:tags r:id="rId15"/>
            </p:custDataLst>
          </p:nvPr>
        </p:nvSpPr>
        <p:spPr>
          <a:xfrm>
            <a:off x="8962406" y="5083324"/>
            <a:ext cx="1104033" cy="542496"/>
          </a:xfrm>
          <a:custGeom>
            <a:avLst/>
            <a:gdLst>
              <a:gd name="connsiteX0" fmla="*/ 90416 w 1104033"/>
              <a:gd name="connsiteY0" fmla="*/ 0 h 542496"/>
              <a:gd name="connsiteX1" fmla="*/ 1013617 w 1104033"/>
              <a:gd name="connsiteY1" fmla="*/ 0 h 542496"/>
              <a:gd name="connsiteX2" fmla="*/ 1063553 w 1104033"/>
              <a:gd name="connsiteY2" fmla="*/ 0 h 542496"/>
              <a:gd name="connsiteX3" fmla="*/ 1104033 w 1104033"/>
              <a:gd name="connsiteY3" fmla="*/ 452080 h 542496"/>
              <a:gd name="connsiteX4" fmla="*/ 1104033 w 1104033"/>
              <a:gd name="connsiteY4" fmla="*/ 502016 h 542496"/>
              <a:gd name="connsiteX5" fmla="*/ 90416 w 1104033"/>
              <a:gd name="connsiteY5" fmla="*/ 542496 h 542496"/>
              <a:gd name="connsiteX6" fmla="*/ 40481 w 1104033"/>
              <a:gd name="connsiteY6" fmla="*/ 542496 h 542496"/>
              <a:gd name="connsiteX7" fmla="*/ 0 w 1104033"/>
              <a:gd name="connsiteY7" fmla="*/ 90416 h 542496"/>
              <a:gd name="connsiteX8" fmla="*/ 0 w 1104033"/>
              <a:gd name="connsiteY8" fmla="*/ 40481 h 542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4033" h="542496">
                <a:moveTo>
                  <a:pt x="90416" y="0"/>
                </a:moveTo>
                <a:lnTo>
                  <a:pt x="1013617" y="0"/>
                </a:lnTo>
                <a:cubicBezTo>
                  <a:pt x="1063553" y="0"/>
                  <a:pt x="1104033" y="40481"/>
                  <a:pt x="1104033" y="90416"/>
                </a:cubicBezTo>
                <a:lnTo>
                  <a:pt x="1104033" y="452080"/>
                </a:lnTo>
                <a:cubicBezTo>
                  <a:pt x="1104033" y="502016"/>
                  <a:pt x="1063553" y="542496"/>
                  <a:pt x="1013617" y="542496"/>
                </a:cubicBezTo>
                <a:lnTo>
                  <a:pt x="90416" y="542496"/>
                </a:lnTo>
                <a:cubicBezTo>
                  <a:pt x="40481" y="542496"/>
                  <a:pt x="0" y="502016"/>
                  <a:pt x="0" y="452080"/>
                </a:cubicBezTo>
                <a:lnTo>
                  <a:pt x="0" y="90416"/>
                </a:lnTo>
                <a:cubicBezTo>
                  <a:pt x="0" y="40481"/>
                  <a:pt x="40481" y="0"/>
                  <a:pt x="90416" y="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9050">
            <a:solidFill>
              <a:schemeClr val="accent1">
                <a:alpha val="100000"/>
              </a:schemeClr>
            </a:solidFill>
            <a:prstDash val="sysDash"/>
          </a:ln>
        </p:spPr>
        <p:txBody>
          <a:bodyPr anchor="ctr"/>
          <a:lstStyle/>
          <a:p>
            <a:pPr marL="0" algn="ctr"/>
            <a:r>
              <a:rPr lang="zh-CN" altLang="en-US" sz="3000" b="0" i="0" dirty="0">
                <a:solidFill>
                  <a:schemeClr val="dk2"/>
                </a:solidFill>
              </a:rPr>
              <a:t>大小</a:t>
            </a:r>
            <a:endParaRPr lang="zh-CN" altLang="en-US" sz="3000" b="0" i="0" dirty="0">
              <a:solidFill>
                <a:schemeClr val="dk2"/>
              </a:solidFill>
            </a:endParaRPr>
          </a:p>
        </p:txBody>
      </p:sp>
      <p:sp>
        <p:nvSpPr>
          <p:cNvPr id="30" name="形状11"/>
          <p:cNvSpPr txBox="1"/>
          <p:nvPr>
            <p:custDataLst>
              <p:tags r:id="rId16"/>
            </p:custDataLst>
          </p:nvPr>
        </p:nvSpPr>
        <p:spPr>
          <a:xfrm>
            <a:off x="10309203" y="5083410"/>
            <a:ext cx="1104033" cy="542496"/>
          </a:xfrm>
          <a:custGeom>
            <a:avLst/>
            <a:gdLst>
              <a:gd name="connsiteX0" fmla="*/ 90416 w 1104033"/>
              <a:gd name="connsiteY0" fmla="*/ 0 h 542496"/>
              <a:gd name="connsiteX1" fmla="*/ 1013617 w 1104033"/>
              <a:gd name="connsiteY1" fmla="*/ 0 h 542496"/>
              <a:gd name="connsiteX2" fmla="*/ 1063553 w 1104033"/>
              <a:gd name="connsiteY2" fmla="*/ 0 h 542496"/>
              <a:gd name="connsiteX3" fmla="*/ 1104033 w 1104033"/>
              <a:gd name="connsiteY3" fmla="*/ 452080 h 542496"/>
              <a:gd name="connsiteX4" fmla="*/ 1104033 w 1104033"/>
              <a:gd name="connsiteY4" fmla="*/ 502016 h 542496"/>
              <a:gd name="connsiteX5" fmla="*/ 90416 w 1104033"/>
              <a:gd name="connsiteY5" fmla="*/ 542496 h 542496"/>
              <a:gd name="connsiteX6" fmla="*/ 40481 w 1104033"/>
              <a:gd name="connsiteY6" fmla="*/ 542496 h 542496"/>
              <a:gd name="connsiteX7" fmla="*/ 0 w 1104033"/>
              <a:gd name="connsiteY7" fmla="*/ 90416 h 542496"/>
              <a:gd name="connsiteX8" fmla="*/ 0 w 1104033"/>
              <a:gd name="connsiteY8" fmla="*/ 40481 h 542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4033" h="542496">
                <a:moveTo>
                  <a:pt x="90416" y="0"/>
                </a:moveTo>
                <a:lnTo>
                  <a:pt x="1013617" y="0"/>
                </a:lnTo>
                <a:cubicBezTo>
                  <a:pt x="1063553" y="0"/>
                  <a:pt x="1104033" y="40481"/>
                  <a:pt x="1104033" y="90416"/>
                </a:cubicBezTo>
                <a:lnTo>
                  <a:pt x="1104033" y="452080"/>
                </a:lnTo>
                <a:cubicBezTo>
                  <a:pt x="1104033" y="502016"/>
                  <a:pt x="1063553" y="542496"/>
                  <a:pt x="1013617" y="542496"/>
                </a:cubicBezTo>
                <a:lnTo>
                  <a:pt x="90416" y="542496"/>
                </a:lnTo>
                <a:cubicBezTo>
                  <a:pt x="40481" y="542496"/>
                  <a:pt x="0" y="502016"/>
                  <a:pt x="0" y="452080"/>
                </a:cubicBezTo>
                <a:lnTo>
                  <a:pt x="0" y="90416"/>
                </a:lnTo>
                <a:cubicBezTo>
                  <a:pt x="0" y="40481"/>
                  <a:pt x="40481" y="0"/>
                  <a:pt x="90416" y="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9050">
            <a:solidFill>
              <a:schemeClr val="accent1">
                <a:alpha val="100000"/>
              </a:schemeClr>
            </a:solidFill>
            <a:prstDash val="sysDash"/>
          </a:ln>
        </p:spPr>
        <p:txBody>
          <a:bodyPr anchor="ctr"/>
          <a:lstStyle/>
          <a:p>
            <a:pPr marL="0" algn="ctr"/>
            <a:r>
              <a:rPr lang="zh-CN" altLang="en-US" sz="3000" b="0" i="0" dirty="0">
                <a:solidFill>
                  <a:schemeClr val="dk2"/>
                </a:solidFill>
              </a:rPr>
              <a:t>……</a:t>
            </a:r>
            <a:endParaRPr lang="zh-CN" altLang="en-US" sz="3000" b="0" i="0" dirty="0">
              <a:solidFill>
                <a:schemeClr val="dk2"/>
              </a:solidFill>
            </a:endParaRPr>
          </a:p>
        </p:txBody>
      </p:sp>
      <p:sp>
        <p:nvSpPr>
          <p:cNvPr id="32" name="圆角矩形 31"/>
          <p:cNvSpPr/>
          <p:nvPr/>
        </p:nvSpPr>
        <p:spPr>
          <a:xfrm>
            <a:off x="5419725" y="3145790"/>
            <a:ext cx="6327775" cy="2612390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视频2">
            <a:hlinkClick r:id="" action="ppaction://media"/>
          </p:cNvPr>
          <p:cNvPicPr/>
          <p:nvPr>
            <a:vide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394970" y="920750"/>
            <a:ext cx="3429000" cy="5807075"/>
          </a:xfrm>
          <a:prstGeom prst="rect">
            <a:avLst/>
          </a:prstGeom>
        </p:spPr>
      </p:pic>
    </p:spTree>
    <p:custDataLst>
      <p:tags r:id="rId2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53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5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4" grpId="0" animBg="1"/>
      <p:bldP spid="4" grpId="0" bldLvl="0" animBg="1"/>
      <p:bldP spid="25" grpId="0" animBg="1"/>
      <p:bldP spid="27" grpId="0" bldLvl="0" animBg="1"/>
      <p:bldP spid="19" grpId="0" bldLvl="0" animBg="1"/>
      <p:bldP spid="20" grpId="0" bldLvl="0" animBg="1"/>
      <p:bldP spid="21" grpId="0" bldLvl="0" animBg="1"/>
      <p:bldP spid="26" grpId="0" bldLvl="0" animBg="1"/>
      <p:bldP spid="29" grpId="0" bldLvl="0" animBg="1"/>
      <p:bldP spid="30" grpId="0" bldLvl="0" animBg="1"/>
      <p:bldP spid="11" grpId="0" bldLvl="0" animBg="1"/>
      <p:bldP spid="22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1"/>
          <p:cNvGrpSpPr/>
          <p:nvPr/>
        </p:nvGrpSpPr>
        <p:grpSpPr>
          <a:xfrm>
            <a:off x="353962" y="1960651"/>
            <a:ext cx="1828093" cy="649665"/>
            <a:chOff x="0" y="0"/>
            <a:chExt cx="1828093" cy="649665"/>
          </a:xfrm>
        </p:grpSpPr>
        <p:sp>
          <p:nvSpPr>
            <p:cNvPr id="5" name="形状3"/>
            <p:cNvSpPr txBox="1"/>
            <p:nvPr/>
          </p:nvSpPr>
          <p:spPr>
            <a:xfrm>
              <a:off x="4591" y="58290"/>
              <a:ext cx="1823502" cy="541792"/>
            </a:xfrm>
            <a:prstGeom prst="rect">
              <a:avLst/>
            </a:prstGeom>
            <a:solidFill>
              <a:schemeClr val="accent1">
                <a:alpha val="100000"/>
              </a:schemeClr>
            </a:solidFill>
            <a:ln w="9525">
              <a:solidFill>
                <a:schemeClr val="accent2">
                  <a:alpha val="100000"/>
                </a:scheme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文本9"/>
            <p:cNvSpPr txBox="1"/>
            <p:nvPr>
              <p:custDataLst>
                <p:tags r:id="rId1"/>
              </p:custDataLst>
            </p:nvPr>
          </p:nvSpPr>
          <p:spPr>
            <a:xfrm>
              <a:off x="0" y="0"/>
              <a:ext cx="1815427" cy="649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anchor="ctr">
              <a:normAutofit/>
            </a:bodyPr>
            <a:lstStyle/>
            <a:p>
              <a:pPr marL="0" algn="ctr">
                <a:lnSpc>
                  <a:spcPts val="3600"/>
                </a:lnSpc>
              </a:pPr>
              <a:r>
                <a:rPr lang="zh-CN" altLang="en-US" sz="3000" b="0" i="0" dirty="0">
                  <a:solidFill>
                    <a:schemeClr val="dk2"/>
                  </a:solidFill>
                </a:rPr>
                <a:t>实验材料</a:t>
              </a:r>
              <a:endParaRPr lang="zh-CN" altLang="en-US" sz="3000" b="0" i="0" dirty="0">
                <a:solidFill>
                  <a:schemeClr val="dk2"/>
                </a:solidFill>
              </a:endParaRPr>
            </a:p>
          </p:txBody>
        </p:sp>
      </p:grpSp>
      <p:sp>
        <p:nvSpPr>
          <p:cNvPr id="9" name="文本10"/>
          <p:cNvSpPr txBox="1"/>
          <p:nvPr>
            <p:custDataLst>
              <p:tags r:id="rId2"/>
            </p:custDataLst>
          </p:nvPr>
        </p:nvSpPr>
        <p:spPr>
          <a:xfrm>
            <a:off x="5771515" y="993775"/>
            <a:ext cx="2664460" cy="6496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normAutofit/>
          </a:bodyPr>
          <a:lstStyle/>
          <a:p>
            <a:pPr marL="0" algn="ctr">
              <a:lnSpc>
                <a:spcPts val="3600"/>
              </a:lnSpc>
            </a:pPr>
            <a:r>
              <a:rPr lang="zh-CN" altLang="en-US" sz="3000" b="0" i="0" dirty="0">
                <a:solidFill>
                  <a:schemeClr val="dk2"/>
                </a:solidFill>
              </a:rPr>
              <a:t>控制单一变量</a:t>
            </a:r>
            <a:endParaRPr lang="zh-CN" altLang="en-US" sz="3000" b="0" i="0" dirty="0">
              <a:solidFill>
                <a:schemeClr val="dk2"/>
              </a:solidFill>
            </a:endParaRPr>
          </a:p>
        </p:txBody>
      </p:sp>
      <p:grpSp>
        <p:nvGrpSpPr>
          <p:cNvPr id="10" name="组合3"/>
          <p:cNvGrpSpPr/>
          <p:nvPr/>
        </p:nvGrpSpPr>
        <p:grpSpPr>
          <a:xfrm>
            <a:off x="2837886" y="1799631"/>
            <a:ext cx="5314793" cy="1772364"/>
            <a:chOff x="0" y="0"/>
            <a:chExt cx="5314793" cy="1772364"/>
          </a:xfrm>
        </p:grpSpPr>
        <p:sp>
          <p:nvSpPr>
            <p:cNvPr id="11" name="形状5"/>
            <p:cNvSpPr txBox="1"/>
            <p:nvPr/>
          </p:nvSpPr>
          <p:spPr>
            <a:xfrm>
              <a:off x="2977" y="58484"/>
              <a:ext cx="5208118" cy="1671009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1270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2" name="文本11"/>
            <p:cNvSpPr txBox="1"/>
            <p:nvPr>
              <p:custDataLst>
                <p:tags r:id="rId3"/>
              </p:custDataLst>
            </p:nvPr>
          </p:nvSpPr>
          <p:spPr>
            <a:xfrm>
              <a:off x="0" y="0"/>
              <a:ext cx="5314793" cy="1772364"/>
            </a:xfrm>
            <a:prstGeom prst="rect">
              <a:avLst/>
            </a:prstGeom>
            <a:noFill/>
          </p:spPr>
          <p:txBody>
            <a:bodyPr wrap="square" anchor="t">
              <a:normAutofit/>
            </a:bodyPr>
            <a:lstStyle/>
            <a:p>
              <a:pPr marL="0" algn="l">
                <a:lnSpc>
                  <a:spcPts val="4100"/>
                </a:lnSpc>
              </a:pPr>
              <a:r>
                <a:rPr lang="zh-CN" altLang="en-US" sz="2800" b="0" i="0" dirty="0">
                  <a:solidFill>
                    <a:schemeClr val="dk2"/>
                  </a:solidFill>
                </a:rPr>
                <a:t>①实验变量是什么？</a:t>
              </a:r>
              <a:endParaRPr lang="zh-CN" altLang="en-US" sz="2800" b="0" i="0" dirty="0">
                <a:solidFill>
                  <a:schemeClr val="dk2"/>
                </a:solidFill>
              </a:endParaRPr>
            </a:p>
            <a:p>
              <a:pPr marL="0" algn="l">
                <a:lnSpc>
                  <a:spcPts val="4100"/>
                </a:lnSpc>
              </a:pPr>
              <a:r>
                <a:rPr lang="zh-CN" altLang="en-US" sz="2800" b="0" i="0" dirty="0">
                  <a:solidFill>
                    <a:schemeClr val="dk2"/>
                  </a:solidFill>
                </a:rPr>
                <a:t>②如何控制单一变量？</a:t>
              </a:r>
              <a:endParaRPr lang="zh-CN" altLang="en-US" sz="2800" b="0" i="0" dirty="0">
                <a:solidFill>
                  <a:schemeClr val="dk2"/>
                </a:solidFill>
              </a:endParaRPr>
            </a:p>
            <a:p>
              <a:pPr marL="0" algn="l">
                <a:lnSpc>
                  <a:spcPts val="4100"/>
                </a:lnSpc>
              </a:pPr>
              <a:r>
                <a:rPr lang="zh-CN" altLang="en-US" sz="2800" b="0" i="0" dirty="0">
                  <a:solidFill>
                    <a:schemeClr val="dk2"/>
                  </a:solidFill>
                </a:rPr>
                <a:t>③实验现象如何进行统计分析？</a:t>
              </a:r>
              <a:endParaRPr lang="zh-CN" altLang="en-US" sz="2800" b="0" i="0" dirty="0">
                <a:solidFill>
                  <a:schemeClr val="dk2"/>
                </a:solidFill>
              </a:endParaRPr>
            </a:p>
          </p:txBody>
        </p:sp>
      </p:grpSp>
      <p:sp>
        <p:nvSpPr>
          <p:cNvPr id="15" name="文本12"/>
          <p:cNvSpPr txBox="1"/>
          <p:nvPr>
            <p:custDataLst>
              <p:tags r:id="rId4"/>
            </p:custDataLst>
          </p:nvPr>
        </p:nvSpPr>
        <p:spPr>
          <a:xfrm>
            <a:off x="2818765" y="993775"/>
            <a:ext cx="2705735" cy="6496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normAutofit/>
          </a:bodyPr>
          <a:lstStyle/>
          <a:p>
            <a:pPr marL="0" algn="ctr">
              <a:lnSpc>
                <a:spcPts val="3600"/>
              </a:lnSpc>
            </a:pPr>
            <a:r>
              <a:rPr lang="zh-CN" altLang="en-US" sz="3000" b="0" i="0" dirty="0">
                <a:solidFill>
                  <a:schemeClr val="dk2"/>
                </a:solidFill>
              </a:rPr>
              <a:t>设置对照实验</a:t>
            </a:r>
            <a:endParaRPr lang="zh-CN" altLang="en-US" sz="3000" b="0" i="0" dirty="0">
              <a:solidFill>
                <a:schemeClr val="dk2"/>
              </a:solidFill>
            </a:endParaRPr>
          </a:p>
        </p:txBody>
      </p:sp>
      <p:sp>
        <p:nvSpPr>
          <p:cNvPr id="16" name="形状1"/>
          <p:cNvSpPr txBox="1"/>
          <p:nvPr>
            <p:custDataLst>
              <p:tags r:id="rId5"/>
            </p:custDataLst>
          </p:nvPr>
        </p:nvSpPr>
        <p:spPr>
          <a:xfrm>
            <a:off x="5705021" y="4054446"/>
            <a:ext cx="5588003" cy="21501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0000">
                <a:alpha val="10000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pic>
        <p:nvPicPr>
          <p:cNvPr id="17" name="图片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38276" t="38858" r="36518" b="29163"/>
          <a:stretch>
            <a:fillRect/>
          </a:stretch>
        </p:blipFill>
        <p:spPr>
          <a:xfrm>
            <a:off x="7214962" y="4199884"/>
            <a:ext cx="1080049" cy="1027119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pic>
        <p:nvPicPr>
          <p:cNvPr id="18" name="图片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rcRect l="38276" t="38858" r="36518" b="29163"/>
          <a:stretch>
            <a:fillRect/>
          </a:stretch>
        </p:blipFill>
        <p:spPr>
          <a:xfrm>
            <a:off x="8559406" y="4213562"/>
            <a:ext cx="1080078" cy="1027138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pic>
        <p:nvPicPr>
          <p:cNvPr id="19" name="图片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7"/>
          <a:srcRect l="38276" t="38858" r="36518" b="29163"/>
          <a:stretch>
            <a:fillRect/>
          </a:stretch>
        </p:blipFill>
        <p:spPr>
          <a:xfrm>
            <a:off x="9897574" y="4213590"/>
            <a:ext cx="1080059" cy="1027109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sp>
        <p:nvSpPr>
          <p:cNvPr id="20" name="文本1"/>
          <p:cNvSpPr txBox="1"/>
          <p:nvPr>
            <p:custDataLst>
              <p:tags r:id="rId10"/>
            </p:custDataLst>
          </p:nvPr>
        </p:nvSpPr>
        <p:spPr>
          <a:xfrm>
            <a:off x="7122731" y="5271970"/>
            <a:ext cx="1264758" cy="986382"/>
          </a:xfrm>
          <a:prstGeom prst="rect">
            <a:avLst/>
          </a:prstGeom>
          <a:noFill/>
        </p:spPr>
        <p:txBody>
          <a:bodyPr wrap="square" anchor="ctr">
            <a:normAutofit/>
          </a:bodyPr>
          <a:lstStyle/>
          <a:p>
            <a:pPr marL="0" algn="ctr">
              <a:lnSpc>
                <a:spcPts val="3100"/>
              </a:lnSpc>
            </a:pPr>
            <a:r>
              <a:rPr lang="zh-CN" altLang="en-US" sz="2600" b="0" i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面团</a:t>
            </a:r>
            <a:endParaRPr lang="zh-CN" altLang="en-US" sz="2600" b="0" i="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algn="ctr">
              <a:lnSpc>
                <a:spcPts val="3100"/>
              </a:lnSpc>
            </a:pPr>
            <a:r>
              <a:rPr lang="zh-CN" altLang="en-US" sz="2600" b="0" i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（甜）</a:t>
            </a:r>
            <a:endParaRPr lang="zh-CN" altLang="en-US" sz="2600" b="0" i="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1" name="文本2"/>
          <p:cNvSpPr txBox="1"/>
          <p:nvPr>
            <p:custDataLst>
              <p:tags r:id="rId11"/>
            </p:custDataLst>
          </p:nvPr>
        </p:nvSpPr>
        <p:spPr>
          <a:xfrm>
            <a:off x="8387004" y="5210753"/>
            <a:ext cx="1424305" cy="1047638"/>
          </a:xfrm>
          <a:prstGeom prst="rect">
            <a:avLst/>
          </a:prstGeom>
          <a:noFill/>
        </p:spPr>
        <p:txBody>
          <a:bodyPr wrap="square" anchor="ctr">
            <a:normAutofit/>
          </a:bodyPr>
          <a:lstStyle/>
          <a:p>
            <a:pPr marL="0" algn="ctr">
              <a:lnSpc>
                <a:spcPts val="3300"/>
              </a:lnSpc>
            </a:pPr>
            <a:r>
              <a:rPr lang="zh-CN" altLang="en-US" sz="2800" b="0" i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面团</a:t>
            </a:r>
            <a:endParaRPr lang="zh-CN" altLang="en-US" sz="2800" b="0" i="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algn="ctr">
              <a:lnSpc>
                <a:spcPts val="3300"/>
              </a:lnSpc>
            </a:pPr>
            <a:r>
              <a:rPr lang="zh-CN" altLang="en-US" sz="2800" b="0" i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（苦）</a:t>
            </a:r>
            <a:endParaRPr lang="zh-CN" altLang="en-US" sz="2800" b="0" i="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2" name="文本3"/>
          <p:cNvSpPr txBox="1"/>
          <p:nvPr>
            <p:custDataLst>
              <p:tags r:id="rId12"/>
            </p:custDataLst>
          </p:nvPr>
        </p:nvSpPr>
        <p:spPr>
          <a:xfrm>
            <a:off x="9810887" y="5210743"/>
            <a:ext cx="1424305" cy="1047638"/>
          </a:xfrm>
          <a:prstGeom prst="rect">
            <a:avLst/>
          </a:prstGeom>
          <a:noFill/>
        </p:spPr>
        <p:txBody>
          <a:bodyPr wrap="square" anchor="ctr">
            <a:normAutofit/>
          </a:bodyPr>
          <a:lstStyle/>
          <a:p>
            <a:pPr marL="0" algn="ctr">
              <a:lnSpc>
                <a:spcPts val="3300"/>
              </a:lnSpc>
            </a:pPr>
            <a:r>
              <a:rPr lang="zh-CN" altLang="en-US" sz="2800" b="0" i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面团</a:t>
            </a:r>
            <a:endParaRPr lang="zh-CN" altLang="en-US" sz="2800" b="0" i="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algn="ctr">
              <a:lnSpc>
                <a:spcPts val="3300"/>
              </a:lnSpc>
            </a:pPr>
            <a:r>
              <a:rPr lang="zh-CN" altLang="en-US" sz="2800" b="0" i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（咸）</a:t>
            </a:r>
            <a:endParaRPr lang="zh-CN" altLang="en-US" sz="2800" b="0" i="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3" name="形状2"/>
          <p:cNvSpPr txBox="1"/>
          <p:nvPr>
            <p:custDataLst>
              <p:tags r:id="rId13"/>
            </p:custDataLst>
          </p:nvPr>
        </p:nvSpPr>
        <p:spPr>
          <a:xfrm>
            <a:off x="740953" y="4053894"/>
            <a:ext cx="4233977" cy="21501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0000">
                <a:alpha val="10000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pic>
        <p:nvPicPr>
          <p:cNvPr id="24" name="图片6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rcRect l="37866" t="27443" r="34701" b="36512"/>
          <a:stretch>
            <a:fillRect/>
          </a:stretch>
        </p:blipFill>
        <p:spPr>
          <a:xfrm>
            <a:off x="1023963" y="4163581"/>
            <a:ext cx="1076325" cy="1059815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pic>
        <p:nvPicPr>
          <p:cNvPr id="25" name="图片7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rcRect l="35183" t="37983" r="31743" b="38452"/>
          <a:stretch>
            <a:fillRect/>
          </a:stretch>
        </p:blipFill>
        <p:spPr>
          <a:xfrm>
            <a:off x="2381577" y="4193321"/>
            <a:ext cx="1029970" cy="980440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sp>
        <p:nvSpPr>
          <p:cNvPr id="26" name="文本4"/>
          <p:cNvSpPr txBox="1"/>
          <p:nvPr>
            <p:custDataLst>
              <p:tags r:id="rId18"/>
            </p:custDataLst>
          </p:nvPr>
        </p:nvSpPr>
        <p:spPr>
          <a:xfrm>
            <a:off x="779336" y="5267874"/>
            <a:ext cx="1424305" cy="986382"/>
          </a:xfrm>
          <a:prstGeom prst="rect">
            <a:avLst/>
          </a:prstGeom>
          <a:noFill/>
        </p:spPr>
        <p:txBody>
          <a:bodyPr wrap="square" anchor="t">
            <a:normAutofit/>
          </a:bodyPr>
          <a:lstStyle/>
          <a:p>
            <a:pPr marL="0" algn="ctr">
              <a:lnSpc>
                <a:spcPts val="3100"/>
              </a:lnSpc>
            </a:pPr>
            <a:r>
              <a:rPr lang="zh-CN" altLang="en-US" sz="2600" b="0" i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鱼食</a:t>
            </a:r>
            <a:endParaRPr lang="zh-CN" altLang="en-US" sz="2600" b="0" i="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algn="ctr">
              <a:lnSpc>
                <a:spcPts val="3100"/>
              </a:lnSpc>
            </a:pPr>
            <a:r>
              <a:rPr lang="zh-CN" altLang="en-US" sz="2600" b="0" i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（黄）</a:t>
            </a:r>
            <a:endParaRPr lang="zh-CN" altLang="en-US" sz="2600" b="0" i="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7" name="文本5"/>
          <p:cNvSpPr txBox="1"/>
          <p:nvPr>
            <p:custDataLst>
              <p:tags r:id="rId19"/>
            </p:custDataLst>
          </p:nvPr>
        </p:nvSpPr>
        <p:spPr>
          <a:xfrm>
            <a:off x="2145935" y="5253238"/>
            <a:ext cx="1424305" cy="986382"/>
          </a:xfrm>
          <a:prstGeom prst="rect">
            <a:avLst/>
          </a:prstGeom>
          <a:noFill/>
        </p:spPr>
        <p:txBody>
          <a:bodyPr wrap="square" anchor="t">
            <a:normAutofit/>
          </a:bodyPr>
          <a:lstStyle/>
          <a:p>
            <a:pPr marL="0" algn="ctr">
              <a:lnSpc>
                <a:spcPts val="3100"/>
              </a:lnSpc>
            </a:pPr>
            <a:r>
              <a:rPr lang="zh-CN" altLang="en-US" sz="2600" b="0" i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鱼食</a:t>
            </a:r>
            <a:endParaRPr lang="zh-CN" altLang="en-US" sz="2600" b="0" i="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algn="ctr">
              <a:lnSpc>
                <a:spcPts val="3100"/>
              </a:lnSpc>
            </a:pPr>
            <a:r>
              <a:rPr lang="zh-CN" altLang="en-US" sz="2600" b="0" i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（红）</a:t>
            </a:r>
            <a:endParaRPr lang="zh-CN" altLang="en-US" sz="2600" b="0" i="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8" name="文本6"/>
          <p:cNvSpPr txBox="1"/>
          <p:nvPr>
            <p:custDataLst>
              <p:tags r:id="rId20"/>
            </p:custDataLst>
          </p:nvPr>
        </p:nvSpPr>
        <p:spPr>
          <a:xfrm>
            <a:off x="3467510" y="5232184"/>
            <a:ext cx="1424305" cy="986382"/>
          </a:xfrm>
          <a:prstGeom prst="rect">
            <a:avLst/>
          </a:prstGeom>
          <a:noFill/>
        </p:spPr>
        <p:txBody>
          <a:bodyPr wrap="square" anchor="t">
            <a:normAutofit/>
          </a:bodyPr>
          <a:lstStyle/>
          <a:p>
            <a:pPr marL="0" algn="ctr">
              <a:lnSpc>
                <a:spcPts val="3100"/>
              </a:lnSpc>
            </a:pPr>
            <a:r>
              <a:rPr lang="zh-CN" altLang="en-US" sz="2600" b="0" i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鱼食</a:t>
            </a:r>
            <a:endParaRPr lang="zh-CN" altLang="en-US" sz="2600" b="0" i="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algn="ctr">
              <a:lnSpc>
                <a:spcPts val="3100"/>
              </a:lnSpc>
            </a:pPr>
            <a:r>
              <a:rPr lang="zh-CN" altLang="en-US" sz="2600" b="0" i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（绿）</a:t>
            </a:r>
            <a:endParaRPr lang="zh-CN" altLang="en-US" sz="2600" b="0" i="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9" name="图片8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rcRect l="36300" t="32317" r="43398" b="41539"/>
          <a:stretch>
            <a:fillRect/>
          </a:stretch>
        </p:blipFill>
        <p:spPr>
          <a:xfrm>
            <a:off x="3681530" y="4236631"/>
            <a:ext cx="996315" cy="962660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grpSp>
        <p:nvGrpSpPr>
          <p:cNvPr id="34" name="组合6"/>
          <p:cNvGrpSpPr/>
          <p:nvPr/>
        </p:nvGrpSpPr>
        <p:grpSpPr>
          <a:xfrm>
            <a:off x="294449" y="1069975"/>
            <a:ext cx="2194368" cy="666115"/>
            <a:chOff x="0" y="20273"/>
            <a:chExt cx="2136743" cy="666115"/>
          </a:xfrm>
          <a:noFill/>
        </p:grpSpPr>
        <p:sp>
          <p:nvSpPr>
            <p:cNvPr id="35" name="形状8"/>
            <p:cNvSpPr txBox="1"/>
            <p:nvPr/>
          </p:nvSpPr>
          <p:spPr>
            <a:xfrm>
              <a:off x="0" y="116158"/>
              <a:ext cx="2128460" cy="460376"/>
            </a:xfrm>
            <a:prstGeom prst="rect">
              <a:avLst/>
            </a:prstGeom>
            <a:grpFill/>
            <a:ln w="9525">
              <a:solidFill>
                <a:schemeClr val="accent4">
                  <a:alpha val="100000"/>
                </a:scheme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36" name="文本14"/>
            <p:cNvSpPr txBox="1"/>
            <p:nvPr>
              <p:custDataLst>
                <p:tags r:id="rId23"/>
              </p:custDataLst>
            </p:nvPr>
          </p:nvSpPr>
          <p:spPr>
            <a:xfrm>
              <a:off x="8223" y="20273"/>
              <a:ext cx="2128520" cy="666115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anchor="t">
              <a:normAutofit/>
            </a:bodyPr>
            <a:lstStyle/>
            <a:p>
              <a:pPr marL="0" algn="l">
                <a:lnSpc>
                  <a:spcPts val="3800"/>
                </a:lnSpc>
              </a:pPr>
              <a:r>
                <a:rPr lang="zh-CN" altLang="en-US" sz="3200" b="0" i="0" dirty="0">
                  <a:solidFill>
                    <a:schemeClr val="dk2">
                      <a:lumMod val="85000"/>
                      <a:lumOff val="15000"/>
                    </a:schemeClr>
                  </a:solidFill>
                </a:rPr>
                <a:t>制定计划</a:t>
              </a:r>
              <a:endParaRPr lang="zh-CN" altLang="en-US" sz="3200" b="0" i="0" dirty="0">
                <a:solidFill>
                  <a:schemeClr val="dk2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37" name="组合7"/>
          <p:cNvGrpSpPr/>
          <p:nvPr/>
        </p:nvGrpSpPr>
        <p:grpSpPr>
          <a:xfrm>
            <a:off x="353809" y="2893197"/>
            <a:ext cx="1828093" cy="649665"/>
            <a:chOff x="0" y="0"/>
            <a:chExt cx="1828093" cy="64966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8" name="形状9"/>
            <p:cNvSpPr txBox="1"/>
            <p:nvPr/>
          </p:nvSpPr>
          <p:spPr>
            <a:xfrm>
              <a:off x="4591" y="58289"/>
              <a:ext cx="1823502" cy="541792"/>
            </a:xfrm>
            <a:prstGeom prst="rect">
              <a:avLst/>
            </a:prstGeom>
            <a:grpFill/>
            <a:ln w="9525">
              <a:solidFill>
                <a:schemeClr val="accent2">
                  <a:alpha val="100000"/>
                </a:scheme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39" name="文本15"/>
            <p:cNvSpPr txBox="1"/>
            <p:nvPr>
              <p:custDataLst>
                <p:tags r:id="rId24"/>
              </p:custDataLst>
            </p:nvPr>
          </p:nvSpPr>
          <p:spPr>
            <a:xfrm>
              <a:off x="0" y="0"/>
              <a:ext cx="1786852" cy="649665"/>
            </a:xfrm>
            <a:prstGeom prst="rect">
              <a:avLst/>
            </a:prstGeom>
            <a:grpFill/>
          </p:spPr>
          <p:txBody>
            <a:bodyPr wrap="square" anchor="ctr">
              <a:normAutofit/>
            </a:bodyPr>
            <a:lstStyle/>
            <a:p>
              <a:pPr marL="0" algn="ctr">
                <a:lnSpc>
                  <a:spcPts val="3600"/>
                </a:lnSpc>
              </a:pPr>
              <a:r>
                <a:rPr lang="zh-CN" altLang="en-US" sz="3000" b="0" i="0" dirty="0">
                  <a:solidFill>
                    <a:schemeClr val="dk2"/>
                  </a:solidFill>
                </a:rPr>
                <a:t>实验装置</a:t>
              </a:r>
              <a:endParaRPr lang="zh-CN" altLang="en-US" sz="3000" b="0" i="0" dirty="0">
                <a:solidFill>
                  <a:schemeClr val="dk2"/>
                </a:solidFill>
              </a:endParaRPr>
            </a:p>
          </p:txBody>
        </p:sp>
      </p:grpSp>
      <p:pic>
        <p:nvPicPr>
          <p:cNvPr id="40" name="图片9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7"/>
          <a:srcRect l="38276" t="38858" r="36518" b="29163"/>
          <a:stretch>
            <a:fillRect/>
          </a:stretch>
        </p:blipFill>
        <p:spPr>
          <a:xfrm>
            <a:off x="5863898" y="4181881"/>
            <a:ext cx="1080049" cy="1027119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sp>
        <p:nvSpPr>
          <p:cNvPr id="41" name="文本8"/>
          <p:cNvSpPr txBox="1"/>
          <p:nvPr>
            <p:custDataLst>
              <p:tags r:id="rId26"/>
            </p:custDataLst>
          </p:nvPr>
        </p:nvSpPr>
        <p:spPr>
          <a:xfrm>
            <a:off x="5771667" y="5253968"/>
            <a:ext cx="1264758" cy="986382"/>
          </a:xfrm>
          <a:prstGeom prst="rect">
            <a:avLst/>
          </a:prstGeom>
          <a:noFill/>
        </p:spPr>
        <p:txBody>
          <a:bodyPr wrap="square" anchor="ctr">
            <a:normAutofit/>
          </a:bodyPr>
          <a:lstStyle/>
          <a:p>
            <a:pPr marL="0" algn="ctr">
              <a:lnSpc>
                <a:spcPts val="3100"/>
              </a:lnSpc>
            </a:pPr>
            <a:r>
              <a:rPr lang="zh-CN" altLang="en-US" sz="2600" b="0" i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面团</a:t>
            </a:r>
            <a:endParaRPr lang="zh-CN" altLang="en-US" sz="2600" b="0" i="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algn="ctr">
              <a:lnSpc>
                <a:spcPts val="3100"/>
              </a:lnSpc>
            </a:pPr>
            <a:r>
              <a:rPr lang="zh-CN" altLang="en-US" sz="2600" b="0" i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（酸）</a:t>
            </a:r>
            <a:endParaRPr lang="zh-CN" altLang="en-US" sz="2600" b="0" i="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2" name="图片10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9011285" y="1799590"/>
            <a:ext cx="1966595" cy="2020570"/>
          </a:xfrm>
          <a:prstGeom prst="rect">
            <a:avLst/>
          </a:prstGeom>
        </p:spPr>
      </p:pic>
      <p:sp>
        <p:nvSpPr>
          <p:cNvPr id="46" name="文本10"/>
          <p:cNvSpPr txBox="1"/>
          <p:nvPr>
            <p:custDataLst>
              <p:tags r:id="rId29"/>
            </p:custDataLst>
          </p:nvPr>
        </p:nvSpPr>
        <p:spPr>
          <a:xfrm>
            <a:off x="8731885" y="993775"/>
            <a:ext cx="2664460" cy="6496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normAutofit/>
          </a:bodyPr>
          <a:p>
            <a:pPr marL="0" algn="ctr">
              <a:lnSpc>
                <a:spcPts val="3600"/>
              </a:lnSpc>
            </a:pPr>
            <a:r>
              <a:rPr lang="zh-CN" altLang="en-US" sz="3000" b="0" i="0" dirty="0">
                <a:solidFill>
                  <a:schemeClr val="dk2"/>
                </a:solidFill>
              </a:rPr>
              <a:t>平行重复实验</a:t>
            </a:r>
            <a:endParaRPr lang="zh-CN" altLang="en-US" sz="3000" b="0" i="0" dirty="0">
              <a:solidFill>
                <a:schemeClr val="dk2"/>
              </a:solidFill>
            </a:endParaRPr>
          </a:p>
        </p:txBody>
      </p:sp>
      <p:sp>
        <p:nvSpPr>
          <p:cNvPr id="31" name="标题 30"/>
          <p:cNvSpPr>
            <a:spLocks noGrp="1"/>
          </p:cNvSpPr>
          <p:nvPr>
            <p:ph type="title"/>
            <p:custDataLst>
              <p:tags r:id="rId30"/>
            </p:custDataLst>
          </p:nvPr>
        </p:nvSpPr>
        <p:spPr>
          <a:xfrm>
            <a:off x="2726690" y="117430"/>
            <a:ext cx="10800000" cy="720000"/>
          </a:xfrm>
        </p:spPr>
        <p:txBody>
          <a:bodyPr vert="horz" wrap="square" lIns="0" tIns="0" rIns="0" bIns="0" rtlCol="0" anchor="b">
            <a:normAutofit/>
          </a:bodyPr>
          <a:lstStyle/>
          <a:p>
            <a:pPr lvl="0" algn="l">
              <a:buClrTx/>
              <a:buSzTx/>
              <a:buFontTx/>
            </a:pPr>
            <a:r>
              <a:rPr lang="zh-CN" altLang="en-US" dirty="0">
                <a:ln w="4762">
                  <a:solidFill>
                    <a:srgbClr val="92D050">
                      <a:alpha val="100000"/>
                    </a:srgbClr>
                  </a:solidFill>
                </a:ln>
                <a:effectLst/>
                <a:latin typeface="+mn-lt"/>
                <a:ea typeface="+mn-ea"/>
                <a:cs typeface="+mn-cs"/>
                <a:sym typeface="+mn-ea"/>
              </a:rPr>
              <a:t>学生活动4：探究斑马鱼的觅食行为</a:t>
            </a:r>
            <a:endParaRPr lang="zh-CN" altLang="en-US" dirty="0">
              <a:sym typeface="+mn-ea"/>
            </a:endParaRPr>
          </a:p>
        </p:txBody>
      </p:sp>
    </p:spTree>
    <p:custDataLst>
      <p:tags r:id="rId3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bldLvl="0" animBg="1"/>
      <p:bldP spid="23" grpId="0" bldLvl="0" animBg="1"/>
      <p:bldP spid="24" grpId="0" bldLvl="0" animBg="1"/>
      <p:bldP spid="25" grpId="0" bldLvl="0" animBg="1"/>
      <p:bldP spid="26" grpId="0" animBg="1"/>
      <p:bldP spid="27" grpId="0" animBg="1"/>
      <p:bldP spid="28" grpId="0" animBg="1"/>
      <p:bldP spid="29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animBg="1"/>
      <p:bldP spid="21" grpId="0" animBg="1"/>
      <p:bldP spid="22" grpId="0" animBg="1"/>
      <p:bldP spid="40" grpId="0" bldLvl="0" animBg="1"/>
      <p:bldP spid="41" grpId="0" animBg="1"/>
      <p:bldP spid="10" grpId="0" bldLvl="0" animBg="1"/>
      <p:bldP spid="15" grpId="0" animBg="1"/>
      <p:bldP spid="9" grpId="0" animBg="1"/>
      <p:bldP spid="4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kappframework-wmiRZM(1)(1)"/>
          <p:cNvPicPr>
            <a:picLocks noChangeAspect="1"/>
          </p:cNvPicPr>
          <p:nvPr/>
        </p:nvPicPr>
        <p:blipFill>
          <a:blip r:embed="rId1"/>
          <a:srcRect t="11380"/>
          <a:stretch>
            <a:fillRect/>
          </a:stretch>
        </p:blipFill>
        <p:spPr>
          <a:xfrm>
            <a:off x="1983105" y="1964055"/>
            <a:ext cx="3112135" cy="3677920"/>
          </a:xfrm>
          <a:prstGeom prst="rect">
            <a:avLst/>
          </a:prstGeom>
        </p:spPr>
      </p:pic>
      <p:grpSp>
        <p:nvGrpSpPr>
          <p:cNvPr id="12" name="组合1"/>
          <p:cNvGrpSpPr/>
          <p:nvPr/>
        </p:nvGrpSpPr>
        <p:grpSpPr>
          <a:xfrm>
            <a:off x="534172" y="1016879"/>
            <a:ext cx="1900545" cy="649665"/>
            <a:chOff x="0" y="0"/>
            <a:chExt cx="1900545" cy="649665"/>
          </a:xfrm>
        </p:grpSpPr>
        <p:sp>
          <p:nvSpPr>
            <p:cNvPr id="13" name="形状8"/>
            <p:cNvSpPr txBox="1"/>
            <p:nvPr/>
          </p:nvSpPr>
          <p:spPr>
            <a:xfrm>
              <a:off x="13325" y="87602"/>
              <a:ext cx="1887220" cy="521970"/>
            </a:xfrm>
            <a:prstGeom prst="rect">
              <a:avLst/>
            </a:prstGeom>
            <a:solidFill>
              <a:schemeClr val="accent2">
                <a:alpha val="100000"/>
              </a:schemeClr>
            </a:solidFill>
            <a:ln w="9525">
              <a:solidFill>
                <a:schemeClr val="accent3">
                  <a:alpha val="100000"/>
                </a:scheme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4" name="文本5"/>
            <p:cNvSpPr txBox="1"/>
            <p:nvPr>
              <p:custDataLst>
                <p:tags r:id="rId2"/>
              </p:custDataLst>
            </p:nvPr>
          </p:nvSpPr>
          <p:spPr>
            <a:xfrm>
              <a:off x="0" y="0"/>
              <a:ext cx="1887220" cy="649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anchor="t">
              <a:normAutofit/>
            </a:bodyPr>
            <a:lstStyle/>
            <a:p>
              <a:pPr marL="0" algn="ctr">
                <a:lnSpc>
                  <a:spcPts val="3600"/>
                </a:lnSpc>
              </a:pPr>
              <a:r>
                <a:rPr lang="zh-CN" altLang="en-US" sz="3000" b="0" i="0" dirty="0">
                  <a:solidFill>
                    <a:schemeClr val="dk2"/>
                  </a:solidFill>
                </a:rPr>
                <a:t>实验方案</a:t>
              </a:r>
              <a:endParaRPr lang="zh-CN" altLang="en-US" sz="3000" b="0" i="0" dirty="0">
                <a:solidFill>
                  <a:schemeClr val="dk2"/>
                </a:solidFill>
              </a:endParaRPr>
            </a:p>
          </p:txBody>
        </p:sp>
      </p:grpSp>
      <p:sp>
        <p:nvSpPr>
          <p:cNvPr id="20" name="文本3"/>
          <p:cNvSpPr txBox="1"/>
          <p:nvPr>
            <p:custDataLst>
              <p:tags r:id="rId3"/>
            </p:custDataLst>
          </p:nvPr>
        </p:nvSpPr>
        <p:spPr>
          <a:xfrm>
            <a:off x="5897245" y="1774825"/>
            <a:ext cx="4001135" cy="943610"/>
          </a:xfrm>
          <a:prstGeom prst="rect">
            <a:avLst/>
          </a:prstGeom>
          <a:noFill/>
        </p:spPr>
        <p:txBody>
          <a:bodyPr wrap="square" anchor="t">
            <a:noAutofit/>
          </a:bodyPr>
          <a:lstStyle/>
          <a:p>
            <a:pPr marL="0" algn="l"/>
            <a:r>
              <a:rPr lang="zh-CN" altLang="en-US" sz="2800" b="1" i="0" dirty="0">
                <a:solidFill>
                  <a:schemeClr val="dk2"/>
                </a:solidFill>
              </a:rPr>
              <a:t>鱼室：</a:t>
            </a:r>
            <a:endParaRPr lang="zh-CN" altLang="en-US" sz="2800" b="1" i="0" dirty="0">
              <a:solidFill>
                <a:schemeClr val="dk2"/>
              </a:solidFill>
            </a:endParaRPr>
          </a:p>
          <a:p>
            <a:pPr marL="0" algn="l"/>
            <a:r>
              <a:rPr lang="zh-CN" altLang="en-US" sz="2800" b="1" i="0" dirty="0">
                <a:solidFill>
                  <a:schemeClr val="dk2"/>
                </a:solidFill>
              </a:rPr>
              <a:t> </a:t>
            </a:r>
            <a:r>
              <a:rPr lang="en-US" altLang="zh-CN" sz="2800" b="1" i="0" dirty="0">
                <a:solidFill>
                  <a:schemeClr val="dk2"/>
                </a:solidFill>
              </a:rPr>
              <a:t>  </a:t>
            </a:r>
            <a:r>
              <a:rPr lang="zh-CN" altLang="en-US" sz="2800" b="0" i="0" dirty="0">
                <a:solidFill>
                  <a:schemeClr val="dk2"/>
                </a:solidFill>
              </a:rPr>
              <a:t>5条斑马鱼</a:t>
            </a:r>
            <a:endParaRPr lang="zh-CN" altLang="en-US" sz="2800" b="0" i="0" dirty="0">
              <a:solidFill>
                <a:schemeClr val="dk2"/>
              </a:solidFill>
            </a:endParaRPr>
          </a:p>
        </p:txBody>
      </p:sp>
      <p:sp>
        <p:nvSpPr>
          <p:cNvPr id="21" name="文本4"/>
          <p:cNvSpPr txBox="1"/>
          <p:nvPr>
            <p:custDataLst>
              <p:tags r:id="rId4"/>
            </p:custDataLst>
          </p:nvPr>
        </p:nvSpPr>
        <p:spPr>
          <a:xfrm>
            <a:off x="5454015" y="3267075"/>
            <a:ext cx="6564630" cy="2310765"/>
          </a:xfrm>
          <a:prstGeom prst="rect">
            <a:avLst/>
          </a:prstGeom>
          <a:noFill/>
        </p:spPr>
        <p:txBody>
          <a:bodyPr anchor="ctr"/>
          <a:lstStyle/>
          <a:p>
            <a:pPr marL="0" algn="l"/>
            <a:r>
              <a:rPr lang="zh-CN" altLang="en-US" sz="2800" b="1" i="0" dirty="0">
                <a:solidFill>
                  <a:schemeClr val="dk2"/>
                </a:solidFill>
              </a:rPr>
              <a:t>饲料室：</a:t>
            </a:r>
            <a:endParaRPr lang="zh-CN" altLang="en-US" sz="2800" b="1" i="0" dirty="0">
              <a:solidFill>
                <a:schemeClr val="dk2"/>
              </a:solidFill>
            </a:endParaRPr>
          </a:p>
          <a:p>
            <a:pPr marL="0" algn="l"/>
            <a:r>
              <a:rPr lang="en-US" altLang="zh-CN" sz="2800" b="0" i="0" dirty="0">
                <a:solidFill>
                  <a:schemeClr val="dk2"/>
                </a:solidFill>
              </a:rPr>
              <a:t>   </a:t>
            </a:r>
            <a:r>
              <a:rPr lang="zh-CN" altLang="en-US" sz="2800" b="0" i="0" dirty="0">
                <a:solidFill>
                  <a:schemeClr val="dk2"/>
                </a:solidFill>
              </a:rPr>
              <a:t>各5粒鱼食放入喂食器</a:t>
            </a:r>
            <a:endParaRPr lang="zh-CN" altLang="en-US" sz="2800" b="0" i="0" dirty="0">
              <a:solidFill>
                <a:schemeClr val="dk2"/>
              </a:solidFill>
            </a:endParaRPr>
          </a:p>
          <a:p>
            <a:pPr marL="0" algn="l"/>
            <a:r>
              <a:rPr lang="zh-CN" altLang="en-US" sz="2800" b="0" i="0" dirty="0">
                <a:solidFill>
                  <a:schemeClr val="dk2"/>
                </a:solidFill>
              </a:rPr>
              <a:t>（味道不同、颜色相同、大小相近等）</a:t>
            </a:r>
            <a:endParaRPr lang="zh-CN" altLang="en-US" sz="2800" b="0" i="0" dirty="0">
              <a:solidFill>
                <a:schemeClr val="dk2"/>
              </a:solidFill>
            </a:endParaRPr>
          </a:p>
          <a:p>
            <a:pPr marL="0" algn="l"/>
            <a:r>
              <a:rPr lang="zh-CN" altLang="en-US" sz="2800" b="0" i="0" dirty="0">
                <a:solidFill>
                  <a:schemeClr val="dk2"/>
                </a:solidFill>
              </a:rPr>
              <a:t>（颜色不同、味道相同、大小相近等）</a:t>
            </a:r>
            <a:endParaRPr lang="zh-CN" altLang="en-US" sz="2800" b="0" i="0" dirty="0">
              <a:solidFill>
                <a:schemeClr val="dk2"/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2985770" y="186010"/>
            <a:ext cx="10800000" cy="720000"/>
          </a:xfrm>
        </p:spPr>
        <p:txBody>
          <a:bodyPr vert="horz" wrap="square" lIns="0" tIns="0" rIns="0" bIns="0" rtlCol="0" anchor="b">
            <a:normAutofit/>
          </a:bodyPr>
          <a:lstStyle/>
          <a:p>
            <a:pPr lvl="0" algn="l">
              <a:buClrTx/>
              <a:buSzTx/>
              <a:buFontTx/>
            </a:pPr>
            <a:r>
              <a:rPr lang="zh-CN" altLang="en-US" dirty="0">
                <a:ln w="4762">
                  <a:solidFill>
                    <a:srgbClr val="92D050">
                      <a:alpha val="100000"/>
                    </a:srgbClr>
                  </a:solidFill>
                </a:ln>
                <a:effectLst/>
                <a:latin typeface="+mn-lt"/>
                <a:ea typeface="+mn-ea"/>
                <a:cs typeface="+mn-cs"/>
                <a:sym typeface="+mn-ea"/>
              </a:rPr>
              <a:t>学生活动4</a:t>
            </a:r>
            <a:r>
              <a:rPr lang="zh-CN" altLang="en-US" dirty="0">
                <a:ln w="4762">
                  <a:solidFill>
                    <a:srgbClr val="92D050">
                      <a:alpha val="100000"/>
                    </a:srgbClr>
                  </a:solidFill>
                </a:ln>
                <a:effectLst/>
                <a:latin typeface="+mn-lt"/>
                <a:ea typeface="+mn-ea"/>
                <a:cs typeface="+mn-cs"/>
                <a:sym typeface="+mn-ea"/>
              </a:rPr>
              <a:t>：探究斑马鱼的觅食行为</a:t>
            </a:r>
            <a:endParaRPr lang="zh-CN" altLang="en-US" dirty="0">
              <a:ln w="4762">
                <a:solidFill>
                  <a:srgbClr val="92D050">
                    <a:alpha val="100000"/>
                  </a:srgbClr>
                </a:solidFill>
              </a:ln>
              <a:effectLst/>
              <a:latin typeface="+mn-lt"/>
              <a:ea typeface="+mn-ea"/>
              <a:cs typeface="+mn-cs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985770" y="2161540"/>
            <a:ext cx="2923540" cy="2090420"/>
            <a:chOff x="4261" y="2726"/>
            <a:chExt cx="4604" cy="3292"/>
          </a:xfrm>
        </p:grpSpPr>
        <p:sp>
          <p:nvSpPr>
            <p:cNvPr id="3" name="矩形 2"/>
            <p:cNvSpPr/>
            <p:nvPr/>
          </p:nvSpPr>
          <p:spPr>
            <a:xfrm>
              <a:off x="4261" y="4467"/>
              <a:ext cx="1802" cy="155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4" name="直接箭头连接符 3"/>
            <p:cNvCxnSpPr/>
            <p:nvPr/>
          </p:nvCxnSpPr>
          <p:spPr>
            <a:xfrm flipV="1">
              <a:off x="6063" y="2726"/>
              <a:ext cx="2802" cy="2124"/>
            </a:xfrm>
            <a:prstGeom prst="straightConnector1">
              <a:avLst/>
            </a:prstGeom>
            <a:ln w="31750" cap="rnd">
              <a:solidFill>
                <a:srgbClr val="FF0000"/>
              </a:solidFill>
              <a:round/>
              <a:tailEnd type="arrow" w="med" len="med"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</p:spTree>
    <p:custDataLst>
      <p:tags r:id="rId6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表格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284095" y="3861435"/>
          <a:ext cx="6701155" cy="26149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3190"/>
                <a:gridCol w="1723390"/>
                <a:gridCol w="1840865"/>
                <a:gridCol w="1743710"/>
              </a:tblGrid>
              <a:tr h="961390"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00000"/>
                        </a:lnSpc>
                      </a:pPr>
                      <a:r>
                        <a:rPr lang="zh-CN" altLang="en-US" sz="2800" b="1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食物</a:t>
                      </a:r>
                      <a:endParaRPr lang="zh-CN" altLang="en-US" sz="2800" b="1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9525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00000"/>
                        </a:lnSpc>
                      </a:pPr>
                      <a:r>
                        <a:rPr lang="zh-CN" altLang="en-US" sz="2800" b="1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起始数量</a:t>
                      </a:r>
                      <a:endParaRPr lang="zh-CN" altLang="en-US" sz="2800" b="1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9525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00000"/>
                        </a:lnSpc>
                      </a:pPr>
                      <a:r>
                        <a:rPr lang="zh-CN" altLang="en-US" sz="2800" b="1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剩余数量</a:t>
                      </a:r>
                      <a:endParaRPr lang="zh-CN" altLang="en-US" sz="2800" b="1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9525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00000"/>
                        </a:lnSpc>
                      </a:pPr>
                      <a:r>
                        <a:rPr lang="zh-CN" altLang="en-US" sz="2800" b="1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摄入数量</a:t>
                      </a:r>
                      <a:endParaRPr lang="zh-CN" altLang="en-US" sz="2800" b="1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9525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</a:tr>
              <a:tr h="550545"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00000"/>
                        </a:lnSpc>
                      </a:pPr>
                    </a:p>
                  </a:txBody>
                  <a:tcPr anchor="t">
                    <a:lnL w="9525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00000"/>
                        </a:lnSpc>
                      </a:pPr>
                    </a:p>
                  </a:txBody>
                  <a:tcPr anchor="t">
                    <a:lnL w="9525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00000"/>
                        </a:lnSpc>
                      </a:pPr>
                    </a:p>
                  </a:txBody>
                  <a:tcPr anchor="t">
                    <a:lnL w="9525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00000"/>
                        </a:lnSpc>
                      </a:pPr>
                    </a:p>
                  </a:txBody>
                  <a:tcPr anchor="t">
                    <a:lnL w="9525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</a:tr>
              <a:tr h="551180"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00000"/>
                        </a:lnSpc>
                      </a:pPr>
                    </a:p>
                  </a:txBody>
                  <a:tcPr anchor="t">
                    <a:lnL w="9525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00000"/>
                        </a:lnSpc>
                      </a:pPr>
                    </a:p>
                  </a:txBody>
                  <a:tcPr anchor="t">
                    <a:lnL w="9525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00000"/>
                        </a:lnSpc>
                      </a:pPr>
                    </a:p>
                  </a:txBody>
                  <a:tcPr anchor="t">
                    <a:lnL w="9525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00000"/>
                        </a:lnSpc>
                      </a:pPr>
                    </a:p>
                  </a:txBody>
                  <a:tcPr anchor="t">
                    <a:lnL w="9525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</a:tr>
              <a:tr h="551815"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00000"/>
                        </a:lnSpc>
                      </a:pPr>
                    </a:p>
                  </a:txBody>
                  <a:tcPr anchor="t">
                    <a:lnL w="9525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00000"/>
                        </a:lnSpc>
                      </a:pPr>
                    </a:p>
                  </a:txBody>
                  <a:tcPr anchor="t">
                    <a:lnL w="9525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00000"/>
                        </a:lnSpc>
                      </a:pPr>
                    </a:p>
                  </a:txBody>
                  <a:tcPr anchor="t">
                    <a:lnL w="9525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00000"/>
                        </a:lnSpc>
                      </a:pPr>
                    </a:p>
                  </a:txBody>
                  <a:tcPr anchor="t">
                    <a:lnL w="9525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</a:tr>
            </a:tbl>
          </a:graphicData>
        </a:graphic>
      </p:graphicFrame>
      <p:grpSp>
        <p:nvGrpSpPr>
          <p:cNvPr id="22" name="组合3"/>
          <p:cNvGrpSpPr/>
          <p:nvPr/>
        </p:nvGrpSpPr>
        <p:grpSpPr>
          <a:xfrm>
            <a:off x="2084337" y="2990717"/>
            <a:ext cx="8351520" cy="832485"/>
            <a:chOff x="-509270" y="662305"/>
            <a:chExt cx="8351520" cy="832485"/>
          </a:xfrm>
        </p:grpSpPr>
        <p:sp>
          <p:nvSpPr>
            <p:cNvPr id="23" name="形状10"/>
            <p:cNvSpPr txBox="1"/>
            <p:nvPr/>
          </p:nvSpPr>
          <p:spPr>
            <a:xfrm>
              <a:off x="-509270" y="662305"/>
              <a:ext cx="8274685" cy="67437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28575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4" name="文本7"/>
            <p:cNvSpPr txBox="1"/>
            <p:nvPr>
              <p:custDataLst>
                <p:tags r:id="rId2"/>
              </p:custDataLst>
            </p:nvPr>
          </p:nvSpPr>
          <p:spPr>
            <a:xfrm>
              <a:off x="-509270" y="662305"/>
              <a:ext cx="8351520" cy="832485"/>
            </a:xfrm>
            <a:prstGeom prst="rect">
              <a:avLst/>
            </a:prstGeom>
            <a:noFill/>
          </p:spPr>
          <p:txBody>
            <a:bodyPr wrap="square" anchor="ctr">
              <a:noAutofit/>
            </a:bodyPr>
            <a:lstStyle/>
            <a:p>
              <a:pPr marL="0" algn="l">
                <a:lnSpc>
                  <a:spcPts val="2800"/>
                </a:lnSpc>
              </a:pPr>
              <a:r>
                <a:rPr lang="zh-CN" altLang="en-US" sz="2800" b="0" i="0" dirty="0">
                  <a:solidFill>
                    <a:schemeClr val="dk2">
                      <a:lumMod val="85000"/>
                      <a:lumOff val="15000"/>
                    </a:schemeClr>
                  </a:solidFill>
                </a:rPr>
                <a:t>Excel表格收集各组数据，分析每组食物的数量变化</a:t>
              </a:r>
              <a:r>
                <a:rPr lang="zh-CN" altLang="en-US" sz="3200" b="0" i="0" dirty="0">
                  <a:solidFill>
                    <a:schemeClr val="dk2">
                      <a:lumMod val="85000"/>
                      <a:lumOff val="15000"/>
                    </a:schemeClr>
                  </a:solidFill>
                </a:rPr>
                <a:t>。</a:t>
              </a:r>
              <a:endParaRPr lang="zh-CN" altLang="en-US" sz="3200" b="0" i="0" dirty="0">
                <a:solidFill>
                  <a:schemeClr val="dk2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25" name="组合4"/>
          <p:cNvGrpSpPr/>
          <p:nvPr>
            <p:custDataLst>
              <p:tags r:id="rId3"/>
            </p:custDataLst>
          </p:nvPr>
        </p:nvGrpSpPr>
        <p:grpSpPr>
          <a:xfrm>
            <a:off x="90348" y="2977521"/>
            <a:ext cx="1908810" cy="649665"/>
            <a:chOff x="0" y="57785"/>
            <a:chExt cx="1908810" cy="649665"/>
          </a:xfrm>
        </p:grpSpPr>
        <p:sp>
          <p:nvSpPr>
            <p:cNvPr id="26" name="形状11"/>
            <p:cNvSpPr txBox="1"/>
            <p:nvPr>
              <p:custDataLst>
                <p:tags r:id="rId4"/>
              </p:custDataLst>
            </p:nvPr>
          </p:nvSpPr>
          <p:spPr>
            <a:xfrm>
              <a:off x="3810" y="78086"/>
              <a:ext cx="1905000" cy="521970"/>
            </a:xfrm>
            <a:prstGeom prst="rect">
              <a:avLst/>
            </a:prstGeom>
            <a:solidFill>
              <a:schemeClr val="accent1">
                <a:alpha val="100000"/>
              </a:schemeClr>
            </a:solidFill>
            <a:ln w="9525">
              <a:solidFill>
                <a:srgbClr val="F5FAF8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7" name="文本8"/>
            <p:cNvSpPr txBox="1"/>
            <p:nvPr>
              <p:custDataLst>
                <p:tags r:id="rId5"/>
              </p:custDataLst>
            </p:nvPr>
          </p:nvSpPr>
          <p:spPr>
            <a:xfrm>
              <a:off x="0" y="57785"/>
              <a:ext cx="1905000" cy="649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anchor="t">
              <a:normAutofit/>
            </a:bodyPr>
            <a:lstStyle/>
            <a:p>
              <a:pPr marL="0" algn="ctr">
                <a:lnSpc>
                  <a:spcPts val="3600"/>
                </a:lnSpc>
              </a:pPr>
              <a:r>
                <a:rPr lang="zh-CN" altLang="en-US" sz="3000" b="1" i="0" dirty="0">
                  <a:solidFill>
                    <a:schemeClr val="tx1"/>
                  </a:solidFill>
                </a:rPr>
                <a:t>数据分析</a:t>
              </a:r>
              <a:endParaRPr lang="zh-CN" altLang="en-US" sz="3000" b="1" i="0" dirty="0">
                <a:solidFill>
                  <a:schemeClr val="tx1"/>
                </a:solidFill>
              </a:endParaRPr>
            </a:p>
          </p:txBody>
        </p:sp>
      </p:grpSp>
      <p:sp>
        <p:nvSpPr>
          <p:cNvPr id="30" name="文本9"/>
          <p:cNvSpPr txBox="1"/>
          <p:nvPr>
            <p:custDataLst>
              <p:tags r:id="rId6"/>
            </p:custDataLst>
          </p:nvPr>
        </p:nvSpPr>
        <p:spPr>
          <a:xfrm>
            <a:off x="90170" y="1024255"/>
            <a:ext cx="1905000" cy="6496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anchor="t">
            <a:normAutofit/>
          </a:bodyPr>
          <a:lstStyle/>
          <a:p>
            <a:pPr marL="0" algn="ctr">
              <a:lnSpc>
                <a:spcPts val="3600"/>
              </a:lnSpc>
            </a:pPr>
            <a:r>
              <a:rPr lang="zh-CN" altLang="en-US" sz="3000" b="1" i="0" dirty="0">
                <a:solidFill>
                  <a:schemeClr val="tx1"/>
                </a:solidFill>
                <a:uFillTx/>
              </a:rPr>
              <a:t>实施实验</a:t>
            </a:r>
            <a:endParaRPr lang="zh-CN" altLang="en-US" sz="3000" b="1" i="0" dirty="0">
              <a:solidFill>
                <a:schemeClr val="tx1"/>
              </a:solidFill>
              <a:uFillTx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939165" y="246335"/>
            <a:ext cx="10800000" cy="720000"/>
          </a:xfrm>
        </p:spPr>
        <p:txBody>
          <a:bodyPr vert="horz" wrap="square" lIns="0" tIns="0" rIns="0" bIns="0" rtlCol="0" anchor="b">
            <a:normAutofit/>
          </a:bodyPr>
          <a:lstStyle/>
          <a:p>
            <a:pPr lvl="0" algn="ctr">
              <a:lnSpc>
                <a:spcPts val="4100"/>
              </a:lnSpc>
              <a:buClrTx/>
              <a:buSzTx/>
              <a:buFontTx/>
            </a:pPr>
            <a:r>
              <a:rPr lang="zh-CN" altLang="en-US" dirty="0">
                <a:ln w="4762">
                  <a:solidFill>
                    <a:srgbClr val="92D050">
                      <a:alpha val="100000"/>
                    </a:srgbClr>
                  </a:solidFill>
                </a:ln>
                <a:effectLst/>
                <a:latin typeface="+mn-lt"/>
                <a:ea typeface="+mn-ea"/>
                <a:cs typeface="+mn-cs"/>
                <a:sym typeface="+mn-ea"/>
              </a:rPr>
              <a:t>学</a:t>
            </a:r>
            <a:r>
              <a:rPr lang="zh-CN" altLang="en-US" dirty="0">
                <a:ln w="4762">
                  <a:solidFill>
                    <a:srgbClr val="92D050">
                      <a:alpha val="100000"/>
                    </a:srgbClr>
                  </a:solidFill>
                </a:ln>
                <a:effectLst/>
                <a:latin typeface="+mn-lt"/>
                <a:ea typeface="+mn-ea"/>
                <a:cs typeface="+mn-cs"/>
                <a:sym typeface="+mn-ea"/>
              </a:rPr>
              <a:t>生活动4：探究斑马鱼的觅食行为</a:t>
            </a:r>
            <a:endParaRPr lang="zh-CN" altLang="en-US" dirty="0">
              <a:ln w="4762">
                <a:solidFill>
                  <a:srgbClr val="92D050">
                    <a:alpha val="100000"/>
                  </a:srgbClr>
                </a:solidFill>
              </a:ln>
              <a:effectLst/>
              <a:latin typeface="+mn-lt"/>
              <a:ea typeface="+mn-ea"/>
              <a:cs typeface="+mn-cs"/>
              <a:sym typeface="+mn-ea"/>
            </a:endParaRPr>
          </a:p>
        </p:txBody>
      </p:sp>
      <p:graphicFrame>
        <p:nvGraphicFramePr>
          <p:cNvPr id="4" name="对象 3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10429240" y="4919980"/>
          <a:ext cx="971550" cy="123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" showAsIcon="1" r:id="rId8" imgW="971550" imgH="1238250" progId="Excel.Sheet.8">
                  <p:embed/>
                </p:oleObj>
              </mc:Choice>
              <mc:Fallback>
                <p:oleObj name="" showAsIcon="1" r:id="rId8" imgW="971550" imgH="1238250" progId="Excel.Sheet.8">
                  <p:embed/>
                  <p:pic>
                    <p:nvPicPr>
                      <p:cNvPr id="0" name="图片 1025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429240" y="4919980"/>
                        <a:ext cx="971550" cy="1238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文本1"/>
          <p:cNvSpPr txBox="1"/>
          <p:nvPr>
            <p:custDataLst>
              <p:tags r:id="rId10"/>
            </p:custDataLst>
          </p:nvPr>
        </p:nvSpPr>
        <p:spPr>
          <a:xfrm>
            <a:off x="2084070" y="1017270"/>
            <a:ext cx="9060815" cy="1665605"/>
          </a:xfrm>
          <a:prstGeom prst="rect">
            <a:avLst/>
          </a:prstGeom>
          <a:noFill/>
        </p:spPr>
        <p:txBody>
          <a:bodyPr wrap="square" anchor="t">
            <a:normAutofit fontScale="90000"/>
          </a:bodyPr>
          <a:p>
            <a:pPr marL="0" algn="l">
              <a:lnSpc>
                <a:spcPct val="120000"/>
              </a:lnSpc>
            </a:pPr>
            <a:r>
              <a:rPr lang="zh-CN" altLang="en-US" sz="3200" b="1" i="0" dirty="0">
                <a:solidFill>
                  <a:schemeClr val="tx1"/>
                </a:solidFill>
              </a:rPr>
              <a:t>操作步骤：</a:t>
            </a:r>
            <a:r>
              <a:rPr lang="zh-CN" altLang="en-US" sz="2800" b="0" i="0" dirty="0">
                <a:solidFill>
                  <a:schemeClr val="tx1"/>
                </a:solidFill>
              </a:rPr>
              <a:t>同时移除起点室的挡板，观察斑马鱼的觅食行为，3分钟后，计数实验盒中各种食物剩余数量并记录，计算并比较斑马鱼摄入各种食物的数量。</a:t>
            </a:r>
            <a:endParaRPr lang="zh-CN" altLang="en-US" sz="2800" b="0" i="0" dirty="0">
              <a:solidFill>
                <a:schemeClr val="tx1"/>
              </a:solidFill>
            </a:endParaRPr>
          </a:p>
        </p:txBody>
      </p:sp>
    </p:spTree>
    <p:custDataLst>
      <p:tags r:id="rId1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2" grpId="0" bldLvl="0" animBg="1"/>
      <p:bldP spid="25" grpId="0" bldLvl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>
            <p:custDataLst>
              <p:tags r:id="rId1"/>
            </p:custDataLst>
          </p:nvPr>
        </p:nvSpPr>
        <p:spPr>
          <a:xfrm>
            <a:off x="3151775" y="861374"/>
            <a:ext cx="7617460" cy="1013460"/>
          </a:xfrm>
          <a:prstGeom prst="rect">
            <a:avLst/>
          </a:prstGeom>
          <a:noFill/>
        </p:spPr>
        <p:txBody>
          <a:bodyPr wrap="square" anchor="t">
            <a:normAutofit/>
          </a:bodyPr>
          <a:lstStyle/>
          <a:p>
            <a:pPr marL="0" algn="l">
              <a:lnSpc>
                <a:spcPts val="5700"/>
              </a:lnSpc>
            </a:pPr>
            <a:r>
              <a:rPr lang="zh-CN" altLang="en-US" sz="4000" b="0" i="0" dirty="0">
                <a:ln w="4762">
                  <a:solidFill>
                    <a:srgbClr val="385723">
                      <a:alpha val="100000"/>
                    </a:srgbClr>
                  </a:solidFill>
                </a:ln>
                <a:solidFill>
                  <a:schemeClr val="tx1"/>
                </a:solidFill>
                <a:effectLst>
                  <a:outerShdw blurRad="9525" dir="18900000" sy="23000" kx="-1200000" algn="bl" rotWithShape="0">
                    <a:srgbClr val="A9D18E">
                      <a:alpha val="100000"/>
                    </a:srgbClr>
                  </a:outerShdw>
                </a:effectLst>
              </a:rPr>
              <a:t>   定量观察与定性观察的结合</a:t>
            </a:r>
            <a:endParaRPr lang="zh-CN" altLang="en-US" sz="4000" b="0" i="0" dirty="0">
              <a:ln w="4762">
                <a:solidFill>
                  <a:srgbClr val="385723">
                    <a:alpha val="100000"/>
                  </a:srgbClr>
                </a:solidFill>
              </a:ln>
              <a:solidFill>
                <a:schemeClr val="tx1"/>
              </a:solidFill>
              <a:effectLst>
                <a:outerShdw blurRad="9525" dir="18900000" sy="23000" kx="-1200000" algn="bl" rotWithShape="0">
                  <a:srgbClr val="A9D18E">
                    <a:alpha val="100000"/>
                  </a:srgbClr>
                </a:outerShdw>
              </a:effectLst>
            </a:endParaRPr>
          </a:p>
        </p:txBody>
      </p:sp>
      <p:grpSp>
        <p:nvGrpSpPr>
          <p:cNvPr id="3" name="组合1"/>
          <p:cNvGrpSpPr/>
          <p:nvPr/>
        </p:nvGrpSpPr>
        <p:grpSpPr>
          <a:xfrm>
            <a:off x="426291" y="854097"/>
            <a:ext cx="2634276" cy="741517"/>
            <a:chOff x="0" y="0"/>
            <a:chExt cx="2634276" cy="741517"/>
          </a:xfrm>
        </p:grpSpPr>
        <p:sp>
          <p:nvSpPr>
            <p:cNvPr id="4" name="形状3"/>
            <p:cNvSpPr txBox="1"/>
            <p:nvPr/>
          </p:nvSpPr>
          <p:spPr>
            <a:xfrm>
              <a:off x="115231" y="70739"/>
              <a:ext cx="2519045" cy="641985"/>
            </a:xfrm>
            <a:prstGeom prst="roundRect">
              <a:avLst/>
            </a:prstGeom>
            <a:solidFill>
              <a:schemeClr val="accent2">
                <a:alpha val="100000"/>
              </a:schemeClr>
            </a:solidFill>
            <a:ln w="12700">
              <a:solidFill>
                <a:srgbClr val="00000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文本5"/>
            <p:cNvSpPr txBox="1"/>
            <p:nvPr>
              <p:custDataLst>
                <p:tags r:id="rId2"/>
              </p:custDataLst>
            </p:nvPr>
          </p:nvSpPr>
          <p:spPr>
            <a:xfrm>
              <a:off x="0" y="0"/>
              <a:ext cx="2519045" cy="741517"/>
            </a:xfrm>
            <a:prstGeom prst="rect">
              <a:avLst/>
            </a:prstGeom>
            <a:noFill/>
          </p:spPr>
          <p:txBody>
            <a:bodyPr wrap="square" anchor="ctr">
              <a:normAutofit/>
            </a:bodyPr>
            <a:lstStyle/>
            <a:p>
              <a:pPr marL="0" algn="ctr">
                <a:lnSpc>
                  <a:spcPts val="4300"/>
                </a:lnSpc>
              </a:pPr>
              <a:r>
                <a:rPr lang="zh-CN" altLang="en-US" sz="3600" b="0" i="0" dirty="0">
                  <a:solidFill>
                    <a:schemeClr val="tx1"/>
                  </a:solidFill>
                  <a:effectLst>
                    <a:outerShdw blurRad="28575" dist="57150" dir="2700000" rotWithShape="0">
                      <a:srgbClr val="333333">
                        <a:alpha val="40000"/>
                      </a:srgbClr>
                    </a:outerShdw>
                  </a:effectLst>
                </a:rPr>
                <a:t> 探究技能</a:t>
              </a:r>
              <a:endParaRPr lang="zh-CN" altLang="en-US" sz="3600" b="0" i="0" dirty="0">
                <a:solidFill>
                  <a:schemeClr val="tx1"/>
                </a:solidFill>
                <a:effectLst>
                  <a:outerShdw blurRad="28575" dist="57150" dir="2700000" rotWithShape="0">
                    <a:srgbClr val="333333">
                      <a:alpha val="40000"/>
                    </a:srgbClr>
                  </a:outerShdw>
                </a:effectLst>
              </a:endParaRPr>
            </a:p>
          </p:txBody>
        </p:sp>
      </p:grpSp>
      <p:pic>
        <p:nvPicPr>
          <p:cNvPr id="6" name="图片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8201" y="903265"/>
            <a:ext cx="641985" cy="641985"/>
          </a:xfrm>
          <a:prstGeom prst="rect">
            <a:avLst/>
          </a:prstGeom>
        </p:spPr>
      </p:pic>
      <p:graphicFrame>
        <p:nvGraphicFramePr>
          <p:cNvPr id="7" name="表格1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2628900" y="2588895"/>
          <a:ext cx="7395845" cy="33089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8375"/>
                <a:gridCol w="1729105"/>
                <a:gridCol w="1751330"/>
                <a:gridCol w="1677035"/>
              </a:tblGrid>
              <a:tr h="1029335">
                <a:tc>
                  <a:txBody>
                    <a:bodyPr/>
                    <a:lstStyle/>
                    <a:p>
                      <a:pPr marL="0" algn="ctr">
                        <a:lnSpc>
                          <a:spcPts val="3600"/>
                        </a:lnSpc>
                      </a:pPr>
                      <a:r>
                        <a:rPr lang="zh-CN" altLang="en-US" sz="2800" b="1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食物颜色</a:t>
                      </a:r>
                      <a:endParaRPr lang="zh-CN" altLang="en-US" sz="2800" b="1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9525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3600"/>
                        </a:lnSpc>
                      </a:pPr>
                      <a:r>
                        <a:rPr lang="zh-CN" altLang="en-US" sz="2800" b="1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起始数量</a:t>
                      </a:r>
                      <a:endParaRPr lang="zh-CN" altLang="en-US" sz="2800" b="1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9525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3600"/>
                        </a:lnSpc>
                      </a:pPr>
                      <a:r>
                        <a:rPr lang="zh-CN" altLang="en-US" sz="2800" b="1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剩余数量</a:t>
                      </a:r>
                      <a:endParaRPr lang="zh-CN" altLang="en-US" sz="2800" b="1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9525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3600"/>
                        </a:lnSpc>
                      </a:pPr>
                      <a:r>
                        <a:rPr lang="zh-CN" altLang="en-US" sz="2800" b="1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摄入数量</a:t>
                      </a:r>
                      <a:endParaRPr lang="zh-CN" altLang="en-US" sz="2800" b="1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9525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</a:tr>
              <a:tr h="760095">
                <a:tc>
                  <a:txBody>
                    <a:bodyPr/>
                    <a:lstStyle/>
                    <a:p>
                      <a:pPr marL="0" algn="ctr">
                        <a:lnSpc>
                          <a:spcPts val="4000"/>
                        </a:lnSpc>
                      </a:pPr>
                      <a:r>
                        <a:rPr lang="zh-CN" altLang="en-US" sz="2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</a:rPr>
                        <a:t>红色</a:t>
                      </a:r>
                      <a:endParaRPr lang="zh-CN" altLang="en-US" sz="2800" b="0" i="0" dirty="0">
                        <a:solidFill>
                          <a:srgbClr val="000000">
                            <a:alpha val="100000"/>
                          </a:srgbClr>
                        </a:solidFill>
                      </a:endParaRPr>
                    </a:p>
                  </a:txBody>
                  <a:tcPr anchor="ctr">
                    <a:lnL w="9525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4000"/>
                        </a:lnSpc>
                      </a:pPr>
                      <a:r>
                        <a:rPr lang="zh-CN" altLang="en-US" sz="2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</a:rPr>
                        <a:t>5</a:t>
                      </a:r>
                      <a:endParaRPr lang="zh-CN" altLang="en-US" sz="2800" b="0" i="0" dirty="0">
                        <a:solidFill>
                          <a:srgbClr val="000000">
                            <a:alpha val="100000"/>
                          </a:srgbClr>
                        </a:solidFill>
                      </a:endParaRPr>
                    </a:p>
                  </a:txBody>
                  <a:tcPr anchor="ctr">
                    <a:lnL w="9525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4000"/>
                        </a:lnSpc>
                      </a:pPr>
                      <a:r>
                        <a:rPr lang="zh-CN" altLang="en-US" sz="2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</a:rPr>
                        <a:t>0</a:t>
                      </a:r>
                      <a:endParaRPr lang="zh-CN" altLang="en-US" sz="2800" b="0" i="0" dirty="0">
                        <a:solidFill>
                          <a:srgbClr val="000000">
                            <a:alpha val="100000"/>
                          </a:srgbClr>
                        </a:solidFill>
                      </a:endParaRPr>
                    </a:p>
                  </a:txBody>
                  <a:tcPr anchor="ctr">
                    <a:lnL w="9525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4000"/>
                        </a:lnSpc>
                      </a:pPr>
                      <a:r>
                        <a:rPr lang="zh-CN" altLang="en-US" sz="2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</a:rPr>
                        <a:t>5</a:t>
                      </a:r>
                      <a:endParaRPr lang="zh-CN" altLang="en-US" sz="2800" b="0" i="0" dirty="0">
                        <a:solidFill>
                          <a:srgbClr val="000000">
                            <a:alpha val="100000"/>
                          </a:srgbClr>
                        </a:solidFill>
                      </a:endParaRPr>
                    </a:p>
                  </a:txBody>
                  <a:tcPr anchor="ctr">
                    <a:lnL w="9525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</a:tr>
              <a:tr h="759460">
                <a:tc>
                  <a:txBody>
                    <a:bodyPr/>
                    <a:lstStyle/>
                    <a:p>
                      <a:pPr marL="0" algn="ctr">
                        <a:lnSpc>
                          <a:spcPts val="4000"/>
                        </a:lnSpc>
                      </a:pPr>
                      <a:r>
                        <a:rPr lang="zh-CN" altLang="en-US" sz="2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</a:rPr>
                        <a:t>绿色</a:t>
                      </a:r>
                      <a:endParaRPr lang="zh-CN" altLang="en-US" sz="2800" b="0" i="0" dirty="0">
                        <a:solidFill>
                          <a:srgbClr val="000000">
                            <a:alpha val="100000"/>
                          </a:srgbClr>
                        </a:solidFill>
                      </a:endParaRPr>
                    </a:p>
                  </a:txBody>
                  <a:tcPr anchor="ctr">
                    <a:lnL w="9525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4000"/>
                        </a:lnSpc>
                      </a:pPr>
                      <a:r>
                        <a:rPr lang="zh-CN" altLang="en-US" sz="2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</a:rPr>
                        <a:t>5</a:t>
                      </a:r>
                      <a:endParaRPr lang="zh-CN" altLang="en-US" sz="2800" b="0" i="0" dirty="0">
                        <a:solidFill>
                          <a:srgbClr val="000000">
                            <a:alpha val="100000"/>
                          </a:srgbClr>
                        </a:solidFill>
                      </a:endParaRPr>
                    </a:p>
                  </a:txBody>
                  <a:tcPr anchor="ctr">
                    <a:lnL w="9525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4000"/>
                        </a:lnSpc>
                      </a:pPr>
                      <a:r>
                        <a:rPr lang="zh-CN" altLang="en-US" sz="2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</a:rPr>
                        <a:t>0</a:t>
                      </a:r>
                      <a:endParaRPr lang="zh-CN" altLang="en-US" sz="2800" b="0" i="0" dirty="0">
                        <a:solidFill>
                          <a:srgbClr val="000000">
                            <a:alpha val="100000"/>
                          </a:srgbClr>
                        </a:solidFill>
                      </a:endParaRPr>
                    </a:p>
                  </a:txBody>
                  <a:tcPr anchor="ctr">
                    <a:lnL w="9525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4000"/>
                        </a:lnSpc>
                      </a:pPr>
                      <a:r>
                        <a:rPr lang="zh-CN" altLang="en-US" sz="2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</a:rPr>
                        <a:t>5</a:t>
                      </a:r>
                      <a:endParaRPr lang="zh-CN" altLang="en-US" sz="2800" b="0" i="0" dirty="0">
                        <a:solidFill>
                          <a:srgbClr val="000000">
                            <a:alpha val="100000"/>
                          </a:srgbClr>
                        </a:solidFill>
                      </a:endParaRPr>
                    </a:p>
                  </a:txBody>
                  <a:tcPr anchor="ctr">
                    <a:lnL w="9525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</a:tr>
              <a:tr h="760095">
                <a:tc>
                  <a:txBody>
                    <a:bodyPr/>
                    <a:lstStyle/>
                    <a:p>
                      <a:pPr marL="0" algn="ctr">
                        <a:lnSpc>
                          <a:spcPts val="4000"/>
                        </a:lnSpc>
                      </a:pPr>
                      <a:r>
                        <a:rPr lang="zh-CN" altLang="en-US" sz="2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</a:rPr>
                        <a:t>棕色</a:t>
                      </a:r>
                      <a:endParaRPr lang="zh-CN" altLang="en-US" sz="2800" b="0" i="0" dirty="0">
                        <a:solidFill>
                          <a:srgbClr val="000000">
                            <a:alpha val="100000"/>
                          </a:srgbClr>
                        </a:solidFill>
                      </a:endParaRPr>
                    </a:p>
                  </a:txBody>
                  <a:tcPr anchor="ctr">
                    <a:lnL w="9525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4000"/>
                        </a:lnSpc>
                      </a:pPr>
                      <a:r>
                        <a:rPr lang="zh-CN" altLang="en-US" sz="2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</a:rPr>
                        <a:t>5</a:t>
                      </a:r>
                      <a:endParaRPr lang="zh-CN" altLang="en-US" sz="2800" b="0" i="0" dirty="0">
                        <a:solidFill>
                          <a:srgbClr val="000000">
                            <a:alpha val="100000"/>
                          </a:srgbClr>
                        </a:solidFill>
                      </a:endParaRPr>
                    </a:p>
                  </a:txBody>
                  <a:tcPr anchor="ctr">
                    <a:lnL w="9525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4000"/>
                        </a:lnSpc>
                      </a:pPr>
                      <a:r>
                        <a:rPr lang="zh-CN" altLang="en-US" sz="2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</a:rPr>
                        <a:t>0</a:t>
                      </a:r>
                      <a:endParaRPr lang="zh-CN" altLang="en-US" sz="2800" b="0" i="0" dirty="0">
                        <a:solidFill>
                          <a:srgbClr val="000000">
                            <a:alpha val="100000"/>
                          </a:srgbClr>
                        </a:solidFill>
                      </a:endParaRPr>
                    </a:p>
                  </a:txBody>
                  <a:tcPr anchor="ctr">
                    <a:lnL w="9525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4000"/>
                        </a:lnSpc>
                      </a:pPr>
                      <a:r>
                        <a:rPr lang="zh-CN" altLang="en-US" sz="2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</a:rPr>
                        <a:t>5</a:t>
                      </a:r>
                      <a:endParaRPr lang="zh-CN" altLang="en-US" sz="2800" b="0" i="0" dirty="0">
                        <a:solidFill>
                          <a:srgbClr val="000000">
                            <a:alpha val="100000"/>
                          </a:srgbClr>
                        </a:solidFill>
                      </a:endParaRPr>
                    </a:p>
                  </a:txBody>
                  <a:tcPr anchor="ctr">
                    <a:lnL w="9525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8" name="形状1"/>
          <p:cNvSpPr txBox="1"/>
          <p:nvPr/>
        </p:nvSpPr>
        <p:spPr>
          <a:xfrm>
            <a:off x="3166110" y="3733800"/>
            <a:ext cx="1191260" cy="2164080"/>
          </a:xfrm>
          <a:prstGeom prst="roundRect">
            <a:avLst/>
          </a:prstGeom>
          <a:solidFill>
            <a:srgbClr val="FFFFFF">
              <a:alpha val="0"/>
            </a:srgbClr>
          </a:solidFill>
          <a:ln w="28575">
            <a:solidFill>
              <a:schemeClr val="accent1">
                <a:alpha val="100000"/>
              </a:scheme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9" name="形状2"/>
          <p:cNvSpPr txBox="1"/>
          <p:nvPr/>
        </p:nvSpPr>
        <p:spPr>
          <a:xfrm>
            <a:off x="4900295" y="3696970"/>
            <a:ext cx="4693920" cy="2201545"/>
          </a:xfrm>
          <a:prstGeom prst="roundRect">
            <a:avLst/>
          </a:prstGeom>
          <a:solidFill>
            <a:srgbClr val="FFFFFF">
              <a:alpha val="0"/>
            </a:srgbClr>
          </a:solidFill>
          <a:ln w="28575">
            <a:solidFill>
              <a:schemeClr val="accent1">
                <a:alpha val="100000"/>
              </a:scheme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0" name="文本2"/>
          <p:cNvSpPr txBox="1"/>
          <p:nvPr>
            <p:custDataLst>
              <p:tags r:id="rId6"/>
            </p:custDataLst>
          </p:nvPr>
        </p:nvSpPr>
        <p:spPr>
          <a:xfrm>
            <a:off x="238544" y="3252587"/>
            <a:ext cx="2222500" cy="924844"/>
          </a:xfrm>
          <a:prstGeom prst="rect">
            <a:avLst/>
          </a:prstGeom>
          <a:noFill/>
        </p:spPr>
        <p:txBody>
          <a:bodyPr wrap="square" anchor="t">
            <a:normAutofit/>
          </a:bodyPr>
          <a:lstStyle/>
          <a:p>
            <a:pPr marL="0" algn="l">
              <a:lnSpc>
                <a:spcPts val="5700"/>
              </a:lnSpc>
            </a:pPr>
            <a:r>
              <a:rPr lang="zh-CN" altLang="en-US" sz="4000" i="0" dirty="0">
                <a:ln w="4762">
                  <a:solidFill>
                    <a:srgbClr val="385723">
                      <a:alpha val="100000"/>
                    </a:srgbClr>
                  </a:solidFill>
                </a:ln>
                <a:solidFill>
                  <a:schemeClr val="tx1"/>
                </a:solidFill>
                <a:effectLst>
                  <a:outerShdw blurRad="9525" dir="18900000" sy="23000" kx="-1200000" algn="bl" rotWithShape="0">
                    <a:srgbClr val="A9D18E">
                      <a:alpha val="100000"/>
                    </a:srgbClr>
                  </a:outerShdw>
                </a:effectLst>
              </a:rPr>
              <a:t>定量观察</a:t>
            </a:r>
            <a:endParaRPr lang="zh-CN" altLang="en-US" sz="4000" i="0" dirty="0">
              <a:ln w="4762">
                <a:solidFill>
                  <a:srgbClr val="385723">
                    <a:alpha val="100000"/>
                  </a:srgbClr>
                </a:solidFill>
              </a:ln>
              <a:solidFill>
                <a:schemeClr val="tx1"/>
              </a:solidFill>
              <a:effectLst>
                <a:outerShdw blurRad="9525" dir="18900000" sy="23000" kx="-1200000" algn="bl" rotWithShape="0">
                  <a:srgbClr val="A9D18E">
                    <a:alpha val="100000"/>
                  </a:srgbClr>
                </a:outerShdw>
              </a:effectLst>
            </a:endParaRPr>
          </a:p>
        </p:txBody>
      </p:sp>
      <p:sp>
        <p:nvSpPr>
          <p:cNvPr id="11" name="文本3"/>
          <p:cNvSpPr txBox="1"/>
          <p:nvPr>
            <p:custDataLst>
              <p:tags r:id="rId7"/>
            </p:custDataLst>
          </p:nvPr>
        </p:nvSpPr>
        <p:spPr>
          <a:xfrm>
            <a:off x="238582" y="4426782"/>
            <a:ext cx="2222500" cy="924844"/>
          </a:xfrm>
          <a:prstGeom prst="rect">
            <a:avLst/>
          </a:prstGeom>
          <a:noFill/>
        </p:spPr>
        <p:txBody>
          <a:bodyPr wrap="square" anchor="t">
            <a:normAutofit/>
          </a:bodyPr>
          <a:lstStyle/>
          <a:p>
            <a:pPr marL="0" algn="l">
              <a:lnSpc>
                <a:spcPts val="5700"/>
              </a:lnSpc>
            </a:pPr>
            <a:r>
              <a:rPr lang="zh-CN" altLang="en-US" sz="4000" b="0" i="0" dirty="0">
                <a:ln w="4762">
                  <a:solidFill>
                    <a:srgbClr val="385723">
                      <a:alpha val="100000"/>
                    </a:srgbClr>
                  </a:solidFill>
                </a:ln>
                <a:solidFill>
                  <a:schemeClr val="tx1"/>
                </a:solidFill>
                <a:effectLst>
                  <a:outerShdw blurRad="9525" dir="18900000" sy="23000" kx="-1200000" algn="bl" rotWithShape="0">
                    <a:srgbClr val="A9D18E">
                      <a:alpha val="100000"/>
                    </a:srgbClr>
                  </a:outerShdw>
                </a:effectLst>
              </a:rPr>
              <a:t>定性观察</a:t>
            </a:r>
            <a:endParaRPr lang="zh-CN" altLang="en-US" sz="4000" b="0" i="0" dirty="0">
              <a:ln w="4762">
                <a:solidFill>
                  <a:srgbClr val="385723">
                    <a:alpha val="100000"/>
                  </a:srgbClr>
                </a:solidFill>
              </a:ln>
              <a:solidFill>
                <a:schemeClr val="tx1"/>
              </a:solidFill>
              <a:effectLst>
                <a:outerShdw blurRad="9525" dir="18900000" sy="23000" kx="-1200000" algn="bl" rotWithShape="0">
                  <a:srgbClr val="A9D18E">
                    <a:alpha val="100000"/>
                  </a:srgbClr>
                </a:outerShdw>
              </a:effectLst>
            </a:endParaRPr>
          </a:p>
        </p:txBody>
      </p:sp>
      <p:sp>
        <p:nvSpPr>
          <p:cNvPr id="15" name="文本4"/>
          <p:cNvSpPr txBox="1"/>
          <p:nvPr>
            <p:custDataLst>
              <p:tags r:id="rId8"/>
            </p:custDataLst>
          </p:nvPr>
        </p:nvSpPr>
        <p:spPr>
          <a:xfrm>
            <a:off x="2562860" y="75565"/>
            <a:ext cx="6718300" cy="721995"/>
          </a:xfrm>
          <a:prstGeom prst="rect">
            <a:avLst/>
          </a:prstGeom>
          <a:noFill/>
        </p:spPr>
        <p:txBody>
          <a:bodyPr wrap="square" anchor="ctr">
            <a:normAutofit/>
          </a:bodyPr>
          <a:lstStyle/>
          <a:p>
            <a:pPr marL="0" algn="ctr">
              <a:lnSpc>
                <a:spcPts val="4100"/>
              </a:lnSpc>
            </a:pPr>
            <a:r>
              <a:rPr lang="zh-CN" altLang="en-US" sz="3200" b="1" i="0" dirty="0">
                <a:ln w="4762">
                  <a:solidFill>
                    <a:srgbClr val="92D050">
                      <a:alpha val="100000"/>
                    </a:srgbClr>
                  </a:solidFill>
                </a:ln>
                <a:solidFill>
                  <a:schemeClr val="tx1"/>
                </a:solidFill>
                <a:effectLst/>
              </a:rPr>
              <a:t>学生活动</a:t>
            </a:r>
            <a:r>
              <a:rPr lang="en-US" altLang="zh-CN" sz="3200" b="1" i="0" dirty="0">
                <a:ln w="4762">
                  <a:solidFill>
                    <a:srgbClr val="92D050">
                      <a:alpha val="100000"/>
                    </a:srgbClr>
                  </a:solidFill>
                </a:ln>
                <a:solidFill>
                  <a:schemeClr val="tx1"/>
                </a:solidFill>
                <a:effectLst/>
              </a:rPr>
              <a:t>4</a:t>
            </a:r>
            <a:r>
              <a:rPr lang="zh-CN" altLang="en-US" sz="3200" b="1" i="0" dirty="0">
                <a:ln w="4762">
                  <a:solidFill>
                    <a:srgbClr val="92D050">
                      <a:alpha val="100000"/>
                    </a:srgbClr>
                  </a:solidFill>
                </a:ln>
                <a:solidFill>
                  <a:schemeClr val="tx1"/>
                </a:solidFill>
                <a:effectLst/>
              </a:rPr>
              <a:t>：探究斑马鱼的觅食行为</a:t>
            </a:r>
            <a:endParaRPr lang="zh-CN" altLang="en-US" sz="3200" b="1" i="0" dirty="0">
              <a:ln w="4762">
                <a:solidFill>
                  <a:srgbClr val="92D050">
                    <a:alpha val="100000"/>
                  </a:srgbClr>
                </a:solidFill>
              </a:ln>
              <a:solidFill>
                <a:schemeClr val="tx1"/>
              </a:solidFill>
              <a:effectLst/>
            </a:endParaRPr>
          </a:p>
        </p:txBody>
      </p:sp>
    </p:spTree>
    <p:custDataLst>
      <p:tags r:id="rId9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8" grpId="0" bldLvl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1"/>
          <p:cNvGrpSpPr/>
          <p:nvPr/>
        </p:nvGrpSpPr>
        <p:grpSpPr>
          <a:xfrm>
            <a:off x="1491615" y="1533525"/>
            <a:ext cx="8475980" cy="649605"/>
            <a:chOff x="52170" y="73660"/>
            <a:chExt cx="8958580" cy="649605"/>
          </a:xfrm>
        </p:grpSpPr>
        <p:sp>
          <p:nvSpPr>
            <p:cNvPr id="4" name="形状1"/>
            <p:cNvSpPr txBox="1"/>
            <p:nvPr/>
          </p:nvSpPr>
          <p:spPr>
            <a:xfrm>
              <a:off x="52170" y="76200"/>
              <a:ext cx="8958580" cy="51117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1270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文本7"/>
            <p:cNvSpPr txBox="1"/>
            <p:nvPr>
              <p:custDataLst>
                <p:tags r:id="rId1"/>
              </p:custDataLst>
            </p:nvPr>
          </p:nvSpPr>
          <p:spPr>
            <a:xfrm>
              <a:off x="233382" y="73660"/>
              <a:ext cx="8263263" cy="649605"/>
            </a:xfrm>
            <a:prstGeom prst="rect">
              <a:avLst/>
            </a:prstGeom>
            <a:noFill/>
          </p:spPr>
          <p:txBody>
            <a:bodyPr wrap="square" anchor="t">
              <a:normAutofit/>
            </a:bodyPr>
            <a:lstStyle/>
            <a:p>
              <a:pPr marL="0" algn="ctr">
                <a:lnSpc>
                  <a:spcPts val="3600"/>
                </a:lnSpc>
              </a:pPr>
              <a:r>
                <a:rPr lang="zh-CN" altLang="en-US" sz="3000" b="1" i="0" dirty="0">
                  <a:solidFill>
                    <a:schemeClr val="tx1"/>
                  </a:solidFill>
                  <a:effectLst/>
                </a:rPr>
                <a:t>利于动物的养殖，提高经济价值、科研价值</a:t>
              </a:r>
              <a:endParaRPr lang="zh-CN" altLang="en-US" sz="3000" b="1" i="0" dirty="0">
                <a:solidFill>
                  <a:schemeClr val="tx1"/>
                </a:solidFill>
                <a:effectLst/>
              </a:endParaRPr>
            </a:p>
          </p:txBody>
        </p:sp>
      </p:grpSp>
      <p:grpSp>
        <p:nvGrpSpPr>
          <p:cNvPr id="29" name="组合3"/>
          <p:cNvGrpSpPr/>
          <p:nvPr/>
        </p:nvGrpSpPr>
        <p:grpSpPr>
          <a:xfrm>
            <a:off x="339515" y="447939"/>
            <a:ext cx="6981190" cy="695325"/>
            <a:chOff x="0" y="37465"/>
            <a:chExt cx="6981190" cy="695325"/>
          </a:xfrm>
        </p:grpSpPr>
        <p:sp>
          <p:nvSpPr>
            <p:cNvPr id="30" name="形状9"/>
            <p:cNvSpPr txBox="1"/>
            <p:nvPr/>
          </p:nvSpPr>
          <p:spPr>
            <a:xfrm>
              <a:off x="0" y="77470"/>
              <a:ext cx="6981190" cy="562610"/>
            </a:xfrm>
            <a:prstGeom prst="roundRect">
              <a:avLst/>
            </a:prstGeom>
            <a:solidFill>
              <a:schemeClr val="accent1">
                <a:alpha val="100000"/>
              </a:scheme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p>
              <a:pPr marL="0" algn="ctr"/>
            </a:p>
          </p:txBody>
        </p:sp>
        <p:sp>
          <p:nvSpPr>
            <p:cNvPr id="31" name="文本4"/>
            <p:cNvSpPr txBox="1"/>
            <p:nvPr>
              <p:custDataLst>
                <p:tags r:id="rId2"/>
              </p:custDataLst>
            </p:nvPr>
          </p:nvSpPr>
          <p:spPr>
            <a:xfrm>
              <a:off x="1905" y="37465"/>
              <a:ext cx="6958330" cy="695325"/>
            </a:xfrm>
            <a:prstGeom prst="rect">
              <a:avLst/>
            </a:prstGeom>
            <a:noFill/>
          </p:spPr>
          <p:txBody>
            <a:bodyPr wrap="square" anchor="ctr">
              <a:normAutofit/>
            </a:bodyPr>
            <a:p>
              <a:pPr marL="0" algn="ctr">
                <a:lnSpc>
                  <a:spcPts val="3900"/>
                </a:lnSpc>
              </a:pPr>
              <a:r>
                <a:rPr lang="zh-CN" altLang="en-US" sz="3300" b="0" i="0" dirty="0">
                  <a:solidFill>
                    <a:schemeClr val="lt2"/>
                  </a:solidFill>
                </a:rPr>
                <a:t>任务三：感悟研究动物行为的价值</a:t>
              </a:r>
              <a:endParaRPr lang="zh-CN" altLang="en-US" sz="3300" b="0" i="0" dirty="0">
                <a:solidFill>
                  <a:schemeClr val="lt2"/>
                </a:solidFill>
              </a:endParaRPr>
            </a:p>
          </p:txBody>
        </p:sp>
      </p:grpSp>
      <p:sp>
        <p:nvSpPr>
          <p:cNvPr id="24" name="文本框 23"/>
          <p:cNvSpPr txBox="1"/>
          <p:nvPr>
            <p:custDataLst>
              <p:tags r:id="rId3"/>
            </p:custDataLst>
          </p:nvPr>
        </p:nvSpPr>
        <p:spPr>
          <a:xfrm>
            <a:off x="763270" y="2107565"/>
            <a:ext cx="11113770" cy="4399915"/>
          </a:xfrm>
          <a:prstGeom prst="rect">
            <a:avLst/>
          </a:prstGeom>
          <a:noFill/>
        </p:spPr>
        <p:txBody>
          <a:bodyPr wrap="square" rtlCol="0" anchor="t">
            <a:normAutofit lnSpcReduction="10000"/>
          </a:bodyPr>
          <a:p>
            <a:pPr indent="0" fontAlgn="auto">
              <a:lnSpc>
                <a:spcPct val="140000"/>
              </a:lnSpc>
            </a:pPr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资料</a:t>
            </a:r>
            <a:r>
              <a:rPr lang="en-US" altLang="zh-CN" sz="2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：鱼类觅食行为：鱼类觅食行为对养殖环境有着重要的影响。不同种类的鱼类对食物的需求和觅食方式差异较大，因此，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了解鱼类觅食行为可以帮助合理配置饲料和饲养方式，提高饲料利用率，减少资源浪费。</a:t>
            </a:r>
            <a:endParaRPr lang="zh-CN" altLang="en-US" sz="24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 fontAlgn="auto">
              <a:lnSpc>
                <a:spcPct val="140000"/>
              </a:lnSpc>
            </a:pPr>
            <a:endParaRPr lang="zh-CN" altLang="en-US" sz="24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 fontAlgn="auto">
              <a:lnSpc>
                <a:spcPct val="140000"/>
              </a:lnSpc>
            </a:pPr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资料</a:t>
            </a:r>
            <a:r>
              <a:rPr lang="en-US" altLang="zh-CN" sz="2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鱼类互动行为（争斗、防御或社会行为）：鱼类之间的互动行为对养殖环境也有着重要的影响。一些鱼类喜欢群聚，形成鱼群，互相间的互动行为可以促进鱼类生长和增加养殖效益。而其他鱼类可能表现出攻击性或支配性行为，对其他鱼类造成伤害甚至死亡。因此，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了解鱼类间的互动行为，合理调整鱼类的密度和组合方式，有助于提高养殖效果。</a:t>
            </a:r>
            <a:endParaRPr lang="zh-CN" altLang="en-US" sz="24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17531" b="11627"/>
          <a:stretch>
            <a:fillRect/>
          </a:stretch>
        </p:blipFill>
        <p:spPr>
          <a:xfrm>
            <a:off x="745709" y="1614157"/>
            <a:ext cx="5340001" cy="2476919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grpSp>
        <p:nvGrpSpPr>
          <p:cNvPr id="5" name="组合1"/>
          <p:cNvGrpSpPr/>
          <p:nvPr/>
        </p:nvGrpSpPr>
        <p:grpSpPr>
          <a:xfrm>
            <a:off x="723957" y="4324575"/>
            <a:ext cx="5325978" cy="2182187"/>
            <a:chOff x="0" y="0"/>
            <a:chExt cx="5325978" cy="2182187"/>
          </a:xfrm>
        </p:grpSpPr>
        <p:sp>
          <p:nvSpPr>
            <p:cNvPr id="6" name="形状1"/>
            <p:cNvSpPr txBox="1"/>
            <p:nvPr/>
          </p:nvSpPr>
          <p:spPr>
            <a:xfrm>
              <a:off x="18728" y="0"/>
              <a:ext cx="5307250" cy="2182187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28575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7" name="文本1"/>
            <p:cNvSpPr txBox="1"/>
            <p:nvPr>
              <p:custDataLst>
                <p:tags r:id="rId3"/>
              </p:custDataLst>
            </p:nvPr>
          </p:nvSpPr>
          <p:spPr>
            <a:xfrm>
              <a:off x="0" y="166614"/>
              <a:ext cx="5307250" cy="1715893"/>
            </a:xfrm>
            <a:prstGeom prst="rect">
              <a:avLst/>
            </a:prstGeom>
            <a:noFill/>
          </p:spPr>
          <p:txBody>
            <a:bodyPr wrap="square" anchor="t">
              <a:normAutofit/>
            </a:bodyPr>
            <a:lstStyle/>
            <a:p>
              <a:pPr marL="0" algn="l">
                <a:lnSpc>
                  <a:spcPts val="4000"/>
                </a:lnSpc>
              </a:pPr>
              <a:r>
                <a:rPr lang="zh-CN" altLang="en-US" sz="2700" b="0" i="0" dirty="0">
                  <a:solidFill>
                    <a:schemeClr val="dk2"/>
                  </a:solidFill>
                </a:rPr>
                <a:t>斑马鱼是著名的模式实验动物，与人类基因组相似性高，广泛用于生物医学研究。</a:t>
              </a:r>
              <a:endParaRPr lang="zh-CN" altLang="en-US" sz="2700" b="0" i="0" dirty="0">
                <a:solidFill>
                  <a:schemeClr val="dk2"/>
                </a:solidFill>
              </a:endParaRPr>
            </a:p>
          </p:txBody>
        </p:sp>
      </p:grpSp>
      <p:grpSp>
        <p:nvGrpSpPr>
          <p:cNvPr id="29" name="组合3"/>
          <p:cNvGrpSpPr/>
          <p:nvPr/>
        </p:nvGrpSpPr>
        <p:grpSpPr>
          <a:xfrm>
            <a:off x="283000" y="245374"/>
            <a:ext cx="7052310" cy="695325"/>
            <a:chOff x="-71120" y="66675"/>
            <a:chExt cx="7052310" cy="695325"/>
          </a:xfrm>
        </p:grpSpPr>
        <p:sp>
          <p:nvSpPr>
            <p:cNvPr id="30" name="形状9"/>
            <p:cNvSpPr txBox="1"/>
            <p:nvPr/>
          </p:nvSpPr>
          <p:spPr>
            <a:xfrm>
              <a:off x="0" y="77470"/>
              <a:ext cx="6981190" cy="562610"/>
            </a:xfrm>
            <a:prstGeom prst="roundRect">
              <a:avLst/>
            </a:prstGeom>
            <a:solidFill>
              <a:schemeClr val="accent1">
                <a:alpha val="100000"/>
              </a:scheme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p>
              <a:pPr marL="0" algn="ctr"/>
            </a:p>
          </p:txBody>
        </p:sp>
        <p:sp>
          <p:nvSpPr>
            <p:cNvPr id="31" name="文本4"/>
            <p:cNvSpPr txBox="1"/>
            <p:nvPr>
              <p:custDataLst>
                <p:tags r:id="rId4"/>
              </p:custDataLst>
            </p:nvPr>
          </p:nvSpPr>
          <p:spPr>
            <a:xfrm>
              <a:off x="-71120" y="66675"/>
              <a:ext cx="6958330" cy="695325"/>
            </a:xfrm>
            <a:prstGeom prst="rect">
              <a:avLst/>
            </a:prstGeom>
            <a:noFill/>
          </p:spPr>
          <p:txBody>
            <a:bodyPr wrap="square" anchor="ctr">
              <a:normAutofit/>
            </a:bodyPr>
            <a:p>
              <a:pPr marL="0" algn="ctr">
                <a:lnSpc>
                  <a:spcPts val="3900"/>
                </a:lnSpc>
              </a:pPr>
              <a:r>
                <a:rPr lang="zh-CN" altLang="en-US" sz="3300" b="0" i="0" dirty="0">
                  <a:solidFill>
                    <a:schemeClr val="lt2"/>
                  </a:solidFill>
                  <a:latin typeface="+mj-lt"/>
                  <a:ea typeface="+mj-ea"/>
                </a:rPr>
                <a:t>任务三：感悟研究动物行为的价值</a:t>
              </a:r>
              <a:endParaRPr lang="zh-CN" altLang="en-US" sz="3300" b="0" i="0" dirty="0">
                <a:solidFill>
                  <a:schemeClr val="lt2"/>
                </a:solidFill>
                <a:latin typeface="+mj-lt"/>
                <a:ea typeface="+mj-ea"/>
              </a:endParaRPr>
            </a:p>
          </p:txBody>
        </p:sp>
      </p:grpSp>
      <p:pic>
        <p:nvPicPr>
          <p:cNvPr id="9" name="韩丽作品111603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170295" y="1047115"/>
            <a:ext cx="5932170" cy="488759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p:transition/>
  <p:timing>
    <p:tnLst>
      <p:par>
        <p:cTn id="1" dur="indefinite" restart="never" nodeType="tmRoot">
          <p:childTnLst>
            <p:video fullScrn="1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1"/>
          <p:cNvGrpSpPr/>
          <p:nvPr/>
        </p:nvGrpSpPr>
        <p:grpSpPr>
          <a:xfrm>
            <a:off x="3505835" y="1721489"/>
            <a:ext cx="5271770" cy="766445"/>
            <a:chOff x="0" y="71052"/>
            <a:chExt cx="5271728" cy="649665"/>
          </a:xfrm>
        </p:grpSpPr>
        <p:sp>
          <p:nvSpPr>
            <p:cNvPr id="4" name="形状1"/>
            <p:cNvSpPr txBox="1"/>
            <p:nvPr/>
          </p:nvSpPr>
          <p:spPr>
            <a:xfrm>
              <a:off x="52170" y="76036"/>
              <a:ext cx="5219558" cy="51110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1270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文本7"/>
            <p:cNvSpPr txBox="1"/>
            <p:nvPr>
              <p:custDataLst>
                <p:tags r:id="rId1"/>
              </p:custDataLst>
            </p:nvPr>
          </p:nvSpPr>
          <p:spPr>
            <a:xfrm>
              <a:off x="0" y="71052"/>
              <a:ext cx="5219558" cy="649665"/>
            </a:xfrm>
            <a:prstGeom prst="rect">
              <a:avLst/>
            </a:prstGeom>
            <a:noFill/>
          </p:spPr>
          <p:txBody>
            <a:bodyPr wrap="square" anchor="t">
              <a:normAutofit/>
            </a:bodyPr>
            <a:lstStyle/>
            <a:p>
              <a:pPr marL="0" algn="ctr">
                <a:lnSpc>
                  <a:spcPts val="3600"/>
                </a:lnSpc>
              </a:pPr>
              <a:r>
                <a:rPr lang="zh-CN" altLang="en-US" sz="3000" b="1" i="0" dirty="0">
                  <a:solidFill>
                    <a:schemeClr val="tx1"/>
                  </a:solidFill>
                  <a:effectLst/>
                </a:rPr>
                <a:t>认识、保护、利用有益动物</a:t>
              </a:r>
              <a:endParaRPr lang="zh-CN" altLang="en-US" sz="3000" b="1" i="0" dirty="0">
                <a:solidFill>
                  <a:schemeClr val="tx1"/>
                </a:solidFill>
                <a:effectLst/>
              </a:endParaRPr>
            </a:p>
          </p:txBody>
        </p:sp>
      </p:grpSp>
      <p:pic>
        <p:nvPicPr>
          <p:cNvPr id="6" name="图片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29590" y="2926080"/>
            <a:ext cx="2722880" cy="2181860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sp>
        <p:nvSpPr>
          <p:cNvPr id="7" name="文本1"/>
          <p:cNvSpPr txBox="1"/>
          <p:nvPr>
            <p:custDataLst>
              <p:tags r:id="rId4"/>
            </p:custDataLst>
          </p:nvPr>
        </p:nvSpPr>
        <p:spPr>
          <a:xfrm>
            <a:off x="1103541" y="5371284"/>
            <a:ext cx="1513840" cy="737235"/>
          </a:xfrm>
          <a:prstGeom prst="rect">
            <a:avLst/>
          </a:prstGeom>
          <a:noFill/>
        </p:spPr>
        <p:txBody>
          <a:bodyPr wrap="square" anchor="t">
            <a:normAutofit/>
          </a:bodyPr>
          <a:lstStyle/>
          <a:p>
            <a:pPr marL="0" algn="l">
              <a:lnSpc>
                <a:spcPts val="2800"/>
              </a:lnSpc>
            </a:pPr>
            <a:r>
              <a:rPr lang="zh-CN" altLang="en-US" sz="2400" b="0" i="0" dirty="0">
                <a:solidFill>
                  <a:schemeClr val="tx1"/>
                </a:solidFill>
              </a:rPr>
              <a:t>导盲犬</a:t>
            </a:r>
            <a:endParaRPr lang="zh-CN" altLang="en-US" sz="2400" b="0" i="0" dirty="0">
              <a:solidFill>
                <a:schemeClr val="tx1"/>
              </a:solidFill>
            </a:endParaRPr>
          </a:p>
        </p:txBody>
      </p:sp>
      <p:pic>
        <p:nvPicPr>
          <p:cNvPr id="8" name="图片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9687" t="10239"/>
          <a:stretch>
            <a:fillRect/>
          </a:stretch>
        </p:blipFill>
        <p:spPr>
          <a:xfrm>
            <a:off x="3456940" y="2894965"/>
            <a:ext cx="2830830" cy="2181860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sp>
        <p:nvSpPr>
          <p:cNvPr id="9" name="文本2"/>
          <p:cNvSpPr txBox="1"/>
          <p:nvPr>
            <p:custDataLst>
              <p:tags r:id="rId7"/>
            </p:custDataLst>
          </p:nvPr>
        </p:nvSpPr>
        <p:spPr>
          <a:xfrm>
            <a:off x="4036987" y="5401739"/>
            <a:ext cx="1389380" cy="650875"/>
          </a:xfrm>
          <a:prstGeom prst="rect">
            <a:avLst/>
          </a:prstGeom>
          <a:noFill/>
        </p:spPr>
        <p:txBody>
          <a:bodyPr wrap="square" anchor="t">
            <a:normAutofit/>
          </a:bodyPr>
          <a:lstStyle/>
          <a:p>
            <a:pPr marL="0" algn="l">
              <a:lnSpc>
                <a:spcPts val="2800"/>
              </a:lnSpc>
            </a:pPr>
            <a:r>
              <a:rPr lang="zh-CN" altLang="en-US" sz="2400" b="0" i="0" dirty="0">
                <a:solidFill>
                  <a:schemeClr val="tx1"/>
                </a:solidFill>
              </a:rPr>
              <a:t>搜救犬</a:t>
            </a:r>
            <a:endParaRPr lang="zh-CN" altLang="en-US" sz="2400" b="0" i="0" dirty="0">
              <a:solidFill>
                <a:schemeClr val="tx1"/>
              </a:solidFill>
            </a:endParaRPr>
          </a:p>
        </p:txBody>
      </p:sp>
      <p:sp>
        <p:nvSpPr>
          <p:cNvPr id="10" name="文本3"/>
          <p:cNvSpPr txBox="1"/>
          <p:nvPr>
            <p:custDataLst>
              <p:tags r:id="rId8"/>
            </p:custDataLst>
          </p:nvPr>
        </p:nvSpPr>
        <p:spPr>
          <a:xfrm>
            <a:off x="7500433" y="5392331"/>
            <a:ext cx="3620135" cy="650875"/>
          </a:xfrm>
          <a:prstGeom prst="rect">
            <a:avLst/>
          </a:prstGeom>
          <a:noFill/>
        </p:spPr>
        <p:txBody>
          <a:bodyPr wrap="square" anchor="t">
            <a:normAutofit/>
          </a:bodyPr>
          <a:lstStyle/>
          <a:p>
            <a:pPr marL="0" algn="l">
              <a:lnSpc>
                <a:spcPts val="2800"/>
              </a:lnSpc>
            </a:pPr>
            <a:r>
              <a:rPr lang="zh-CN" altLang="en-US" sz="2400" b="0" i="0" dirty="0">
                <a:solidFill>
                  <a:schemeClr val="dk2"/>
                </a:solidFill>
              </a:rPr>
              <a:t>地震前动物行为异常</a:t>
            </a:r>
            <a:endParaRPr lang="zh-CN" altLang="en-US" sz="2400" b="0" i="0" dirty="0">
              <a:solidFill>
                <a:schemeClr val="dk2"/>
              </a:solidFill>
            </a:endParaRPr>
          </a:p>
        </p:txBody>
      </p:sp>
      <p:pic>
        <p:nvPicPr>
          <p:cNvPr id="11" name="图片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b="52475"/>
          <a:stretch>
            <a:fillRect/>
          </a:stretch>
        </p:blipFill>
        <p:spPr>
          <a:xfrm>
            <a:off x="6687820" y="2884805"/>
            <a:ext cx="2363470" cy="2190750"/>
          </a:xfrm>
          <a:prstGeom prst="rect">
            <a:avLst/>
          </a:prstGeom>
        </p:spPr>
      </p:pic>
      <p:pic>
        <p:nvPicPr>
          <p:cNvPr id="12" name="图片5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rcRect t="48983"/>
          <a:stretch>
            <a:fillRect/>
          </a:stretch>
        </p:blipFill>
        <p:spPr>
          <a:xfrm>
            <a:off x="9058275" y="2870835"/>
            <a:ext cx="2576830" cy="2190115"/>
          </a:xfrm>
          <a:prstGeom prst="rect">
            <a:avLst/>
          </a:prstGeom>
        </p:spPr>
      </p:pic>
      <p:grpSp>
        <p:nvGrpSpPr>
          <p:cNvPr id="24" name="组合3"/>
          <p:cNvGrpSpPr/>
          <p:nvPr/>
        </p:nvGrpSpPr>
        <p:grpSpPr>
          <a:xfrm>
            <a:off x="361740" y="580019"/>
            <a:ext cx="6981190" cy="695325"/>
            <a:chOff x="0" y="37465"/>
            <a:chExt cx="6981190" cy="695325"/>
          </a:xfrm>
        </p:grpSpPr>
        <p:sp>
          <p:nvSpPr>
            <p:cNvPr id="25" name="形状9"/>
            <p:cNvSpPr txBox="1"/>
            <p:nvPr/>
          </p:nvSpPr>
          <p:spPr>
            <a:xfrm>
              <a:off x="0" y="77470"/>
              <a:ext cx="6981190" cy="562610"/>
            </a:xfrm>
            <a:prstGeom prst="roundRect">
              <a:avLst/>
            </a:prstGeom>
            <a:solidFill>
              <a:schemeClr val="accent1">
                <a:alpha val="100000"/>
              </a:scheme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p>
              <a:pPr marL="0" algn="ctr"/>
            </a:p>
          </p:txBody>
        </p:sp>
        <p:sp>
          <p:nvSpPr>
            <p:cNvPr id="26" name="文本4"/>
            <p:cNvSpPr txBox="1"/>
            <p:nvPr>
              <p:custDataLst>
                <p:tags r:id="rId12"/>
              </p:custDataLst>
            </p:nvPr>
          </p:nvSpPr>
          <p:spPr>
            <a:xfrm>
              <a:off x="1905" y="37465"/>
              <a:ext cx="6958330" cy="695325"/>
            </a:xfrm>
            <a:prstGeom prst="rect">
              <a:avLst/>
            </a:prstGeom>
            <a:noFill/>
          </p:spPr>
          <p:txBody>
            <a:bodyPr wrap="square" anchor="ctr">
              <a:normAutofit/>
            </a:bodyPr>
            <a:p>
              <a:pPr marL="0" algn="ctr">
                <a:lnSpc>
                  <a:spcPts val="3900"/>
                </a:lnSpc>
              </a:pPr>
              <a:r>
                <a:rPr lang="zh-CN" altLang="en-US" sz="3300" b="0" i="0" dirty="0">
                  <a:solidFill>
                    <a:schemeClr val="lt2"/>
                  </a:solidFill>
                </a:rPr>
                <a:t>任务三：感悟研究动物行为的价值</a:t>
              </a:r>
              <a:endParaRPr lang="zh-CN" altLang="en-US" sz="3300" b="0" i="0" dirty="0">
                <a:solidFill>
                  <a:schemeClr val="lt2"/>
                </a:solidFill>
              </a:endParaRPr>
            </a:p>
          </p:txBody>
        </p:sp>
      </p:grpSp>
    </p:spTree>
    <p:custDataLst>
      <p:tags r:id="rId1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506503" y="2551319"/>
            <a:ext cx="2380621" cy="2122399"/>
          </a:xfrm>
          <a:prstGeom prst="rect">
            <a:avLst/>
          </a:prstGeom>
        </p:spPr>
      </p:pic>
      <p:sp>
        <p:nvSpPr>
          <p:cNvPr id="16" name="文本8"/>
          <p:cNvSpPr txBox="1"/>
          <p:nvPr>
            <p:custDataLst>
              <p:tags r:id="rId3"/>
            </p:custDataLst>
          </p:nvPr>
        </p:nvSpPr>
        <p:spPr>
          <a:xfrm>
            <a:off x="800100" y="4759960"/>
            <a:ext cx="4531995" cy="2098040"/>
          </a:xfrm>
          <a:prstGeom prst="rect">
            <a:avLst/>
          </a:prstGeom>
          <a:noFill/>
        </p:spPr>
        <p:txBody>
          <a:bodyPr wrap="square" anchor="t">
            <a:normAutofit/>
          </a:bodyPr>
          <a:lstStyle/>
          <a:p>
            <a:pPr marL="0" algn="l">
              <a:lnSpc>
                <a:spcPts val="3400"/>
              </a:lnSpc>
            </a:pPr>
            <a:r>
              <a:rPr lang="zh-CN" altLang="en-US" sz="2800" b="0" i="0" dirty="0">
                <a:solidFill>
                  <a:schemeClr val="dk2"/>
                </a:solidFill>
              </a:rPr>
              <a:t>光触媒灭蚊器：利用蚊虫的趋光性对蚊虫进行诱杀，高效无害，是实现蚊子防治的重要手段。</a:t>
            </a:r>
            <a:endParaRPr lang="zh-CN" altLang="en-US" sz="2800" b="0" i="0" dirty="0">
              <a:solidFill>
                <a:schemeClr val="dk2"/>
              </a:solidFill>
            </a:endParaRPr>
          </a:p>
        </p:txBody>
      </p:sp>
      <p:pic>
        <p:nvPicPr>
          <p:cNvPr id="17" name="图片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571630" y="2774410"/>
            <a:ext cx="2380059" cy="1826762"/>
          </a:xfrm>
          <a:prstGeom prst="rect">
            <a:avLst/>
          </a:prstGeom>
        </p:spPr>
      </p:pic>
      <p:pic>
        <p:nvPicPr>
          <p:cNvPr id="18" name="图片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715616" y="2803401"/>
            <a:ext cx="2219573" cy="1826438"/>
          </a:xfrm>
          <a:prstGeom prst="rect">
            <a:avLst/>
          </a:prstGeom>
        </p:spPr>
      </p:pic>
      <p:sp>
        <p:nvSpPr>
          <p:cNvPr id="19" name="文本4"/>
          <p:cNvSpPr txBox="1"/>
          <p:nvPr>
            <p:custDataLst>
              <p:tags r:id="rId8"/>
            </p:custDataLst>
          </p:nvPr>
        </p:nvSpPr>
        <p:spPr>
          <a:xfrm>
            <a:off x="6062980" y="5367020"/>
            <a:ext cx="2257425" cy="557530"/>
          </a:xfrm>
          <a:prstGeom prst="rect">
            <a:avLst/>
          </a:prstGeom>
          <a:noFill/>
        </p:spPr>
        <p:txBody>
          <a:bodyPr wrap="square" anchor="t">
            <a:noAutofit/>
          </a:bodyPr>
          <a:lstStyle/>
          <a:p>
            <a:pPr marL="0" algn="l">
              <a:lnSpc>
                <a:spcPts val="2800"/>
              </a:lnSpc>
            </a:pPr>
            <a:r>
              <a:rPr lang="zh-CN" altLang="en-US" sz="2800" b="0" i="0" dirty="0">
                <a:solidFill>
                  <a:schemeClr val="dk2"/>
                </a:solidFill>
              </a:rPr>
              <a:t>消灭鼠害</a:t>
            </a:r>
            <a:endParaRPr lang="zh-CN" altLang="en-US" sz="2800" b="0" i="0" dirty="0">
              <a:solidFill>
                <a:schemeClr val="dk2"/>
              </a:solidFill>
            </a:endParaRPr>
          </a:p>
        </p:txBody>
      </p:sp>
      <p:sp>
        <p:nvSpPr>
          <p:cNvPr id="20" name="文本5"/>
          <p:cNvSpPr txBox="1"/>
          <p:nvPr>
            <p:custDataLst>
              <p:tags r:id="rId9"/>
            </p:custDataLst>
          </p:nvPr>
        </p:nvSpPr>
        <p:spPr>
          <a:xfrm>
            <a:off x="9306935" y="5393966"/>
            <a:ext cx="1389380" cy="650875"/>
          </a:xfrm>
          <a:prstGeom prst="rect">
            <a:avLst/>
          </a:prstGeom>
          <a:noFill/>
        </p:spPr>
        <p:txBody>
          <a:bodyPr wrap="square" anchor="t">
            <a:normAutofit/>
          </a:bodyPr>
          <a:lstStyle/>
          <a:p>
            <a:pPr marL="0" algn="l">
              <a:lnSpc>
                <a:spcPts val="2800"/>
              </a:lnSpc>
            </a:pPr>
            <a:r>
              <a:rPr lang="zh-CN" altLang="en-US" sz="2800" b="0" i="0" dirty="0">
                <a:solidFill>
                  <a:schemeClr val="dk2"/>
                </a:solidFill>
              </a:rPr>
              <a:t>灭蟑螂</a:t>
            </a:r>
            <a:endParaRPr lang="zh-CN" altLang="en-US" sz="2800" b="0" i="0" dirty="0">
              <a:solidFill>
                <a:schemeClr val="dk2"/>
              </a:solidFill>
            </a:endParaRPr>
          </a:p>
        </p:txBody>
      </p:sp>
      <p:grpSp>
        <p:nvGrpSpPr>
          <p:cNvPr id="21" name="组合3"/>
          <p:cNvGrpSpPr/>
          <p:nvPr/>
        </p:nvGrpSpPr>
        <p:grpSpPr>
          <a:xfrm>
            <a:off x="3564255" y="1630267"/>
            <a:ext cx="4669155" cy="1055146"/>
            <a:chOff x="0" y="76984"/>
            <a:chExt cx="4184018" cy="848618"/>
          </a:xfrm>
        </p:grpSpPr>
        <p:sp>
          <p:nvSpPr>
            <p:cNvPr id="22" name="形状3"/>
            <p:cNvSpPr txBox="1"/>
            <p:nvPr/>
          </p:nvSpPr>
          <p:spPr>
            <a:xfrm>
              <a:off x="0" y="76984"/>
              <a:ext cx="4184018" cy="53219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1270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3" name="文本9"/>
            <p:cNvSpPr txBox="1"/>
            <p:nvPr>
              <p:custDataLst>
                <p:tags r:id="rId10"/>
              </p:custDataLst>
            </p:nvPr>
          </p:nvSpPr>
          <p:spPr>
            <a:xfrm>
              <a:off x="67945" y="111532"/>
              <a:ext cx="3974465" cy="814070"/>
            </a:xfrm>
            <a:prstGeom prst="rect">
              <a:avLst/>
            </a:prstGeom>
            <a:noFill/>
          </p:spPr>
          <p:txBody>
            <a:bodyPr wrap="square" anchor="t">
              <a:normAutofit/>
            </a:bodyPr>
            <a:lstStyle/>
            <a:p>
              <a:pPr marL="0" algn="ctr">
                <a:lnSpc>
                  <a:spcPts val="3600"/>
                </a:lnSpc>
                <a:buClrTx/>
                <a:buSzTx/>
                <a:buFontTx/>
              </a:pPr>
              <a:r>
                <a:rPr lang="zh-CN" altLang="en-US" sz="3000" b="1" i="0" dirty="0">
                  <a:effectLst/>
                </a:rPr>
                <a:t>控制、防治有害动物</a:t>
              </a:r>
              <a:endParaRPr lang="zh-CN" altLang="en-US" sz="3000" b="1" i="0" dirty="0">
                <a:effectLst/>
              </a:endParaRPr>
            </a:p>
          </p:txBody>
        </p:sp>
      </p:grpSp>
      <p:grpSp>
        <p:nvGrpSpPr>
          <p:cNvPr id="24" name="组合3"/>
          <p:cNvGrpSpPr/>
          <p:nvPr/>
        </p:nvGrpSpPr>
        <p:grpSpPr>
          <a:xfrm>
            <a:off x="361740" y="513979"/>
            <a:ext cx="6981190" cy="695325"/>
            <a:chOff x="0" y="37465"/>
            <a:chExt cx="6981190" cy="695325"/>
          </a:xfrm>
        </p:grpSpPr>
        <p:sp>
          <p:nvSpPr>
            <p:cNvPr id="25" name="形状9"/>
            <p:cNvSpPr txBox="1"/>
            <p:nvPr/>
          </p:nvSpPr>
          <p:spPr>
            <a:xfrm>
              <a:off x="0" y="77470"/>
              <a:ext cx="6981190" cy="562610"/>
            </a:xfrm>
            <a:prstGeom prst="roundRect">
              <a:avLst/>
            </a:prstGeom>
            <a:solidFill>
              <a:schemeClr val="accent1">
                <a:alpha val="100000"/>
              </a:scheme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p>
              <a:pPr marL="0" algn="ctr"/>
            </a:p>
          </p:txBody>
        </p:sp>
        <p:sp>
          <p:nvSpPr>
            <p:cNvPr id="27" name="文本4"/>
            <p:cNvSpPr txBox="1"/>
            <p:nvPr>
              <p:custDataLst>
                <p:tags r:id="rId11"/>
              </p:custDataLst>
            </p:nvPr>
          </p:nvSpPr>
          <p:spPr>
            <a:xfrm>
              <a:off x="1905" y="37465"/>
              <a:ext cx="6958330" cy="695325"/>
            </a:xfrm>
            <a:prstGeom prst="rect">
              <a:avLst/>
            </a:prstGeom>
            <a:noFill/>
          </p:spPr>
          <p:txBody>
            <a:bodyPr wrap="square" anchor="ctr">
              <a:normAutofit/>
            </a:bodyPr>
            <a:p>
              <a:pPr marL="0" algn="ctr">
                <a:lnSpc>
                  <a:spcPts val="3900"/>
                </a:lnSpc>
              </a:pPr>
              <a:r>
                <a:rPr lang="zh-CN" altLang="en-US" sz="3300" b="0" i="0" dirty="0">
                  <a:solidFill>
                    <a:schemeClr val="lt2"/>
                  </a:solidFill>
                </a:rPr>
                <a:t>任务三：感悟研究动物行为的价值</a:t>
              </a:r>
              <a:endParaRPr lang="zh-CN" altLang="en-US" sz="3300" b="0" i="0" dirty="0">
                <a:solidFill>
                  <a:schemeClr val="lt2"/>
                </a:solidFill>
              </a:endParaRPr>
            </a:p>
          </p:txBody>
        </p:sp>
      </p:grpSp>
    </p:spTree>
    <p:custDataLst>
      <p:tags r:id="rId1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1"/>
          <p:cNvGrpSpPr/>
          <p:nvPr/>
        </p:nvGrpSpPr>
        <p:grpSpPr>
          <a:xfrm>
            <a:off x="265201" y="256908"/>
            <a:ext cx="5318285" cy="695591"/>
            <a:chOff x="0" y="0"/>
            <a:chExt cx="5318285" cy="695591"/>
          </a:xfrm>
        </p:grpSpPr>
        <p:sp>
          <p:nvSpPr>
            <p:cNvPr id="4" name="形状1"/>
            <p:cNvSpPr txBox="1"/>
            <p:nvPr/>
          </p:nvSpPr>
          <p:spPr>
            <a:xfrm>
              <a:off x="0" y="77760"/>
              <a:ext cx="5294630" cy="562610"/>
            </a:xfrm>
            <a:prstGeom prst="roundRect">
              <a:avLst/>
            </a:prstGeom>
            <a:solidFill>
              <a:schemeClr val="accent1">
                <a:alpha val="100000"/>
              </a:scheme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文本3"/>
            <p:cNvSpPr txBox="1"/>
            <p:nvPr>
              <p:custDataLst>
                <p:tags r:id="rId1"/>
              </p:custDataLst>
            </p:nvPr>
          </p:nvSpPr>
          <p:spPr>
            <a:xfrm>
              <a:off x="23655" y="0"/>
              <a:ext cx="5294630" cy="695591"/>
            </a:xfrm>
            <a:prstGeom prst="rect">
              <a:avLst/>
            </a:prstGeom>
            <a:noFill/>
          </p:spPr>
          <p:txBody>
            <a:bodyPr wrap="square" anchor="ctr">
              <a:normAutofit/>
            </a:bodyPr>
            <a:lstStyle/>
            <a:p>
              <a:pPr marL="0" algn="ctr">
                <a:lnSpc>
                  <a:spcPts val="3900"/>
                </a:lnSpc>
              </a:pPr>
              <a:r>
                <a:rPr lang="zh-CN" altLang="en-US" sz="3300" b="0" i="0" dirty="0">
                  <a:solidFill>
                    <a:schemeClr val="lt2"/>
                  </a:solidFill>
                  <a:latin typeface="+mj-lt"/>
                  <a:ea typeface="+mj-ea"/>
                </a:rPr>
                <a:t>任务一：初识动物的行为</a:t>
              </a:r>
              <a:endParaRPr lang="zh-CN" altLang="en-US" sz="3300" b="0" i="0" dirty="0">
                <a:solidFill>
                  <a:schemeClr val="lt2"/>
                </a:solidFill>
                <a:latin typeface="+mj-lt"/>
                <a:ea typeface="+mj-ea"/>
              </a:endParaRPr>
            </a:p>
          </p:txBody>
        </p:sp>
      </p:grpSp>
      <p:sp>
        <p:nvSpPr>
          <p:cNvPr id="10" name="文本2"/>
          <p:cNvSpPr txBox="1"/>
          <p:nvPr>
            <p:custDataLst>
              <p:tags r:id="rId2"/>
            </p:custDataLst>
          </p:nvPr>
        </p:nvSpPr>
        <p:spPr>
          <a:xfrm>
            <a:off x="615950" y="1048385"/>
            <a:ext cx="6543675" cy="721995"/>
          </a:xfrm>
          <a:prstGeom prst="rect">
            <a:avLst/>
          </a:prstGeom>
          <a:noFill/>
        </p:spPr>
        <p:txBody>
          <a:bodyPr wrap="square" anchor="ctr">
            <a:normAutofit/>
          </a:bodyPr>
          <a:lstStyle/>
          <a:p>
            <a:pPr marL="0" algn="ctr">
              <a:lnSpc>
                <a:spcPts val="4100"/>
              </a:lnSpc>
            </a:pPr>
            <a:r>
              <a:rPr lang="zh-CN" altLang="en-US" sz="3000" b="1" i="0" dirty="0">
                <a:ln w="4762">
                  <a:solidFill>
                    <a:srgbClr val="92D050">
                      <a:alpha val="100000"/>
                    </a:srgbClr>
                  </a:solidFill>
                </a:ln>
                <a:solidFill>
                  <a:schemeClr val="tx1"/>
                </a:solidFill>
                <a:effectLst/>
              </a:rPr>
              <a:t>学生活动1：观察斑马鱼的各种行为</a:t>
            </a:r>
            <a:endParaRPr lang="zh-CN" altLang="en-US" sz="3000" b="1" i="0" dirty="0">
              <a:ln w="4762">
                <a:solidFill>
                  <a:srgbClr val="92D050">
                    <a:alpha val="100000"/>
                  </a:srgbClr>
                </a:solidFill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8" name="斑马鱼终版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524000" y="1920875"/>
            <a:ext cx="8950960" cy="483235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ransition/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>
            <p:custDataLst>
              <p:tags r:id="rId1"/>
            </p:custDataLst>
          </p:nvPr>
        </p:nvSpPr>
        <p:spPr>
          <a:xfrm>
            <a:off x="1438037" y="1629728"/>
            <a:ext cx="3192780" cy="3746621"/>
          </a:xfrm>
          <a:prstGeom prst="roundRect">
            <a:avLst/>
          </a:prstGeom>
          <a:solidFill>
            <a:schemeClr val="accent1">
              <a:alpha val="100000"/>
            </a:schemeClr>
          </a:solidFill>
          <a:ln w="19050">
            <a:solidFill>
              <a:srgbClr val="89C57B">
                <a:alpha val="100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124460" dist="127000" dir="13200000" rotWithShape="0">
              <a:srgbClr val="000000">
                <a:alpha val="40000"/>
              </a:srgbClr>
            </a:outerShdw>
          </a:effectLst>
        </p:spPr>
        <p:txBody>
          <a:bodyPr anchor="ctr"/>
          <a:lstStyle/>
          <a:p>
            <a:pPr marL="0" algn="ctr"/>
          </a:p>
        </p:txBody>
      </p:sp>
      <p:grpSp>
        <p:nvGrpSpPr>
          <p:cNvPr id="3" name="组合1"/>
          <p:cNvGrpSpPr/>
          <p:nvPr/>
        </p:nvGrpSpPr>
        <p:grpSpPr>
          <a:xfrm>
            <a:off x="123711" y="131629"/>
            <a:ext cx="3133884" cy="649665"/>
            <a:chOff x="0" y="0"/>
            <a:chExt cx="3133884" cy="649665"/>
          </a:xfrm>
        </p:grpSpPr>
        <p:sp>
          <p:nvSpPr>
            <p:cNvPr id="4" name="形状3"/>
            <p:cNvSpPr txBox="1"/>
            <p:nvPr/>
          </p:nvSpPr>
          <p:spPr>
            <a:xfrm>
              <a:off x="0" y="77759"/>
              <a:ext cx="3110230" cy="562610"/>
            </a:xfrm>
            <a:prstGeom prst="roundRect">
              <a:avLst/>
            </a:prstGeom>
            <a:solidFill>
              <a:schemeClr val="accent1">
                <a:alpha val="100000"/>
              </a:scheme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文本5"/>
            <p:cNvSpPr txBox="1"/>
            <p:nvPr>
              <p:custDataLst>
                <p:tags r:id="rId2"/>
              </p:custDataLst>
            </p:nvPr>
          </p:nvSpPr>
          <p:spPr>
            <a:xfrm>
              <a:off x="23654" y="0"/>
              <a:ext cx="3110230" cy="649665"/>
            </a:xfrm>
            <a:prstGeom prst="rect">
              <a:avLst/>
            </a:prstGeom>
            <a:noFill/>
          </p:spPr>
          <p:txBody>
            <a:bodyPr wrap="square" anchor="ctr">
              <a:normAutofit/>
            </a:bodyPr>
            <a:lstStyle/>
            <a:p>
              <a:pPr marL="0" algn="ctr">
                <a:lnSpc>
                  <a:spcPts val="3600"/>
                </a:lnSpc>
              </a:pPr>
              <a:r>
                <a:rPr lang="zh-CN" altLang="en-US" sz="3000" b="0" i="0" dirty="0">
                  <a:solidFill>
                    <a:schemeClr val="lt2"/>
                  </a:solidFill>
                  <a:latin typeface="+mj-lt"/>
                  <a:ea typeface="+mj-ea"/>
                </a:rPr>
                <a:t>课后拓展探究</a:t>
              </a:r>
              <a:endParaRPr lang="zh-CN" altLang="en-US" sz="3000" b="0" i="0" dirty="0">
                <a:solidFill>
                  <a:schemeClr val="lt2"/>
                </a:solidFill>
                <a:latin typeface="+mj-lt"/>
                <a:ea typeface="+mj-ea"/>
              </a:endParaRPr>
            </a:p>
          </p:txBody>
        </p:sp>
      </p:grpSp>
      <p:sp>
        <p:nvSpPr>
          <p:cNvPr id="6" name="文本1"/>
          <p:cNvSpPr txBox="1"/>
          <p:nvPr>
            <p:custDataLst>
              <p:tags r:id="rId3"/>
            </p:custDataLst>
          </p:nvPr>
        </p:nvSpPr>
        <p:spPr>
          <a:xfrm>
            <a:off x="2730500" y="1266825"/>
            <a:ext cx="555625" cy="558800"/>
          </a:xfrm>
          <a:prstGeom prst="rect">
            <a:avLst/>
          </a:prstGeom>
          <a:noFill/>
        </p:spPr>
        <p:txBody>
          <a:bodyPr wrap="square" anchor="t">
            <a:normAutofit/>
          </a:bodyPr>
          <a:lstStyle/>
          <a:p>
            <a:pPr marL="0" algn="l">
              <a:lnSpc>
                <a:spcPts val="2100"/>
              </a:lnSpc>
            </a:pPr>
            <a:r>
              <a:rPr lang="zh-CN" altLang="en-US" sz="1800" b="0" i="0" dirty="0">
                <a:solidFill>
                  <a:schemeClr val="tx1"/>
                </a:solidFill>
              </a:rPr>
              <a:t>1</a:t>
            </a:r>
            <a:endParaRPr lang="zh-CN" altLang="en-US" sz="1800" b="0" i="0" dirty="0">
              <a:solidFill>
                <a:schemeClr val="tx1"/>
              </a:solidFill>
            </a:endParaRPr>
          </a:p>
        </p:txBody>
      </p:sp>
      <p:sp>
        <p:nvSpPr>
          <p:cNvPr id="7" name="文本2"/>
          <p:cNvSpPr txBox="1"/>
          <p:nvPr>
            <p:custDataLst>
              <p:tags r:id="rId4"/>
            </p:custDataLst>
          </p:nvPr>
        </p:nvSpPr>
        <p:spPr>
          <a:xfrm>
            <a:off x="8346440" y="1271270"/>
            <a:ext cx="488950" cy="558800"/>
          </a:xfrm>
          <a:prstGeom prst="rect">
            <a:avLst/>
          </a:prstGeom>
          <a:noFill/>
        </p:spPr>
        <p:txBody>
          <a:bodyPr wrap="square" anchor="t">
            <a:normAutofit/>
          </a:bodyPr>
          <a:lstStyle/>
          <a:p>
            <a:pPr marL="0" algn="l">
              <a:lnSpc>
                <a:spcPts val="2100"/>
              </a:lnSpc>
            </a:pPr>
            <a:r>
              <a:rPr lang="en-US" altLang="zh-CN" sz="1800" b="0" i="0" dirty="0">
                <a:solidFill>
                  <a:schemeClr val="tx1"/>
                </a:solidFill>
              </a:rPr>
              <a:t>2</a:t>
            </a:r>
            <a:endParaRPr lang="en-US" altLang="zh-CN" sz="1800" b="0" i="0" dirty="0">
              <a:solidFill>
                <a:schemeClr val="tx1"/>
              </a:solidFill>
            </a:endParaRPr>
          </a:p>
        </p:txBody>
      </p:sp>
      <p:sp>
        <p:nvSpPr>
          <p:cNvPr id="8" name="形状2"/>
          <p:cNvSpPr txBox="1"/>
          <p:nvPr>
            <p:custDataLst>
              <p:tags r:id="rId5"/>
            </p:custDataLst>
          </p:nvPr>
        </p:nvSpPr>
        <p:spPr>
          <a:xfrm>
            <a:off x="7006266" y="1629661"/>
            <a:ext cx="3192780" cy="3746621"/>
          </a:xfrm>
          <a:prstGeom prst="roundRect">
            <a:avLst/>
          </a:prstGeom>
          <a:solidFill>
            <a:schemeClr val="accent1">
              <a:alpha val="100000"/>
            </a:schemeClr>
          </a:solidFill>
          <a:ln w="19050">
            <a:solidFill>
              <a:srgbClr val="89C57B">
                <a:alpha val="100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124460" dist="127000" dir="13200000" rotWithShape="0">
              <a:srgbClr val="000000">
                <a:alpha val="40000"/>
              </a:srgbClr>
            </a:outerShdw>
          </a:effectLst>
        </p:spPr>
        <p:txBody>
          <a:bodyPr anchor="ctr"/>
          <a:lstStyle/>
          <a:p>
            <a:pPr marL="0" algn="ctr"/>
          </a:p>
        </p:txBody>
      </p:sp>
      <p:sp>
        <p:nvSpPr>
          <p:cNvPr id="9" name="文本3"/>
          <p:cNvSpPr txBox="1"/>
          <p:nvPr>
            <p:custDataLst>
              <p:tags r:id="rId6"/>
            </p:custDataLst>
          </p:nvPr>
        </p:nvSpPr>
        <p:spPr>
          <a:xfrm>
            <a:off x="7006199" y="2724712"/>
            <a:ext cx="3212106" cy="1245076"/>
          </a:xfrm>
          <a:prstGeom prst="rect">
            <a:avLst/>
          </a:prstGeom>
          <a:noFill/>
        </p:spPr>
        <p:txBody>
          <a:bodyPr wrap="square" anchor="t">
            <a:normAutofit/>
          </a:bodyPr>
          <a:lstStyle/>
          <a:p>
            <a:pPr marL="0" algn="l">
              <a:lnSpc>
                <a:spcPts val="4100"/>
              </a:lnSpc>
            </a:pPr>
            <a:r>
              <a:rPr lang="zh-CN" altLang="en-US" sz="2800" b="0" i="0" dirty="0">
                <a:solidFill>
                  <a:schemeClr val="tx1"/>
                </a:solidFill>
              </a:rPr>
              <a:t>②设计活动探究斑马鱼的后天性行为</a:t>
            </a:r>
            <a:endParaRPr lang="zh-CN" altLang="en-US" sz="2800" b="0" i="0" dirty="0">
              <a:solidFill>
                <a:schemeClr val="tx1"/>
              </a:solidFill>
            </a:endParaRPr>
          </a:p>
        </p:txBody>
      </p:sp>
      <p:sp>
        <p:nvSpPr>
          <p:cNvPr id="10" name="文本4"/>
          <p:cNvSpPr txBox="1"/>
          <p:nvPr>
            <p:custDataLst>
              <p:tags r:id="rId7"/>
            </p:custDataLst>
          </p:nvPr>
        </p:nvSpPr>
        <p:spPr>
          <a:xfrm>
            <a:off x="1504950" y="2724550"/>
            <a:ext cx="3212106" cy="2380774"/>
          </a:xfrm>
          <a:prstGeom prst="rect">
            <a:avLst/>
          </a:prstGeom>
          <a:noFill/>
        </p:spPr>
        <p:txBody>
          <a:bodyPr wrap="square" anchor="t">
            <a:normAutofit/>
          </a:bodyPr>
          <a:lstStyle/>
          <a:p>
            <a:pPr marL="0" algn="l">
              <a:lnSpc>
                <a:spcPts val="4100"/>
              </a:lnSpc>
            </a:pPr>
            <a:r>
              <a:rPr lang="zh-CN" altLang="en-US" sz="2800" b="0" i="0" dirty="0">
                <a:solidFill>
                  <a:schemeClr val="tx1"/>
                </a:solidFill>
              </a:rPr>
              <a:t>①进一步深入探究斑马鱼的先天性行为</a:t>
            </a:r>
            <a:endParaRPr lang="zh-CN" altLang="en-US" sz="2800" b="0" i="0" dirty="0">
              <a:solidFill>
                <a:schemeClr val="tx1"/>
              </a:solidFill>
            </a:endParaRPr>
          </a:p>
        </p:txBody>
      </p:sp>
    </p:spTree>
    <p:custDataLst>
      <p:tags r:id="rId8"/>
    </p:custData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6000"/>
              <a:t>谢谢</a:t>
            </a:r>
            <a:endParaRPr lang="zh-CN" altLang="en-US" sz="6000"/>
          </a:p>
        </p:txBody>
      </p:sp>
    </p:spTree>
    <p:custDataLst>
      <p:tags r:id="rId2"/>
    </p:custData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1"/>
          <p:cNvSpPr txBox="1"/>
          <p:nvPr>
            <p:custDataLst>
              <p:tags r:id="rId1"/>
            </p:custDataLst>
          </p:nvPr>
        </p:nvSpPr>
        <p:spPr>
          <a:xfrm>
            <a:off x="2566035" y="463550"/>
            <a:ext cx="6157595" cy="685165"/>
          </a:xfrm>
          <a:prstGeom prst="rect">
            <a:avLst/>
          </a:prstGeom>
          <a:noFill/>
        </p:spPr>
        <p:txBody>
          <a:bodyPr wrap="square" anchor="t">
            <a:normAutofit/>
          </a:bodyPr>
          <a:p>
            <a:pPr marL="0" algn="l">
              <a:lnSpc>
                <a:spcPts val="3600"/>
              </a:lnSpc>
            </a:pPr>
            <a:r>
              <a:rPr lang="zh-CN" altLang="en-US" sz="3000" b="0" i="0" dirty="0">
                <a:solidFill>
                  <a:schemeClr val="dk2"/>
                </a:solidFill>
              </a:rPr>
              <a:t>你观察到斑马鱼有哪些行为？</a:t>
            </a:r>
            <a:endParaRPr lang="zh-CN" altLang="en-US" sz="3000" b="0" i="0" dirty="0">
              <a:solidFill>
                <a:schemeClr val="dk2"/>
              </a:solidFill>
            </a:endParaRPr>
          </a:p>
        </p:txBody>
      </p:sp>
      <p:pic>
        <p:nvPicPr>
          <p:cNvPr id="7" name="图片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23472" t="39296" r="32499" b="45859"/>
          <a:stretch>
            <a:fillRect/>
          </a:stretch>
        </p:blipFill>
        <p:spPr>
          <a:xfrm>
            <a:off x="341630" y="2139950"/>
            <a:ext cx="2705735" cy="2038985"/>
          </a:xfrm>
          <a:prstGeom prst="roundRect">
            <a:avLst/>
          </a:prstGeom>
          <a:ln w="95250">
            <a:solidFill>
              <a:srgbClr val="FFFFFF">
                <a:alpha val="100000"/>
              </a:srgbClr>
            </a:solidFill>
          </a:ln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图片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28515" t="11805" r="34375" b="44583"/>
          <a:stretch>
            <a:fillRect/>
          </a:stretch>
        </p:blipFill>
        <p:spPr>
          <a:xfrm>
            <a:off x="3379470" y="2607945"/>
            <a:ext cx="2705735" cy="2055495"/>
          </a:xfrm>
          <a:prstGeom prst="roundRect">
            <a:avLst/>
          </a:prstGeom>
          <a:ln w="95250">
            <a:solidFill>
              <a:srgbClr val="FFFFFF">
                <a:alpha val="100000"/>
              </a:srgbClr>
            </a:solidFill>
          </a:ln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图片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t="29218" b="35000"/>
          <a:stretch>
            <a:fillRect/>
          </a:stretch>
        </p:blipFill>
        <p:spPr>
          <a:xfrm>
            <a:off x="6417310" y="3122930"/>
            <a:ext cx="2690495" cy="2006600"/>
          </a:xfrm>
          <a:prstGeom prst="roundRect">
            <a:avLst/>
          </a:prstGeom>
          <a:ln w="95250">
            <a:solidFill>
              <a:srgbClr val="FFFFFF">
                <a:alpha val="100000"/>
              </a:srgbClr>
            </a:solidFill>
          </a:ln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文本框 13"/>
          <p:cNvSpPr txBox="1"/>
          <p:nvPr>
            <p:custDataLst>
              <p:tags r:id="rId8"/>
            </p:custDataLst>
          </p:nvPr>
        </p:nvSpPr>
        <p:spPr>
          <a:xfrm>
            <a:off x="722630" y="4542790"/>
            <a:ext cx="1739900" cy="52197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normAutofit/>
          </a:bodyPr>
          <a:p>
            <a:pPr algn="ctr"/>
            <a:r>
              <a:rPr lang="zh-CN" altLang="en-US" sz="2800" b="1">
                <a:solidFill>
                  <a:schemeClr val="tx1"/>
                </a:solidFill>
              </a:rPr>
              <a:t>觅食行为</a:t>
            </a:r>
            <a:endParaRPr lang="zh-CN" altLang="en-US" sz="2800" b="1">
              <a:solidFill>
                <a:schemeClr val="tx1"/>
              </a:solidFill>
            </a:endParaRPr>
          </a:p>
        </p:txBody>
      </p:sp>
      <p:sp>
        <p:nvSpPr>
          <p:cNvPr id="15" name="文本框 14"/>
          <p:cNvSpPr txBox="1"/>
          <p:nvPr>
            <p:custDataLst>
              <p:tags r:id="rId9"/>
            </p:custDataLst>
          </p:nvPr>
        </p:nvSpPr>
        <p:spPr>
          <a:xfrm>
            <a:off x="3853815" y="4946650"/>
            <a:ext cx="1739900" cy="52197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normAutofit/>
          </a:bodyPr>
          <a:p>
            <a:pPr algn="ctr"/>
            <a:r>
              <a:rPr lang="zh-CN" altLang="en-US" sz="2800" b="1">
                <a:solidFill>
                  <a:schemeClr val="tx1"/>
                </a:solidFill>
              </a:rPr>
              <a:t>防御行为</a:t>
            </a:r>
            <a:endParaRPr lang="zh-CN" altLang="en-US" sz="2800" b="1">
              <a:solidFill>
                <a:schemeClr val="tx1"/>
              </a:solidFill>
            </a:endParaRPr>
          </a:p>
        </p:txBody>
      </p:sp>
      <p:sp>
        <p:nvSpPr>
          <p:cNvPr id="16" name="文本框 15"/>
          <p:cNvSpPr txBox="1"/>
          <p:nvPr>
            <p:custDataLst>
              <p:tags r:id="rId10"/>
            </p:custDataLst>
          </p:nvPr>
        </p:nvSpPr>
        <p:spPr>
          <a:xfrm>
            <a:off x="6892290" y="5368290"/>
            <a:ext cx="1739900" cy="52197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normAutofit/>
          </a:bodyPr>
          <a:p>
            <a:pPr algn="ctr"/>
            <a:r>
              <a:rPr lang="zh-CN" altLang="en-US" sz="2800" b="1">
                <a:solidFill>
                  <a:schemeClr val="tx1"/>
                </a:solidFill>
              </a:rPr>
              <a:t>争斗行为</a:t>
            </a:r>
            <a:endParaRPr lang="zh-CN" altLang="en-US" sz="2800" b="1">
              <a:solidFill>
                <a:schemeClr val="tx1"/>
              </a:solidFill>
            </a:endParaRPr>
          </a:p>
        </p:txBody>
      </p:sp>
      <p:sp>
        <p:nvSpPr>
          <p:cNvPr id="17" name="文本框 16"/>
          <p:cNvSpPr txBox="1"/>
          <p:nvPr>
            <p:custDataLst>
              <p:tags r:id="rId11"/>
            </p:custDataLst>
          </p:nvPr>
        </p:nvSpPr>
        <p:spPr>
          <a:xfrm>
            <a:off x="9996805" y="5890260"/>
            <a:ext cx="1739900" cy="52197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normAutofit/>
          </a:bodyPr>
          <a:p>
            <a:pPr algn="ctr"/>
            <a:r>
              <a:rPr lang="zh-CN" altLang="en-US" sz="2800" b="1">
                <a:solidFill>
                  <a:schemeClr val="tx1"/>
                </a:solidFill>
              </a:rPr>
              <a:t>繁殖行为</a:t>
            </a:r>
            <a:endParaRPr lang="zh-CN" altLang="en-US" sz="2800" b="1">
              <a:solidFill>
                <a:schemeClr val="tx1"/>
              </a:solidFill>
            </a:endParaRPr>
          </a:p>
        </p:txBody>
      </p:sp>
      <p:sp>
        <p:nvSpPr>
          <p:cNvPr id="20" name="矩形 19" descr="7b0a2020202022776f7264617274223a2022220a7d0a"/>
          <p:cNvSpPr/>
          <p:nvPr>
            <p:custDataLst>
              <p:tags r:id="rId12"/>
            </p:custDataLst>
          </p:nvPr>
        </p:nvSpPr>
        <p:spPr>
          <a:xfrm>
            <a:off x="1504315" y="250825"/>
            <a:ext cx="2140585" cy="1732280"/>
          </a:xfrm>
          <a:prstGeom prst="rect">
            <a:avLst/>
          </a:prstGeom>
          <a:noFill/>
          <a:ln>
            <a:noFill/>
          </a:ln>
        </p:spPr>
        <p:txBody>
          <a:bodyPr wrap="none" lIns="90170" tIns="46990" rIns="90170" bIns="46990" rtlCol="0" anchor="t">
            <a:noAutofit/>
            <a:scene3d>
              <a:camera prst="perspectiveFront" fov="5400000"/>
              <a:lightRig rig="flat" dir="t"/>
            </a:scene3d>
            <a:sp3d contourW="12700" prstMaterial="matte">
              <a:extrusionClr>
                <a:srgbClr val="F6F587"/>
              </a:extrusionClr>
              <a:contourClr>
                <a:srgbClr val="3A3ED3"/>
              </a:contourClr>
            </a:sp3d>
          </a:bodyPr>
          <a:p>
            <a:pPr algn="l"/>
            <a:r>
              <a:rPr lang="zh-CN" altLang="en-US" sz="10200" b="1">
                <a:ln w="19050" cmpd="sng"/>
                <a:gradFill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12700" dist="50800" dir="4140000" algn="bl" rotWithShape="0">
                    <a:srgbClr val="426FC1">
                      <a:alpha val="91000"/>
                    </a:srgbClr>
                  </a:outerShdw>
                  <a:reflection blurRad="50800" stA="20000" endA="50" endPos="500" dist="114300" dir="5400000" sy="-100000" algn="bl" rotWithShape="0"/>
                </a:effectLst>
                <a:latin typeface="汉仪菱心体简" panose="02010400000101010101" charset="-122"/>
                <a:ea typeface="汉仪菱心体简" panose="02010400000101010101" charset="-122"/>
              </a:rPr>
              <a:t>？</a:t>
            </a:r>
            <a:endParaRPr lang="zh-CN" altLang="en-US" sz="10200" b="1">
              <a:ln w="19050" cmpd="sng"/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/>
              </a:gradFill>
              <a:effectLst>
                <a:outerShdw blurRad="12700" dist="50800" dir="4140000" algn="bl" rotWithShape="0">
                  <a:srgbClr val="426FC1">
                    <a:alpha val="91000"/>
                  </a:srgbClr>
                </a:outerShdw>
                <a:reflection blurRad="50800" stA="20000" endA="50" endPos="500" dist="114300" dir="5400000" sy="-100000" algn="bl" rotWithShape="0"/>
              </a:effectLst>
              <a:latin typeface="汉仪菱心体简" panose="02010400000101010101" charset="-122"/>
              <a:ea typeface="汉仪菱心体简" panose="02010400000101010101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9362440" y="3573780"/>
            <a:ext cx="2684780" cy="2056130"/>
            <a:chOff x="14722" y="5215"/>
            <a:chExt cx="4228" cy="3238"/>
          </a:xfrm>
        </p:grpSpPr>
        <p:sp>
          <p:nvSpPr>
            <p:cNvPr id="5" name="圆角矩形 4"/>
            <p:cNvSpPr/>
            <p:nvPr/>
          </p:nvSpPr>
          <p:spPr>
            <a:xfrm>
              <a:off x="14722" y="5215"/>
              <a:ext cx="4229" cy="3238"/>
            </a:xfrm>
            <a:prstGeom prst="roundRect">
              <a:avLst/>
            </a:prstGeom>
            <a:solidFill>
              <a:srgbClr val="000000">
                <a:alpha val="0"/>
              </a:srgbClr>
            </a:solidFill>
            <a:ln w="12700" cmpd="sng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3" name="图片 12" descr="kappframework-fdlQgP(1)(1)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4902" y="5326"/>
              <a:ext cx="3813" cy="2977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>
            <p:custDataLst>
              <p:tags r:id="rId14"/>
            </p:custDataLst>
          </p:nvPr>
        </p:nvSpPr>
        <p:spPr>
          <a:xfrm>
            <a:off x="2916555" y="942975"/>
            <a:ext cx="8820150" cy="1568450"/>
          </a:xfrm>
          <a:prstGeom prst="rect">
            <a:avLst/>
          </a:prstGeom>
          <a:noFill/>
        </p:spPr>
        <p:txBody>
          <a:bodyPr wrap="square" rtlCol="0" anchor="t">
            <a:normAutofit/>
          </a:bodyPr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0070C0"/>
                </a:solidFill>
                <a:sym typeface="+mn-ea"/>
              </a:rPr>
              <a:t>动物的行为</a:t>
            </a:r>
            <a:r>
              <a:rPr lang="en-US" altLang="zh-CN" sz="2800" b="1" dirty="0">
                <a:solidFill>
                  <a:srgbClr val="0070C0"/>
                </a:solidFill>
                <a:sym typeface="+mn-ea"/>
              </a:rPr>
              <a:t>:</a:t>
            </a:r>
            <a:r>
              <a:rPr lang="zh-CN" altLang="en-US" sz="2800" b="1" dirty="0">
                <a:solidFill>
                  <a:srgbClr val="0070C0"/>
                </a:solidFill>
                <a:sym typeface="+mn-ea"/>
              </a:rPr>
              <a:t>动物多种多样的活动，以及动物的体态、发声和其他所有外部可以识别的变化。</a:t>
            </a:r>
            <a:r>
              <a:rPr lang="zh-CN" altLang="en-US" sz="3200" b="1" dirty="0">
                <a:solidFill>
                  <a:schemeClr val="tx1"/>
                </a:solidFill>
                <a:sym typeface="+mn-ea"/>
              </a:rPr>
              <a:t> </a:t>
            </a:r>
            <a:endParaRPr lang="zh-CN" altLang="en-US" sz="3200" b="1" dirty="0">
              <a:solidFill>
                <a:schemeClr val="tx1"/>
              </a:solidFill>
              <a:sym typeface="+mn-ea"/>
            </a:endParaRPr>
          </a:p>
        </p:txBody>
      </p:sp>
    </p:spTree>
    <p:custDataLst>
      <p:tags r:id="rId1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12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695960" y="1520824"/>
            <a:ext cx="10800000" cy="4873625"/>
          </a:xfrm>
          <a:prstGeom prst="rect">
            <a:avLst/>
          </a:prstGeom>
          <a:noFill/>
        </p:spPr>
        <p:txBody>
          <a:bodyPr wrap="square" rtlCol="0" anchor="t">
            <a:normAutofit lnSpcReduction="10000"/>
          </a:bodyPr>
          <a:p>
            <a:pPr indent="0" fontAlgn="auto">
              <a:lnSpc>
                <a:spcPct val="150000"/>
              </a:lnSpc>
            </a:pPr>
            <a:r>
              <a:rPr lang="en-US" altLang="zh-CN" sz="2800" b="1">
                <a:solidFill>
                  <a:schemeClr val="tx1"/>
                </a:solidFill>
              </a:rPr>
              <a:t>    </a:t>
            </a:r>
            <a:r>
              <a:rPr lang="zh-CN" altLang="en-US" sz="2800" b="1">
                <a:solidFill>
                  <a:schemeClr val="tx1"/>
                </a:solidFill>
              </a:rPr>
              <a:t>斑马鱼是一种社会性的鱼类，在鱼群内有</a:t>
            </a:r>
            <a:r>
              <a:rPr lang="zh-CN" altLang="en-US" sz="2800" b="1">
                <a:solidFill>
                  <a:srgbClr val="FF0000"/>
                </a:solidFill>
              </a:rPr>
              <a:t>明显的群体划分和等级制度。</a:t>
            </a:r>
            <a:r>
              <a:rPr lang="zh-CN" altLang="en-US" sz="2800" b="1">
                <a:solidFill>
                  <a:schemeClr val="tx1"/>
                </a:solidFill>
              </a:rPr>
              <a:t>社会等级是由雄性和雌性共同建立的。这种</a:t>
            </a:r>
            <a:r>
              <a:rPr lang="zh-CN" altLang="en-US" sz="2800" b="1">
                <a:solidFill>
                  <a:srgbClr val="FF0000"/>
                </a:solidFill>
              </a:rPr>
              <a:t>等级制度能够维持鱼群内的和谐与稳定。</a:t>
            </a:r>
            <a:endParaRPr lang="zh-CN" altLang="en-US" sz="2800" b="1">
              <a:solidFill>
                <a:srgbClr val="FF0000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800" b="1">
                <a:solidFill>
                  <a:schemeClr val="tx1"/>
                </a:solidFill>
              </a:rPr>
              <a:t>    </a:t>
            </a:r>
            <a:r>
              <a:rPr lang="zh-CN" altLang="en-US" sz="2800" b="1">
                <a:solidFill>
                  <a:schemeClr val="tx1"/>
                </a:solidFill>
              </a:rPr>
              <a:t>支配地位是通过攻击的方式建立的，包括咬和追逐。</a:t>
            </a:r>
            <a:r>
              <a:rPr lang="zh-CN" altLang="en-US" sz="2800" b="1">
                <a:sym typeface="+mn-ea"/>
              </a:rPr>
              <a:t>斑马鱼的互相追逐行为是由等级统治而决定的。</a:t>
            </a:r>
            <a:r>
              <a:rPr lang="zh-CN" altLang="en-US" sz="2800" b="1">
                <a:solidFill>
                  <a:schemeClr val="tx1"/>
                </a:solidFill>
              </a:rPr>
              <a:t>占优势的个体在产卵地点附近建立交配领地，垄断食物资源。它们会对行动缓慢或鳍长的鱼类表现出攻击性，可能会骚扰它们并咬这些鱼类的鳍。</a:t>
            </a:r>
            <a:endParaRPr lang="zh-CN" altLang="en-US" sz="2800" b="1">
              <a:solidFill>
                <a:schemeClr val="tx1"/>
              </a:solidFill>
            </a:endParaRPr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1228090" y="648970"/>
            <a:ext cx="2808605" cy="6324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noAutofit/>
          </a:bodyPr>
          <a:p>
            <a:pPr algn="ctr"/>
            <a:r>
              <a:rPr lang="zh-CN" altLang="en-US" sz="3200" b="1">
                <a:solidFill>
                  <a:schemeClr val="tx1"/>
                </a:solidFill>
                <a:latin typeface="+mj-lt"/>
                <a:ea typeface="+mj-lt"/>
              </a:rPr>
              <a:t>社会行为</a:t>
            </a:r>
            <a:endParaRPr lang="zh-CN" altLang="en-US" sz="3200" b="1">
              <a:solidFill>
                <a:schemeClr val="tx1"/>
              </a:solidFill>
              <a:latin typeface="+mj-lt"/>
              <a:ea typeface="+mj-lt"/>
            </a:endParaRPr>
          </a:p>
        </p:txBody>
      </p:sp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2692400" y="838835"/>
            <a:ext cx="80441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tx1"/>
                </a:solidFill>
              </a:rPr>
              <a:t>要求：快速</a:t>
            </a:r>
            <a:r>
              <a:rPr lang="zh-CN" altLang="en-US" sz="2800" b="1">
                <a:solidFill>
                  <a:schemeClr val="tx1"/>
                </a:solidFill>
              </a:rPr>
              <a:t>拖动，完成动物行为的</a:t>
            </a:r>
            <a:r>
              <a:rPr lang="zh-CN" altLang="en-US" sz="2800" b="1">
                <a:solidFill>
                  <a:schemeClr val="tx1"/>
                </a:solidFill>
              </a:rPr>
              <a:t>分类。</a:t>
            </a:r>
            <a:endParaRPr lang="zh-CN" altLang="en-US" sz="2800" b="1">
              <a:solidFill>
                <a:schemeClr val="tx1"/>
              </a:solidFill>
            </a:endParaRPr>
          </a:p>
        </p:txBody>
      </p:sp>
      <p:sp>
        <p:nvSpPr>
          <p:cNvPr id="20" name="标题 19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54330" y="44405"/>
            <a:ext cx="10800000" cy="720000"/>
          </a:xfrm>
        </p:spPr>
        <p:txBody>
          <a:bodyPr vert="horz" wrap="square" lIns="0" tIns="0" rIns="0" bIns="0" rtlCol="0" anchor="b">
            <a:norm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000" dirty="0">
                <a:ln w="4762">
                  <a:solidFill>
                    <a:srgbClr val="92D050">
                      <a:alpha val="100000"/>
                    </a:srgbClr>
                  </a:solidFill>
                </a:ln>
                <a:effectLst/>
                <a:latin typeface="+mn-lt"/>
                <a:ea typeface="+mn-ea"/>
                <a:cs typeface="+mn-cs"/>
                <a:sym typeface="+mn-ea"/>
              </a:rPr>
              <a:t>学生活动2：</a:t>
            </a:r>
            <a:r>
              <a:rPr lang="zh-CN" altLang="en-US" sz="3000" dirty="0">
                <a:ln w="4762">
                  <a:solidFill>
                    <a:srgbClr val="92D050">
                      <a:alpha val="100000"/>
                    </a:srgbClr>
                  </a:solidFill>
                </a:ln>
                <a:effectLst/>
                <a:latin typeface="+mn-lt"/>
                <a:ea typeface="+mn-ea"/>
                <a:cs typeface="+mn-cs"/>
                <a:sym typeface="+mn-ea"/>
              </a:rPr>
              <a:t>游戏——动物行为分类</a:t>
            </a:r>
            <a:endParaRPr lang="zh-CN" altLang="en-US" sz="3000" dirty="0">
              <a:ln w="4762">
                <a:solidFill>
                  <a:srgbClr val="92D050">
                    <a:alpha val="100000"/>
                  </a:srgbClr>
                </a:solidFill>
              </a:ln>
              <a:effectLst/>
              <a:latin typeface="+mn-lt"/>
              <a:ea typeface="+mn-ea"/>
              <a:cs typeface="+mn-cs"/>
              <a:sym typeface="+mn-ea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6339840" y="5130800"/>
            <a:ext cx="2814955" cy="1717675"/>
            <a:chOff x="10205" y="8003"/>
            <a:chExt cx="3900" cy="2705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3"/>
            <a:srcRect t="14584" r="26036" b="10695"/>
            <a:stretch>
              <a:fillRect/>
            </a:stretch>
          </p:blipFill>
          <p:spPr>
            <a:xfrm>
              <a:off x="10205" y="8003"/>
              <a:ext cx="3900" cy="2705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10966" y="8069"/>
              <a:ext cx="1801" cy="58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p>
              <a:pPr algn="l"/>
              <a:r>
                <a:rPr lang="zh-CN" altLang="en-US" sz="1800" b="1">
                  <a:latin typeface="Arial" panose="020B0604020202020204" pitchFamily="34" charset="0"/>
                  <a:ea typeface="微软雅黑" panose="020B0503020204020204" charset="-122"/>
                </a:rPr>
                <a:t>尺蠖拟态</a:t>
              </a:r>
              <a:endParaRPr lang="zh-CN" altLang="en-US" sz="1800" b="1"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9209405" y="5120640"/>
            <a:ext cx="2744470" cy="1759585"/>
            <a:chOff x="14744" y="8053"/>
            <a:chExt cx="3833" cy="2771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/>
            <a:srcRect l="28923" r="24359"/>
            <a:stretch>
              <a:fillRect/>
            </a:stretch>
          </p:blipFill>
          <p:spPr>
            <a:xfrm rot="16200000">
              <a:off x="15275" y="7522"/>
              <a:ext cx="2771" cy="3833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14953" y="8069"/>
              <a:ext cx="1758" cy="58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p>
              <a:pPr algn="l"/>
              <a:r>
                <a:rPr lang="zh-CN" altLang="en-US" sz="1800" b="1">
                  <a:latin typeface="Arial" panose="020B0604020202020204" pitchFamily="34" charset="0"/>
                  <a:ea typeface="微软雅黑" panose="020B0503020204020204" charset="-122"/>
                </a:rPr>
                <a:t>壁虎</a:t>
              </a:r>
              <a:r>
                <a:rPr lang="zh-CN" altLang="en-US" sz="1800" b="1">
                  <a:latin typeface="Arial" panose="020B0604020202020204" pitchFamily="34" charset="0"/>
                  <a:ea typeface="微软雅黑" panose="020B0503020204020204" charset="-122"/>
                </a:rPr>
                <a:t>断尾</a:t>
              </a:r>
              <a:endParaRPr lang="zh-CN" altLang="en-US" sz="1800" b="1"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3498215" y="5121910"/>
            <a:ext cx="2679700" cy="1684020"/>
            <a:chOff x="5634" y="8066"/>
            <a:chExt cx="4220" cy="2652"/>
          </a:xfrm>
        </p:grpSpPr>
        <p:pic>
          <p:nvPicPr>
            <p:cNvPr id="26" name="图片 25" descr="角马迁徙(1)"/>
            <p:cNvPicPr>
              <a:picLocks noChangeAspect="1"/>
            </p:cNvPicPr>
            <p:nvPr/>
          </p:nvPicPr>
          <p:blipFill>
            <a:blip r:embed="rId5"/>
            <a:srcRect l="19773" t="16085" b="13423"/>
            <a:stretch>
              <a:fillRect/>
            </a:stretch>
          </p:blipFill>
          <p:spPr>
            <a:xfrm>
              <a:off x="5634" y="8066"/>
              <a:ext cx="4220" cy="2652"/>
            </a:xfrm>
            <a:prstGeom prst="rect">
              <a:avLst/>
            </a:prstGeom>
          </p:spPr>
        </p:pic>
        <p:sp>
          <p:nvSpPr>
            <p:cNvPr id="30" name="文本框 29"/>
            <p:cNvSpPr txBox="1"/>
            <p:nvPr/>
          </p:nvSpPr>
          <p:spPr>
            <a:xfrm>
              <a:off x="6512" y="8069"/>
              <a:ext cx="1888" cy="58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p>
              <a:pPr algn="l"/>
              <a:r>
                <a:rPr lang="zh-CN" altLang="en-US" sz="1800" b="1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rPr>
                <a:t>角马迁徙</a:t>
              </a:r>
              <a:endParaRPr lang="zh-CN" altLang="en-US" sz="1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3475990" y="3299460"/>
            <a:ext cx="2747010" cy="1750695"/>
            <a:chOff x="5474" y="5196"/>
            <a:chExt cx="4215" cy="2646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74" y="5196"/>
              <a:ext cx="4215" cy="2646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6706" y="5297"/>
              <a:ext cx="1791" cy="55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p>
              <a:pPr algn="l"/>
              <a:r>
                <a:rPr lang="zh-CN" altLang="en-US" sz="1800" b="1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rPr>
                <a:t>吻鲈争斗</a:t>
              </a:r>
              <a:endParaRPr lang="zh-CN" altLang="en-US" sz="1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299085" y="5067935"/>
            <a:ext cx="2973070" cy="1724660"/>
            <a:chOff x="471" y="7981"/>
            <a:chExt cx="4682" cy="2716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7"/>
            <a:srcRect l="32808" t="24090" r="9531"/>
            <a:stretch>
              <a:fillRect/>
            </a:stretch>
          </p:blipFill>
          <p:spPr>
            <a:xfrm>
              <a:off x="471" y="7981"/>
              <a:ext cx="4682" cy="2716"/>
            </a:xfrm>
            <a:prstGeom prst="rect">
              <a:avLst/>
            </a:prstGeom>
          </p:spPr>
        </p:pic>
        <p:sp>
          <p:nvSpPr>
            <p:cNvPr id="27" name="文本框 26"/>
            <p:cNvSpPr txBox="1"/>
            <p:nvPr/>
          </p:nvSpPr>
          <p:spPr>
            <a:xfrm>
              <a:off x="1049" y="8069"/>
              <a:ext cx="1845" cy="58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p>
              <a:pPr algn="l"/>
              <a:r>
                <a:rPr lang="zh-CN" altLang="en-US" sz="1800" b="1">
                  <a:latin typeface="Arial" panose="020B0604020202020204" pitchFamily="34" charset="0"/>
                  <a:ea typeface="微软雅黑" panose="020B0503020204020204" charset="-122"/>
                </a:rPr>
                <a:t>攀雀</a:t>
              </a:r>
              <a:r>
                <a:rPr lang="zh-CN" altLang="en-US" sz="1800" b="1">
                  <a:latin typeface="Arial" panose="020B0604020202020204" pitchFamily="34" charset="0"/>
                  <a:ea typeface="微软雅黑" panose="020B0503020204020204" charset="-122"/>
                </a:rPr>
                <a:t>筑巢</a:t>
              </a:r>
              <a:endParaRPr lang="zh-CN" altLang="en-US" sz="1800" b="1"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9209405" y="1298575"/>
            <a:ext cx="2744470" cy="1856105"/>
            <a:chOff x="14537" y="2075"/>
            <a:chExt cx="3935" cy="2992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8"/>
            <a:srcRect l="41712" t="27477"/>
            <a:stretch>
              <a:fillRect/>
            </a:stretch>
          </p:blipFill>
          <p:spPr>
            <a:xfrm>
              <a:off x="14537" y="2075"/>
              <a:ext cx="3935" cy="2992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/>
          </p:nvSpPr>
          <p:spPr>
            <a:xfrm>
              <a:off x="15214" y="2117"/>
              <a:ext cx="1791" cy="594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p>
              <a:pPr algn="l"/>
              <a:r>
                <a:rPr lang="zh-CN" altLang="en-US" sz="1800" b="1">
                  <a:latin typeface="Arial" panose="020B0604020202020204" pitchFamily="34" charset="0"/>
                  <a:ea typeface="微软雅黑" panose="020B0503020204020204" charset="-122"/>
                </a:rPr>
                <a:t>雄狮</a:t>
              </a:r>
              <a:r>
                <a:rPr lang="zh-CN" altLang="en-US" sz="1800" b="1">
                  <a:latin typeface="Arial" panose="020B0604020202020204" pitchFamily="34" charset="0"/>
                  <a:ea typeface="微软雅黑" panose="020B0503020204020204" charset="-122"/>
                </a:rPr>
                <a:t>争斗</a:t>
              </a:r>
              <a:endParaRPr lang="zh-CN" altLang="en-US" sz="1800" b="1"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54330" y="1325880"/>
            <a:ext cx="2917190" cy="1859280"/>
            <a:chOff x="558" y="2088"/>
            <a:chExt cx="4594" cy="2928"/>
          </a:xfrm>
        </p:grpSpPr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8" y="2088"/>
              <a:ext cx="4594" cy="2928"/>
            </a:xfrm>
            <a:prstGeom prst="rect">
              <a:avLst/>
            </a:prstGeom>
          </p:spPr>
        </p:pic>
        <p:sp>
          <p:nvSpPr>
            <p:cNvPr id="42" name="文本框 41"/>
            <p:cNvSpPr txBox="1"/>
            <p:nvPr/>
          </p:nvSpPr>
          <p:spPr>
            <a:xfrm>
              <a:off x="840" y="4214"/>
              <a:ext cx="1889" cy="58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wrap="square">
              <a:sp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p>
              <a:pPr algn="l"/>
              <a:r>
                <a:rPr lang="zh-CN" altLang="en-US" sz="1800" b="1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rPr>
                <a:t>孔雀开屏</a:t>
              </a:r>
              <a:endParaRPr lang="zh-CN" altLang="en-US" sz="1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285115" y="3259455"/>
            <a:ext cx="2987040" cy="1752600"/>
            <a:chOff x="449" y="5133"/>
            <a:chExt cx="4704" cy="2760"/>
          </a:xfrm>
        </p:grpSpPr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10"/>
            <a:srcRect b="8427"/>
            <a:stretch>
              <a:fillRect/>
            </a:stretch>
          </p:blipFill>
          <p:spPr>
            <a:xfrm>
              <a:off x="449" y="5133"/>
              <a:ext cx="4704" cy="2760"/>
            </a:xfrm>
            <a:prstGeom prst="rect">
              <a:avLst/>
            </a:prstGeom>
          </p:spPr>
        </p:pic>
        <p:sp>
          <p:nvSpPr>
            <p:cNvPr id="44" name="文本框 43"/>
            <p:cNvSpPr txBox="1"/>
            <p:nvPr/>
          </p:nvSpPr>
          <p:spPr>
            <a:xfrm>
              <a:off x="2613" y="5196"/>
              <a:ext cx="2540" cy="58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wrap="square">
              <a:sp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p>
              <a:pPr algn="l"/>
              <a:r>
                <a:rPr lang="zh-CN" altLang="en-US" sz="1800" b="1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rPr>
                <a:t>蜜蜂分工合作</a:t>
              </a:r>
              <a:endParaRPr lang="zh-CN" altLang="en-US" sz="1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6289040" y="1360805"/>
            <a:ext cx="2795270" cy="1818640"/>
            <a:chOff x="9904" y="2143"/>
            <a:chExt cx="4402" cy="2864"/>
          </a:xfrm>
        </p:grpSpPr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11"/>
            <a:srcRect l="14466" t="17119" r="12070" b="10306"/>
            <a:stretch>
              <a:fillRect/>
            </a:stretch>
          </p:blipFill>
          <p:spPr>
            <a:xfrm>
              <a:off x="9904" y="2143"/>
              <a:ext cx="4402" cy="2864"/>
            </a:xfrm>
            <a:prstGeom prst="rect">
              <a:avLst/>
            </a:prstGeom>
          </p:spPr>
        </p:pic>
        <p:sp>
          <p:nvSpPr>
            <p:cNvPr id="46" name="文本框 45"/>
            <p:cNvSpPr txBox="1"/>
            <p:nvPr/>
          </p:nvSpPr>
          <p:spPr>
            <a:xfrm>
              <a:off x="11260" y="2231"/>
              <a:ext cx="2236" cy="613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no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p>
              <a:pPr algn="l"/>
              <a:r>
                <a:rPr lang="zh-CN" altLang="en-US" sz="1800" b="1">
                  <a:latin typeface="Arial" panose="020B0604020202020204" pitchFamily="34" charset="0"/>
                  <a:ea typeface="微软雅黑" panose="020B0503020204020204" charset="-122"/>
                </a:rPr>
                <a:t>三文鱼</a:t>
              </a:r>
              <a:r>
                <a:rPr lang="zh-CN" altLang="en-US" sz="1800" b="1">
                  <a:latin typeface="Arial" panose="020B0604020202020204" pitchFamily="34" charset="0"/>
                  <a:ea typeface="微软雅黑" panose="020B0503020204020204" charset="-122"/>
                </a:rPr>
                <a:t>洄游</a:t>
              </a:r>
              <a:endParaRPr lang="zh-CN" altLang="en-US" sz="1800" b="1"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6339840" y="3221355"/>
            <a:ext cx="2814320" cy="1895475"/>
            <a:chOff x="9984" y="5073"/>
            <a:chExt cx="4432" cy="2985"/>
          </a:xfrm>
        </p:grpSpPr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12"/>
            <a:srcRect r="3025" b="10537"/>
            <a:stretch>
              <a:fillRect/>
            </a:stretch>
          </p:blipFill>
          <p:spPr>
            <a:xfrm>
              <a:off x="9984" y="5134"/>
              <a:ext cx="4433" cy="2924"/>
            </a:xfrm>
            <a:prstGeom prst="rect">
              <a:avLst/>
            </a:prstGeom>
          </p:spPr>
        </p:pic>
        <p:sp>
          <p:nvSpPr>
            <p:cNvPr id="48" name="文本框 47"/>
            <p:cNvSpPr txBox="1"/>
            <p:nvPr/>
          </p:nvSpPr>
          <p:spPr>
            <a:xfrm>
              <a:off x="10849" y="5073"/>
              <a:ext cx="2047" cy="58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p>
              <a:pPr algn="l"/>
              <a:r>
                <a:rPr lang="zh-CN" altLang="en-US" sz="1800" b="1">
                  <a:latin typeface="Arial" panose="020B0604020202020204" pitchFamily="34" charset="0"/>
                  <a:ea typeface="微软雅黑" panose="020B0503020204020204" charset="-122"/>
                </a:rPr>
                <a:t>野狼</a:t>
              </a:r>
              <a:r>
                <a:rPr lang="zh-CN" altLang="en-US" sz="1800" b="1">
                  <a:latin typeface="Arial" panose="020B0604020202020204" pitchFamily="34" charset="0"/>
                  <a:ea typeface="微软雅黑" panose="020B0503020204020204" charset="-122"/>
                </a:rPr>
                <a:t>捕食</a:t>
              </a:r>
              <a:endParaRPr lang="zh-CN" altLang="en-US" sz="1800" b="1"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9209405" y="3246755"/>
            <a:ext cx="2823210" cy="1821180"/>
            <a:chOff x="14503" y="5253"/>
            <a:chExt cx="4446" cy="2728"/>
          </a:xfrm>
        </p:grpSpPr>
        <p:pic>
          <p:nvPicPr>
            <p:cNvPr id="49" name="图片 48"/>
            <p:cNvPicPr>
              <a:picLocks noChangeAspect="1"/>
            </p:cNvPicPr>
            <p:nvPr/>
          </p:nvPicPr>
          <p:blipFill>
            <a:blip r:embed="rId13"/>
            <a:srcRect l="39180" t="18498" r="2930" b="27300"/>
            <a:stretch>
              <a:fillRect/>
            </a:stretch>
          </p:blipFill>
          <p:spPr>
            <a:xfrm>
              <a:off x="14503" y="5253"/>
              <a:ext cx="4446" cy="2728"/>
            </a:xfrm>
            <a:prstGeom prst="rect">
              <a:avLst/>
            </a:prstGeom>
          </p:spPr>
        </p:pic>
        <p:sp>
          <p:nvSpPr>
            <p:cNvPr id="50" name="文本框 49"/>
            <p:cNvSpPr txBox="1"/>
            <p:nvPr/>
          </p:nvSpPr>
          <p:spPr>
            <a:xfrm>
              <a:off x="14944" y="5302"/>
              <a:ext cx="2269" cy="55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p>
              <a:pPr algn="l"/>
              <a:r>
                <a:rPr lang="zh-CN" altLang="en-US" sz="1800" b="1">
                  <a:latin typeface="Arial" panose="020B0604020202020204" pitchFamily="34" charset="0"/>
                  <a:ea typeface="微软雅黑" panose="020B0503020204020204" charset="-122"/>
                </a:rPr>
                <a:t>藏羚羊</a:t>
              </a:r>
              <a:r>
                <a:rPr lang="zh-CN" altLang="en-US" sz="1800" b="1">
                  <a:latin typeface="Arial" panose="020B0604020202020204" pitchFamily="34" charset="0"/>
                  <a:ea typeface="微软雅黑" panose="020B0503020204020204" charset="-122"/>
                </a:rPr>
                <a:t>觅食</a:t>
              </a:r>
              <a:endParaRPr lang="zh-CN" altLang="en-US" sz="1800" b="1"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331845" y="1343025"/>
            <a:ext cx="2900680" cy="1860550"/>
            <a:chOff x="5247" y="2115"/>
            <a:chExt cx="4568" cy="2930"/>
          </a:xfrm>
        </p:grpSpPr>
        <p:pic>
          <p:nvPicPr>
            <p:cNvPr id="4" name="图片 3" descr="2013113015_ff6608cfc0e76e6fd7526FfzTqBX8eOo"/>
            <p:cNvPicPr>
              <a:picLocks noChangeAspect="1"/>
            </p:cNvPicPr>
            <p:nvPr/>
          </p:nvPicPr>
          <p:blipFill>
            <a:blip r:embed="rId14"/>
            <a:srcRect l="5532" r="5905" b="12289"/>
            <a:stretch>
              <a:fillRect/>
            </a:stretch>
          </p:blipFill>
          <p:spPr>
            <a:xfrm>
              <a:off x="5247" y="2115"/>
              <a:ext cx="4569" cy="2931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6228" y="2260"/>
              <a:ext cx="2816" cy="58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p>
              <a:pPr algn="l"/>
              <a:r>
                <a:rPr lang="zh-CN" altLang="en-US" sz="1800" b="1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rPr>
                <a:t>蚂蚁分</a:t>
              </a:r>
              <a:r>
                <a:rPr lang="zh-CN" altLang="en-US" sz="1800" b="1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rPr>
                <a:t>工合作</a:t>
              </a:r>
              <a:endParaRPr lang="zh-CN" altLang="en-US" sz="1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</p:grpSp>
    </p:spTree>
    <p:custDataLst>
      <p:tags r:id="rId15"/>
    </p:custData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-25400" y="-14351"/>
            <a:ext cx="12344400" cy="6943074"/>
          </a:xfrm>
          <a:prstGeom prst="rect">
            <a:avLst/>
          </a:prstGeom>
          <a:extLst>
            <wpswe:webExtensionRef xmlns:wpswe="http://www.wps.cn/officeDocument/2018/webExtension" r:id="rId2"/>
          </a:extLst>
        </p:spPr>
      </p:pic>
    </p:spTree>
    <p:custDataLst>
      <p:tags r:id="rId4"/>
    </p:custData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-25400" y="-14351"/>
            <a:ext cx="12344400" cy="6943074"/>
          </a:xfrm>
          <a:prstGeom prst="rect">
            <a:avLst/>
          </a:prstGeom>
          <a:extLst>
            <wpswe:webExtensionRef xmlns:wpswe="http://www.wps.cn/officeDocument/2018/webExtension" r:id="rId2"/>
          </a:extLst>
        </p:spPr>
      </p:pic>
    </p:spTree>
    <p:custDataLst>
      <p:tags r:id="rId4"/>
    </p:custData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732155" y="1289685"/>
          <a:ext cx="10976610" cy="51276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9265"/>
                <a:gridCol w="2306955"/>
                <a:gridCol w="6930390"/>
              </a:tblGrid>
              <a:tr h="46418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 b="1"/>
                        <a:t>类型</a:t>
                      </a:r>
                      <a:endParaRPr lang="zh-CN" altLang="en-US" sz="2400" b="1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 b="1"/>
                        <a:t>举例</a:t>
                      </a:r>
                      <a:endParaRPr lang="zh-CN" altLang="en-US" sz="2400" b="1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 b="1"/>
                        <a:t>意义</a:t>
                      </a:r>
                      <a:endParaRPr lang="zh-CN" altLang="en-US" sz="2400" b="1"/>
                    </a:p>
                  </a:txBody>
                  <a:tcPr/>
                </a:tc>
              </a:tr>
              <a:tr h="132461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2800" b="1"/>
                        <a:t>觅食行为</a:t>
                      </a:r>
                      <a:endParaRPr lang="zh-CN" altLang="en-US" sz="2800" b="1"/>
                    </a:p>
                  </a:txBody>
                  <a:tcPr anchor="ctr" anchorCtr="1"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 b="1"/>
                    </a:p>
                    <a:p>
                      <a:pPr>
                        <a:buNone/>
                      </a:pPr>
                      <a:endParaRPr lang="zh-CN" altLang="en-US" sz="2400" b="1"/>
                    </a:p>
                    <a:p>
                      <a:pPr>
                        <a:buNone/>
                      </a:pPr>
                      <a:endParaRPr lang="zh-CN" altLang="en-US" sz="2400" b="1"/>
                    </a:p>
                    <a:p>
                      <a:pPr>
                        <a:buNone/>
                      </a:pPr>
                      <a:endParaRPr lang="zh-CN" altLang="en-US" sz="2400" b="1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 b="1"/>
                    </a:p>
                  </a:txBody>
                  <a:tcPr/>
                </a:tc>
              </a:tr>
              <a:tr h="131762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2800" b="1"/>
                        <a:t>争斗行为</a:t>
                      </a:r>
                      <a:endParaRPr lang="zh-CN" altLang="en-US" sz="2800" b="1"/>
                    </a:p>
                  </a:txBody>
                  <a:tcPr anchor="ctr" anchorCtr="1"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 b="1"/>
                    </a:p>
                    <a:p>
                      <a:pPr>
                        <a:buNone/>
                      </a:pPr>
                      <a:endParaRPr lang="zh-CN" altLang="en-US" sz="2400" b="1"/>
                    </a:p>
                    <a:p>
                      <a:pPr>
                        <a:buNone/>
                      </a:pPr>
                      <a:endParaRPr lang="zh-CN" altLang="en-US" sz="2400" b="1"/>
                    </a:p>
                    <a:p>
                      <a:pPr>
                        <a:buNone/>
                      </a:pPr>
                      <a:endParaRPr lang="zh-CN" altLang="en-US" sz="2400" b="1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 b="1"/>
                    </a:p>
                  </a:txBody>
                  <a:tcPr/>
                </a:tc>
              </a:tr>
              <a:tr h="128841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2800" b="1"/>
                        <a:t>防御行为</a:t>
                      </a:r>
                      <a:endParaRPr lang="zh-CN" altLang="en-US" sz="2800" b="1"/>
                    </a:p>
                  </a:txBody>
                  <a:tcPr anchor="ctr" anchorCtr="1"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 b="1"/>
                    </a:p>
                    <a:p>
                      <a:pPr>
                        <a:buNone/>
                      </a:pPr>
                      <a:endParaRPr lang="zh-CN" altLang="en-US" sz="2400" b="1"/>
                    </a:p>
                    <a:p>
                      <a:pPr>
                        <a:buNone/>
                      </a:pPr>
                      <a:endParaRPr lang="zh-CN" altLang="en-US" sz="2400" b="1"/>
                    </a:p>
                    <a:p>
                      <a:pPr>
                        <a:buNone/>
                      </a:pPr>
                      <a:endParaRPr lang="zh-CN" altLang="en-US" sz="2400" b="1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 b="1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4904105" y="1874520"/>
            <a:ext cx="6558280" cy="1322070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r>
              <a:rPr lang="zh-CN" altLang="en-US" sz="4000" b="1">
                <a:solidFill>
                  <a:schemeClr val="tx1"/>
                </a:solidFill>
              </a:rPr>
              <a:t>从环境中获取维持其生存的物质和能量。</a:t>
            </a:r>
            <a:endParaRPr lang="zh-CN" altLang="en-US" sz="4000" b="1">
              <a:solidFill>
                <a:schemeClr val="tx1"/>
              </a:solidFill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896485" y="4986020"/>
            <a:ext cx="6725285" cy="1322070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r>
              <a:rPr lang="zh-CN" altLang="en-US" sz="4000" b="1">
                <a:solidFill>
                  <a:schemeClr val="tx1"/>
                </a:solidFill>
              </a:rPr>
              <a:t>对维持个体的生存和种群的延续十分重要。</a:t>
            </a:r>
            <a:endParaRPr lang="zh-CN" altLang="en-US" sz="4000" b="1">
              <a:solidFill>
                <a:schemeClr val="tx1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4895850" y="3451225"/>
            <a:ext cx="6644005" cy="1322070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r>
              <a:rPr lang="zh-CN" altLang="en-US" sz="4000" b="1">
                <a:solidFill>
                  <a:schemeClr val="tx1"/>
                </a:solidFill>
              </a:rPr>
              <a:t>提高了物种的整体素质，有利于物种的生存和发展。</a:t>
            </a:r>
            <a:endParaRPr lang="zh-CN" altLang="en-US" sz="4000" b="1">
              <a:solidFill>
                <a:schemeClr val="tx1"/>
              </a:solidFill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1324610" y="318770"/>
            <a:ext cx="9640570" cy="892810"/>
          </a:xfrm>
        </p:spPr>
        <p:txBody>
          <a:bodyPr vert="horz" wrap="square" lIns="0" tIns="0" rIns="0" bIns="0" rtlCol="0" anchor="b">
            <a:normAutofit fontScale="90000"/>
          </a:bodyPr>
          <a:lstStyle/>
          <a:p>
            <a:pPr lvl="0" algn="l">
              <a:buClrTx/>
              <a:buSzTx/>
              <a:buFontTx/>
            </a:pPr>
            <a:r>
              <a:rPr lang="zh-CN" altLang="en-US" sz="3000" dirty="0">
                <a:ln w="4762">
                  <a:solidFill>
                    <a:srgbClr val="92D050">
                      <a:alpha val="100000"/>
                    </a:srgbClr>
                  </a:solidFill>
                </a:ln>
                <a:effectLst/>
                <a:latin typeface="+mn-lt"/>
                <a:ea typeface="+mn-ea"/>
                <a:cs typeface="+mn-cs"/>
                <a:sym typeface="+mn-ea"/>
              </a:rPr>
              <a:t>学生活动3：小组讨论，结合课本</a:t>
            </a:r>
            <a:r>
              <a:rPr lang="en-US" altLang="zh-CN" sz="3000" dirty="0">
                <a:ln w="4762">
                  <a:solidFill>
                    <a:srgbClr val="92D050">
                      <a:alpha val="100000"/>
                    </a:srgbClr>
                  </a:solidFill>
                </a:ln>
                <a:effectLst/>
                <a:latin typeface="+mn-lt"/>
                <a:ea typeface="+mn-ea"/>
                <a:cs typeface="+mn-cs"/>
                <a:sym typeface="+mn-ea"/>
              </a:rPr>
              <a:t>90-91</a:t>
            </a:r>
            <a:r>
              <a:rPr lang="zh-CN" altLang="en-US" sz="3000" dirty="0">
                <a:ln w="4762">
                  <a:solidFill>
                    <a:srgbClr val="92D050">
                      <a:alpha val="100000"/>
                    </a:srgbClr>
                  </a:solidFill>
                </a:ln>
                <a:effectLst/>
                <a:latin typeface="+mn-lt"/>
                <a:ea typeface="+mn-ea"/>
                <a:cs typeface="+mn-cs"/>
                <a:sym typeface="+mn-ea"/>
              </a:rPr>
              <a:t>页</a:t>
            </a:r>
            <a:r>
              <a:rPr lang="zh-CN" altLang="en-US" sz="3000" dirty="0">
                <a:ln w="4762">
                  <a:solidFill>
                    <a:srgbClr val="92D050">
                      <a:alpha val="100000"/>
                    </a:srgbClr>
                  </a:solidFill>
                </a:ln>
                <a:effectLst/>
                <a:latin typeface="+mn-lt"/>
                <a:ea typeface="+mn-ea"/>
                <a:cs typeface="+mn-cs"/>
                <a:sym typeface="+mn-ea"/>
              </a:rPr>
              <a:t>，尝试举例并归纳动</a:t>
            </a:r>
            <a:br>
              <a:rPr lang="zh-CN" altLang="en-US" sz="3000" dirty="0">
                <a:ln w="4762">
                  <a:solidFill>
                    <a:srgbClr val="92D050">
                      <a:alpha val="100000"/>
                    </a:srgbClr>
                  </a:solidFill>
                </a:ln>
                <a:effectLst/>
                <a:latin typeface="+mn-lt"/>
                <a:ea typeface="+mn-ea"/>
                <a:cs typeface="+mn-cs"/>
                <a:sym typeface="+mn-ea"/>
              </a:rPr>
            </a:br>
            <a:r>
              <a:rPr lang="zh-CN" altLang="en-US" sz="3000" dirty="0">
                <a:ln w="4762">
                  <a:solidFill>
                    <a:srgbClr val="92D050">
                      <a:alpha val="100000"/>
                    </a:srgbClr>
                  </a:solidFill>
                </a:ln>
                <a:effectLst/>
                <a:latin typeface="+mn-lt"/>
                <a:ea typeface="+mn-ea"/>
                <a:cs typeface="+mn-cs"/>
                <a:sym typeface="+mn-ea"/>
              </a:rPr>
              <a:t> </a:t>
            </a:r>
            <a:r>
              <a:rPr lang="en-US" altLang="zh-CN" sz="3000" dirty="0">
                <a:ln w="4762">
                  <a:solidFill>
                    <a:srgbClr val="92D050">
                      <a:alpha val="100000"/>
                    </a:srgbClr>
                  </a:solidFill>
                </a:ln>
                <a:effectLst/>
                <a:latin typeface="+mn-lt"/>
                <a:ea typeface="+mn-ea"/>
                <a:cs typeface="+mn-cs"/>
                <a:sym typeface="+mn-ea"/>
              </a:rPr>
              <a:t>          </a:t>
            </a:r>
            <a:r>
              <a:rPr lang="zh-CN" altLang="en-US" sz="3000" dirty="0">
                <a:ln w="4762">
                  <a:solidFill>
                    <a:srgbClr val="92D050">
                      <a:alpha val="100000"/>
                    </a:srgbClr>
                  </a:solidFill>
                </a:ln>
                <a:effectLst/>
                <a:latin typeface="+mn-lt"/>
                <a:ea typeface="+mn-ea"/>
                <a:cs typeface="+mn-cs"/>
                <a:sym typeface="+mn-ea"/>
              </a:rPr>
              <a:t>物各类行为的意义。</a:t>
            </a:r>
            <a:endParaRPr lang="zh-CN" altLang="en-US" dirty="0">
              <a:sym typeface="+mn-ea"/>
            </a:endParaRPr>
          </a:p>
        </p:txBody>
      </p:sp>
    </p:spTree>
    <p:custDataLst>
      <p:tags r:id="rId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655320" y="1073785"/>
          <a:ext cx="10976610" cy="77539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9265"/>
                <a:gridCol w="2306955"/>
                <a:gridCol w="6930390"/>
              </a:tblGrid>
              <a:tr h="46418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 b="1"/>
                        <a:t>类型</a:t>
                      </a:r>
                      <a:endParaRPr lang="zh-CN" altLang="en-US" sz="2400" b="1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 b="1"/>
                        <a:t>举例</a:t>
                      </a:r>
                      <a:endParaRPr lang="zh-CN" altLang="en-US" sz="2400" b="1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 b="1"/>
                        <a:t>意义</a:t>
                      </a:r>
                      <a:endParaRPr lang="zh-CN" altLang="en-US" sz="2400" b="1"/>
                    </a:p>
                  </a:txBody>
                  <a:tcPr/>
                </a:tc>
              </a:tr>
              <a:tr h="131762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 b="1"/>
                        <a:t>繁殖行为</a:t>
                      </a:r>
                      <a:endParaRPr lang="zh-CN" altLang="en-US" sz="2800" b="1"/>
                    </a:p>
                  </a:txBody>
                  <a:tcPr anchor="ctr" anchorCtr="1"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 b="1"/>
                    </a:p>
                    <a:p>
                      <a:pPr>
                        <a:buNone/>
                      </a:pPr>
                      <a:endParaRPr lang="zh-CN" altLang="en-US" sz="2400" b="1"/>
                    </a:p>
                    <a:p>
                      <a:pPr>
                        <a:buNone/>
                      </a:pPr>
                      <a:endParaRPr lang="zh-CN" altLang="en-US" sz="2400" b="1"/>
                    </a:p>
                    <a:p>
                      <a:pPr>
                        <a:buNone/>
                      </a:pPr>
                      <a:endParaRPr lang="zh-CN" altLang="en-US" sz="2400" b="1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 b="1"/>
                    </a:p>
                  </a:txBody>
                  <a:tcPr/>
                </a:tc>
              </a:tr>
              <a:tr h="120650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2800" b="1"/>
                        <a:t>迁徙行为</a:t>
                      </a:r>
                      <a:endParaRPr lang="zh-CN" altLang="en-US" sz="2800" b="1"/>
                    </a:p>
                  </a:txBody>
                  <a:tcPr anchor="ctr" anchorCtr="1"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 b="1"/>
                    </a:p>
                    <a:p>
                      <a:pPr>
                        <a:buNone/>
                      </a:pPr>
                      <a:endParaRPr lang="zh-CN" altLang="en-US" sz="2400" b="1"/>
                    </a:p>
                    <a:p>
                      <a:pPr>
                        <a:buNone/>
                      </a:pPr>
                      <a:endParaRPr lang="zh-CN" altLang="en-US" sz="2400" b="1"/>
                    </a:p>
                    <a:p>
                      <a:pPr>
                        <a:buNone/>
                      </a:pPr>
                      <a:endParaRPr lang="zh-CN" altLang="en-US" sz="2400" b="1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 b="1"/>
                    </a:p>
                  </a:txBody>
                  <a:tcPr/>
                </a:tc>
              </a:tr>
              <a:tr h="83502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 b="1"/>
                        <a:t>社会行为</a:t>
                      </a:r>
                      <a:endParaRPr lang="zh-CN" altLang="en-US" sz="2800" b="1"/>
                    </a:p>
                  </a:txBody>
                  <a:tcPr anchor="ctr" anchorCtr="1"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 b="1"/>
                    </a:p>
                    <a:p>
                      <a:pPr>
                        <a:buNone/>
                      </a:pPr>
                      <a:endParaRPr lang="zh-CN" altLang="en-US" sz="2400" b="1"/>
                    </a:p>
                    <a:p>
                      <a:pPr>
                        <a:buNone/>
                      </a:pPr>
                      <a:endParaRPr lang="zh-CN" altLang="en-US" sz="2400" b="1"/>
                    </a:p>
                    <a:p>
                      <a:pPr>
                        <a:buNone/>
                      </a:pPr>
                      <a:endParaRPr lang="zh-CN" altLang="en-US" sz="2400" b="1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 b="1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4794250" y="1946910"/>
            <a:ext cx="6768465" cy="1021080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r>
              <a:rPr lang="zh-CN" altLang="en-US" sz="3600" b="1">
                <a:solidFill>
                  <a:schemeClr val="tx1"/>
                </a:solidFill>
              </a:rPr>
              <a:t>有利于繁衍后代，增加</a:t>
            </a:r>
            <a:r>
              <a:rPr lang="zh-CN" altLang="en-US" sz="3600" b="1">
                <a:solidFill>
                  <a:schemeClr val="tx1"/>
                </a:solidFill>
              </a:rPr>
              <a:t>群体数量。</a:t>
            </a:r>
            <a:endParaRPr lang="zh-CN" altLang="en-US" sz="3600" b="1">
              <a:solidFill>
                <a:schemeClr val="tx1"/>
              </a:solidFill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4714240" y="3201035"/>
            <a:ext cx="6833235" cy="1198880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r>
              <a:rPr lang="zh-CN" altLang="en-US" sz="3600" b="1">
                <a:solidFill>
                  <a:schemeClr val="tx1"/>
                </a:solidFill>
              </a:rPr>
              <a:t>随季节变化而变更栖息场所，有利于</a:t>
            </a:r>
            <a:r>
              <a:rPr lang="zh-CN" altLang="en-US" sz="3600" b="1">
                <a:solidFill>
                  <a:schemeClr val="tx1"/>
                </a:solidFill>
                <a:sym typeface="+mn-ea"/>
              </a:rPr>
              <a:t>个体的生存和种族的延续</a:t>
            </a:r>
            <a:r>
              <a:rPr lang="zh-CN" altLang="en-US" sz="3600" b="1">
                <a:solidFill>
                  <a:schemeClr val="tx1"/>
                </a:solidFill>
              </a:rPr>
              <a:t>。</a:t>
            </a:r>
            <a:endParaRPr lang="zh-CN" altLang="en-US" sz="3600" b="1">
              <a:solidFill>
                <a:schemeClr val="tx1"/>
              </a:solidFill>
            </a:endParaRP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4729480" y="4787900"/>
            <a:ext cx="6833235" cy="1198880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r>
              <a:rPr lang="zh-CN" altLang="en-US" sz="3600" b="1">
                <a:solidFill>
                  <a:schemeClr val="tx1"/>
                </a:solidFill>
              </a:rPr>
              <a:t>分工合作，共同维持群体的生存和发展。</a:t>
            </a:r>
            <a:endParaRPr lang="zh-CN" altLang="en-US" sz="3600" b="1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65480" y="440054"/>
            <a:ext cx="4064000" cy="521970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>
              <a:buClrTx/>
              <a:buSzTx/>
              <a:buFontTx/>
            </a:pPr>
            <a:r>
              <a:rPr lang="zh-CN" altLang="en-US" sz="2800" b="1"/>
              <a:t>续表</a:t>
            </a:r>
            <a:endParaRPr lang="zh-CN" altLang="en-US" sz="2800" b="1"/>
          </a:p>
        </p:txBody>
      </p:sp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4" grpId="0"/>
    </p:bldLst>
  </p:timing>
</p:sld>
</file>

<file path=ppt/tags/tag1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.xml><?xml version="1.0" encoding="utf-8"?>
<p:tagLst xmlns:p="http://schemas.openxmlformats.org/presentationml/2006/main">
  <p:tag name="KSO_WM_UNIT_TYPE" val="i"/>
  <p:tag name="KSO_WM_UNIT_INDEX" val="12"/>
  <p:tag name="KSO_WM_BEAUTIFY_FLAG" val="#wm#"/>
  <p:tag name="KSO_WM_TAG_VERSION" val="3.0"/>
  <p:tag name="KSO_WM_UNIT_ID" val="_1*i*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0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1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2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3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4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0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5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0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6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0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7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0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8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1.0"/>
  <p:tag name="KSO_WM_UNIT_PRESET_TEXT" val="单击此处编辑母版标题样式"/>
  <p:tag name="KSO_WM_UNIT_ID" val="_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TEMPLATE_CATEGORY" val="custom"/>
  <p:tag name="KSO_WM_TEMPLATE_INDEX" val="20236215"/>
</p:tagLst>
</file>

<file path=ppt/tags/tag109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1.0"/>
  <p:tag name="KSO_WM_UNIT_PRESET_TEXT" val="单击此处编辑母版文本样式&#10;第二级&#10;第三级&#10;第四级&#10;第五级"/>
  <p:tag name="KSO_WM_UNIT_ID" val="_0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CATEGORY" val="custom"/>
  <p:tag name="KSO_WM_TEMPLATE_INDEX" val="20236215"/>
</p:tagLst>
</file>

<file path=ppt/tags/tag11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110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1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2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3.xml><?xml version="1.0" encoding="utf-8"?>
<p:tagLst xmlns:p="http://schemas.openxmlformats.org/presentationml/2006/main">
  <p:tag name="KSO_WM_TEMPLATE_THUMBS_INDEX" val="1、9"/>
  <p:tag name="KSO_WM_TEMPLATE_SUBCATEGORY" val="29"/>
  <p:tag name="KSO_WM_TEMPLATE_COLOR_TYPE" val="0"/>
  <p:tag name="KSO_WM_TAG_VERSION" val="3.0"/>
  <p:tag name="KSO_WM_BEAUTIFY_FLAG" val="#wm#"/>
  <p:tag name="KSO_WM_TEMPLATE_INDEX" val="20236215"/>
  <p:tag name="KSO_WM_TEMPLATE_CATEGORY" val="custom"/>
  <p:tag name="KSO_WM_TEMPLATE_MASTER_TYPE" val="0"/>
</p:tagLst>
</file>

<file path=ppt/tags/tag114.xml><?xml version="1.0" encoding="utf-8"?>
<p:tagLst xmlns:p="http://schemas.openxmlformats.org/presentationml/2006/main">
  <p:tag name="KSO_WM_UNIT_INDEX" val="2"/>
  <p:tag name="KSO_WM_UNIT_TYPE" val="d"/>
  <p:tag name="KSO_WM_BEAUTIFY_FLAG" val="#wm#"/>
</p:tagLst>
</file>

<file path=ppt/tags/tag115.xml><?xml version="1.0" encoding="utf-8"?>
<p:tagLst xmlns:p="http://schemas.openxmlformats.org/presentationml/2006/main">
  <p:tag name="KSO_WM_UNIT_INDEX" val="5"/>
  <p:tag name="KSO_WM_UNIT_TEXT_SUBTYPE" val="a"/>
  <p:tag name="KSO_WM_UNIT_SUBTYPE" val="a"/>
  <p:tag name="KSO_WM_UNIT_TYPE" val="f"/>
  <p:tag name="KSO_WM_BEAUTIFY_FLAG" val="#wm#"/>
</p:tagLst>
</file>

<file path=ppt/tags/tag116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ID" val="custom20236215_1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215"/>
  <p:tag name="KSO_WM_TEMPLATE_CATEGORY" val="custom"/>
  <p:tag name="KSO_WM_UNIT_ISCONTENTSTITLE" val="0"/>
  <p:tag name="KSO_WM_UNIT_VALUE" val="38"/>
  <p:tag name="KSO_WM_UNIT_PRESET_TEXT" val="单击此处添加副标题"/>
  <p:tag name="KSO_WM_UNIT_TEXT_TYPE" val="1"/>
</p:tagLst>
</file>

<file path=ppt/tags/tag117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ID" val="custom20236215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215"/>
  <p:tag name="KSO_WM_TEMPLATE_CATEGORY" val="custom"/>
  <p:tag name="KSO_WM_UNIT_VALUE" val="8"/>
</p:tagLst>
</file>

<file path=ppt/tags/tag118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6215_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215"/>
  <p:tag name="KSO_WM_TEMPLATE_CATEGORY" val="custom"/>
  <p:tag name="KSO_WM_UNIT_ISCONTENTSTITLE" val="0"/>
  <p:tag name="KSO_WM_UNIT_VALUE" val="14"/>
  <p:tag name="KSO_WM_UNIT_PRESET_TEXT" val="单击此处&#10;添加文档标题"/>
  <p:tag name="KSO_WM_UNIT_TEXT_TYPE" val="1"/>
</p:tagLst>
</file>

<file path=ppt/tags/tag119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2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0.xml><?xml version="1.0" encoding="utf-8"?>
<p:tagLst xmlns:p="http://schemas.openxmlformats.org/presentationml/2006/main">
  <p:tag name="KSO_WM_TEMPLATE_THUMBS_INDEX" val="1、9"/>
  <p:tag name="KSO_WM_SLIDE_TYPE" val="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6215"/>
  <p:tag name="KSO_WM_TEMPLATE_CATEGORY" val="custom"/>
  <p:tag name="KSO_WM_SLIDE_INDEX" val="1"/>
  <p:tag name="KSO_WM_SLIDE_ID" val="custom20236215_1"/>
  <p:tag name="KSO_WM_TEMPLATE_MASTER_TYPE" val="0"/>
  <p:tag name="KSO_WM_SLIDE_LAYOUT" val="a_b_f"/>
  <p:tag name="KSO_WM_SLIDE_LAYOUT_CNT" val="1_1_1"/>
  <p:tag name="KSO_WM_SLIDE_THEME_ID" val="3331056"/>
  <p:tag name="KSO_WM_SLIDE_THEME_NAME" val="黄色动物教育教学可爱卡通主题"/>
</p:tagLst>
</file>

<file path=ppt/tags/tag121.xml><?xml version="1.0" encoding="utf-8"?>
<p:tagLst xmlns:p="http://schemas.openxmlformats.org/presentationml/2006/main">
  <p:tag name="KSO_WM_UNIT_INDEX" val="2"/>
  <p:tag name="KSO_WM_UNIT_TYPE" val="a"/>
  <p:tag name="KSO_WM_BEAUTIFY_FLAG" val="#wm#"/>
</p:tagLst>
</file>

<file path=ppt/tags/tag122.xml><?xml version="1.0" encoding="utf-8"?>
<p:tagLst xmlns:p="http://schemas.openxmlformats.org/presentationml/2006/main">
  <p:tag name="KSO_WM_UNIT_INDEX" val="3"/>
  <p:tag name="KSO_WM_UNIT_TEXT_SUBTYPE" val="a"/>
  <p:tag name="KSO_WM_UNIT_SUBTYPE" val="a"/>
  <p:tag name="KSO_WM_UNIT_TYPE" val="f"/>
  <p:tag name="KSO_WM_BEAUTIFY_FLAG" val="#wm#"/>
</p:tagLst>
</file>

<file path=ppt/tags/tag12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24.xml><?xml version="1.0" encoding="utf-8"?>
<p:tagLst xmlns:p="http://schemas.openxmlformats.org/presentationml/2006/main">
  <p:tag name="KSO_WM_SLIDE_TYPE" val="text"/>
  <p:tag name="KSO_WM_BEAUTIFY_FLAG" val="#wm#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INDEX" val="20236215"/>
  <p:tag name="KSO_WM_TEMPLATE_CATEGORY" val="custom"/>
  <p:tag name="KSO_WM_SLIDE_INDEX" val="8"/>
  <p:tag name="KSO_WM_SLIDE_ID" val="custom20236215_8"/>
  <p:tag name="KSO_WM_TEMPLATE_MASTER_TYPE" val="0"/>
  <p:tag name="KSO_WM_SLIDE_LAYOUT" val="a_f"/>
  <p:tag name="KSO_WM_SLIDE_LAYOUT_CNT" val="1_1"/>
  <p:tag name="KSO_WM_SLIDE_SIZE" val="850*457"/>
  <p:tag name="KSO_WM_SLIDE_POSITION" val="54*28"/>
</p:tagLst>
</file>

<file path=ppt/tags/tag125.xml><?xml version="1.0" encoding="utf-8"?>
<p:tagLst xmlns:p="http://schemas.openxmlformats.org/presentationml/2006/main">
  <p:tag name="KSO_WM_UNIT_INDEX" val="3"/>
  <p:tag name="KSO_WM_UNIT_TEXT_SUBTYPE" val="a"/>
  <p:tag name="KSO_WM_UNIT_SUBTYPE" val="a"/>
  <p:tag name="KSO_WM_UNIT_TYPE" val="f"/>
  <p:tag name="KSO_WM_BEAUTIFY_FLAG" val="#wm#"/>
</p:tagLst>
</file>

<file path=ppt/tags/tag126.xml><?xml version="1.0" encoding="utf-8"?>
<p:tagLst xmlns:p="http://schemas.openxmlformats.org/presentationml/2006/main">
  <p:tag name="KSO_WM_BEAUTIFY_FLAG" val="#wm#"/>
  <p:tag name="KSO_WM_UNIT_TYPE" val="l_h_i"/>
  <p:tag name="KSO_WM_UNIT_INDEX" val="1_1_1"/>
  <p:tag name="KSO_WM_UNIT_ID" val="diagram19882022_4*l_h_i*1_1_1"/>
  <p:tag name="KSO_WM_TEMPLATE_INDEX" val="19882022"/>
  <p:tag name="KSO_WM_TAG_VERSION" val="3.0"/>
  <p:tag name="KSO_WM_DIAGRAM_VERSION" val="3"/>
  <p:tag name="KSO_WM_DIAGRAM_GROUP_CODE" val="l1-1"/>
  <p:tag name="KSO_WM_DIAGRAM_VIRTUALLY_FRAME" val="{&quot;height&quot;:336.4,&quot;left&quot;:20.35,&quot;top&quot;:168.5,&quot;width&quot;:928.75}"/>
</p:tagLst>
</file>

<file path=ppt/tags/tag127.xml><?xml version="1.0" encoding="utf-8"?>
<p:tagLst xmlns:p="http://schemas.openxmlformats.org/presentationml/2006/main">
  <p:tag name="KSO_WM_BEAUTIFY_FLAG" val="#wm#"/>
  <p:tag name="KSO_WM_UNIT_TYPE" val="l_h_i"/>
  <p:tag name="KSO_WM_UNIT_INDEX" val="1_2_1"/>
  <p:tag name="KSO_WM_UNIT_ID" val="diagram19882022_4*l_h_i*1_2_1"/>
  <p:tag name="KSO_WM_TEMPLATE_INDEX" val="19882022"/>
  <p:tag name="KSO_WM_TAG_VERSION" val="3.0"/>
  <p:tag name="KSO_WM_DIAGRAM_VERSION" val="3"/>
  <p:tag name="KSO_WM_DIAGRAM_GROUP_CODE" val="l1-1"/>
  <p:tag name="KSO_WM_DIAGRAM_VIRTUALLY_FRAME" val="{&quot;height&quot;:336.4,&quot;left&quot;:20.35,&quot;top&quot;:168.5,&quot;width&quot;:928.75}"/>
</p:tagLst>
</file>

<file path=ppt/tags/tag128.xml><?xml version="1.0" encoding="utf-8"?>
<p:tagLst xmlns:p="http://schemas.openxmlformats.org/presentationml/2006/main">
  <p:tag name="KSO_WM_BEAUTIFY_FLAG" val="#wm#"/>
  <p:tag name="KSO_WM_UNIT_TYPE" val="l_h_i"/>
  <p:tag name="KSO_WM_UNIT_INDEX" val="1_3_1"/>
  <p:tag name="KSO_WM_UNIT_ID" val="diagram19882022_4*l_h_i*1_3_1"/>
  <p:tag name="KSO_WM_TEMPLATE_INDEX" val="19882022"/>
  <p:tag name="KSO_WM_TAG_VERSION" val="3.0"/>
  <p:tag name="KSO_WM_DIAGRAM_VERSION" val="3"/>
  <p:tag name="KSO_WM_DIAGRAM_GROUP_CODE" val="l1-1"/>
  <p:tag name="KSO_WM_DIAGRAM_VIRTUALLY_FRAME" val="{&quot;height&quot;:336.4,&quot;left&quot;:20.35,&quot;top&quot;:168.5,&quot;width&quot;:928.75}"/>
</p:tagLst>
</file>

<file path=ppt/tags/tag129.xml><?xml version="1.0" encoding="utf-8"?>
<p:tagLst xmlns:p="http://schemas.openxmlformats.org/presentationml/2006/main">
  <p:tag name="KSO_WM_BEAUTIFY_FLAG" val="#wm#"/>
  <p:tag name="KSO_WM_UNIT_TYPE" val="l_h_a"/>
  <p:tag name="KSO_WM_UNIT_INDEX" val="1_1_1"/>
  <p:tag name="KSO_WM_UNIT_ID" val="diagram19882022_4*l_h_a*1_1_1"/>
  <p:tag name="KSO_WM_TEMPLATE_INDEX" val="19882022"/>
  <p:tag name="KSO_WM_TAG_VERSION" val="3.0"/>
  <p:tag name="KSO_WM_DIAGRAM_VERSION" val="3"/>
  <p:tag name="KSO_WM_DIAGRAM_GROUP_CODE" val="l1-1"/>
  <p:tag name="KSO_WM_DIAGRAM_VIRTUALLY_FRAME" val="{&quot;height&quot;:336.4,&quot;left&quot;:20.35,&quot;top&quot;:168.5,&quot;width&quot;:928.75}"/>
</p:tagLst>
</file>

<file path=ppt/tags/tag13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0.xml><?xml version="1.0" encoding="utf-8"?>
<p:tagLst xmlns:p="http://schemas.openxmlformats.org/presentationml/2006/main">
  <p:tag name="KSO_WM_BEAUTIFY_FLAG" val="#wm#"/>
  <p:tag name="KSO_WM_UNIT_TYPE" val="l_h_a"/>
  <p:tag name="KSO_WM_UNIT_INDEX" val="1_2_1"/>
  <p:tag name="KSO_WM_UNIT_ID" val="diagram19882022_4*l_h_a*1_2_1"/>
  <p:tag name="KSO_WM_TEMPLATE_INDEX" val="19882022"/>
  <p:tag name="KSO_WM_TAG_VERSION" val="3.0"/>
  <p:tag name="KSO_WM_DIAGRAM_VERSION" val="3"/>
  <p:tag name="KSO_WM_DIAGRAM_GROUP_CODE" val="l1-1"/>
  <p:tag name="KSO_WM_DIAGRAM_VIRTUALLY_FRAME" val="{&quot;height&quot;:336.4,&quot;left&quot;:20.35,&quot;top&quot;:168.5,&quot;width&quot;:928.75}"/>
</p:tagLst>
</file>

<file path=ppt/tags/tag131.xml><?xml version="1.0" encoding="utf-8"?>
<p:tagLst xmlns:p="http://schemas.openxmlformats.org/presentationml/2006/main">
  <p:tag name="KSO_WM_BEAUTIFY_FLAG" val="#wm#"/>
  <p:tag name="KSO_WM_UNIT_TYPE" val="l_h_a"/>
  <p:tag name="KSO_WM_UNIT_INDEX" val="1_3_1"/>
  <p:tag name="KSO_WM_UNIT_ID" val="diagram19882022_4*l_h_a*1_3_1"/>
  <p:tag name="KSO_WM_TEMPLATE_INDEX" val="19882022"/>
  <p:tag name="KSO_WM_TAG_VERSION" val="3.0"/>
  <p:tag name="KSO_WM_DIAGRAM_VERSION" val="3"/>
  <p:tag name="KSO_WM_DIAGRAM_GROUP_CODE" val="l1-1"/>
  <p:tag name="KSO_WM_DIAGRAM_VIRTUALLY_FRAME" val="{&quot;height&quot;:336.4,&quot;left&quot;:20.35,&quot;top&quot;:168.5,&quot;width&quot;:928.75}"/>
</p:tagLst>
</file>

<file path=ppt/tags/tag132.xml><?xml version="1.0" encoding="utf-8"?>
<p:tagLst xmlns:p="http://schemas.openxmlformats.org/presentationml/2006/main">
  <p:tag name="KSO_WM_BEAUTIFY_FLAG" val="#wm#"/>
  <p:tag name="KSO_WM_UNIT_TYPE" val="l_h_a"/>
  <p:tag name="KSO_WM_UNIT_INDEX" val="1_4_1"/>
  <p:tag name="KSO_WM_UNIT_ID" val="diagram19882022_4*l_h_a*1_4_1"/>
  <p:tag name="KSO_WM_TEMPLATE_INDEX" val="19882022"/>
  <p:tag name="KSO_WM_TAG_VERSION" val="3.0"/>
  <p:tag name="KSO_WM_DIAGRAM_VERSION" val="3"/>
  <p:tag name="KSO_WM_DIAGRAM_GROUP_CODE" val="l1-1"/>
  <p:tag name="KSO_WM_DIAGRAM_VIRTUALLY_FRAME" val="{&quot;height&quot;:336.4,&quot;left&quot;:20.35,&quot;top&quot;:168.5,&quot;width&quot;:928.75}"/>
</p:tagLst>
</file>

<file path=ppt/tags/tag133.xml><?xml version="1.0" encoding="utf-8"?>
<p:tagLst xmlns:p="http://schemas.openxmlformats.org/presentationml/2006/main">
  <p:tag name="KSO_WM_UNIT_INDEX" val="12"/>
  <p:tag name="KSO_WM_UNIT_TYPE" val="i"/>
  <p:tag name="KSO_WM_BEAUTIFY_FLAG" val="#wm#"/>
</p:tagLst>
</file>

<file path=ppt/tags/tag134.xml><?xml version="1.0" encoding="utf-8"?>
<p:tagLst xmlns:p="http://schemas.openxmlformats.org/presentationml/2006/main">
  <p:tag name="KSO_WM_UNIT_TEXT_SUBTYPE" val="a"/>
  <p:tag name="KSO_WM_UNIT_SUBTYPE" val="a"/>
</p:tagLst>
</file>

<file path=ppt/tags/tag135.xml><?xml version="1.0" encoding="utf-8"?>
<p:tagLst xmlns:p="http://schemas.openxmlformats.org/presentationml/2006/main">
  <p:tag name="KSO_WM_SLIDE_TYPE" val="text"/>
  <p:tag name="KSO_WM_BEAUTIFY_FLAG" val="#wm#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INDEX" val="20236215"/>
  <p:tag name="KSO_WM_TEMPLATE_CATEGORY" val="custom"/>
  <p:tag name="KSO_WM_SLIDE_INDEX" val="8"/>
  <p:tag name="KSO_WM_SLIDE_ID" val="custom20236215_8"/>
  <p:tag name="KSO_WM_TEMPLATE_MASTER_TYPE" val="0"/>
  <p:tag name="KSO_WM_SLIDE_LAYOUT" val="a_f"/>
  <p:tag name="KSO_WM_SLIDE_LAYOUT_CNT" val="1_1"/>
  <p:tag name="KSO_WM_SLIDE_SIZE" val="850*457"/>
  <p:tag name="KSO_WM_SLIDE_POSITION" val="54*28"/>
</p:tagLst>
</file>

<file path=ppt/tags/tag136.xml><?xml version="1.0" encoding="utf-8"?>
<p:tagLst xmlns:p="http://schemas.openxmlformats.org/presentationml/2006/main">
  <p:tag name="KSO_WM_UNIT_TEXT_SUBTYPE" val="a"/>
  <p:tag name="KSO_WM_UNIT_SUBTYPE" val="a"/>
</p:tagLst>
</file>

<file path=ppt/tags/tag137.xml><?xml version="1.0" encoding="utf-8"?>
<p:tagLst xmlns:p="http://schemas.openxmlformats.org/presentationml/2006/main">
  <p:tag name="KSO_WM_UNIT_TYPE" val="l_h_a"/>
  <p:tag name="KSO_WM_UNIT_INDEX" val="1_1_1"/>
  <p:tag name="KSO_WM_UNIT_ID" val="diagram19882022_4*l_h_a*1_1_1"/>
  <p:tag name="KSO_WM_TEMPLATE_INDEX" val="19882022"/>
  <p:tag name="KSO_WM_TAG_VERSION" val="3.0"/>
  <p:tag name="KSO_WM_DIAGRAM_VERSION" val="3"/>
  <p:tag name="KSO_WM_DIAGRAM_GROUP_CODE" val="l1-1"/>
  <p:tag name="KSO_WM_DIAGRAM_VIRTUALLY_FRAME" val="{&quot;height&quot;:232.5,&quot;left&quot;:20.35,&quot;top&quot;:258.75,&quot;width&quot;:928.75}"/>
</p:tagLst>
</file>

<file path=ppt/tags/tag138.xml><?xml version="1.0" encoding="utf-8"?>
<p:tagLst xmlns:p="http://schemas.openxmlformats.org/presentationml/2006/main">
  <p:tag name="KSO_WM_SLIDE_TYPE" val="text"/>
  <p:tag name="KSO_WM_BEAUTIFY_FLAG" val="#wm#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INDEX" val="20236215"/>
  <p:tag name="KSO_WM_TEMPLATE_CATEGORY" val="custom"/>
  <p:tag name="KSO_WM_SLIDE_INDEX" val="8"/>
  <p:tag name="KSO_WM_SLIDE_ID" val="custom20236215_8"/>
  <p:tag name="KSO_WM_TEMPLATE_MASTER_TYPE" val="0"/>
  <p:tag name="KSO_WM_SLIDE_LAYOUT" val="a_f"/>
  <p:tag name="KSO_WM_SLIDE_LAYOUT_CNT" val="1_1"/>
  <p:tag name="KSO_WM_SLIDE_SIZE" val="850*457"/>
  <p:tag name="KSO_WM_SLIDE_POSITION" val="54*28"/>
</p:tagLst>
</file>

<file path=ppt/tags/tag139.xml><?xml version="1.0" encoding="utf-8"?>
<p:tagLst xmlns:p="http://schemas.openxmlformats.org/presentationml/2006/main">
  <p:tag name="KSO_WM_UNIT_INDEX" val="2"/>
  <p:tag name="KSO_WM_UNIT_TEXT_SUBTYPE" val="a"/>
  <p:tag name="KSO_WM_UNIT_SUBTYPE" val="a"/>
  <p:tag name="KSO_WM_UNIT_TYPE" val="f"/>
  <p:tag name="KSO_WM_BEAUTIFY_FLAG" val="#wm#"/>
</p:tagLst>
</file>

<file path=ppt/tags/tag14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0.xml><?xml version="1.0" encoding="utf-8"?>
<p:tagLst xmlns:p="http://schemas.openxmlformats.org/presentationml/2006/main">
  <p:tag name="KSO_WM_UNIT_INDEX" val="1"/>
  <p:tag name="KSO_WM_UNIT_TYPE" val="a"/>
  <p:tag name="KSO_WM_BEAUTIFY_FLAG" val="#wm#"/>
</p:tagLst>
</file>

<file path=ppt/tags/tag141.xml><?xml version="1.0" encoding="utf-8"?>
<p:tagLst xmlns:p="http://schemas.openxmlformats.org/presentationml/2006/main">
  <p:tag name="KSO_WM_SLIDE_TYPE" val="text"/>
  <p:tag name="KSO_WM_BEAUTIFY_FLAG" val="#wm#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INDEX" val="20236215"/>
  <p:tag name="KSO_WM_TEMPLATE_CATEGORY" val="custom"/>
  <p:tag name="KSO_WM_SLIDE_INDEX" val="8"/>
  <p:tag name="KSO_WM_SLIDE_ID" val="custom20236215_8"/>
  <p:tag name="KSO_WM_TEMPLATE_MASTER_TYPE" val="0"/>
  <p:tag name="KSO_WM_SLIDE_LAYOUT" val="a_f"/>
  <p:tag name="KSO_WM_SLIDE_LAYOUT_CNT" val="1_1"/>
  <p:tag name="KSO_WM_SLIDE_SIZE" val="850*457"/>
  <p:tag name="KSO_WM_SLIDE_POSITION" val="54*28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36215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36215"/>
</p:tagLst>
</file>

<file path=ppt/tags/tag144.xml><?xml version="1.0" encoding="utf-8"?>
<p:tagLst xmlns:p="http://schemas.openxmlformats.org/presentationml/2006/main">
  <p:tag name="KSO_WM_UNIT_INDEX" val="3"/>
  <p:tag name="KSO_WM_UNIT_TYPE" val="β"/>
  <p:tag name="KSO_WM_BEAUTIFY_FLAG" val="#wm#"/>
</p:tagLst>
</file>

<file path=ppt/tags/tag145.xml><?xml version="1.0" encoding="utf-8"?>
<p:tagLst xmlns:p="http://schemas.openxmlformats.org/presentationml/2006/main">
  <p:tag name="KSO_WM_UNIT_INDEX" val="8"/>
  <p:tag name="KSO_WM_UNIT_TEXT_SUBTYPE" val="a"/>
  <p:tag name="KSO_WM_UNIT_SUBTYPE" val="a"/>
  <p:tag name="KSO_WM_UNIT_TYPE" val="f"/>
  <p:tag name="KSO_WM_BEAUTIFY_FLAG" val="#wm#"/>
</p:tagLst>
</file>

<file path=ppt/tags/tag146.xml><?xml version="1.0" encoding="utf-8"?>
<p:tagLst xmlns:p="http://schemas.openxmlformats.org/presentationml/2006/main">
  <p:tag name="KSO_WM_UNIT_INDEX" val="9"/>
  <p:tag name="KSO_WM_UNIT_TEXT_SUBTYPE" val="a"/>
  <p:tag name="KSO_WM_UNIT_SUBTYPE" val="a"/>
  <p:tag name="KSO_WM_UNIT_TYPE" val="f"/>
  <p:tag name="KSO_WM_BEAUTIFY_FLAG" val="#wm#"/>
</p:tagLst>
</file>

<file path=ppt/tags/tag147.xml><?xml version="1.0" encoding="utf-8"?>
<p:tagLst xmlns:p="http://schemas.openxmlformats.org/presentationml/2006/main">
  <p:tag name="KSO_WM_UNIT_INDEX" val="10"/>
  <p:tag name="KSO_WM_UNIT_TEXT_SUBTYPE" val="a"/>
  <p:tag name="KSO_WM_UNIT_SUBTYPE" val="a"/>
  <p:tag name="KSO_WM_UNIT_TYPE" val="f"/>
  <p:tag name="KSO_WM_BEAUTIFY_FLAG" val="#wm#"/>
</p:tagLst>
</file>

<file path=ppt/tags/tag148.xml><?xml version="1.0" encoding="utf-8"?>
<p:tagLst xmlns:p="http://schemas.openxmlformats.org/presentationml/2006/main">
  <p:tag name="KSO_WM_UNIT_INDEX" val="2"/>
  <p:tag name="KSO_WM_UNIT_TYPE" val="a"/>
  <p:tag name="KSO_WM_BEAUTIFY_FLAG" val="#wm#"/>
</p:tagLst>
</file>

<file path=ppt/tags/tag149.xml><?xml version="1.0" encoding="utf-8"?>
<p:tagLst xmlns:p="http://schemas.openxmlformats.org/presentationml/2006/main">
  <p:tag name="KSO_WM_SLIDE_TYPE" val="text"/>
  <p:tag name="KSO_WM_BEAUTIFY_FLAG" val="#wm#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INDEX" val="20236215"/>
  <p:tag name="KSO_WM_TEMPLATE_CATEGORY" val="custom"/>
  <p:tag name="KSO_WM_SLIDE_INDEX" val="8"/>
  <p:tag name="KSO_WM_SLIDE_ID" val="custom20236215_8"/>
  <p:tag name="KSO_WM_TEMPLATE_MASTER_TYPE" val="0"/>
  <p:tag name="KSO_WM_SLIDE_LAYOUT" val="a_f"/>
  <p:tag name="KSO_WM_SLIDE_LAYOUT_CNT" val="1_1"/>
  <p:tag name="KSO_WM_SLIDE_SIZE" val="850*457"/>
  <p:tag name="KSO_WM_SLIDE_POSITION" val="54*28"/>
</p:tagLst>
</file>

<file path=ppt/tags/tag15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0.xml><?xml version="1.0" encoding="utf-8"?>
<p:tagLst xmlns:p="http://schemas.openxmlformats.org/presentationml/2006/main">
  <p:tag name="KSO_WM_UNIT_INDEX" val="3"/>
  <p:tag name="KSO_WM_UNIT_TYPE" val="β"/>
  <p:tag name="KSO_WM_BEAUTIFY_FLAG" val="#wm#"/>
</p:tagLst>
</file>

<file path=ppt/tags/tag151.xml><?xml version="1.0" encoding="utf-8"?>
<p:tagLst xmlns:p="http://schemas.openxmlformats.org/presentationml/2006/main">
  <p:tag name="KSO_WM_UNIT_INDEX" val="8"/>
  <p:tag name="KSO_WM_UNIT_TEXT_SUBTYPE" val="a"/>
  <p:tag name="KSO_WM_UNIT_SUBTYPE" val="a"/>
  <p:tag name="KSO_WM_UNIT_TYPE" val="f"/>
  <p:tag name="KSO_WM_BEAUTIFY_FLAG" val="#wm#"/>
</p:tagLst>
</file>

<file path=ppt/tags/tag152.xml><?xml version="1.0" encoding="utf-8"?>
<p:tagLst xmlns:p="http://schemas.openxmlformats.org/presentationml/2006/main">
  <p:tag name="KSO_WM_UNIT_INDEX" val="9"/>
  <p:tag name="KSO_WM_UNIT_TEXT_SUBTYPE" val="a"/>
  <p:tag name="KSO_WM_UNIT_SUBTYPE" val="a"/>
  <p:tag name="KSO_WM_UNIT_TYPE" val="f"/>
  <p:tag name="KSO_WM_BEAUTIFY_FLAG" val="#wm#"/>
</p:tagLst>
</file>

<file path=ppt/tags/tag153.xml><?xml version="1.0" encoding="utf-8"?>
<p:tagLst xmlns:p="http://schemas.openxmlformats.org/presentationml/2006/main">
  <p:tag name="KSO_WM_UNIT_INDEX" val="10"/>
  <p:tag name="KSO_WM_UNIT_TEXT_SUBTYPE" val="a"/>
  <p:tag name="KSO_WM_UNIT_SUBTYPE" val="a"/>
  <p:tag name="KSO_WM_UNIT_TYPE" val="f"/>
  <p:tag name="KSO_WM_BEAUTIFY_FLAG" val="#wm#"/>
</p:tagLst>
</file>

<file path=ppt/tags/tag154.xml><?xml version="1.0" encoding="utf-8"?>
<p:tagLst xmlns:p="http://schemas.openxmlformats.org/presentationml/2006/main">
  <p:tag name="KSO_WM_SLIDE_TYPE" val="text"/>
  <p:tag name="KSO_WM_BEAUTIFY_FLAG" val="#wm#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INDEX" val="20236215"/>
  <p:tag name="KSO_WM_TEMPLATE_CATEGORY" val="custom"/>
  <p:tag name="KSO_WM_SLIDE_INDEX" val="8"/>
  <p:tag name="KSO_WM_SLIDE_ID" val="custom20236215_8"/>
  <p:tag name="KSO_WM_TEMPLATE_MASTER_TYPE" val="0"/>
  <p:tag name="KSO_WM_SLIDE_LAYOUT" val="a_f"/>
  <p:tag name="KSO_WM_SLIDE_LAYOUT_CNT" val="1_1"/>
  <p:tag name="KSO_WM_SLIDE_SIZE" val="850*457"/>
  <p:tag name="KSO_WM_SLIDE_POSITION" val="54*28"/>
</p:tagLst>
</file>

<file path=ppt/tags/tag155.xml><?xml version="1.0" encoding="utf-8"?>
<p:tagLst xmlns:p="http://schemas.openxmlformats.org/presentationml/2006/main">
  <p:tag name="KSO_WM_DIAGRAM_VIRTUALLY_FRAME" val="{&quot;height&quot;:426.05,&quot;left&quot;:440.8497637795275,&quot;top&quot;:60.11472440944881,&quot;width&quot;:203.27173228346456}"/>
</p:tagLst>
</file>

<file path=ppt/tags/tag156.xml><?xml version="1.0" encoding="utf-8"?>
<p:tagLst xmlns:p="http://schemas.openxmlformats.org/presentationml/2006/main">
  <p:tag name="KSO_WM_UNIT_INDEX" val="1"/>
  <p:tag name="KSO_WM_UNIT_TEXT_SUBTYPE" val="a"/>
  <p:tag name="KSO_WM_UNIT_SUBTYPE" val="a"/>
  <p:tag name="KSO_WM_UNIT_TYPE" val="f"/>
  <p:tag name="KSO_WM_BEAUTIFY_FLAG" val="#wm#"/>
</p:tagLst>
</file>

<file path=ppt/tags/tag157.xml><?xml version="1.0" encoding="utf-8"?>
<p:tagLst xmlns:p="http://schemas.openxmlformats.org/presentationml/2006/main">
  <p:tag name="KSO_WM_UNIT_INDEX" val="3"/>
  <p:tag name="KSO_WM_UNIT_TEXT_SUBTYPE" val="a"/>
  <p:tag name="KSO_WM_UNIT_SUBTYPE" val="a"/>
  <p:tag name="KSO_WM_UNIT_TYPE" val="f"/>
  <p:tag name="KSO_WM_BEAUTIFY_FLAG" val="#wm#"/>
</p:tagLst>
</file>

<file path=ppt/tags/tag158.xml><?xml version="1.0" encoding="utf-8"?>
<p:tagLst xmlns:p="http://schemas.openxmlformats.org/presentationml/2006/main">
  <p:tag name="KSO_WM_UNIT_INDEX" val="4"/>
  <p:tag name="KSO_WM_UNIT_TEXT_SUBTYPE" val="a"/>
  <p:tag name="KSO_WM_UNIT_SUBTYPE" val="a"/>
  <p:tag name="KSO_WM_UNIT_TYPE" val="f"/>
  <p:tag name="KSO_WM_BEAUTIFY_FLAG" val="#wm#"/>
</p:tagLst>
</file>

<file path=ppt/tags/tag159.xml><?xml version="1.0" encoding="utf-8"?>
<p:tagLst xmlns:p="http://schemas.openxmlformats.org/presentationml/2006/main">
  <p:tag name="KSO_WM_DIAGRAM_VIRTUALLY_FRAME" val="{&quot;height&quot;:426.05,&quot;left&quot;:440.8497637795275,&quot;top&quot;:60.11472440944881,&quot;width&quot;:203.27173228346456}"/>
</p:tagLst>
</file>

<file path=ppt/tags/tag16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1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0.xml><?xml version="1.0" encoding="utf-8"?>
<p:tagLst xmlns:p="http://schemas.openxmlformats.org/presentationml/2006/main">
  <p:tag name="KSO_WM_DIAGRAM_VIRTUALLY_FRAME" val="{&quot;height&quot;:426.05,&quot;left&quot;:440.8497637795275,&quot;top&quot;:60.11472440944881,&quot;width&quot;:203.27173228346456}"/>
</p:tagLst>
</file>

<file path=ppt/tags/tag161.xml><?xml version="1.0" encoding="utf-8"?>
<p:tagLst xmlns:p="http://schemas.openxmlformats.org/presentationml/2006/main">
  <p:tag name="KSO_WM_DIAGRAM_VIRTUALLY_FRAME" val="{&quot;height&quot;:426.05,&quot;left&quot;:440.8497637795275,&quot;top&quot;:60.11472440944881,&quot;width&quot;:203.27173228346456}"/>
  <p:tag name="KSO_WM_UNIT_INDEX" val="5"/>
  <p:tag name="KSO_WM_UNIT_TEXT_SUBTYPE" val="a"/>
  <p:tag name="KSO_WM_UNIT_SUBTYPE" val="a"/>
  <p:tag name="KSO_WM_UNIT_TYPE" val="f"/>
  <p:tag name="KSO_WM_BEAUTIFY_FLAG" val="#wm#"/>
</p:tagLst>
</file>

<file path=ppt/tags/tag162.xml><?xml version="1.0" encoding="utf-8"?>
<p:tagLst xmlns:p="http://schemas.openxmlformats.org/presentationml/2006/main">
  <p:tag name="KSO_WM_DIAGRAM_VIRTUALLY_FRAME" val="{&quot;height&quot;:426.05,&quot;left&quot;:440.8497637795275,&quot;top&quot;:60.11472440944881,&quot;width&quot;:203.27173228346456}"/>
</p:tagLst>
</file>

<file path=ppt/tags/tag163.xml><?xml version="1.0" encoding="utf-8"?>
<p:tagLst xmlns:p="http://schemas.openxmlformats.org/presentationml/2006/main">
  <p:tag name="KSO_WM_DIAGRAM_VIRTUALLY_FRAME" val="{&quot;height&quot;:426.05,&quot;left&quot;:440.8497637795275,&quot;top&quot;:60.11472440944881,&quot;width&quot;:203.27173228346456}"/>
  <p:tag name="KSO_WM_UNIT_INDEX" val="6"/>
  <p:tag name="KSO_WM_UNIT_TEXT_SUBTYPE" val="a"/>
  <p:tag name="KSO_WM_UNIT_SUBTYPE" val="a"/>
  <p:tag name="KSO_WM_UNIT_TYPE" val="f"/>
  <p:tag name="KSO_WM_BEAUTIFY_FLAG" val="#wm#"/>
</p:tagLst>
</file>

<file path=ppt/tags/tag164.xml><?xml version="1.0" encoding="utf-8"?>
<p:tagLst xmlns:p="http://schemas.openxmlformats.org/presentationml/2006/main">
  <p:tag name="KSO_WM_DIAGRAM_VIRTUALLY_FRAME" val="{&quot;height&quot;:426.05,&quot;left&quot;:440.8497637795275,&quot;top&quot;:60.11472440944881,&quot;width&quot;:203.27173228346456}"/>
</p:tagLst>
</file>

<file path=ppt/tags/tag165.xml><?xml version="1.0" encoding="utf-8"?>
<p:tagLst xmlns:p="http://schemas.openxmlformats.org/presentationml/2006/main">
  <p:tag name="KSO_WM_DIAGRAM_VIRTUALLY_FRAME" val="{&quot;height&quot;:426.05,&quot;left&quot;:440.8497637795275,&quot;top&quot;:60.11472440944881,&quot;width&quot;:203.27173228346456}"/>
  <p:tag name="KSO_WM_UNIT_INDEX" val="7"/>
  <p:tag name="KSO_WM_UNIT_TEXT_SUBTYPE" val="a"/>
  <p:tag name="KSO_WM_UNIT_SUBTYPE" val="a"/>
  <p:tag name="KSO_WM_UNIT_TYPE" val="f"/>
  <p:tag name="KSO_WM_BEAUTIFY_FLAG" val="#wm#"/>
</p:tagLst>
</file>

<file path=ppt/tags/tag166.xml><?xml version="1.0" encoding="utf-8"?>
<p:tagLst xmlns:p="http://schemas.openxmlformats.org/presentationml/2006/main">
  <p:tag name="KSO_WM_DIAGRAM_VIRTUALLY_FRAME" val="{&quot;height&quot;:426.05,&quot;left&quot;:440.8497637795275,&quot;top&quot;:60.11472440944881,&quot;width&quot;:203.27173228346456}"/>
</p:tagLst>
</file>

<file path=ppt/tags/tag167.xml><?xml version="1.0" encoding="utf-8"?>
<p:tagLst xmlns:p="http://schemas.openxmlformats.org/presentationml/2006/main">
  <p:tag name="KSO_WM_DIAGRAM_VIRTUALLY_FRAME" val="{&quot;height&quot;:426.05,&quot;left&quot;:440.8497637795275,&quot;top&quot;:60.11472440944881,&quot;width&quot;:203.27173228346456}"/>
  <p:tag name="KSO_WM_UNIT_INDEX" val="8"/>
  <p:tag name="KSO_WM_UNIT_TEXT_SUBTYPE" val="a"/>
  <p:tag name="KSO_WM_UNIT_SUBTYPE" val="a"/>
  <p:tag name="KSO_WM_UNIT_TYPE" val="f"/>
  <p:tag name="KSO_WM_BEAUTIFY_FLAG" val="#wm#"/>
</p:tagLst>
</file>

<file path=ppt/tags/tag168.xml><?xml version="1.0" encoding="utf-8"?>
<p:tagLst xmlns:p="http://schemas.openxmlformats.org/presentationml/2006/main">
  <p:tag name="KSO_WM_DIAGRAM_VIRTUALLY_FRAME" val="{&quot;height&quot;:426.05,&quot;left&quot;:440.8497637795275,&quot;top&quot;:60.11472440944881,&quot;width&quot;:203.27173228346456}"/>
</p:tagLst>
</file>

<file path=ppt/tags/tag169.xml><?xml version="1.0" encoding="utf-8"?>
<p:tagLst xmlns:p="http://schemas.openxmlformats.org/presentationml/2006/main">
  <p:tag name="KSO_WM_DIAGRAM_VIRTUALLY_FRAME" val="{&quot;height&quot;:426.05,&quot;left&quot;:440.8497637795275,&quot;top&quot;:60.11472440944881,&quot;width&quot;:203.27173228346456}"/>
  <p:tag name="KSO_WM_UNIT_INDEX" val="9"/>
  <p:tag name="KSO_WM_UNIT_TEXT_SUBTYPE" val="a"/>
  <p:tag name="KSO_WM_UNIT_SUBTYPE" val="a"/>
  <p:tag name="KSO_WM_UNIT_TYPE" val="f"/>
  <p:tag name="KSO_WM_BEAUTIFY_FLAG" val="#wm#"/>
</p:tagLst>
</file>

<file path=ppt/tags/tag17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0.xml><?xml version="1.0" encoding="utf-8"?>
<p:tagLst xmlns:p="http://schemas.openxmlformats.org/presentationml/2006/main">
  <p:tag name="KSO_WM_UNIT_INDEX" val="10"/>
  <p:tag name="KSO_WM_UNIT_TYPE" val="d"/>
  <p:tag name="KSO_WM_BEAUTIFY_FLAG" val="#wm#"/>
</p:tagLst>
</file>

<file path=ppt/tags/tag171.xml><?xml version="1.0" encoding="utf-8"?>
<p:tagLst xmlns:p="http://schemas.openxmlformats.org/presentationml/2006/main">
  <p:tag name="KSO_WM_UNIT_INDEX" val="11"/>
  <p:tag name="KSO_WM_UNIT_TEXT_SUBTYPE" val="a"/>
  <p:tag name="KSO_WM_UNIT_SUBTYPE" val="a"/>
  <p:tag name="KSO_WM_UNIT_TYPE" val="f"/>
  <p:tag name="KSO_WM_BEAUTIFY_FLAG" val="#wm#"/>
</p:tagLst>
</file>

<file path=ppt/tags/tag172.xml><?xml version="1.0" encoding="utf-8"?>
<p:tagLst xmlns:p="http://schemas.openxmlformats.org/presentationml/2006/main">
  <p:tag name="KSO_WM_UNIT_INDEX" val="12"/>
  <p:tag name="KSO_WM_UNIT_TEXT_SUBTYPE" val="a"/>
  <p:tag name="KSO_WM_UNIT_SUBTYPE" val="a"/>
  <p:tag name="KSO_WM_UNIT_TYPE" val="f"/>
  <p:tag name="KSO_WM_BEAUTIFY_FLAG" val="#wm#"/>
</p:tagLst>
</file>

<file path=ppt/tags/tag173.xml><?xml version="1.0" encoding="utf-8"?>
<p:tagLst xmlns:p="http://schemas.openxmlformats.org/presentationml/2006/main">
  <p:tag name="KSO_WM_DIAGRAM_VIRTUALLY_FRAME" val="{&quot;height&quot;:426.05,&quot;left&quot;:440.8497637795275,&quot;top&quot;:60.11472440944881,&quot;width&quot;:203.27173228346456}"/>
  <p:tag name="KSO_WM_UNIT_INDEX" val="13"/>
  <p:tag name="KSO_WM_UNIT_TEXT_SUBTYPE" val="a"/>
  <p:tag name="KSO_WM_UNIT_SUBTYPE" val="a"/>
  <p:tag name="KSO_WM_UNIT_TYPE" val="f"/>
  <p:tag name="KSO_WM_BEAUTIFY_FLAG" val="#wm#"/>
</p:tagLst>
</file>

<file path=ppt/tags/tag174.xml><?xml version="1.0" encoding="utf-8"?>
<p:tagLst xmlns:p="http://schemas.openxmlformats.org/presentationml/2006/main">
  <p:tag name="KSO_WM_SLIDE_TYPE" val="text"/>
  <p:tag name="KSO_WM_BEAUTIFY_FLAG" val="#wm#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INDEX" val="20236215"/>
  <p:tag name="KSO_WM_TEMPLATE_CATEGORY" val="custom"/>
  <p:tag name="KSO_WM_SLIDE_INDEX" val="8"/>
  <p:tag name="KSO_WM_SLIDE_ID" val="custom20236215_8"/>
  <p:tag name="KSO_WM_TEMPLATE_MASTER_TYPE" val="0"/>
  <p:tag name="KSO_WM_SLIDE_LAYOUT" val="a_f"/>
  <p:tag name="KSO_WM_SLIDE_LAYOUT_CNT" val="1_1"/>
  <p:tag name="KSO_WM_SLIDE_SIZE" val="850*457"/>
  <p:tag name="KSO_WM_SLIDE_POSITION" val="54*28"/>
</p:tagLst>
</file>

<file path=ppt/tags/tag175.xml><?xml version="1.0" encoding="utf-8"?>
<p:tagLst xmlns:p="http://schemas.openxmlformats.org/presentationml/2006/main">
  <p:tag name="KSO_WM_UNIT_INDEX" val="2"/>
  <p:tag name="KSO_WM_UNIT_TEXT_SUBTYPE" val="a"/>
  <p:tag name="KSO_WM_UNIT_SUBTYPE" val="a"/>
  <p:tag name="KSO_WM_UNIT_TYPE" val="f"/>
  <p:tag name="KSO_WM_BEAUTIFY_FLAG" val="#wm#"/>
</p:tagLst>
</file>

<file path=ppt/tags/tag176.xml><?xml version="1.0" encoding="utf-8"?>
<p:tagLst xmlns:p="http://schemas.openxmlformats.org/presentationml/2006/main">
  <p:tag name="KSO_WM_UNIT_INDEX" val="3"/>
  <p:tag name="KSO_WM_UNIT_TEXT_SUBTYPE" val="a"/>
  <p:tag name="KSO_WM_UNIT_SUBTYPE" val="a"/>
  <p:tag name="KSO_WM_UNIT_TYPE" val="f"/>
  <p:tag name="KSO_WM_BEAUTIFY_FLAG" val="#wm#"/>
</p:tagLst>
</file>

<file path=ppt/tags/tag177.xml><?xml version="1.0" encoding="utf-8"?>
<p:tagLst xmlns:p="http://schemas.openxmlformats.org/presentationml/2006/main">
  <p:tag name="KSO_WM_UNIT_INDEX" val="4"/>
  <p:tag name="KSO_WM_UNIT_TEXT_SUBTYPE" val="a"/>
  <p:tag name="KSO_WM_UNIT_SUBTYPE" val="a"/>
  <p:tag name="KSO_WM_UNIT_TYPE" val="f"/>
  <p:tag name="KSO_WM_BEAUTIFY_FLAG" val="#wm#"/>
</p:tagLst>
</file>

<file path=ppt/tags/tag178.xml><?xml version="1.0" encoding="utf-8"?>
<p:tagLst xmlns:p="http://schemas.openxmlformats.org/presentationml/2006/main">
  <p:tag name="KSO_WM_UNIT_INDEX" val="5"/>
  <p:tag name="KSO_WM_UNIT_TEXT_SUBTYPE" val="a"/>
  <p:tag name="KSO_WM_UNIT_SUBTYPE" val="a"/>
  <p:tag name="KSO_WM_UNIT_TYPE" val="f"/>
  <p:tag name="KSO_WM_BEAUTIFY_FLAG" val="#wm#"/>
</p:tagLst>
</file>

<file path=ppt/tags/tag179.xml><?xml version="1.0" encoding="utf-8"?>
<p:tagLst xmlns:p="http://schemas.openxmlformats.org/presentationml/2006/main">
  <p:tag name="KSO_WM_UNIT_INDEX" val="6"/>
  <p:tag name="KSO_WM_UNIT_TYPE" val="d"/>
  <p:tag name="KSO_WM_BEAUTIFY_FLAG" val="#wm#"/>
</p:tagLst>
</file>

<file path=ppt/tags/tag18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1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80.xml><?xml version="1.0" encoding="utf-8"?>
<p:tagLst xmlns:p="http://schemas.openxmlformats.org/presentationml/2006/main">
  <p:tag name="KSO_WM_UNIT_INDEX" val="7"/>
  <p:tag name="KSO_WM_UNIT_TYPE" val="d"/>
  <p:tag name="KSO_WM_BEAUTIFY_FLAG" val="#wm#"/>
</p:tagLst>
</file>

<file path=ppt/tags/tag181.xml><?xml version="1.0" encoding="utf-8"?>
<p:tagLst xmlns:p="http://schemas.openxmlformats.org/presentationml/2006/main">
  <p:tag name="KSO_WM_UNIT_INDEX" val="8"/>
  <p:tag name="KSO_WM_UNIT_TYPE" val="d"/>
  <p:tag name="KSO_WM_BEAUTIFY_FLAG" val="#wm#"/>
</p:tagLst>
</file>

<file path=ppt/tags/tag182.xml><?xml version="1.0" encoding="utf-8"?>
<p:tagLst xmlns:p="http://schemas.openxmlformats.org/presentationml/2006/main">
  <p:tag name="KSO_WM_UNIT_INDEX" val="9"/>
  <p:tag name="KSO_WM_UNIT_TEXT_SUBTYPE" val="a"/>
  <p:tag name="KSO_WM_UNIT_SUBTYPE" val="a"/>
  <p:tag name="KSO_WM_UNIT_TYPE" val="f"/>
  <p:tag name="KSO_WM_BEAUTIFY_FLAG" val="#wm#"/>
</p:tagLst>
</file>

<file path=ppt/tags/tag183.xml><?xml version="1.0" encoding="utf-8"?>
<p:tagLst xmlns:p="http://schemas.openxmlformats.org/presentationml/2006/main">
  <p:tag name="KSO_WM_UNIT_INDEX" val="10"/>
  <p:tag name="KSO_WM_UNIT_TEXT_SUBTYPE" val="a"/>
  <p:tag name="KSO_WM_UNIT_SUBTYPE" val="a"/>
  <p:tag name="KSO_WM_UNIT_TYPE" val="f"/>
  <p:tag name="KSO_WM_BEAUTIFY_FLAG" val="#wm#"/>
</p:tagLst>
</file>

<file path=ppt/tags/tag184.xml><?xml version="1.0" encoding="utf-8"?>
<p:tagLst xmlns:p="http://schemas.openxmlformats.org/presentationml/2006/main">
  <p:tag name="KSO_WM_UNIT_INDEX" val="11"/>
  <p:tag name="KSO_WM_UNIT_TEXT_SUBTYPE" val="a"/>
  <p:tag name="KSO_WM_UNIT_SUBTYPE" val="a"/>
  <p:tag name="KSO_WM_UNIT_TYPE" val="f"/>
  <p:tag name="KSO_WM_BEAUTIFY_FLAG" val="#wm#"/>
</p:tagLst>
</file>

<file path=ppt/tags/tag185.xml><?xml version="1.0" encoding="utf-8"?>
<p:tagLst xmlns:p="http://schemas.openxmlformats.org/presentationml/2006/main">
  <p:tag name="KSO_WM_UNIT_INDEX" val="12"/>
  <p:tag name="KSO_WM_UNIT_TEXT_SUBTYPE" val="a"/>
  <p:tag name="KSO_WM_UNIT_SUBTYPE" val="a"/>
  <p:tag name="KSO_WM_UNIT_TYPE" val="f"/>
  <p:tag name="KSO_WM_BEAUTIFY_FLAG" val="#wm#"/>
</p:tagLst>
</file>

<file path=ppt/tags/tag186.xml><?xml version="1.0" encoding="utf-8"?>
<p:tagLst xmlns:p="http://schemas.openxmlformats.org/presentationml/2006/main">
  <p:tag name="KSO_WM_UNIT_INDEX" val="14"/>
  <p:tag name="KSO_WM_UNIT_TEXT_SUBTYPE" val="a"/>
  <p:tag name="KSO_WM_UNIT_SUBTYPE" val="a"/>
  <p:tag name="KSO_WM_UNIT_TYPE" val="f"/>
  <p:tag name="KSO_WM_BEAUTIFY_FLAG" val="#wm#"/>
</p:tagLst>
</file>

<file path=ppt/tags/tag187.xml><?xml version="1.0" encoding="utf-8"?>
<p:tagLst xmlns:p="http://schemas.openxmlformats.org/presentationml/2006/main">
  <p:tag name="KSO_WM_UNIT_INDEX" val="15"/>
  <p:tag name="KSO_WM_UNIT_TEXT_SUBTYPE" val="a"/>
  <p:tag name="KSO_WM_UNIT_SUBTYPE" val="a"/>
  <p:tag name="KSO_WM_UNIT_TYPE" val="f"/>
  <p:tag name="KSO_WM_BEAUTIFY_FLAG" val="#wm#"/>
</p:tagLst>
</file>

<file path=ppt/tags/tag188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89.xml><?xml version="1.0" encoding="utf-8"?>
<p:tagLst xmlns:p="http://schemas.openxmlformats.org/presentationml/2006/main">
  <p:tag name="KSO_WM_SLIDE_TYPE" val="text"/>
  <p:tag name="KSO_WM_BEAUTIFY_FLAG" val="#wm#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INDEX" val="20236215"/>
  <p:tag name="KSO_WM_TEMPLATE_CATEGORY" val="custom"/>
  <p:tag name="KSO_WM_SLIDE_INDEX" val="8"/>
  <p:tag name="KSO_WM_SLIDE_ID" val="custom20236215_8"/>
  <p:tag name="KSO_WM_TEMPLATE_MASTER_TYPE" val="0"/>
  <p:tag name="KSO_WM_SLIDE_LAYOUT" val="a_f"/>
  <p:tag name="KSO_WM_SLIDE_LAYOUT_CNT" val="1_1"/>
  <p:tag name="KSO_WM_SLIDE_SIZE" val="850*457"/>
  <p:tag name="KSO_WM_SLIDE_POSITION" val="54*28"/>
</p:tagLst>
</file>

<file path=ppt/tags/tag19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90.xml><?xml version="1.0" encoding="utf-8"?>
<p:tagLst xmlns:p="http://schemas.openxmlformats.org/presentationml/2006/main">
  <p:tag name="KSO_WM_UNIT_INDEX" val="3"/>
  <p:tag name="KSO_WM_UNIT_TEXT_SUBTYPE" val="a"/>
  <p:tag name="KSO_WM_UNIT_SUBTYPE" val="a"/>
  <p:tag name="KSO_WM_UNIT_TYPE" val="f"/>
  <p:tag name="KSO_WM_BEAUTIFY_FLAG" val="#wm#"/>
</p:tagLst>
</file>

<file path=ppt/tags/tag191.xml><?xml version="1.0" encoding="utf-8"?>
<p:tagLst xmlns:p="http://schemas.openxmlformats.org/presentationml/2006/main">
  <p:tag name="KSO_WM_UNIT_TEXT_SUBTYPE" val="a"/>
  <p:tag name="KSO_WM_UNIT_SUBTYPE" val="a"/>
</p:tagLst>
</file>

<file path=ppt/tags/tag192.xml><?xml version="1.0" encoding="utf-8"?>
<p:tagLst xmlns:p="http://schemas.openxmlformats.org/presentationml/2006/main">
  <p:tag name="KSO_WM_UNIT_INDEX" val="5"/>
  <p:tag name="KSO_WM_UNIT_TEXT_SUBTYPE" val="a"/>
  <p:tag name="KSO_WM_UNIT_SUBTYPE" val="a"/>
  <p:tag name="KSO_WM_UNIT_TYPE" val="f"/>
  <p:tag name="KSO_WM_BEAUTIFY_FLAG" val="#wm#"/>
</p:tagLst>
</file>

<file path=ppt/tags/tag193.xml><?xml version="1.0" encoding="utf-8"?>
<p:tagLst xmlns:p="http://schemas.openxmlformats.org/presentationml/2006/main">
  <p:tag name="KSO_WM_UNIT_TEXT_SUBTYPE" val="a"/>
  <p:tag name="KSO_WM_UNIT_SUBTYPE" val="a"/>
</p:tagLst>
</file>

<file path=ppt/tags/tag194.xml><?xml version="1.0" encoding="utf-8"?>
<p:tagLst xmlns:p="http://schemas.openxmlformats.org/presentationml/2006/main">
  <p:tag name="KSO_WM_BEAUTIFY_FLAG" val="#wm#"/>
  <p:tag name="KSO_WM_UNIT_TYPE" val="l_i"/>
  <p:tag name="KSO_WM_UNIT_INDEX" val="1_1"/>
  <p:tag name="KSO_WM_UNIT_ID" val="diagram19882022_7*l_i*1_1"/>
  <p:tag name="KSO_WM_TEMPLATE_INDEX" val="19882022"/>
  <p:tag name="KSO_WM_TAG_VERSION" val="3.0"/>
  <p:tag name="KSO_WM_DIAGRAM_VERSION" val="3"/>
  <p:tag name="KSO_WM_DIAGRAM_GROUP_CODE" val="l1-1"/>
  <p:tag name="KSO_WM_DIAGRAM_VIRTUALLY_FRAME" val="{&quot;height&quot;:173.5824409448819,&quot;left&quot;:58.34275590551181,&quot;top&quot;:319.2042519685039,&quot;width&quot;:830.8717322834646}"/>
</p:tagLst>
</file>

<file path=ppt/tags/tag195.xml><?xml version="1.0" encoding="utf-8"?>
<p:tagLst xmlns:p="http://schemas.openxmlformats.org/presentationml/2006/main">
  <p:tag name="KSO_WM_BEAUTIFY_FLAG" val="#wm#"/>
  <p:tag name="KSO_WM_UNIT_TYPE" val="l_h_i"/>
  <p:tag name="KSO_WM_UNIT_INDEX" val="1_5_1"/>
  <p:tag name="KSO_WM_UNIT_ID" val="diagram19882022_7*l_h_i*1_5_1"/>
  <p:tag name="KSO_WM_TEMPLATE_INDEX" val="19882022"/>
  <p:tag name="KSO_WM_TAG_VERSION" val="3.0"/>
  <p:tag name="KSO_WM_DIAGRAM_VERSION" val="3"/>
  <p:tag name="KSO_WM_DIAGRAM_GROUP_CODE" val="l1-1"/>
  <p:tag name="KSO_WM_DIAGRAM_VIRTUALLY_FRAME" val="{&quot;height&quot;:173.5824409448819,&quot;left&quot;:58.34275590551181,&quot;top&quot;:319.2042519685039,&quot;width&quot;:830.8717322834646}"/>
</p:tagLst>
</file>

<file path=ppt/tags/tag196.xml><?xml version="1.0" encoding="utf-8"?>
<p:tagLst xmlns:p="http://schemas.openxmlformats.org/presentationml/2006/main">
  <p:tag name="KSO_WM_BEAUTIFY_FLAG" val="#wm#"/>
  <p:tag name="KSO_WM_UNIT_TYPE" val="l_h_i"/>
  <p:tag name="KSO_WM_UNIT_INDEX" val="1_6_1"/>
  <p:tag name="KSO_WM_UNIT_ID" val="diagram19882022_7*l_h_i*1_6_1"/>
  <p:tag name="KSO_WM_TEMPLATE_INDEX" val="19882022"/>
  <p:tag name="KSO_WM_TAG_VERSION" val="3.0"/>
  <p:tag name="KSO_WM_DIAGRAM_VERSION" val="3"/>
  <p:tag name="KSO_WM_DIAGRAM_GROUP_CODE" val="l1-1"/>
  <p:tag name="KSO_WM_DIAGRAM_VIRTUALLY_FRAME" val="{&quot;height&quot;:173.5824409448819,&quot;left&quot;:58.34275590551181,&quot;top&quot;:319.2042519685039,&quot;width&quot;:830.8717322834646}"/>
</p:tagLst>
</file>

<file path=ppt/tags/tag197.xml><?xml version="1.0" encoding="utf-8"?>
<p:tagLst xmlns:p="http://schemas.openxmlformats.org/presentationml/2006/main">
  <p:tag name="KSO_WM_BEAUTIFY_FLAG" val="#wm#"/>
  <p:tag name="KSO_WM_UNIT_TYPE" val="l_h_i"/>
  <p:tag name="KSO_WM_UNIT_INDEX" val="1_7_1"/>
  <p:tag name="KSO_WM_UNIT_ID" val="diagram19882022_7*l_h_i*1_7_1"/>
  <p:tag name="KSO_WM_TEMPLATE_INDEX" val="19882022"/>
  <p:tag name="KSO_WM_TAG_VERSION" val="3.0"/>
  <p:tag name="KSO_WM_DIAGRAM_VERSION" val="3"/>
  <p:tag name="KSO_WM_DIAGRAM_GROUP_CODE" val="l1-1"/>
  <p:tag name="KSO_WM_DIAGRAM_VIRTUALLY_FRAME" val="{&quot;height&quot;:173.5824409448819,&quot;left&quot;:58.34275590551181,&quot;top&quot;:319.2042519685039,&quot;width&quot;:830.8717322834646}"/>
</p:tagLst>
</file>

<file path=ppt/tags/tag198.xml><?xml version="1.0" encoding="utf-8"?>
<p:tagLst xmlns:p="http://schemas.openxmlformats.org/presentationml/2006/main">
  <p:tag name="KSO_WM_BEAUTIFY_FLAG" val="#wm#"/>
  <p:tag name="KSO_WM_UNIT_TYPE" val="l_h_a"/>
  <p:tag name="KSO_WM_UNIT_INDEX" val="1_5_1"/>
  <p:tag name="KSO_WM_UNIT_ID" val="diagram19882022_7*l_h_a*1_5_1"/>
  <p:tag name="KSO_WM_TEMPLATE_INDEX" val="19882022"/>
  <p:tag name="KSO_WM_TAG_VERSION" val="3.0"/>
  <p:tag name="KSO_WM_DIAGRAM_VERSION" val="3"/>
  <p:tag name="KSO_WM_DIAGRAM_GROUP_CODE" val="l1-1"/>
  <p:tag name="KSO_WM_DIAGRAM_VIRTUALLY_FRAME" val="{&quot;height&quot;:173.5824409448819,&quot;left&quot;:58.34275590551181,&quot;top&quot;:319.2042519685039,&quot;width&quot;:830.8717322834646}"/>
</p:tagLst>
</file>

<file path=ppt/tags/tag199.xml><?xml version="1.0" encoding="utf-8"?>
<p:tagLst xmlns:p="http://schemas.openxmlformats.org/presentationml/2006/main">
  <p:tag name="KSO_WM_BEAUTIFY_FLAG" val="#wm#"/>
  <p:tag name="KSO_WM_UNIT_TYPE" val="l_h_a"/>
  <p:tag name="KSO_WM_UNIT_INDEX" val="1_6_1"/>
  <p:tag name="KSO_WM_UNIT_ID" val="diagram19882022_7*l_h_a*1_6_1"/>
  <p:tag name="KSO_WM_TEMPLATE_INDEX" val="19882022"/>
  <p:tag name="KSO_WM_TAG_VERSION" val="3.0"/>
  <p:tag name="KSO_WM_DIAGRAM_VERSION" val="3"/>
  <p:tag name="KSO_WM_DIAGRAM_GROUP_CODE" val="l1-1"/>
  <p:tag name="KSO_WM_DIAGRAM_VIRTUALLY_FRAME" val="{&quot;height&quot;:173.5824409448819,&quot;left&quot;:58.34275590551181,&quot;top&quot;:319.2042519685039,&quot;width&quot;:830.8717322834646}"/>
</p:tagLst>
</file>

<file path=ppt/tags/tag2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14"/>
</p:tagLst>
</file>

<file path=ppt/tags/tag200.xml><?xml version="1.0" encoding="utf-8"?>
<p:tagLst xmlns:p="http://schemas.openxmlformats.org/presentationml/2006/main">
  <p:tag name="KSO_WM_BEAUTIFY_FLAG" val="#wm#"/>
  <p:tag name="KSO_WM_UNIT_TYPE" val="l_h_a"/>
  <p:tag name="KSO_WM_UNIT_INDEX" val="1_7_1"/>
  <p:tag name="KSO_WM_UNIT_ID" val="diagram19882022_7*l_h_a*1_7_1"/>
  <p:tag name="KSO_WM_TEMPLATE_INDEX" val="19882022"/>
  <p:tag name="KSO_WM_TAG_VERSION" val="3.0"/>
  <p:tag name="KSO_WM_DIAGRAM_VERSION" val="3"/>
  <p:tag name="KSO_WM_DIAGRAM_GROUP_CODE" val="l1-1"/>
  <p:tag name="KSO_WM_DIAGRAM_VIRTUALLY_FRAME" val="{&quot;height&quot;:173.5824409448819,&quot;left&quot;:58.34275590551181,&quot;top&quot;:319.2042519685039,&quot;width&quot;:830.8717322834646}"/>
</p:tagLst>
</file>

<file path=ppt/tags/tag201.xml><?xml version="1.0" encoding="utf-8"?>
<p:tagLst xmlns:p="http://schemas.openxmlformats.org/presentationml/2006/main">
  <p:tag name="KSO_WM_BEAUTIFY_FLAG" val="#wm#"/>
  <p:tag name="KSO_WM_UNIT_TYPE" val="l_i"/>
  <p:tag name="KSO_WM_UNIT_INDEX" val="1_1"/>
  <p:tag name="KSO_WM_UNIT_ID" val="diagram19882022_7*l_i*1_1"/>
  <p:tag name="KSO_WM_TEMPLATE_INDEX" val="19882022"/>
  <p:tag name="KSO_WM_TAG_VERSION" val="3.0"/>
  <p:tag name="KSO_WM_DIAGRAM_VERSION" val="3"/>
  <p:tag name="KSO_WM_DIAGRAM_GROUP_CODE" val="l1-1"/>
  <p:tag name="KSO_WM_DIAGRAM_VIRTUALLY_FRAME" val="{&quot;height&quot;:173.5824409448819,&quot;left&quot;:58.34275590551181,&quot;top&quot;:319.2042519685039,&quot;width&quot;:830.8717322834646}"/>
</p:tagLst>
</file>

<file path=ppt/tags/tag202.xml><?xml version="1.0" encoding="utf-8"?>
<p:tagLst xmlns:p="http://schemas.openxmlformats.org/presentationml/2006/main">
  <p:tag name="KSO_WM_BEAUTIFY_FLAG" val="#wm#"/>
  <p:tag name="KSO_WM_UNIT_TYPE" val="l_h_i"/>
  <p:tag name="KSO_WM_UNIT_INDEX" val="1_1_1"/>
  <p:tag name="KSO_WM_UNIT_ID" val="diagram19882022_7*l_h_i*1_1_1"/>
  <p:tag name="KSO_WM_TEMPLATE_INDEX" val="19882022"/>
  <p:tag name="KSO_WM_TAG_VERSION" val="3.0"/>
  <p:tag name="KSO_WM_DIAGRAM_VERSION" val="3"/>
  <p:tag name="KSO_WM_DIAGRAM_GROUP_CODE" val="l1-1"/>
  <p:tag name="KSO_WM_DIAGRAM_VIRTUALLY_FRAME" val="{&quot;height&quot;:173.5824409448819,&quot;left&quot;:58.34275590551181,&quot;top&quot;:319.2042519685039,&quot;width&quot;:830.8717322834646}"/>
</p:tagLst>
</file>

<file path=ppt/tags/tag203.xml><?xml version="1.0" encoding="utf-8"?>
<p:tagLst xmlns:p="http://schemas.openxmlformats.org/presentationml/2006/main">
  <p:tag name="KSO_WM_BEAUTIFY_FLAG" val="#wm#"/>
  <p:tag name="KSO_WM_UNIT_TYPE" val="l_h_i"/>
  <p:tag name="KSO_WM_UNIT_INDEX" val="1_2_1"/>
  <p:tag name="KSO_WM_UNIT_ID" val="diagram19882022_7*l_h_i*1_2_1"/>
  <p:tag name="KSO_WM_TEMPLATE_INDEX" val="19882022"/>
  <p:tag name="KSO_WM_TAG_VERSION" val="3.0"/>
  <p:tag name="KSO_WM_DIAGRAM_VERSION" val="3"/>
  <p:tag name="KSO_WM_DIAGRAM_GROUP_CODE" val="l1-1"/>
  <p:tag name="KSO_WM_DIAGRAM_VIRTUALLY_FRAME" val="{&quot;height&quot;:173.5824409448819,&quot;left&quot;:58.34275590551181,&quot;top&quot;:319.2042519685039,&quot;width&quot;:830.8717322834646}"/>
</p:tagLst>
</file>

<file path=ppt/tags/tag204.xml><?xml version="1.0" encoding="utf-8"?>
<p:tagLst xmlns:p="http://schemas.openxmlformats.org/presentationml/2006/main">
  <p:tag name="KSO_WM_BEAUTIFY_FLAG" val="#wm#"/>
  <p:tag name="KSO_WM_UNIT_TYPE" val="l_h_a"/>
  <p:tag name="KSO_WM_UNIT_INDEX" val="1_1_1"/>
  <p:tag name="KSO_WM_UNIT_ID" val="diagram19882022_7*l_h_a*1_1_1"/>
  <p:tag name="KSO_WM_TEMPLATE_INDEX" val="19882022"/>
  <p:tag name="KSO_WM_TAG_VERSION" val="3.0"/>
  <p:tag name="KSO_WM_DIAGRAM_VERSION" val="3"/>
  <p:tag name="KSO_WM_DIAGRAM_GROUP_CODE" val="l1-1"/>
  <p:tag name="KSO_WM_DIAGRAM_VIRTUALLY_FRAME" val="{&quot;height&quot;:173.5824409448819,&quot;left&quot;:58.34275590551181,&quot;top&quot;:319.2042519685039,&quot;width&quot;:830.8717322834646}"/>
</p:tagLst>
</file>

<file path=ppt/tags/tag205.xml><?xml version="1.0" encoding="utf-8"?>
<p:tagLst xmlns:p="http://schemas.openxmlformats.org/presentationml/2006/main">
  <p:tag name="KSO_WM_BEAUTIFY_FLAG" val="#wm#"/>
  <p:tag name="KSO_WM_UNIT_TYPE" val="l_h_a"/>
  <p:tag name="KSO_WM_UNIT_INDEX" val="1_2_1"/>
  <p:tag name="KSO_WM_UNIT_ID" val="diagram19882022_7*l_h_a*1_2_1"/>
  <p:tag name="KSO_WM_TEMPLATE_INDEX" val="19882022"/>
  <p:tag name="KSO_WM_TAG_VERSION" val="3.0"/>
  <p:tag name="KSO_WM_DIAGRAM_VERSION" val="3"/>
  <p:tag name="KSO_WM_DIAGRAM_GROUP_CODE" val="l1-1"/>
  <p:tag name="KSO_WM_DIAGRAM_VIRTUALLY_FRAME" val="{&quot;height&quot;:173.5824409448819,&quot;left&quot;:58.34275590551181,&quot;top&quot;:319.2042519685039,&quot;width&quot;:830.8717322834646}"/>
</p:tagLst>
</file>

<file path=ppt/tags/tag206.xml><?xml version="1.0" encoding="utf-8"?>
<p:tagLst xmlns:p="http://schemas.openxmlformats.org/presentationml/2006/main">
  <p:tag name="KSO_WM_BEAUTIFY_FLAG" val="#wm#"/>
  <p:tag name="KSO_WM_UNIT_TYPE" val="l_h_a"/>
  <p:tag name="KSO_WM_UNIT_INDEX" val="1_3_1"/>
  <p:tag name="KSO_WM_UNIT_ID" val="diagram19882022_7*l_h_a*1_3_1"/>
  <p:tag name="KSO_WM_TEMPLATE_INDEX" val="19882022"/>
  <p:tag name="KSO_WM_TAG_VERSION" val="3.0"/>
  <p:tag name="KSO_WM_DIAGRAM_VERSION" val="3"/>
  <p:tag name="KSO_WM_DIAGRAM_GROUP_CODE" val="l1-1"/>
  <p:tag name="KSO_WM_DIAGRAM_VIRTUALLY_FRAME" val="{&quot;height&quot;:173.5824409448819,&quot;left&quot;:58.34275590551181,&quot;top&quot;:319.2042519685039,&quot;width&quot;:830.8717322834646}"/>
</p:tagLst>
</file>

<file path=ppt/tags/tag207.xml><?xml version="1.0" encoding="utf-8"?>
<p:tagLst xmlns:p="http://schemas.openxmlformats.org/presentationml/2006/main">
  <p:tag name="KSO_WM_BEAUTIFY_FLAG" val="#wm#"/>
  <p:tag name="KSO_WM_UNIT_TYPE" val="l_h_i"/>
  <p:tag name="KSO_WM_UNIT_INDEX" val="1_3_1"/>
  <p:tag name="KSO_WM_UNIT_ID" val="diagram19882022_7*l_h_i*1_3_1"/>
  <p:tag name="KSO_WM_TEMPLATE_INDEX" val="19882022"/>
  <p:tag name="KSO_WM_TAG_VERSION" val="3.0"/>
  <p:tag name="KSO_WM_DIAGRAM_VERSION" val="3"/>
  <p:tag name="KSO_WM_DIAGRAM_GROUP_CODE" val="l1-1"/>
  <p:tag name="KSO_WM_DIAGRAM_VIRTUALLY_FRAME" val="{&quot;height&quot;:173.5824409448819,&quot;left&quot;:58.34275590551181,&quot;top&quot;:319.2042519685039,&quot;width&quot;:830.8717322834646}"/>
</p:tagLst>
</file>

<file path=ppt/tags/tag208.xml><?xml version="1.0" encoding="utf-8"?>
<p:tagLst xmlns:p="http://schemas.openxmlformats.org/presentationml/2006/main">
  <p:tag name="KSO_WM_UNIT_INDEX" val="20"/>
  <p:tag name="KSO_WM_UNIT_TEXT_SUBTYPE" val="a"/>
  <p:tag name="KSO_WM_UNIT_SUBTYPE" val="a"/>
  <p:tag name="KSO_WM_UNIT_TYPE" val="f"/>
  <p:tag name="KSO_WM_BEAUTIFY_FLAG" val="#wm#"/>
</p:tagLst>
</file>

<file path=ppt/tags/tag209.xml><?xml version="1.0" encoding="utf-8"?>
<p:tagLst xmlns:p="http://schemas.openxmlformats.org/presentationml/2006/main">
  <p:tag name="KSO_WM_UNIT_INDEX" val="21"/>
  <p:tag name="KSO_WM_UNIT_TEXT_SUBTYPE" val="a"/>
  <p:tag name="KSO_WM_UNIT_SUBTYPE" val="a"/>
  <p:tag name="KSO_WM_UNIT_TYPE" val="f"/>
  <p:tag name="KSO_WM_BEAUTIFY_FLAG" val="#wm#"/>
</p:tagLst>
</file>

<file path=ppt/tags/tag21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2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9"/>
</p:tagLst>
</file>

<file path=ppt/tags/tag210.xml><?xml version="1.0" encoding="utf-8"?>
<p:tagLst xmlns:p="http://schemas.openxmlformats.org/presentationml/2006/main">
  <p:tag name="KSO_WM_BEAUTIFY_FLAG" val="#wm#"/>
  <p:tag name="KSO_WM_UNIT_TYPE" val="l_h_i"/>
  <p:tag name="KSO_WM_UNIT_INDEX" val="1_4_1"/>
  <p:tag name="KSO_WM_UNIT_ID" val="diagram19882022_7*l_h_i*1_4_1"/>
  <p:tag name="KSO_WM_TEMPLATE_INDEX" val="19882022"/>
  <p:tag name="KSO_WM_TAG_VERSION" val="3.0"/>
  <p:tag name="KSO_WM_DIAGRAM_VERSION" val="3"/>
  <p:tag name="KSO_WM_DIAGRAM_GROUP_CODE" val="l1-1"/>
  <p:tag name="KSO_WM_DIAGRAM_VIRTUALLY_FRAME" val="{&quot;height&quot;:173.5824409448819,&quot;left&quot;:58.34275590551181,&quot;top&quot;:319.2042519685039,&quot;width&quot;:830.8717322834646}"/>
</p:tagLst>
</file>

<file path=ppt/tags/tag211.xml><?xml version="1.0" encoding="utf-8"?>
<p:tagLst xmlns:p="http://schemas.openxmlformats.org/presentationml/2006/main">
  <p:tag name="KSO_WM_BEAUTIFY_FLAG" val="#wm#"/>
  <p:tag name="KSO_WM_UNIT_TYPE" val="l_h_a"/>
  <p:tag name="KSO_WM_UNIT_INDEX" val="1_4_1"/>
  <p:tag name="KSO_WM_UNIT_ID" val="diagram19882022_7*l_h_a*1_4_1"/>
  <p:tag name="KSO_WM_TEMPLATE_INDEX" val="19882022"/>
  <p:tag name="KSO_WM_TAG_VERSION" val="3.0"/>
  <p:tag name="KSO_WM_DIAGRAM_VERSION" val="3"/>
  <p:tag name="KSO_WM_DIAGRAM_GROUP_CODE" val="l1-1"/>
  <p:tag name="KSO_WM_DIAGRAM_VIRTUALLY_FRAME" val="{&quot;height&quot;:173.5824409448819,&quot;left&quot;:58.34275590551181,&quot;top&quot;:319.2042519685039,&quot;width&quot;:830.8717322834646}"/>
</p:tagLst>
</file>

<file path=ppt/tags/tag212.xml><?xml version="1.0" encoding="utf-8"?>
<p:tagLst xmlns:p="http://schemas.openxmlformats.org/presentationml/2006/main">
  <p:tag name="KSO_WM_UNIT_INDEX" val="24"/>
  <p:tag name="KSO_WM_UNIT_TYPE" val="d"/>
  <p:tag name="KSO_WM_BEAUTIFY_FLAG" val="#wm#"/>
</p:tagLst>
</file>

<file path=ppt/tags/tag213.xml><?xml version="1.0" encoding="utf-8"?>
<p:tagLst xmlns:p="http://schemas.openxmlformats.org/presentationml/2006/main">
  <p:tag name="KSO_WM_UNIT_TEXT_SUBTYPE" val="a"/>
  <p:tag name="KSO_WM_UNIT_SUBTYPE" val="a"/>
</p:tagLst>
</file>

<file path=ppt/tags/tag214.xml><?xml version="1.0" encoding="utf-8"?>
<p:tagLst xmlns:p="http://schemas.openxmlformats.org/presentationml/2006/main">
  <p:tag name="KSO_WM_UNIT_INDEX" val="19"/>
  <p:tag name="KSO_WM_UNIT_TYPE" val="a"/>
  <p:tag name="KSO_WM_BEAUTIFY_FLAG" val="#wm#"/>
</p:tagLst>
</file>

<file path=ppt/tags/tag215.xml><?xml version="1.0" encoding="utf-8"?>
<p:tagLst xmlns:p="http://schemas.openxmlformats.org/presentationml/2006/main">
  <p:tag name="KSO_WM_SLIDE_TYPE" val="text"/>
  <p:tag name="KSO_WM_BEAUTIFY_FLAG" val="#wm#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INDEX" val="20236215"/>
  <p:tag name="KSO_WM_TEMPLATE_CATEGORY" val="custom"/>
  <p:tag name="KSO_WM_SLIDE_INDEX" val="8"/>
  <p:tag name="KSO_WM_SLIDE_ID" val="custom20236215_8"/>
  <p:tag name="KSO_WM_TEMPLATE_MASTER_TYPE" val="0"/>
  <p:tag name="KSO_WM_SLIDE_LAYOUT" val="a_f"/>
  <p:tag name="KSO_WM_SLIDE_LAYOUT_CNT" val="1_1"/>
  <p:tag name="KSO_WM_SLIDE_SIZE" val="850*457"/>
  <p:tag name="KSO_WM_SLIDE_POSITION" val="54*28"/>
</p:tagLst>
</file>

<file path=ppt/tags/tag216.xml><?xml version="1.0" encoding="utf-8"?>
<p:tagLst xmlns:p="http://schemas.openxmlformats.org/presentationml/2006/main">
  <p:tag name="KSO_WM_UNIT_INDEX" val="4"/>
  <p:tag name="KSO_WM_UNIT_TEXT_SUBTYPE" val="a"/>
  <p:tag name="KSO_WM_UNIT_SUBTYPE" val="a"/>
  <p:tag name="KSO_WM_UNIT_TYPE" val="f"/>
  <p:tag name="KSO_WM_BEAUTIFY_FLAG" val="#wm#"/>
</p:tagLst>
</file>

<file path=ppt/tags/tag217.xml><?xml version="1.0" encoding="utf-8"?>
<p:tagLst xmlns:p="http://schemas.openxmlformats.org/presentationml/2006/main">
  <p:tag name="KSO_WM_UNIT_INDEX" val="6"/>
  <p:tag name="KSO_WM_UNIT_TEXT_SUBTYPE" val="a"/>
  <p:tag name="KSO_WM_UNIT_SUBTYPE" val="a"/>
  <p:tag name="KSO_WM_UNIT_TYPE" val="f"/>
  <p:tag name="KSO_WM_BEAUTIFY_FLAG" val="#wm#"/>
</p:tagLst>
</file>

<file path=ppt/tags/tag218.xml><?xml version="1.0" encoding="utf-8"?>
<p:tagLst xmlns:p="http://schemas.openxmlformats.org/presentationml/2006/main">
  <p:tag name="KSO_WM_UNIT_INDEX" val="7"/>
  <p:tag name="KSO_WM_UNIT_TEXT_SUBTYPE" val="a"/>
  <p:tag name="KSO_WM_UNIT_SUBTYPE" val="a"/>
  <p:tag name="KSO_WM_UNIT_TYPE" val="f"/>
  <p:tag name="KSO_WM_BEAUTIFY_FLAG" val="#wm#"/>
</p:tagLst>
</file>

<file path=ppt/tags/tag219.xml><?xml version="1.0" encoding="utf-8"?>
<p:tagLst xmlns:p="http://schemas.openxmlformats.org/presentationml/2006/main">
  <p:tag name="KSO_WM_UNIT_INDEX" val="5"/>
  <p:tag name="KSO_WM_UNIT_TYPE" val="a"/>
  <p:tag name="KSO_WM_BEAUTIFY_FLAG" val="#wm#"/>
</p:tagLst>
</file>

<file path=ppt/tags/tag22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2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340"/>
</p:tagLst>
</file>

<file path=ppt/tags/tag220.xml><?xml version="1.0" encoding="utf-8"?>
<p:tagLst xmlns:p="http://schemas.openxmlformats.org/presentationml/2006/main">
  <p:tag name="KSO_WM_SLIDE_TYPE" val="text"/>
  <p:tag name="KSO_WM_BEAUTIFY_FLAG" val="#wm#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INDEX" val="20236215"/>
  <p:tag name="KSO_WM_TEMPLATE_CATEGORY" val="custom"/>
  <p:tag name="KSO_WM_SLIDE_INDEX" val="8"/>
  <p:tag name="KSO_WM_SLIDE_ID" val="custom20236215_8"/>
  <p:tag name="KSO_WM_TEMPLATE_MASTER_TYPE" val="0"/>
  <p:tag name="KSO_WM_SLIDE_LAYOUT" val="a_f"/>
  <p:tag name="KSO_WM_SLIDE_LAYOUT_CNT" val="1_1"/>
  <p:tag name="KSO_WM_SLIDE_SIZE" val="850*457"/>
  <p:tag name="KSO_WM_SLIDE_POSITION" val="54*28"/>
</p:tagLst>
</file>

<file path=ppt/tags/tag221.xml><?xml version="1.0" encoding="utf-8"?>
<p:tagLst xmlns:p="http://schemas.openxmlformats.org/presentationml/2006/main">
  <p:tag name="TABLE_ENDDRAG_ORIGIN_RECT" val="478*205"/>
  <p:tag name="TABLE_ENDDRAG_RECT" val="269*279*478*205"/>
  <p:tag name="KSO_WM_UNIT_INDEX" val="3"/>
  <p:tag name="KSO_WM_UNIT_TYPE" val="β"/>
  <p:tag name="KSO_WM_BEAUTIFY_FLAG" val="#wm#"/>
</p:tagLst>
</file>

<file path=ppt/tags/tag222.xml><?xml version="1.0" encoding="utf-8"?>
<p:tagLst xmlns:p="http://schemas.openxmlformats.org/presentationml/2006/main">
  <p:tag name="KSO_WM_UNIT_INDEX" val="5"/>
  <p:tag name="KSO_WM_UNIT_TEXT_SUBTYPE" val="a"/>
  <p:tag name="KSO_WM_UNIT_SUBTYPE" val="a"/>
  <p:tag name="KSO_WM_UNIT_TYPE" val="f"/>
  <p:tag name="KSO_WM_BEAUTIFY_FLAG" val="#wm#"/>
</p:tagLst>
</file>

<file path=ppt/tags/tag223.xml><?xml version="1.0" encoding="utf-8"?>
<p:tagLst xmlns:p="http://schemas.openxmlformats.org/presentationml/2006/main">
  <p:tag name="KSO_WM_DIAGRAM_VIRTUALLY_FRAME" val="{&quot;height&quot;:204.95543307086618,&quot;left&quot;:6.208031496062992,&quot;top&quot;:80.64976377952755,&quot;width&quot;:177.44850393700787}"/>
</p:tagLst>
</file>

<file path=ppt/tags/tag224.xml><?xml version="1.0" encoding="utf-8"?>
<p:tagLst xmlns:p="http://schemas.openxmlformats.org/presentationml/2006/main">
  <p:tag name="KSO_WM_BEAUTIFY_FLAG" val="#wm#"/>
  <p:tag name="KSO_WM_UNIT_TYPE" val="l_h_i"/>
  <p:tag name="KSO_WM_UNIT_INDEX" val="1_2_1"/>
  <p:tag name="KSO_WM_UNIT_ID" val="diagram19882022_2*l_h_i*1_2_1"/>
  <p:tag name="KSO_WM_TEMPLATE_INDEX" val="19882022"/>
  <p:tag name="KSO_WM_TAG_VERSION" val="3.0"/>
  <p:tag name="KSO_WM_DIAGRAM_VERSION" val="3"/>
  <p:tag name="KSO_WM_DIAGRAM_GROUP_CODE" val="l1-1"/>
  <p:tag name="KSO_WM_DIAGRAM_VIRTUALLY_FRAME" val="{&quot;height&quot;:204.95543307086618,&quot;left&quot;:6.208031496062992,&quot;top&quot;:80.64976377952755,&quot;width&quot;:177.44850393700787}"/>
</p:tagLst>
</file>

<file path=ppt/tags/tag225.xml><?xml version="1.0" encoding="utf-8"?>
<p:tagLst xmlns:p="http://schemas.openxmlformats.org/presentationml/2006/main">
  <p:tag name="KSO_WM_BEAUTIFY_FLAG" val="#wm#"/>
  <p:tag name="KSO_WM_UNIT_TYPE" val="l_h_a"/>
  <p:tag name="KSO_WM_UNIT_INDEX" val="1_2_1"/>
  <p:tag name="KSO_WM_UNIT_ID" val="diagram19882022_2*l_h_a*1_2_1"/>
  <p:tag name="KSO_WM_TEMPLATE_INDEX" val="19882022"/>
  <p:tag name="KSO_WM_TAG_VERSION" val="3.0"/>
  <p:tag name="KSO_WM_DIAGRAM_VERSION" val="3"/>
  <p:tag name="KSO_WM_DIAGRAM_GROUP_CODE" val="l1-1"/>
  <p:tag name="KSO_WM_DIAGRAM_VIRTUALLY_FRAME" val="{&quot;height&quot;:204.95543307086618,&quot;left&quot;:6.208031496062992,&quot;top&quot;:80.64976377952755,&quot;width&quot;:177.44850393700787}"/>
</p:tagLst>
</file>

<file path=ppt/tags/tag226.xml><?xml version="1.0" encoding="utf-8"?>
<p:tagLst xmlns:p="http://schemas.openxmlformats.org/presentationml/2006/main">
  <p:tag name="KSO_WM_BEAUTIFY_FLAG" val="#wm#"/>
  <p:tag name="KSO_WM_UNIT_TYPE" val="l_h_a"/>
  <p:tag name="KSO_WM_UNIT_INDEX" val="1_1_1"/>
  <p:tag name="KSO_WM_UNIT_ID" val="diagram19882022_2*l_h_a*1_1_1"/>
  <p:tag name="KSO_WM_TEMPLATE_INDEX" val="19882022"/>
  <p:tag name="KSO_WM_TAG_VERSION" val="3.0"/>
  <p:tag name="KSO_WM_DIAGRAM_VERSION" val="3"/>
  <p:tag name="KSO_WM_DIAGRAM_GROUP_CODE" val="l1-1"/>
  <p:tag name="KSO_WM_DIAGRAM_VIRTUALLY_FRAME" val="{&quot;height&quot;:204.95543307086618,&quot;left&quot;:6.208031496062992,&quot;top&quot;:80.64976377952755,&quot;width&quot;:177.44850393700787}"/>
</p:tagLst>
</file>

<file path=ppt/tags/tag227.xml><?xml version="1.0" encoding="utf-8"?>
<p:tagLst xmlns:p="http://schemas.openxmlformats.org/presentationml/2006/main">
  <p:tag name="KSO_WM_UNIT_INDEX" val="4"/>
  <p:tag name="KSO_WM_UNIT_TYPE" val="a"/>
  <p:tag name="KSO_WM_BEAUTIFY_FLAG" val="#wm#"/>
</p:tagLst>
</file>

<file path=ppt/tags/tag228.xml><?xml version="1.0" encoding="utf-8"?>
<p:tagLst xmlns:p="http://schemas.openxmlformats.org/presentationml/2006/main">
  <p:tag name="KSO_WM_UNIT_INDEX" val="3"/>
  <p:tag name="KSO_WM_UNIT_TEXT_SUBTYPE" val="a"/>
  <p:tag name="KSO_WM_UNIT_SUBTYPE" val="a"/>
  <p:tag name="KSO_WM_UNIT_TYPE" val="f"/>
  <p:tag name="KSO_WM_BEAUTIFY_FLAG" val="#wm#"/>
</p:tagLst>
</file>

<file path=ppt/tags/tag229.xml><?xml version="1.0" encoding="utf-8"?>
<p:tagLst xmlns:p="http://schemas.openxmlformats.org/presentationml/2006/main">
  <p:tag name="KSO_WM_SLIDE_TYPE" val="text"/>
  <p:tag name="KSO_WM_BEAUTIFY_FLAG" val="#wm#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INDEX" val="20236215"/>
  <p:tag name="KSO_WM_TEMPLATE_CATEGORY" val="custom"/>
  <p:tag name="KSO_WM_SLIDE_INDEX" val="8"/>
  <p:tag name="KSO_WM_SLIDE_ID" val="custom20236215_8"/>
  <p:tag name="KSO_WM_TEMPLATE_MASTER_TYPE" val="0"/>
  <p:tag name="KSO_WM_SLIDE_LAYOUT" val="a_f"/>
  <p:tag name="KSO_WM_SLIDE_LAYOUT_CNT" val="1_1"/>
  <p:tag name="KSO_WM_SLIDE_SIZE" val="850*457"/>
  <p:tag name="KSO_WM_SLIDE_POSITION" val="54*28"/>
  <p:tag name="resource_record_key" val="{&quot;10&quot;:[50031074],&quot;65&quot;:[20236215]}"/>
</p:tagLst>
</file>

<file path=ppt/tags/tag23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30.xml><?xml version="1.0" encoding="utf-8"?>
<p:tagLst xmlns:p="http://schemas.openxmlformats.org/presentationml/2006/main">
  <p:tag name="KSO_WM_UNIT_INDEX" val="1"/>
  <p:tag name="KSO_WM_UNIT_TEXT_SUBTYPE" val="a"/>
  <p:tag name="KSO_WM_UNIT_SUBTYPE" val="a"/>
  <p:tag name="KSO_WM_UNIT_TYPE" val="f"/>
  <p:tag name="KSO_WM_BEAUTIFY_FLAG" val="#wm#"/>
</p:tagLst>
</file>

<file path=ppt/tags/tag231.xml><?xml version="1.0" encoding="utf-8"?>
<p:tagLst xmlns:p="http://schemas.openxmlformats.org/presentationml/2006/main">
  <p:tag name="KSO_WM_UNIT_INDEX" val="2"/>
  <p:tag name="KSO_WM_UNIT_TEXT_SUBTYPE" val="a"/>
  <p:tag name="KSO_WM_UNIT_SUBTYPE" val="a"/>
  <p:tag name="KSO_WM_UNIT_TYPE" val="f"/>
  <p:tag name="KSO_WM_BEAUTIFY_FLAG" val="#wm#"/>
</p:tagLst>
</file>

<file path=ppt/tags/tag232.xml><?xml version="1.0" encoding="utf-8"?>
<p:tagLst xmlns:p="http://schemas.openxmlformats.org/presentationml/2006/main">
  <p:tag name="KSO_WM_UNIT_INDEX" val="3"/>
  <p:tag name="KSO_WM_UNIT_TYPE" val="d"/>
  <p:tag name="KSO_WM_BEAUTIFY_FLAG" val="#wm#"/>
</p:tagLst>
</file>

<file path=ppt/tags/tag233.xml><?xml version="1.0" encoding="utf-8"?>
<p:tagLst xmlns:p="http://schemas.openxmlformats.org/presentationml/2006/main">
  <p:tag name="KSO_WM_UNIT_INDEX" val="4"/>
  <p:tag name="KSO_WM_UNIT_TYPE" val="β"/>
  <p:tag name="KSO_WM_BEAUTIFY_FLAG" val="#wm#"/>
  <p:tag name="TABLE_ENDDRAG_ORIGIN_RECT" val="582*260"/>
  <p:tag name="TABLE_ENDDRAG_RECT" val="207*203*582*260"/>
</p:tagLst>
</file>

<file path=ppt/tags/tag234.xml><?xml version="1.0" encoding="utf-8"?>
<p:tagLst xmlns:p="http://schemas.openxmlformats.org/presentationml/2006/main">
  <p:tag name="KSO_WM_UNIT_INDEX" val="5"/>
  <p:tag name="KSO_WM_UNIT_TEXT_SUBTYPE" val="a"/>
  <p:tag name="KSO_WM_UNIT_SUBTYPE" val="a"/>
  <p:tag name="KSO_WM_UNIT_TYPE" val="f"/>
  <p:tag name="KSO_WM_BEAUTIFY_FLAG" val="#wm#"/>
</p:tagLst>
</file>

<file path=ppt/tags/tag235.xml><?xml version="1.0" encoding="utf-8"?>
<p:tagLst xmlns:p="http://schemas.openxmlformats.org/presentationml/2006/main">
  <p:tag name="KSO_WM_UNIT_INDEX" val="6"/>
  <p:tag name="KSO_WM_UNIT_TEXT_SUBTYPE" val="a"/>
  <p:tag name="KSO_WM_UNIT_SUBTYPE" val="a"/>
  <p:tag name="KSO_WM_UNIT_TYPE" val="f"/>
  <p:tag name="KSO_WM_BEAUTIFY_FLAG" val="#wm#"/>
</p:tagLst>
</file>

<file path=ppt/tags/tag236.xml><?xml version="1.0" encoding="utf-8"?>
<p:tagLst xmlns:p="http://schemas.openxmlformats.org/presentationml/2006/main">
  <p:tag name="KSO_WM_UNIT_INDEX" val="7"/>
  <p:tag name="KSO_WM_UNIT_TEXT_SUBTYPE" val="a"/>
  <p:tag name="KSO_WM_UNIT_SUBTYPE" val="a"/>
  <p:tag name="KSO_WM_UNIT_TYPE" val="f"/>
  <p:tag name="KSO_WM_BEAUTIFY_FLAG" val="#wm#"/>
</p:tagLst>
</file>

<file path=ppt/tags/tag237.xml><?xml version="1.0" encoding="utf-8"?>
<p:tagLst xmlns:p="http://schemas.openxmlformats.org/presentationml/2006/main">
  <p:tag name="KSO_WM_SLIDE_TYPE" val="text"/>
  <p:tag name="KSO_WM_BEAUTIFY_FLAG" val="#wm#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INDEX" val="20236215"/>
  <p:tag name="KSO_WM_TEMPLATE_CATEGORY" val="custom"/>
  <p:tag name="KSO_WM_SLIDE_INDEX" val="8"/>
  <p:tag name="KSO_WM_SLIDE_ID" val="custom20236215_8"/>
  <p:tag name="KSO_WM_TEMPLATE_MASTER_TYPE" val="0"/>
  <p:tag name="KSO_WM_SLIDE_LAYOUT" val="a_f"/>
  <p:tag name="KSO_WM_SLIDE_LAYOUT_CNT" val="1_1"/>
  <p:tag name="KSO_WM_SLIDE_SIZE" val="850*457"/>
  <p:tag name="KSO_WM_SLIDE_POSITION" val="54*28"/>
</p:tagLst>
</file>

<file path=ppt/tags/tag238.xml><?xml version="1.0" encoding="utf-8"?>
<p:tagLst xmlns:p="http://schemas.openxmlformats.org/presentationml/2006/main">
  <p:tag name="KSO_WM_UNIT_INDEX" val="2"/>
  <p:tag name="KSO_WM_UNIT_TEXT_SUBTYPE" val="a"/>
  <p:tag name="KSO_WM_UNIT_SUBTYPE" val="a"/>
  <p:tag name="KSO_WM_UNIT_TYPE" val="f"/>
  <p:tag name="KSO_WM_BEAUTIFY_FLAG" val="#wm#"/>
</p:tagLst>
</file>

<file path=ppt/tags/tag239.xml><?xml version="1.0" encoding="utf-8"?>
<p:tagLst xmlns:p="http://schemas.openxmlformats.org/presentationml/2006/main">
  <p:tag name="KSO_WM_UNIT_INDEX" val="3"/>
  <p:tag name="KSO_WM_UNIT_TEXT_SUBTYPE" val="a"/>
  <p:tag name="KSO_WM_UNIT_SUBTYPE" val="a"/>
  <p:tag name="KSO_WM_UNIT_TYPE" val="f"/>
  <p:tag name="KSO_WM_BEAUTIFY_FLAG" val="#wm#"/>
</p:tagLst>
</file>

<file path=ppt/tags/tag24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0.xml><?xml version="1.0" encoding="utf-8"?>
<p:tagLst xmlns:p="http://schemas.openxmlformats.org/presentationml/2006/main">
  <p:tag name="KSO_WM_UNIT_INDEX" val="4"/>
  <p:tag name="KSO_WM_UNIT_TEXT_SUBTYPE" val="a"/>
  <p:tag name="KSO_WM_UNIT_SUBTYPE" val="a"/>
  <p:tag name="KSO_WM_UNIT_TYPE" val="f"/>
  <p:tag name="KSO_WM_BEAUTIFY_FLAG" val="#wm#"/>
</p:tagLst>
</file>

<file path=ppt/tags/tag241.xml><?xml version="1.0" encoding="utf-8"?>
<p:tagLst xmlns:p="http://schemas.openxmlformats.org/presentationml/2006/main">
  <p:tag name="KSO_WM_SLIDE_TYPE" val="text"/>
  <p:tag name="KSO_WM_BEAUTIFY_FLAG" val="#wm#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INDEX" val="20236215"/>
  <p:tag name="KSO_WM_TEMPLATE_CATEGORY" val="custom"/>
  <p:tag name="KSO_WM_SLIDE_INDEX" val="8"/>
  <p:tag name="KSO_WM_SLIDE_ID" val="custom20236215_8"/>
  <p:tag name="KSO_WM_TEMPLATE_MASTER_TYPE" val="0"/>
  <p:tag name="KSO_WM_SLIDE_LAYOUT" val="a_f"/>
  <p:tag name="KSO_WM_SLIDE_LAYOUT_CNT" val="1_1"/>
  <p:tag name="KSO_WM_SLIDE_SIZE" val="850*457"/>
  <p:tag name="KSO_WM_SLIDE_POSITION" val="54*28"/>
</p:tagLst>
</file>

<file path=ppt/tags/tag242.xml><?xml version="1.0" encoding="utf-8"?>
<p:tagLst xmlns:p="http://schemas.openxmlformats.org/presentationml/2006/main">
  <p:tag name="KSO_WM_UNIT_INDEX" val="2"/>
  <p:tag name="KSO_WM_UNIT_TYPE" val="d"/>
  <p:tag name="KSO_WM_BEAUTIFY_FLAG" val="#wm#"/>
</p:tagLst>
</file>

<file path=ppt/tags/tag243.xml><?xml version="1.0" encoding="utf-8"?>
<p:tagLst xmlns:p="http://schemas.openxmlformats.org/presentationml/2006/main">
  <p:tag name="KSO_WM_UNIT_INDEX" val="3"/>
  <p:tag name="KSO_WM_UNIT_TEXT_SUBTYPE" val="a"/>
  <p:tag name="KSO_WM_UNIT_SUBTYPE" val="a"/>
  <p:tag name="KSO_WM_UNIT_TYPE" val="f"/>
  <p:tag name="KSO_WM_BEAUTIFY_FLAG" val="#wm#"/>
</p:tagLst>
</file>

<file path=ppt/tags/tag244.xml><?xml version="1.0" encoding="utf-8"?>
<p:tagLst xmlns:p="http://schemas.openxmlformats.org/presentationml/2006/main">
  <p:tag name="KSO_WM_UNIT_INDEX" val="5"/>
  <p:tag name="KSO_WM_UNIT_TYPE" val="a"/>
  <p:tag name="KSO_WM_BEAUTIFY_FLAG" val="#wm#"/>
</p:tagLst>
</file>

<file path=ppt/tags/tag245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246.xml><?xml version="1.0" encoding="utf-8"?>
<p:tagLst xmlns:p="http://schemas.openxmlformats.org/presentationml/2006/main">
  <p:tag name="KSO_WM_SLIDE_TYPE" val="text"/>
  <p:tag name="KSO_WM_BEAUTIFY_FLAG" val="#wm#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INDEX" val="20236215"/>
  <p:tag name="KSO_WM_TEMPLATE_CATEGORY" val="custom"/>
  <p:tag name="KSO_WM_SLIDE_INDEX" val="8"/>
  <p:tag name="KSO_WM_SLIDE_ID" val="custom20236215_8"/>
  <p:tag name="KSO_WM_TEMPLATE_MASTER_TYPE" val="0"/>
  <p:tag name="KSO_WM_SLIDE_LAYOUT" val="a_f"/>
  <p:tag name="KSO_WM_SLIDE_LAYOUT_CNT" val="1_1"/>
  <p:tag name="KSO_WM_SLIDE_SIZE" val="850*457"/>
  <p:tag name="KSO_WM_SLIDE_POSITION" val="54*28"/>
</p:tagLst>
</file>

<file path=ppt/tags/tag247.xml><?xml version="1.0" encoding="utf-8"?>
<p:tagLst xmlns:p="http://schemas.openxmlformats.org/presentationml/2006/main">
  <p:tag name="KSO_WM_UNIT_INDEX" val="2"/>
  <p:tag name="KSO_WM_UNIT_TEXT_SUBTYPE" val="a"/>
  <p:tag name="KSO_WM_UNIT_SUBTYPE" val="a"/>
  <p:tag name="KSO_WM_UNIT_TYPE" val="f"/>
  <p:tag name="KSO_WM_BEAUTIFY_FLAG" val="#wm#"/>
</p:tagLst>
</file>

<file path=ppt/tags/tag248.xml><?xml version="1.0" encoding="utf-8"?>
<p:tagLst xmlns:p="http://schemas.openxmlformats.org/presentationml/2006/main">
  <p:tag name="KSO_WM_BEAUTIFY_FLAG" val="#wm#"/>
  <p:tag name="KSO_WM_UNIT_TYPE" val="l_h_i"/>
  <p:tag name="KSO_WM_UNIT_INDEX" val="1_1_1"/>
  <p:tag name="KSO_WM_UNIT_ID" val="diagram19882022_2*l_h_i*1_1_1"/>
  <p:tag name="KSO_WM_TEMPLATE_INDEX" val="19882022"/>
  <p:tag name="KSO_WM_TAG_VERSION" val="3.0"/>
  <p:tag name="KSO_WM_DIAGRAM_VERSION" val="3"/>
  <p:tag name="KSO_WM_DIAGRAM_GROUP_CODE" val="l1-1"/>
  <p:tag name="KSO_WM_DIAGRAM_VIRTUALLY_FRAME" val="{&quot;height&quot;:255.63574803149604,&quot;left&quot;:41.7,&quot;top&quot;:227.95,&quot;width&quot;:453.4}"/>
</p:tagLst>
</file>

<file path=ppt/tags/tag249.xml><?xml version="1.0" encoding="utf-8"?>
<p:tagLst xmlns:p="http://schemas.openxmlformats.org/presentationml/2006/main">
  <p:tag name="KSO_WM_BEAUTIFY_FLAG" val="#wm#"/>
  <p:tag name="KSO_WM_UNIT_TYPE" val="l_h_a"/>
  <p:tag name="KSO_WM_UNIT_INDEX" val="1_1_1"/>
  <p:tag name="KSO_WM_UNIT_ID" val="diagram19882022_2*l_h_a*1_1_1"/>
  <p:tag name="KSO_WM_TEMPLATE_INDEX" val="19882022"/>
  <p:tag name="KSO_WM_TAG_VERSION" val="3.0"/>
  <p:tag name="KSO_WM_DIAGRAM_VERSION" val="3"/>
  <p:tag name="KSO_WM_DIAGRAM_GROUP_CODE" val="l1-1"/>
  <p:tag name="KSO_WM_DIAGRAM_VIRTUALLY_FRAME" val="{&quot;height&quot;:255.63574803149604,&quot;left&quot;:41.7,&quot;top&quot;:227.95,&quot;width&quot;:453.4}"/>
</p:tagLst>
</file>

<file path=ppt/tags/tag25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50.xml><?xml version="1.0" encoding="utf-8"?>
<p:tagLst xmlns:p="http://schemas.openxmlformats.org/presentationml/2006/main">
  <p:tag name="KSO_WM_BEAUTIFY_FLAG" val="#wm#"/>
  <p:tag name="KSO_WM_UNIT_TYPE" val="l_h_i"/>
  <p:tag name="KSO_WM_UNIT_INDEX" val="1_2_1"/>
  <p:tag name="KSO_WM_UNIT_ID" val="diagram19882022_2*l_h_i*1_2_1"/>
  <p:tag name="KSO_WM_TEMPLATE_INDEX" val="19882022"/>
  <p:tag name="KSO_WM_TAG_VERSION" val="3.0"/>
  <p:tag name="KSO_WM_DIAGRAM_VERSION" val="3"/>
  <p:tag name="KSO_WM_DIAGRAM_GROUP_CODE" val="l1-1"/>
  <p:tag name="KSO_WM_DIAGRAM_VIRTUALLY_FRAME" val="{&quot;height&quot;:255.63574803149604,&quot;left&quot;:41.7,&quot;top&quot;:227.95,&quot;width&quot;:453.4}"/>
</p:tagLst>
</file>

<file path=ppt/tags/tag251.xml><?xml version="1.0" encoding="utf-8"?>
<p:tagLst xmlns:p="http://schemas.openxmlformats.org/presentationml/2006/main">
  <p:tag name="KSO_WM_BEAUTIFY_FLAG" val="#wm#"/>
  <p:tag name="KSO_WM_UNIT_TYPE" val="l_h_a"/>
  <p:tag name="KSO_WM_UNIT_INDEX" val="1_2_1"/>
  <p:tag name="KSO_WM_UNIT_ID" val="diagram19882022_2*l_h_a*1_2_1"/>
  <p:tag name="KSO_WM_TEMPLATE_INDEX" val="19882022"/>
  <p:tag name="KSO_WM_TAG_VERSION" val="3.0"/>
  <p:tag name="KSO_WM_DIAGRAM_VERSION" val="3"/>
  <p:tag name="KSO_WM_DIAGRAM_GROUP_CODE" val="l1-1"/>
  <p:tag name="KSO_WM_DIAGRAM_VIRTUALLY_FRAME" val="{&quot;height&quot;:255.63574803149604,&quot;left&quot;:41.7,&quot;top&quot;:227.95,&quot;width&quot;:453.4}"/>
</p:tagLst>
</file>

<file path=ppt/tags/tag252.xml><?xml version="1.0" encoding="utf-8"?>
<p:tagLst xmlns:p="http://schemas.openxmlformats.org/presentationml/2006/main">
  <p:tag name="KSO_WM_UNIT_INDEX" val="7"/>
  <p:tag name="KSO_WM_UNIT_TEXT_SUBTYPE" val="a"/>
  <p:tag name="KSO_WM_UNIT_SUBTYPE" val="a"/>
  <p:tag name="KSO_WM_UNIT_TYPE" val="f"/>
  <p:tag name="KSO_WM_BEAUTIFY_FLAG" val="#wm#"/>
</p:tagLst>
</file>

<file path=ppt/tags/tag253.xml><?xml version="1.0" encoding="utf-8"?>
<p:tagLst xmlns:p="http://schemas.openxmlformats.org/presentationml/2006/main">
  <p:tag name="KSO_WM_UNIT_INDEX" val="8"/>
  <p:tag name="KSO_WM_UNIT_TYPE" val="d"/>
  <p:tag name="KSO_WM_BEAUTIFY_FLAG" val="#wm#"/>
</p:tagLst>
</file>

<file path=ppt/tags/tag254.xml><?xml version="1.0" encoding="utf-8"?>
<p:tagLst xmlns:p="http://schemas.openxmlformats.org/presentationml/2006/main">
  <p:tag name="KSO_WM_UNIT_INDEX" val="9"/>
  <p:tag name="KSO_WM_UNIT_TYPE" val="d"/>
  <p:tag name="KSO_WM_BEAUTIFY_FLAG" val="#wm#"/>
</p:tagLst>
</file>

<file path=ppt/tags/tag255.xml><?xml version="1.0" encoding="utf-8"?>
<p:tagLst xmlns:p="http://schemas.openxmlformats.org/presentationml/2006/main">
  <p:tag name="KSO_WM_UNIT_INDEX" val="10"/>
  <p:tag name="KSO_WM_UNIT_TEXT_SUBTYPE" val="a"/>
  <p:tag name="KSO_WM_UNIT_SUBTYPE" val="a"/>
  <p:tag name="KSO_WM_UNIT_TYPE" val="f"/>
  <p:tag name="KSO_WM_BEAUTIFY_FLAG" val="#wm#"/>
</p:tagLst>
</file>

<file path=ppt/tags/tag256.xml><?xml version="1.0" encoding="utf-8"?>
<p:tagLst xmlns:p="http://schemas.openxmlformats.org/presentationml/2006/main">
  <p:tag name="KSO_WM_SLIDE_TYPE" val="text"/>
  <p:tag name="KSO_WM_BEAUTIFY_FLAG" val="#wm#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INDEX" val="20236215"/>
  <p:tag name="KSO_WM_TEMPLATE_CATEGORY" val="custom"/>
  <p:tag name="KSO_WM_SLIDE_INDEX" val="8"/>
  <p:tag name="KSO_WM_SLIDE_ID" val="custom20236215_8"/>
  <p:tag name="KSO_WM_TEMPLATE_MASTER_TYPE" val="0"/>
  <p:tag name="KSO_WM_SLIDE_LAYOUT" val="a_f"/>
  <p:tag name="KSO_WM_SLIDE_LAYOUT_CNT" val="1_1"/>
  <p:tag name="KSO_WM_SLIDE_SIZE" val="850*457"/>
  <p:tag name="KSO_WM_SLIDE_POSITION" val="54*28"/>
</p:tagLst>
</file>

<file path=ppt/tags/tag257.xml><?xml version="1.0" encoding="utf-8"?>
<p:tagLst xmlns:p="http://schemas.openxmlformats.org/presentationml/2006/main">
  <p:tag name="KSO_WM_UNIT_INDEX" val="2"/>
  <p:tag name="KSO_WM_UNIT_TYPE" val="d"/>
  <p:tag name="KSO_WM_BEAUTIFY_FLAG" val="#wm#"/>
</p:tagLst>
</file>

<file path=ppt/tags/tag258.xml><?xml version="1.0" encoding="utf-8"?>
<p:tagLst xmlns:p="http://schemas.openxmlformats.org/presentationml/2006/main">
  <p:tag name="KSO_WM_UNIT_INDEX" val="3"/>
  <p:tag name="KSO_WM_UNIT_TEXT_SUBTYPE" val="a"/>
  <p:tag name="KSO_WM_UNIT_SUBTYPE" val="a"/>
  <p:tag name="KSO_WM_UNIT_TYPE" val="f"/>
  <p:tag name="KSO_WM_BEAUTIFY_FLAG" val="#wm#"/>
</p:tagLst>
</file>

<file path=ppt/tags/tag259.xml><?xml version="1.0" encoding="utf-8"?>
<p:tagLst xmlns:p="http://schemas.openxmlformats.org/presentationml/2006/main">
  <p:tag name="KSO_WM_UNIT_INDEX" val="4"/>
  <p:tag name="KSO_WM_UNIT_TYPE" val="d"/>
  <p:tag name="KSO_WM_BEAUTIFY_FLAG" val="#wm#"/>
</p:tagLst>
</file>

<file path=ppt/tags/tag26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3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60.xml><?xml version="1.0" encoding="utf-8"?>
<p:tagLst xmlns:p="http://schemas.openxmlformats.org/presentationml/2006/main">
  <p:tag name="KSO_WM_UNIT_INDEX" val="5"/>
  <p:tag name="KSO_WM_UNIT_TYPE" val="d"/>
  <p:tag name="KSO_WM_BEAUTIFY_FLAG" val="#wm#"/>
</p:tagLst>
</file>

<file path=ppt/tags/tag261.xml><?xml version="1.0" encoding="utf-8"?>
<p:tagLst xmlns:p="http://schemas.openxmlformats.org/presentationml/2006/main">
  <p:tag name="KSO_WM_UNIT_INDEX" val="6"/>
  <p:tag name="KSO_WM_UNIT_TEXT_SUBTYPE" val="a"/>
  <p:tag name="KSO_WM_UNIT_SUBTYPE" val="a"/>
  <p:tag name="KSO_WM_UNIT_TYPE" val="f"/>
  <p:tag name="KSO_WM_BEAUTIFY_FLAG" val="#wm#"/>
</p:tagLst>
</file>

<file path=ppt/tags/tag262.xml><?xml version="1.0" encoding="utf-8"?>
<p:tagLst xmlns:p="http://schemas.openxmlformats.org/presentationml/2006/main">
  <p:tag name="KSO_WM_UNIT_INDEX" val="7"/>
  <p:tag name="KSO_WM_UNIT_TEXT_SUBTYPE" val="a"/>
  <p:tag name="KSO_WM_UNIT_SUBTYPE" val="a"/>
  <p:tag name="KSO_WM_UNIT_TYPE" val="f"/>
  <p:tag name="KSO_WM_BEAUTIFY_FLAG" val="#wm#"/>
</p:tagLst>
</file>

<file path=ppt/tags/tag263.xml><?xml version="1.0" encoding="utf-8"?>
<p:tagLst xmlns:p="http://schemas.openxmlformats.org/presentationml/2006/main">
  <p:tag name="KSO_WM_UNIT_INDEX" val="8"/>
  <p:tag name="KSO_WM_UNIT_TEXT_SUBTYPE" val="a"/>
  <p:tag name="KSO_WM_UNIT_SUBTYPE" val="a"/>
  <p:tag name="KSO_WM_UNIT_TYPE" val="f"/>
  <p:tag name="KSO_WM_BEAUTIFY_FLAG" val="#wm#"/>
</p:tagLst>
</file>

<file path=ppt/tags/tag264.xml><?xml version="1.0" encoding="utf-8"?>
<p:tagLst xmlns:p="http://schemas.openxmlformats.org/presentationml/2006/main">
  <p:tag name="KSO_WM_UNIT_INDEX" val="9"/>
  <p:tag name="KSO_WM_UNIT_TEXT_SUBTYPE" val="a"/>
  <p:tag name="KSO_WM_UNIT_SUBTYPE" val="a"/>
  <p:tag name="KSO_WM_UNIT_TYPE" val="f"/>
  <p:tag name="KSO_WM_BEAUTIFY_FLAG" val="#wm#"/>
</p:tagLst>
</file>

<file path=ppt/tags/tag265.xml><?xml version="1.0" encoding="utf-8"?>
<p:tagLst xmlns:p="http://schemas.openxmlformats.org/presentationml/2006/main">
  <p:tag name="KSO_WM_SLIDE_TYPE" val="text"/>
  <p:tag name="KSO_WM_BEAUTIFY_FLAG" val="#wm#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INDEX" val="20236215"/>
  <p:tag name="KSO_WM_TEMPLATE_CATEGORY" val="custom"/>
  <p:tag name="KSO_WM_SLIDE_INDEX" val="8"/>
  <p:tag name="KSO_WM_SLIDE_ID" val="custom20236215_8"/>
  <p:tag name="KSO_WM_TEMPLATE_MASTER_TYPE" val="0"/>
  <p:tag name="KSO_WM_SLIDE_LAYOUT" val="a_f"/>
  <p:tag name="KSO_WM_SLIDE_LAYOUT_CNT" val="1_1"/>
  <p:tag name="KSO_WM_SLIDE_SIZE" val="850*457"/>
  <p:tag name="KSO_WM_SLIDE_POSITION" val="54*28"/>
</p:tagLst>
</file>

<file path=ppt/tags/tag266.xml><?xml version="1.0" encoding="utf-8"?>
<p:tagLst xmlns:p="http://schemas.openxmlformats.org/presentationml/2006/main">
  <p:tag name="KSO_WM_BEAUTIFY_FLAG" val="#wm#"/>
  <p:tag name="KSO_WM_UNIT_TYPE" val="l_h_i"/>
  <p:tag name="KSO_WM_UNIT_INDEX" val="1_1_2"/>
  <p:tag name="KSO_WM_UNIT_ID" val="diagram19882022_2*l_h_i*1_1_2"/>
  <p:tag name="KSO_WM_TEMPLATE_INDEX" val="19882022"/>
  <p:tag name="KSO_WM_TAG_VERSION" val="3.0"/>
  <p:tag name="KSO_WM_DIAGRAM_VERSION" val="3"/>
  <p:tag name="KSO_WM_DIAGRAM_GROUP_CODE" val="l1-1"/>
  <p:tag name="KSO_WM_DIAGRAM_VIRTUALLY_FRAME" val="{&quot;height&quot;:325.4345669291339,&quot;left&quot;:113.23125984251969,&quot;top&quot;:97.9,&quot;width&quot;:698.10968503937}"/>
</p:tagLst>
</file>

<file path=ppt/tags/tag267.xml><?xml version="1.0" encoding="utf-8"?>
<p:tagLst xmlns:p="http://schemas.openxmlformats.org/presentationml/2006/main">
  <p:tag name="KSO_WM_UNIT_INDEX" val="1"/>
  <p:tag name="KSO_WM_UNIT_TYPE" val="a"/>
  <p:tag name="KSO_WM_BEAUTIFY_FLAG" val="#wm#"/>
</p:tagLst>
</file>

<file path=ppt/tags/tag268.xml><?xml version="1.0" encoding="utf-8"?>
<p:tagLst xmlns:p="http://schemas.openxmlformats.org/presentationml/2006/main">
  <p:tag name="KSO_WM_BEAUTIFY_FLAG" val="#wm#"/>
  <p:tag name="KSO_WM_UNIT_TYPE" val="l_h_i"/>
  <p:tag name="KSO_WM_UNIT_INDEX" val="1_1_1"/>
  <p:tag name="KSO_WM_UNIT_ID" val="diagram19882022_2*l_h_i*1_1_1"/>
  <p:tag name="KSO_WM_TEMPLATE_INDEX" val="19882022"/>
  <p:tag name="KSO_WM_TAG_VERSION" val="3.0"/>
  <p:tag name="KSO_WM_DIAGRAM_VERSION" val="3"/>
  <p:tag name="KSO_WM_DIAGRAM_GROUP_CODE" val="l1-1"/>
  <p:tag name="KSO_WM_UNIT_SUBTYPE" val="d"/>
  <p:tag name="KSO_WM_DIAGRAM_VIRTUALLY_FRAME" val="{&quot;height&quot;:325.4345669291339,&quot;left&quot;:113.23125984251969,&quot;top&quot;:97.9,&quot;width&quot;:698.10968503937}"/>
</p:tagLst>
</file>

<file path=ppt/tags/tag269.xml><?xml version="1.0" encoding="utf-8"?>
<p:tagLst xmlns:p="http://schemas.openxmlformats.org/presentationml/2006/main">
  <p:tag name="KSO_WM_BEAUTIFY_FLAG" val="#wm#"/>
  <p:tag name="KSO_WM_UNIT_TYPE" val="l_h_i"/>
  <p:tag name="KSO_WM_UNIT_INDEX" val="1_2_1"/>
  <p:tag name="KSO_WM_UNIT_ID" val="diagram19882022_2*l_h_i*1_2_1"/>
  <p:tag name="KSO_WM_TEMPLATE_INDEX" val="19882022"/>
  <p:tag name="KSO_WM_TAG_VERSION" val="3.0"/>
  <p:tag name="KSO_WM_DIAGRAM_VERSION" val="3"/>
  <p:tag name="KSO_WM_DIAGRAM_GROUP_CODE" val="l1-1"/>
  <p:tag name="KSO_WM_UNIT_SUBTYPE" val="d"/>
  <p:tag name="KSO_WM_DIAGRAM_VIRTUALLY_FRAME" val="{&quot;height&quot;:325.4345669291339,&quot;left&quot;:113.23125984251969,&quot;top&quot;:97.9,&quot;width&quot;:698.10968503937}"/>
</p:tagLst>
</file>

<file path=ppt/tags/tag27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3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70.xml><?xml version="1.0" encoding="utf-8"?>
<p:tagLst xmlns:p="http://schemas.openxmlformats.org/presentationml/2006/main">
  <p:tag name="KSO_WM_BEAUTIFY_FLAG" val="#wm#"/>
  <p:tag name="KSO_WM_UNIT_TYPE" val="l_h_i"/>
  <p:tag name="KSO_WM_UNIT_INDEX" val="1_2_2"/>
  <p:tag name="KSO_WM_UNIT_ID" val="diagram19882022_2*l_h_i*1_2_2"/>
  <p:tag name="KSO_WM_TEMPLATE_INDEX" val="19882022"/>
  <p:tag name="KSO_WM_TAG_VERSION" val="3.0"/>
  <p:tag name="KSO_WM_DIAGRAM_VERSION" val="3"/>
  <p:tag name="KSO_WM_DIAGRAM_GROUP_CODE" val="l1-1"/>
  <p:tag name="KSO_WM_DIAGRAM_VIRTUALLY_FRAME" val="{&quot;height&quot;:325.4345669291339,&quot;left&quot;:113.23125984251969,&quot;top&quot;:97.9,&quot;width&quot;:698.10968503937}"/>
</p:tagLst>
</file>

<file path=ppt/tags/tag271.xml><?xml version="1.0" encoding="utf-8"?>
<p:tagLst xmlns:p="http://schemas.openxmlformats.org/presentationml/2006/main">
  <p:tag name="KSO_WM_BEAUTIFY_FLAG" val="#wm#"/>
  <p:tag name="KSO_WM_UNIT_TYPE" val="l_h_a"/>
  <p:tag name="KSO_WM_UNIT_INDEX" val="1_2_1"/>
  <p:tag name="KSO_WM_UNIT_ID" val="diagram19882022_2*l_h_a*1_2_1"/>
  <p:tag name="KSO_WM_TEMPLATE_INDEX" val="19882022"/>
  <p:tag name="KSO_WM_TAG_VERSION" val="3.0"/>
  <p:tag name="KSO_WM_DIAGRAM_VERSION" val="3"/>
  <p:tag name="KSO_WM_DIAGRAM_GROUP_CODE" val="l1-1"/>
  <p:tag name="KSO_WM_DIAGRAM_VIRTUALLY_FRAME" val="{&quot;height&quot;:325.4345669291339,&quot;left&quot;:113.23125984251969,&quot;top&quot;:97.9,&quot;width&quot;:698.10968503937}"/>
</p:tagLst>
</file>

<file path=ppt/tags/tag272.xml><?xml version="1.0" encoding="utf-8"?>
<p:tagLst xmlns:p="http://schemas.openxmlformats.org/presentationml/2006/main">
  <p:tag name="KSO_WM_BEAUTIFY_FLAG" val="#wm#"/>
  <p:tag name="KSO_WM_UNIT_TYPE" val="l_h_a"/>
  <p:tag name="KSO_WM_UNIT_INDEX" val="1_1_1"/>
  <p:tag name="KSO_WM_UNIT_ID" val="diagram19882022_2*l_h_a*1_1_1"/>
  <p:tag name="KSO_WM_TEMPLATE_INDEX" val="19882022"/>
  <p:tag name="KSO_WM_TAG_VERSION" val="3.0"/>
  <p:tag name="KSO_WM_DIAGRAM_VERSION" val="3"/>
  <p:tag name="KSO_WM_DIAGRAM_GROUP_CODE" val="l1-1"/>
  <p:tag name="KSO_WM_DIAGRAM_VIRTUALLY_FRAME" val="{&quot;height&quot;:325.4345669291339,&quot;left&quot;:113.23125984251969,&quot;top&quot;:97.9,&quot;width&quot;:698.10968503937}"/>
</p:tagLst>
</file>

<file path=ppt/tags/tag273.xml><?xml version="1.0" encoding="utf-8"?>
<p:tagLst xmlns:p="http://schemas.openxmlformats.org/presentationml/2006/main">
  <p:tag name="KSO_WM_SLIDE_TYPE" val="text"/>
  <p:tag name="KSO_WM_BEAUTIFY_FLAG" val="#wm#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INDEX" val="20236215"/>
  <p:tag name="KSO_WM_TEMPLATE_CATEGORY" val="custom"/>
  <p:tag name="KSO_WM_SLIDE_INDEX" val="8"/>
  <p:tag name="KSO_WM_SLIDE_ID" val="custom20236215_8"/>
  <p:tag name="KSO_WM_TEMPLATE_MASTER_TYPE" val="0"/>
  <p:tag name="KSO_WM_SLIDE_LAYOUT" val="a_f"/>
  <p:tag name="KSO_WM_SLIDE_LAYOUT_CNT" val="1_1"/>
  <p:tag name="KSO_WM_SLIDE_SIZE" val="850*457"/>
  <p:tag name="KSO_WM_SLIDE_POSITION" val="54*28"/>
</p:tagLst>
</file>

<file path=ppt/tags/tag274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6215_9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215"/>
  <p:tag name="KSO_WM_TEMPLATE_CATEGORY" val="custom"/>
  <p:tag name="KSO_WM_UNIT_ISCONTENTSTITLE" val="0"/>
</p:tagLst>
</file>

<file path=ppt/tags/tag275.xml><?xml version="1.0" encoding="utf-8"?>
<p:tagLst xmlns:p="http://schemas.openxmlformats.org/presentationml/2006/main">
  <p:tag name="KSO_WM_SLIDE_TYPE" val="endPag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6215"/>
  <p:tag name="KSO_WM_TEMPLATE_CATEGORY" val="custom"/>
  <p:tag name="KSO_WM_SLIDE_INDEX" val="9"/>
  <p:tag name="KSO_WM_SLIDE_ID" val="custom20236215_9"/>
  <p:tag name="KSO_WM_TEMPLATE_MASTER_TYPE" val="0"/>
  <p:tag name="KSO_WM_SLIDE_LAYOUT" val="a_f"/>
  <p:tag name="KSO_WM_SLIDE_LAYOUT_CNT" val="1_1"/>
  <p:tag name="KSO_WM_SLIDE_THEME_ID" val="3331056"/>
  <p:tag name="KSO_WM_SLIDE_THEME_NAME" val="黄色动物教育教学可爱卡通主题"/>
</p:tagLst>
</file>

<file path=ppt/tags/tag276.xml><?xml version="1.0" encoding="utf-8"?>
<p:tagLst xmlns:p="http://schemas.openxmlformats.org/presentationml/2006/main">
  <p:tag name="commondata" val="eyJoZGlkIjoiM2FiZDIzMjBhYjY3YjcwYmIxYWI1NjM4YzVmYjEyMDMifQ=="/>
  <p:tag name="resource_record_key" val="{&quot;10&quot;:[50031074],&quot;12&quot;:[25004011],&quot;65&quot;:[20236215]}"/>
</p:tagLst>
</file>

<file path=ppt/tags/tag28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3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9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3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0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3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1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3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2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3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3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3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4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3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5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6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7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8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标题"/>
  <p:tag name="KSO_WM_UNIT_ID" val="_3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1"/>
  <p:tag name="KSO_WM_UNIT_VALUE" val="3"/>
</p:tagLst>
</file>

<file path=ppt/tags/tag39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4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0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4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1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4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2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4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3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编辑母版标题"/>
  <p:tag name="KSO_WM_UNIT_ID" val="_4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7"/>
</p:tagLst>
</file>

<file path=ppt/tags/tag44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4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40"/>
</p:tagLst>
</file>

<file path=ppt/tags/tag45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PRESET_TEXT" val="节编号"/>
  <p:tag name="KSO_WM_UNIT_ID" val="_4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6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7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8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9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4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1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0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4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1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4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2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4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3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4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4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4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5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5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56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5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7.xml><?xml version="1.0" encoding="utf-8"?>
<p:tagLst xmlns:p="http://schemas.openxmlformats.org/presentationml/2006/main">
  <p:tag name="KSO_WM_UNIT_TYPE" val="f"/>
  <p:tag name="KSO_WM_UNIT_SUBTYPE" val="a"/>
  <p:tag name="KSO_WM_UNIT_INDEX" val="2"/>
  <p:tag name="KSO_WM_BEAUTIFY_FLAG" val="#wm#"/>
  <p:tag name="KSO_WM_TAG_VERSION" val="3.0"/>
  <p:tag name="KSO_WM_UNIT_PRESET_TEXT" val="单击此处编辑母版文本样式&#10;第二级&#10;第三级&#10;第四级&#10;第五级"/>
  <p:tag name="KSO_WM_UNIT_ID" val="_5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8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9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.xml><?xml version="1.0" encoding="utf-8"?>
<p:tagLst xmlns:p="http://schemas.openxmlformats.org/presentationml/2006/main">
  <p:tag name="KSO_WM_UNIT_TYPE" val="i"/>
  <p:tag name="KSO_WM_UNIT_INDEX" val="13"/>
  <p:tag name="KSO_WM_BEAUTIFY_FLAG" val="#wm#"/>
  <p:tag name="KSO_WM_TAG_VERSION" val="3.0"/>
  <p:tag name="KSO_WM_UNIT_ID" val="_1*i*1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0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1.xml><?xml version="1.0" encoding="utf-8"?>
<p:tagLst xmlns:p="http://schemas.openxmlformats.org/presentationml/2006/main">
  <p:tag name="KSO_WM_UNIT_TYPE" val="h_a"/>
  <p:tag name="KSO_WM_UNIT_INDEX" val="1_1"/>
  <p:tag name="KSO_WM_BEAUTIFY_FLAG" val="#wm#"/>
  <p:tag name="KSO_WM_TAG_VERSION" val="3.0"/>
  <p:tag name="KSO_WM_UNIT_PRESET_TEXT" val="单击此处编辑母版标题样式"/>
  <p:tag name="KSO_WM_UNIT_ID" val="_6*h_a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</p:tagLst>
</file>

<file path=ppt/tags/tag62.xml><?xml version="1.0" encoding="utf-8"?>
<p:tagLst xmlns:p="http://schemas.openxmlformats.org/presentationml/2006/main">
  <p:tag name="KSO_WM_UNIT_TYPE" val="h_f"/>
  <p:tag name="KSO_WM_UNIT_SUBTYPE" val="a"/>
  <p:tag name="KSO_WM_UNIT_INDEX" val="1_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6*h_f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</p:tagLst>
</file>

<file path=ppt/tags/tag63.xml><?xml version="1.0" encoding="utf-8"?>
<p:tagLst xmlns:p="http://schemas.openxmlformats.org/presentationml/2006/main">
  <p:tag name="KSO_WM_UNIT_TYPE" val="h_a"/>
  <p:tag name="KSO_WM_UNIT_INDEX" val="2_1"/>
  <p:tag name="KSO_WM_BEAUTIFY_FLAG" val="#wm#"/>
  <p:tag name="KSO_WM_TAG_VERSION" val="3.0"/>
  <p:tag name="KSO_WM_UNIT_PRESET_TEXT" val="单击此处编辑母版标题样式"/>
  <p:tag name="KSO_WM_UNIT_ID" val="_6*h_a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</p:tagLst>
</file>

<file path=ppt/tags/tag64.xml><?xml version="1.0" encoding="utf-8"?>
<p:tagLst xmlns:p="http://schemas.openxmlformats.org/presentationml/2006/main">
  <p:tag name="KSO_WM_UNIT_TYPE" val="h_f"/>
  <p:tag name="KSO_WM_UNIT_SUBTYPE" val="a"/>
  <p:tag name="KSO_WM_UNIT_INDEX" val="2_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6*h_f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</p:tagLst>
</file>

<file path=ppt/tags/tag65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6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7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8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6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69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7.xml><?xml version="1.0" encoding="utf-8"?>
<p:tagLst xmlns:p="http://schemas.openxmlformats.org/presentationml/2006/main">
  <p:tag name="KSO_WM_UNIT_TYPE" val="i"/>
  <p:tag name="KSO_WM_UNIT_INDEX" val="11"/>
  <p:tag name="KSO_WM_BEAUTIFY_FLAG" val="#wm#"/>
  <p:tag name="KSO_WM_TAG_VERSION" val="3.0"/>
  <p:tag name="KSO_WM_UNIT_ID" val="_1*i*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0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1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2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3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4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5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6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9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7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8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9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1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0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0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81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2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3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4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85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6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7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8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9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.xml><?xml version="1.0" encoding="utf-8"?>
<p:tagLst xmlns:p="http://schemas.openxmlformats.org/presentationml/2006/main">
  <p:tag name="KSO_WM_UNIT_TYPE" val="i"/>
  <p:tag name="KSO_WM_UNIT_INDEX" val="14"/>
  <p:tag name="KSO_WM_BEAUTIFY_FLAG" val="#wm#"/>
  <p:tag name="KSO_WM_TAG_VERSION" val="3.0"/>
  <p:tag name="KSO_WM_UNIT_ID" val="_1*i*1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0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11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1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1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2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11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3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11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4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11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5.xml><?xml version="1.0" encoding="utf-8"?>
<p:tagLst xmlns:p="http://schemas.openxmlformats.org/presentationml/2006/main">
  <p:tag name="KSO_WM_UNIT_TYPE" val="i"/>
  <p:tag name="KSO_WM_UNIT_INDEX" val="11"/>
  <p:tag name="KSO_WM_BEAUTIFY_FLAG" val="#wm#"/>
  <p:tag name="KSO_WM_TAG_VERSION" val="3.0"/>
  <p:tag name="KSO_WM_UNIT_ID" val="_11*i*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6.xml><?xml version="1.0" encoding="utf-8"?>
<p:tagLst xmlns:p="http://schemas.openxmlformats.org/presentationml/2006/main">
  <p:tag name="KSO_WM_UNIT_TYPE" val="i"/>
  <p:tag name="KSO_WM_UNIT_INDEX" val="12"/>
  <p:tag name="KSO_WM_BEAUTIFY_FLAG" val="#wm#"/>
  <p:tag name="KSO_WM_TAG_VERSION" val="3.0"/>
  <p:tag name="KSO_WM_UNIT_ID" val="_11*i*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7.xml><?xml version="1.0" encoding="utf-8"?>
<p:tagLst xmlns:p="http://schemas.openxmlformats.org/presentationml/2006/main">
  <p:tag name="KSO_WM_UNIT_TYPE" val="i"/>
  <p:tag name="KSO_WM_UNIT_INDEX" val="13"/>
  <p:tag name="KSO_WM_BEAUTIFY_FLAG" val="#wm#"/>
  <p:tag name="KSO_WM_TAG_VERSION" val="3.0"/>
  <p:tag name="KSO_WM_UNIT_ID" val="_11*i*1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8.xml><?xml version="1.0" encoding="utf-8"?>
<p:tagLst xmlns:p="http://schemas.openxmlformats.org/presentationml/2006/main">
  <p:tag name="KSO_WM_UNIT_TYPE" val="i"/>
  <p:tag name="KSO_WM_UNIT_INDEX" val="14"/>
  <p:tag name="KSO_WM_BEAUTIFY_FLAG" val="#wm#"/>
  <p:tag name="KSO_WM_TAG_VERSION" val="3.0"/>
  <p:tag name="KSO_WM_UNIT_ID" val="_11*i*1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9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编辑母版标题"/>
  <p:tag name="KSO_WM_UNIT_ID" val="_1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7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自定义 832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EAD00"/>
      </a:accent1>
      <a:accent2>
        <a:srgbClr val="B47D7C"/>
      </a:accent2>
      <a:accent3>
        <a:srgbClr val="B5A37D"/>
      </a:accent3>
      <a:accent4>
        <a:srgbClr val="7DB4B5"/>
      </a:accent4>
      <a:accent5>
        <a:srgbClr val="30C0B4"/>
      </a:accent5>
      <a:accent6>
        <a:srgbClr val="E05269"/>
      </a:accent6>
      <a:hlink>
        <a:srgbClr val="304FFE"/>
      </a:hlink>
      <a:folHlink>
        <a:srgbClr val="492067"/>
      </a:folHlink>
    </a:clrScheme>
    <a:fontScheme name="自定义 292">
      <a:majorFont>
        <a:latin typeface="汉仪粗圆简"/>
        <a:ea typeface="汉仪粗圆简"/>
        <a:cs typeface=""/>
      </a:majorFont>
      <a:minorFont>
        <a:latin typeface="汉仪粗圆简"/>
        <a:ea typeface="汉仪粗圆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832">
    <a:dk1>
      <a:srgbClr val="000000"/>
    </a:dk1>
    <a:lt1>
      <a:srgbClr val="FFFFFF"/>
    </a:lt1>
    <a:dk2>
      <a:srgbClr val="000000"/>
    </a:dk2>
    <a:lt2>
      <a:srgbClr val="FFFFFF"/>
    </a:lt2>
    <a:accent1>
      <a:srgbClr val="FEAD00"/>
    </a:accent1>
    <a:accent2>
      <a:srgbClr val="B47D7C"/>
    </a:accent2>
    <a:accent3>
      <a:srgbClr val="B5A37D"/>
    </a:accent3>
    <a:accent4>
      <a:srgbClr val="7DB4B5"/>
    </a:accent4>
    <a:accent5>
      <a:srgbClr val="30C0B4"/>
    </a:accent5>
    <a:accent6>
      <a:srgbClr val="E05269"/>
    </a:accent6>
    <a:hlink>
      <a:srgbClr val="304FFE"/>
    </a:hlink>
    <a:folHlink>
      <a:srgbClr val="492067"/>
    </a:folHlink>
  </a:clrScheme>
</a:themeOverride>
</file>

<file path=ppt/webExtensions/_rels/webExtension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package" Target="../embeddings/Workbook1.xlsx"/></Relationships>
</file>

<file path=ppt/webExtensions/_rels/webExtension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package" Target="../embeddings/Workbook2.xlsx"/></Relationships>
</file>

<file path=ppt/webExtensions/webExtension1.xml><?xml version="1.0" encoding="utf-8"?>
<wpswe:webExtension xmlns:wpswe="http://www.wps.cn/officeDocument/2018/webExtension">
  <wpswe:extSource id="docer_education" version="1.0"/>
  <wpswe:properties>
    <wpswe:property key="DiscardFirstCodeChange" value="1"/>
    <wpswe:property key="autoSnapshot" value="0"/>
    <wpswe:property key="isUseCommonErrorPage" value="false"/>
    <wpswe:property key="loadingImage" value="res:/icons/DsWebShapeDefaultPage.svg"/>
  </wpswe:properties>
  <wpswe:watchingCache>
    <wpswe:linkPath>C:/Users/86138/AppData/Local/Temp/wps.hNNlNp/WebExtensionDataSource7 in Wps.xlsx</wpswe:linkPath>
  </wpswe:watchingCache>
  <wpswe:snapshot xmlns:r="http://schemas.openxmlformats.org/officeDocument/2006/relationships" r:embed="rId2"/>
  <wpswe:externalData xmlns:r="http://schemas.openxmlformats.org/officeDocument/2006/relationships" r:id="rId1"/>
  <wpswe:url>https://education-web.docer.wps.cn/webshape-h5/index?cover=aHR0cHM6Ly9lYmFnLWxhYi5lYmFnLnJlYWRib3kuY29tL3F1ZXN0aW9uLWVkaXRvci8xNzMxOTc2NzQ1ODExLnBuZw%3D%3D&amp;from=educationpop&amp;id=149039_3514679490141428&amp;producer=class_activities</wpswe:url>
  <wpswe:constantSnapshot>false</wpswe:constantSnapshot>
</wpswe:webExtension>
</file>

<file path=ppt/webExtensions/webExtension2.xml><?xml version="1.0" encoding="utf-8"?>
<wpswe:webExtension xmlns:wpswe="http://www.wps.cn/officeDocument/2018/webExtension">
  <wpswe:extSource id="docer_education" version="1.0"/>
  <wpswe:properties>
    <wpswe:property key="DiscardFirstCodeChange" value="1"/>
    <wpswe:property key="autoSnapshot" value="0"/>
    <wpswe:property key="isUseCommonErrorPage" value="false"/>
    <wpswe:property key="loadingImage" value="res:/icons/DsWebShapeDefaultPage.svg"/>
  </wpswe:properties>
  <wpswe:watchingCache>
    <wpswe:linkPath>C:/Users/86138/AppData/Local/Temp/wps.NyZnQv/WebExtensionDataSource6 in Wps.xlsx</wpswe:linkPath>
  </wpswe:watchingCache>
  <wpswe:snapshot xmlns:r="http://schemas.openxmlformats.org/officeDocument/2006/relationships" r:embed="rId2"/>
  <wpswe:externalData xmlns:r="http://schemas.openxmlformats.org/officeDocument/2006/relationships" r:id="rId1"/>
  <wpswe:url>https://education-web.docer.wps.cn/webshape-h5/index?cover=aHR0cHM6Ly9lYmFnLWxhYi5lYmFnLnJlYWRib3kuY29tL3F1ZXN0aW9uLWVkaXRvci8xNzMxOTc2NjYyMzI0LnBuZw%3D%3D&amp;from=educationpop&amp;id=149044_3514678661139765&amp;producer=class_activities</wpswe:url>
  <wpswe:constantSnapshot>false</wpswe:constantSnapshot>
</wps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1778</Words>
  <Application>WPS 演示</Application>
  <PresentationFormat>宽屏</PresentationFormat>
  <Paragraphs>325</Paragraphs>
  <Slides>21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4" baseType="lpstr">
      <vt:lpstr>Arial</vt:lpstr>
      <vt:lpstr>宋体</vt:lpstr>
      <vt:lpstr>Wingdings</vt:lpstr>
      <vt:lpstr>汉仪菱心体简</vt:lpstr>
      <vt:lpstr>微软雅黑</vt:lpstr>
      <vt:lpstr>黑体</vt:lpstr>
      <vt:lpstr>楷体</vt:lpstr>
      <vt:lpstr>汉仪粗圆简</vt:lpstr>
      <vt:lpstr>Arial Unicode MS</vt:lpstr>
      <vt:lpstr>Calibri</vt:lpstr>
      <vt:lpstr>1_Office 主题​​</vt:lpstr>
      <vt:lpstr>2_Office 主题​​</vt:lpstr>
      <vt:lpstr>Excel.Sheet.8</vt:lpstr>
      <vt:lpstr>第1节 动物行为的主要类型</vt:lpstr>
      <vt:lpstr>PowerPoint 演示文稿</vt:lpstr>
      <vt:lpstr>PowerPoint 演示文稿</vt:lpstr>
      <vt:lpstr>PowerPoint 演示文稿</vt:lpstr>
      <vt:lpstr>学生活动2：游戏——动物行为分类</vt:lpstr>
      <vt:lpstr>PowerPoint 演示文稿</vt:lpstr>
      <vt:lpstr>PowerPoint 演示文稿</vt:lpstr>
      <vt:lpstr>学生活动3：小组讨论，结合课本，举例并归纳动物各类行为的意义。</vt:lpstr>
      <vt:lpstr>PowerPoint 演示文稿</vt:lpstr>
      <vt:lpstr>PowerPoint 演示文稿</vt:lpstr>
      <vt:lpstr>PowerPoint 演示文稿</vt:lpstr>
      <vt:lpstr>学生活动4：探究斑马鱼的觅食行为</vt:lpstr>
      <vt:lpstr>学生活动4：探究斑马鱼的觅食行为</vt:lpstr>
      <vt:lpstr>学生活动4：探究斑马鱼的觅食行为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谢谢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(9.21) （改版）第17章 第2节 动物的行为（无锡市二泉中学 戴佳燕）(斑马鱼)   </dc:title>
  <dc:creator>佳佳</dc:creator>
  <cp:lastModifiedBy>荷荷</cp:lastModifiedBy>
  <cp:revision>61</cp:revision>
  <dcterms:created xsi:type="dcterms:W3CDTF">2024-09-21T04:28:00Z</dcterms:created>
  <dcterms:modified xsi:type="dcterms:W3CDTF">2024-11-19T00:54:15Z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licationName">
    <vt:lpwstr>EasiNote5</vt:lpwstr>
  </property>
  <property fmtid="{D5CDD505-2E9C-101B-9397-08002B2CF9AE}" pid="3" name="ApplicationVersion">
    <vt:lpwstr>5.2.4.8298</vt:lpwstr>
  </property>
  <property fmtid="{D5CDD505-2E9C-101B-9397-08002B2CF9AE}" pid="4" name="EasiNoteCoursewareInfo">
    <vt:lpwstr>858581db-7148-4e33-bbd4-592d96d679bc:20</vt:lpwstr>
  </property>
  <property fmtid="{D5CDD505-2E9C-101B-9397-08002B2CF9AE}" pid="5" name="EasiNoteDocumentName">
    <vt:lpwstr>(9.21) （改版）第17章 第2节 动物的行为（无锡市二泉中学 戴佳燕）(斑马鱼)   </vt:lpwstr>
  </property>
  <property fmtid="{D5CDD505-2E9C-101B-9397-08002B2CF9AE}" pid="6" name="EasiNoteAuthor">
    <vt:lpwstr>uugsjiukyrjszpxxxvnulj1569124z81</vt:lpwstr>
  </property>
  <property fmtid="{D5CDD505-2E9C-101B-9397-08002B2CF9AE}" pid="7" name="EasiNoteUpstreamCoursewareInfo_0">
    <vt:lpwstr>99bd211c-1e14-4ffc-a1a7-891704eaaefc</vt:lpwstr>
  </property>
  <property fmtid="{D5CDD505-2E9C-101B-9397-08002B2CF9AE}" pid="8" name="EasiNoteUpstreamCoursewareInfo_1">
    <vt:lpwstr>8ce7fcbb-fb4c-4dfa-9a38-f41253550ffe</vt:lpwstr>
  </property>
  <property fmtid="{D5CDD505-2E9C-101B-9397-08002B2CF9AE}" pid="9" name="EasiNoteUpstreamCoursewareInfo_2">
    <vt:lpwstr>5eb83331-a47c-43a1-b4f8-2c83378c7a79</vt:lpwstr>
  </property>
  <property fmtid="{D5CDD505-2E9C-101B-9397-08002B2CF9AE}" pid="10" name="EasiNoteUpstreamCoursewareInfo_3">
    <vt:lpwstr>858581db-7148-4e33-bbd4-592d96d679bc</vt:lpwstr>
  </property>
  <property fmtid="{D5CDD505-2E9C-101B-9397-08002B2CF9AE}" pid="11" name="ICV">
    <vt:lpwstr>D2EEDE22FDE842EDBA483D44B0E706B2_13</vt:lpwstr>
  </property>
  <property fmtid="{D5CDD505-2E9C-101B-9397-08002B2CF9AE}" pid="12" name="KSOProductBuildVer">
    <vt:lpwstr>2052-12.1.0.18608</vt:lpwstr>
  </property>
</Properties>
</file>