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3" r:id="rId5"/>
    <p:sldId id="266" r:id="rId6"/>
    <p:sldId id="260" r:id="rId7"/>
    <p:sldId id="267" r:id="rId8"/>
    <p:sldId id="264" r:id="rId9"/>
    <p:sldId id="265" r:id="rId10"/>
    <p:sldId id="268" r:id="rId11"/>
    <p:sldId id="271" r:id="rId12"/>
    <p:sldId id="269" r:id="rId13"/>
    <p:sldId id="270" r:id="rId14"/>
    <p:sldId id="259" r:id="rId15"/>
    <p:sldId id="272" r:id="rId16"/>
    <p:sldId id="276" r:id="rId17"/>
    <p:sldId id="275" r:id="rId18"/>
    <p:sldId id="273" r:id="rId19"/>
    <p:sldId id="282" r:id="rId20"/>
    <p:sldId id="261" r:id="rId21"/>
    <p:sldId id="274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3" userDrawn="1">
          <p15:clr>
            <a:srgbClr val="A4A3A4"/>
          </p15:clr>
        </p15:guide>
        <p15:guide id="2" pos="37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  <p:cmAuthor id="0" name="1" initials="1" lastIdx="0" clrIdx="0"/>
  <p:cmAuthor id="7" name="1206988966@qq.com" initials="1" lastIdx="0" clrIdx="2"/>
  <p:cmAuthor id="8" name="姜伟光" initials="姜" lastIdx="0" clrIdx="0"/>
  <p:cmAuthor id="2" name="lhj_8" initials="l" lastIdx="0" clrIdx="1"/>
  <p:cmAuthor id="3" name="lenovo" initials="l" lastIdx="0" clrIdx="0"/>
  <p:cmAuthor id="4" name="jh" initials="j" lastIdx="0" clrIdx="0"/>
  <p:cmAuthor id="5" name="www.xkb1.com" initials="w" lastIdx="0" clrIdx="1"/>
  <p:cmAuthor id="75" name="作者" initials="A" lastIdx="0" clrIdx="24"/>
  <p:cmAuthor id="6" name="ming qiu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3FA"/>
    <a:srgbClr val="FFFF9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AB2FD51-6D4E-48EF-A5E9-DE370504E8FE}" styleName="表样式 1 14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6">
              <a:lumMod val="10000"/>
              <a:lumOff val="90000"/>
            </a:schemeClr>
          </a:solidFill>
        </a:fill>
      </a:tcStyle>
    </a:band2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>
              <a:lumMod val="10000"/>
              <a:lumOff val="90000"/>
            </a:schemeClr>
          </a:solidFill>
        </a:fill>
      </a:tcStyle>
    </a:band1V>
    <a:la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>
              <a:lumMod val="20000"/>
              <a:lumOff val="80000"/>
            </a:schemeClr>
          </a:solidFill>
        </a:fill>
      </a:tcStyle>
    </a:firstCol>
    <a:lastRow>
      <a:tcTxStyle b="on">
        <a:fontRef idx="none">
          <a:srgbClr val="FFFFFF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lastRow>
    <a:firstRow>
      <a:tcTxStyle b="on">
        <a:fontRef idx="none">
          <a:srgbClr val="FFFFFF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787BF94-E575-4048-AE99-8EF40E4EC019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6"/>
              </a:solidFill>
            </a:ln>
          </a:left>
          <a:right>
            <a:ln w="9525" cmpd="sng">
              <a:solidFill>
                <a:schemeClr val="accent6"/>
              </a:solidFill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6">
                  <a:lumMod val="40000"/>
                  <a:lumOff val="60000"/>
                </a:schemeClr>
              </a:solidFill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6">
              <a:lumMod val="10000"/>
              <a:lumOff val="90000"/>
            </a:schemeClr>
          </a:solidFill>
        </a:fill>
      </a:tcStyle>
    </a:band2H>
    <a:band1V>
      <a:tcStyle>
        <a:tcBdr/>
        <a:fill>
          <a:solidFill>
            <a:schemeClr val="accent6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6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6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6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6"/>
              </a:solidFill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6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6"/>
              </a:solidFill>
            </a:ln>
          </a:left>
          <a:right>
            <a:ln w="9525" cmpd="sng">
              <a:solidFill>
                <a:schemeClr val="accent6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6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6"/>
        </a:fontRef>
      </a:tcTxStyle>
      <a:tcStyle>
        <a:tcBdr>
          <a:left>
            <a:ln w="9525" cmpd="sng">
              <a:solidFill>
                <a:schemeClr val="accent6"/>
              </a:solidFill>
            </a:ln>
          </a:left>
          <a:right>
            <a:ln w="9525" cmpd="sng">
              <a:solidFill>
                <a:schemeClr val="accent6"/>
              </a:solidFill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6"/>
              </a:solidFill>
            </a:ln>
          </a:left>
          <a:right>
            <a:ln w="9525" cmpd="sng">
              <a:solidFill>
                <a:schemeClr val="accent6"/>
              </a:solidFill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6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6"/>
          </a:solidFill>
        </a:fill>
      </a:tcStyle>
    </a:firstRow>
  </a:tblStyle>
  <a:tblStyle styleId="{004BE141-E995-4A1D-BC99-34D7ECF692BB}" styleName="表样式 1 17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6"/>
              </a:solidFill>
            </a:ln>
          </a:left>
          <a:right>
            <a:ln w="9525" cmpd="sng">
              <a:solidFill>
                <a:schemeClr val="accent6"/>
              </a:solidFill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6"/>
              </a:solidFill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6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6"/>
              </a:solidFill>
            </a:ln>
          </a:left>
          <a:right>
            <a:ln w="9525" cmpd="sng">
              <a:solidFill>
                <a:schemeClr val="accent6"/>
              </a:solidFill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>
              <a:lumMod val="10000"/>
              <a:lumOff val="90000"/>
            </a:schemeClr>
          </a:solidFill>
        </a:fill>
      </a:tcStyle>
    </a:band1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6"/>
              </a:solidFill>
            </a:ln>
          </a:left>
          <a:right>
            <a:ln w="9525" cmpd="sng">
              <a:solidFill>
                <a:schemeClr val="accent6"/>
              </a:solidFill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6"/>
              </a:solidFill>
            </a:ln>
          </a:left>
          <a:right>
            <a:ln w="9525" cmpd="sng">
              <a:solidFill>
                <a:schemeClr val="accent6"/>
              </a:solidFill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6"/>
        </a:fontRef>
      </a:tcTxStyle>
      <a:tcStyle>
        <a:tcBdr>
          <a:left>
            <a:ln w="9525" cmpd="sng">
              <a:solidFill>
                <a:schemeClr val="accent6"/>
              </a:solidFill>
            </a:ln>
          </a:left>
          <a:right>
            <a:ln w="9525" cmpd="sng">
              <a:solidFill>
                <a:schemeClr val="accent6"/>
              </a:solidFill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lastRow>
    <a:firstRow>
      <a:tcTxStyle b="on">
        <a:fontRef idx="none">
          <a:schemeClr val="accent6"/>
        </a:fontRef>
      </a:tcTxStyle>
      <a:tcStyle>
        <a:tcBdr>
          <a:left>
            <a:ln w="9525" cmpd="sng">
              <a:solidFill>
                <a:schemeClr val="accent6"/>
              </a:solidFill>
            </a:ln>
          </a:left>
          <a:right>
            <a:ln w="9525" cmpd="sng">
              <a:solidFill>
                <a:schemeClr val="accent6"/>
              </a:solidFill>
            </a:ln>
          </a:right>
          <a:top>
            <a:ln w="9525" cmpd="sng">
              <a:solidFill>
                <a:schemeClr val="accent6"/>
              </a:solidFill>
            </a:ln>
          </a:top>
          <a:bottom>
            <a:ln w="9525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6"/>
              </a:solidFill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93"/>
        <p:guide pos="3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7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: 形状 28"/>
          <p:cNvSpPr/>
          <p:nvPr userDrawn="1">
            <p:custDataLst>
              <p:tags r:id="rId2"/>
            </p:custDataLst>
          </p:nvPr>
        </p:nvSpPr>
        <p:spPr>
          <a:xfrm>
            <a:off x="2688774" y="446133"/>
            <a:ext cx="9502035" cy="6438263"/>
          </a:xfrm>
          <a:custGeom>
            <a:avLst/>
            <a:gdLst>
              <a:gd name="connsiteX0" fmla="*/ 7813867 w 9502035"/>
              <a:gd name="connsiteY0" fmla="*/ 34 h 6438263"/>
              <a:gd name="connsiteX1" fmla="*/ 8329827 w 9502035"/>
              <a:gd name="connsiteY1" fmla="*/ 1199894 h 6438263"/>
              <a:gd name="connsiteX2" fmla="*/ 9214714 w 9502035"/>
              <a:gd name="connsiteY2" fmla="*/ 1360429 h 6438263"/>
              <a:gd name="connsiteX3" fmla="*/ 9502035 w 9502035"/>
              <a:gd name="connsiteY3" fmla="*/ 1223429 h 6438263"/>
              <a:gd name="connsiteX4" fmla="*/ 9502035 w 9502035"/>
              <a:gd name="connsiteY4" fmla="*/ 4006803 h 6438263"/>
              <a:gd name="connsiteX5" fmla="*/ 9497511 w 9502035"/>
              <a:gd name="connsiteY5" fmla="*/ 4006803 h 6438263"/>
              <a:gd name="connsiteX6" fmla="*/ 9497511 w 9502035"/>
              <a:gd name="connsiteY6" fmla="*/ 6438263 h 6438263"/>
              <a:gd name="connsiteX7" fmla="*/ 0 w 9502035"/>
              <a:gd name="connsiteY7" fmla="*/ 6438263 h 6438263"/>
              <a:gd name="connsiteX8" fmla="*/ 0 w 9502035"/>
              <a:gd name="connsiteY8" fmla="*/ 4668691 h 6438263"/>
              <a:gd name="connsiteX9" fmla="*/ 610104 w 9502035"/>
              <a:gd name="connsiteY9" fmla="*/ 1624476 h 6438263"/>
              <a:gd name="connsiteX10" fmla="*/ 852258 w 9502035"/>
              <a:gd name="connsiteY10" fmla="*/ 1838862 h 6438263"/>
              <a:gd name="connsiteX11" fmla="*/ 1179864 w 9502035"/>
              <a:gd name="connsiteY11" fmla="*/ 1174301 h 6438263"/>
              <a:gd name="connsiteX12" fmla="*/ 1436193 w 9502035"/>
              <a:gd name="connsiteY12" fmla="*/ 2162964 h 6438263"/>
              <a:gd name="connsiteX13" fmla="*/ 1863613 w 9502035"/>
              <a:gd name="connsiteY13" fmla="*/ 992078 h 6438263"/>
              <a:gd name="connsiteX14" fmla="*/ 2168711 w 9502035"/>
              <a:gd name="connsiteY14" fmla="*/ 1205789 h 6438263"/>
              <a:gd name="connsiteX15" fmla="*/ 2701296 w 9502035"/>
              <a:gd name="connsiteY15" fmla="*/ 595131 h 6438263"/>
              <a:gd name="connsiteX16" fmla="*/ 3151839 w 9502035"/>
              <a:gd name="connsiteY16" fmla="*/ 1501662 h 6438263"/>
              <a:gd name="connsiteX17" fmla="*/ 3809544 w 9502035"/>
              <a:gd name="connsiteY17" fmla="*/ 2806893 h 6438263"/>
              <a:gd name="connsiteX18" fmla="*/ 4316114 w 9502035"/>
              <a:gd name="connsiteY18" fmla="*/ 1905620 h 6438263"/>
              <a:gd name="connsiteX19" fmla="*/ 4865426 w 9502035"/>
              <a:gd name="connsiteY19" fmla="*/ 1686653 h 6438263"/>
              <a:gd name="connsiteX20" fmla="*/ 4867640 w 9502035"/>
              <a:gd name="connsiteY20" fmla="*/ 1691512 h 6438263"/>
              <a:gd name="connsiteX21" fmla="*/ 4937247 w 9502035"/>
              <a:gd name="connsiteY21" fmla="*/ 1517687 h 6438263"/>
              <a:gd name="connsiteX22" fmla="*/ 5323506 w 9502035"/>
              <a:gd name="connsiteY22" fmla="*/ 1041413 h 6438263"/>
              <a:gd name="connsiteX23" fmla="*/ 5829057 w 9502035"/>
              <a:gd name="connsiteY23" fmla="*/ 827850 h 6438263"/>
              <a:gd name="connsiteX24" fmla="*/ 6573504 w 9502035"/>
              <a:gd name="connsiteY24" fmla="*/ 1428777 h 6438263"/>
              <a:gd name="connsiteX25" fmla="*/ 7367941 w 9502035"/>
              <a:gd name="connsiteY25" fmla="*/ 468400 h 6438263"/>
              <a:gd name="connsiteX26" fmla="*/ 7813867 w 9502035"/>
              <a:gd name="connsiteY26" fmla="*/ 34 h 643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02035" h="6438263">
                <a:moveTo>
                  <a:pt x="7813867" y="34"/>
                </a:moveTo>
                <a:cubicBezTo>
                  <a:pt x="8067817" y="4477"/>
                  <a:pt x="8297504" y="432908"/>
                  <a:pt x="8329827" y="1199894"/>
                </a:cubicBezTo>
                <a:cubicBezTo>
                  <a:pt x="8655999" y="448977"/>
                  <a:pt x="9017887" y="269645"/>
                  <a:pt x="9214714" y="1360429"/>
                </a:cubicBezTo>
                <a:cubicBezTo>
                  <a:pt x="9309350" y="1304205"/>
                  <a:pt x="9421874" y="1202204"/>
                  <a:pt x="9502035" y="1223429"/>
                </a:cubicBezTo>
                <a:lnTo>
                  <a:pt x="9502035" y="4006803"/>
                </a:lnTo>
                <a:lnTo>
                  <a:pt x="9497511" y="4006803"/>
                </a:lnTo>
                <a:lnTo>
                  <a:pt x="9497511" y="6438263"/>
                </a:lnTo>
                <a:lnTo>
                  <a:pt x="0" y="6438263"/>
                </a:lnTo>
                <a:lnTo>
                  <a:pt x="0" y="4668691"/>
                </a:lnTo>
                <a:cubicBezTo>
                  <a:pt x="53535" y="2848866"/>
                  <a:pt x="416381" y="1641634"/>
                  <a:pt x="610104" y="1624476"/>
                </a:cubicBezTo>
                <a:cubicBezTo>
                  <a:pt x="852258" y="1603044"/>
                  <a:pt x="852258" y="1838862"/>
                  <a:pt x="852258" y="1838862"/>
                </a:cubicBezTo>
                <a:cubicBezTo>
                  <a:pt x="852258" y="1838862"/>
                  <a:pt x="980422" y="1174301"/>
                  <a:pt x="1179864" y="1174301"/>
                </a:cubicBezTo>
                <a:cubicBezTo>
                  <a:pt x="1379306" y="1174301"/>
                  <a:pt x="1436193" y="2162964"/>
                  <a:pt x="1436193" y="2162964"/>
                </a:cubicBezTo>
                <a:cubicBezTo>
                  <a:pt x="1436193" y="2162964"/>
                  <a:pt x="1621491" y="1002841"/>
                  <a:pt x="1863613" y="992078"/>
                </a:cubicBezTo>
                <a:cubicBezTo>
                  <a:pt x="2105737" y="981316"/>
                  <a:pt x="1912322" y="1205789"/>
                  <a:pt x="2168711" y="1205789"/>
                </a:cubicBezTo>
                <a:cubicBezTo>
                  <a:pt x="2357114" y="1205789"/>
                  <a:pt x="2409666" y="596791"/>
                  <a:pt x="2701296" y="595131"/>
                </a:cubicBezTo>
                <a:cubicBezTo>
                  <a:pt x="2992925" y="593471"/>
                  <a:pt x="2894896" y="1547202"/>
                  <a:pt x="3151839" y="1501662"/>
                </a:cubicBezTo>
                <a:cubicBezTo>
                  <a:pt x="3408784" y="1456121"/>
                  <a:pt x="3749028" y="2471167"/>
                  <a:pt x="3809544" y="2806893"/>
                </a:cubicBezTo>
                <a:cubicBezTo>
                  <a:pt x="3900256" y="2209457"/>
                  <a:pt x="4225403" y="1416301"/>
                  <a:pt x="4316114" y="1905620"/>
                </a:cubicBezTo>
                <a:cubicBezTo>
                  <a:pt x="4402482" y="1596955"/>
                  <a:pt x="4669928" y="1325997"/>
                  <a:pt x="4865426" y="1686653"/>
                </a:cubicBezTo>
                <a:lnTo>
                  <a:pt x="4867640" y="1691512"/>
                </a:lnTo>
                <a:lnTo>
                  <a:pt x="4937247" y="1517687"/>
                </a:lnTo>
                <a:cubicBezTo>
                  <a:pt x="5090243" y="1156738"/>
                  <a:pt x="5231893" y="952956"/>
                  <a:pt x="5323506" y="1041413"/>
                </a:cubicBezTo>
                <a:cubicBezTo>
                  <a:pt x="5584603" y="434715"/>
                  <a:pt x="5829057" y="827850"/>
                  <a:pt x="5829057" y="827850"/>
                </a:cubicBezTo>
                <a:cubicBezTo>
                  <a:pt x="5829057" y="827850"/>
                  <a:pt x="6373482" y="451511"/>
                  <a:pt x="6573504" y="1428777"/>
                </a:cubicBezTo>
                <a:cubicBezTo>
                  <a:pt x="6623525" y="889632"/>
                  <a:pt x="7051266" y="170731"/>
                  <a:pt x="7367941" y="468400"/>
                </a:cubicBezTo>
                <a:cubicBezTo>
                  <a:pt x="7500391" y="147339"/>
                  <a:pt x="7661496" y="-2631"/>
                  <a:pt x="7813867" y="3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5500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20000"/>
                  <a:lumOff val="80000"/>
                  <a:alpha val="30000"/>
                </a:schemeClr>
              </a:gs>
            </a:gsLst>
            <a:lin ang="17400000" scaled="0"/>
          </a:gradFill>
          <a:ln w="304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图片 1" descr="2资源 1"/>
          <p:cNvSpPr/>
          <p:nvPr userDrawn="1">
            <p:custDataLst>
              <p:tags r:id="rId3"/>
            </p:custDataLst>
          </p:nvPr>
        </p:nvSpPr>
        <p:spPr>
          <a:xfrm>
            <a:off x="6152515" y="2143125"/>
            <a:ext cx="6033770" cy="4714875"/>
          </a:xfrm>
          <a:custGeom>
            <a:avLst/>
            <a:gdLst>
              <a:gd name="connsiteX0" fmla="*/ 4869699 w 6033860"/>
              <a:gd name="connsiteY0" fmla="*/ 1244351 h 4716006"/>
              <a:gd name="connsiteX1" fmla="*/ 4010334 w 6033860"/>
              <a:gd name="connsiteY1" fmla="*/ 324437 h 4716006"/>
              <a:gd name="connsiteX2" fmla="*/ 3142292 w 6033860"/>
              <a:gd name="connsiteY2" fmla="*/ 1027444 h 4716006"/>
              <a:gd name="connsiteX3" fmla="*/ 2092058 w 6033860"/>
              <a:gd name="connsiteY3" fmla="*/ 1600269 h 4716006"/>
              <a:gd name="connsiteX4" fmla="*/ 1224017 w 6033860"/>
              <a:gd name="connsiteY4" fmla="*/ 3266648 h 4716006"/>
              <a:gd name="connsiteX5" fmla="*/ 520893 w 6033860"/>
              <a:gd name="connsiteY5" fmla="*/ 3509660 h 4716006"/>
              <a:gd name="connsiteX6" fmla="*/ 0 w 6033860"/>
              <a:gd name="connsiteY6" fmla="*/ 4716006 h 4716006"/>
              <a:gd name="connsiteX7" fmla="*/ 6033860 w 6033860"/>
              <a:gd name="connsiteY7" fmla="*/ 4716006 h 4716006"/>
              <a:gd name="connsiteX8" fmla="*/ 6033860 w 6033860"/>
              <a:gd name="connsiteY8" fmla="*/ 196233 h 4716006"/>
              <a:gd name="connsiteX9" fmla="*/ 5642230 w 6033860"/>
              <a:gd name="connsiteY9" fmla="*/ 3338 h 4716006"/>
              <a:gd name="connsiteX10" fmla="*/ 4869699 w 6033860"/>
              <a:gd name="connsiteY10" fmla="*/ 1244351 h 47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3860" h="4716006">
                <a:moveTo>
                  <a:pt x="4869699" y="1244351"/>
                </a:moveTo>
                <a:cubicBezTo>
                  <a:pt x="4869699" y="1244351"/>
                  <a:pt x="4574568" y="367856"/>
                  <a:pt x="4010334" y="324437"/>
                </a:cubicBezTo>
                <a:cubicBezTo>
                  <a:pt x="3446099" y="281017"/>
                  <a:pt x="3142292" y="1027444"/>
                  <a:pt x="3142292" y="1027444"/>
                </a:cubicBezTo>
                <a:cubicBezTo>
                  <a:pt x="3142292" y="1027444"/>
                  <a:pt x="2630151" y="680278"/>
                  <a:pt x="2092058" y="1600269"/>
                </a:cubicBezTo>
                <a:cubicBezTo>
                  <a:pt x="1553966" y="2520259"/>
                  <a:pt x="1224017" y="3266648"/>
                  <a:pt x="1224017" y="3266648"/>
                </a:cubicBezTo>
                <a:cubicBezTo>
                  <a:pt x="1224017" y="3266648"/>
                  <a:pt x="842090" y="3136466"/>
                  <a:pt x="520893" y="3509660"/>
                </a:cubicBezTo>
                <a:cubicBezTo>
                  <a:pt x="199697" y="3882854"/>
                  <a:pt x="0" y="4716006"/>
                  <a:pt x="0" y="4716006"/>
                </a:cubicBezTo>
                <a:lnTo>
                  <a:pt x="6033860" y="4716006"/>
                </a:lnTo>
                <a:lnTo>
                  <a:pt x="6033860" y="196233"/>
                </a:lnTo>
                <a:cubicBezTo>
                  <a:pt x="5917383" y="90405"/>
                  <a:pt x="5787398" y="21984"/>
                  <a:pt x="5642230" y="3338"/>
                </a:cubicBezTo>
                <a:cubicBezTo>
                  <a:pt x="5043292" y="-74787"/>
                  <a:pt x="4869699" y="1244351"/>
                  <a:pt x="4869699" y="124435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50000">
                <a:schemeClr val="accent1">
                  <a:alpha val="1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16200000" scaled="1"/>
          </a:gradFill>
          <a:ln w="304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>
            <a:off x="6899402" y="921936"/>
            <a:ext cx="327680" cy="243316"/>
          </a:xfrm>
          <a:custGeom>
            <a:avLst/>
            <a:gdLst>
              <a:gd name="connsiteX0" fmla="*/ 127413 w 499764"/>
              <a:gd name="connsiteY0" fmla="*/ 0 h 371094"/>
              <a:gd name="connsiteX1" fmla="*/ 259334 w 499764"/>
              <a:gd name="connsiteY1" fmla="*/ 296894 h 371094"/>
              <a:gd name="connsiteX2" fmla="*/ 405828 w 499764"/>
              <a:gd name="connsiteY2" fmla="*/ 323374 h 371094"/>
              <a:gd name="connsiteX3" fmla="*/ 499745 w 499764"/>
              <a:gd name="connsiteY3" fmla="*/ 336709 h 371094"/>
              <a:gd name="connsiteX4" fmla="*/ 472218 w 499764"/>
              <a:gd name="connsiteY4" fmla="*/ 351187 h 371094"/>
              <a:gd name="connsiteX5" fmla="*/ 93789 w 499764"/>
              <a:gd name="connsiteY5" fmla="*/ 371094 h 371094"/>
              <a:gd name="connsiteX6" fmla="*/ 32734 w 499764"/>
              <a:gd name="connsiteY6" fmla="*/ 354901 h 371094"/>
              <a:gd name="connsiteX7" fmla="*/ 10922 w 499764"/>
              <a:gd name="connsiteY7" fmla="*/ 329184 h 371094"/>
              <a:gd name="connsiteX8" fmla="*/ 65310 w 499764"/>
              <a:gd name="connsiteY8" fmla="*/ 308039 h 371094"/>
              <a:gd name="connsiteX9" fmla="*/ 88360 w 499764"/>
              <a:gd name="connsiteY9" fmla="*/ 242792 h 371094"/>
              <a:gd name="connsiteX10" fmla="*/ 108363 w 499764"/>
              <a:gd name="connsiteY10" fmla="*/ 59150 h 371094"/>
              <a:gd name="connsiteX11" fmla="*/ 127413 w 499764"/>
              <a:gd name="connsiteY11" fmla="*/ 0 h 37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764" h="371094">
                <a:moveTo>
                  <a:pt x="127413" y="0"/>
                </a:moveTo>
                <a:cubicBezTo>
                  <a:pt x="127413" y="0"/>
                  <a:pt x="252190" y="150971"/>
                  <a:pt x="259334" y="296894"/>
                </a:cubicBezTo>
                <a:cubicBezTo>
                  <a:pt x="286004" y="342424"/>
                  <a:pt x="308102" y="336899"/>
                  <a:pt x="405828" y="323374"/>
                </a:cubicBezTo>
                <a:cubicBezTo>
                  <a:pt x="503555" y="309848"/>
                  <a:pt x="499745" y="336709"/>
                  <a:pt x="499745" y="336709"/>
                </a:cubicBezTo>
                <a:cubicBezTo>
                  <a:pt x="499745" y="336709"/>
                  <a:pt x="496030" y="363569"/>
                  <a:pt x="472218" y="351187"/>
                </a:cubicBezTo>
                <a:cubicBezTo>
                  <a:pt x="448977" y="338900"/>
                  <a:pt x="233521" y="339471"/>
                  <a:pt x="93789" y="371094"/>
                </a:cubicBezTo>
                <a:cubicBezTo>
                  <a:pt x="93789" y="371094"/>
                  <a:pt x="60833" y="353282"/>
                  <a:pt x="32734" y="354901"/>
                </a:cubicBezTo>
                <a:cubicBezTo>
                  <a:pt x="4636" y="356521"/>
                  <a:pt x="-12319" y="329660"/>
                  <a:pt x="10922" y="329184"/>
                </a:cubicBezTo>
                <a:cubicBezTo>
                  <a:pt x="34163" y="328708"/>
                  <a:pt x="55975" y="323183"/>
                  <a:pt x="65310" y="308039"/>
                </a:cubicBezTo>
                <a:cubicBezTo>
                  <a:pt x="74644" y="292894"/>
                  <a:pt x="73501" y="256699"/>
                  <a:pt x="88360" y="242792"/>
                </a:cubicBezTo>
                <a:cubicBezTo>
                  <a:pt x="103219" y="228886"/>
                  <a:pt x="136938" y="109347"/>
                  <a:pt x="108363" y="59150"/>
                </a:cubicBezTo>
                <a:cubicBezTo>
                  <a:pt x="79788" y="8954"/>
                  <a:pt x="127413" y="0"/>
                  <a:pt x="127413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>
            <a:off x="7317423" y="755464"/>
            <a:ext cx="346454" cy="197053"/>
          </a:xfrm>
          <a:custGeom>
            <a:avLst/>
            <a:gdLst>
              <a:gd name="connsiteX0" fmla="*/ 322392 w 528398"/>
              <a:gd name="connsiteY0" fmla="*/ 1331 h 300536"/>
              <a:gd name="connsiteX1" fmla="*/ 300037 w 528398"/>
              <a:gd name="connsiteY1" fmla="*/ 69173 h 300536"/>
              <a:gd name="connsiteX2" fmla="*/ 278320 w 528398"/>
              <a:gd name="connsiteY2" fmla="*/ 224717 h 300536"/>
              <a:gd name="connsiteX3" fmla="*/ 460438 w 528398"/>
              <a:gd name="connsiteY3" fmla="*/ 216525 h 300536"/>
              <a:gd name="connsiteX4" fmla="*/ 525018 w 528398"/>
              <a:gd name="connsiteY4" fmla="*/ 237099 h 300536"/>
              <a:gd name="connsiteX5" fmla="*/ 471106 w 528398"/>
              <a:gd name="connsiteY5" fmla="*/ 239862 h 300536"/>
              <a:gd name="connsiteX6" fmla="*/ 63436 w 528398"/>
              <a:gd name="connsiteY6" fmla="*/ 300536 h 300536"/>
              <a:gd name="connsiteX7" fmla="*/ 56388 w 528398"/>
              <a:gd name="connsiteY7" fmla="*/ 271104 h 300536"/>
              <a:gd name="connsiteX8" fmla="*/ 0 w 528398"/>
              <a:gd name="connsiteY8" fmla="*/ 93081 h 300536"/>
              <a:gd name="connsiteX9" fmla="*/ 85248 w 528398"/>
              <a:gd name="connsiteY9" fmla="*/ 113751 h 300536"/>
              <a:gd name="connsiteX10" fmla="*/ 169068 w 528398"/>
              <a:gd name="connsiteY10" fmla="*/ 116608 h 300536"/>
              <a:gd name="connsiteX11" fmla="*/ 311943 w 528398"/>
              <a:gd name="connsiteY11" fmla="*/ 1356 h 300536"/>
              <a:gd name="connsiteX12" fmla="*/ 322392 w 528398"/>
              <a:gd name="connsiteY12" fmla="*/ 1331 h 30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398" h="300536">
                <a:moveTo>
                  <a:pt x="322392" y="1331"/>
                </a:moveTo>
                <a:cubicBezTo>
                  <a:pt x="328898" y="6719"/>
                  <a:pt x="323040" y="28597"/>
                  <a:pt x="300037" y="69173"/>
                </a:cubicBezTo>
                <a:cubicBezTo>
                  <a:pt x="269367" y="123276"/>
                  <a:pt x="231743" y="225669"/>
                  <a:pt x="278320" y="224717"/>
                </a:cubicBezTo>
                <a:cubicBezTo>
                  <a:pt x="324897" y="223764"/>
                  <a:pt x="413289" y="215097"/>
                  <a:pt x="460438" y="216525"/>
                </a:cubicBezTo>
                <a:cubicBezTo>
                  <a:pt x="507492" y="218145"/>
                  <a:pt x="539115" y="220716"/>
                  <a:pt x="525018" y="237099"/>
                </a:cubicBezTo>
                <a:cubicBezTo>
                  <a:pt x="510920" y="253482"/>
                  <a:pt x="520541" y="251196"/>
                  <a:pt x="471106" y="239862"/>
                </a:cubicBezTo>
                <a:cubicBezTo>
                  <a:pt x="421671" y="228527"/>
                  <a:pt x="72961" y="298059"/>
                  <a:pt x="63436" y="300536"/>
                </a:cubicBezTo>
                <a:cubicBezTo>
                  <a:pt x="63436" y="300536"/>
                  <a:pt x="20955" y="284915"/>
                  <a:pt x="56388" y="271104"/>
                </a:cubicBezTo>
                <a:cubicBezTo>
                  <a:pt x="91820" y="257292"/>
                  <a:pt x="0" y="93081"/>
                  <a:pt x="0" y="93081"/>
                </a:cubicBezTo>
                <a:cubicBezTo>
                  <a:pt x="0" y="93081"/>
                  <a:pt x="40671" y="80604"/>
                  <a:pt x="85248" y="113751"/>
                </a:cubicBezTo>
                <a:cubicBezTo>
                  <a:pt x="129825" y="146898"/>
                  <a:pt x="115347" y="194523"/>
                  <a:pt x="169068" y="116608"/>
                </a:cubicBezTo>
                <a:cubicBezTo>
                  <a:pt x="204301" y="64960"/>
                  <a:pt x="254012" y="24866"/>
                  <a:pt x="311943" y="1356"/>
                </a:cubicBezTo>
                <a:cubicBezTo>
                  <a:pt x="316682" y="-430"/>
                  <a:pt x="320224" y="-466"/>
                  <a:pt x="322392" y="13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6"/>
            </p:custDataLst>
          </p:nvPr>
        </p:nvSpPr>
        <p:spPr>
          <a:xfrm>
            <a:off x="8349747" y="454867"/>
            <a:ext cx="260853" cy="190214"/>
          </a:xfrm>
          <a:custGeom>
            <a:avLst/>
            <a:gdLst>
              <a:gd name="connsiteX0" fmla="*/ 114244 w 397843"/>
              <a:gd name="connsiteY0" fmla="*/ 1689 h 290105"/>
              <a:gd name="connsiteX1" fmla="*/ 166488 w 397843"/>
              <a:gd name="connsiteY1" fmla="*/ 24965 h 290105"/>
              <a:gd name="connsiteX2" fmla="*/ 330604 w 397843"/>
              <a:gd name="connsiteY2" fmla="*/ 31633 h 290105"/>
              <a:gd name="connsiteX3" fmla="*/ 384420 w 397843"/>
              <a:gd name="connsiteY3" fmla="*/ 31633 h 290105"/>
              <a:gd name="connsiteX4" fmla="*/ 365751 w 397843"/>
              <a:gd name="connsiteY4" fmla="*/ 43253 h 290105"/>
              <a:gd name="connsiteX5" fmla="*/ 204874 w 397843"/>
              <a:gd name="connsiteY5" fmla="*/ 44111 h 290105"/>
              <a:gd name="connsiteX6" fmla="*/ 171441 w 397843"/>
              <a:gd name="connsiteY6" fmla="*/ 56493 h 290105"/>
              <a:gd name="connsiteX7" fmla="*/ 203160 w 397843"/>
              <a:gd name="connsiteY7" fmla="*/ 267853 h 290105"/>
              <a:gd name="connsiteX8" fmla="*/ 193635 w 397843"/>
              <a:gd name="connsiteY8" fmla="*/ 288046 h 290105"/>
              <a:gd name="connsiteX9" fmla="*/ 64666 w 397843"/>
              <a:gd name="connsiteY9" fmla="*/ 107738 h 290105"/>
              <a:gd name="connsiteX10" fmla="*/ 67714 w 397843"/>
              <a:gd name="connsiteY10" fmla="*/ 48778 h 290105"/>
              <a:gd name="connsiteX11" fmla="*/ 10564 w 397843"/>
              <a:gd name="connsiteY11" fmla="*/ 51826 h 290105"/>
              <a:gd name="connsiteX12" fmla="*/ 23804 w 397843"/>
              <a:gd name="connsiteY12" fmla="*/ 37824 h 290105"/>
              <a:gd name="connsiteX13" fmla="*/ 38091 w 397843"/>
              <a:gd name="connsiteY13" fmla="*/ 27728 h 290105"/>
              <a:gd name="connsiteX14" fmla="*/ 65714 w 397843"/>
              <a:gd name="connsiteY14" fmla="*/ 13345 h 290105"/>
              <a:gd name="connsiteX15" fmla="*/ 114244 w 397843"/>
              <a:gd name="connsiteY15" fmla="*/ 1689 h 29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843" h="290105">
                <a:moveTo>
                  <a:pt x="114244" y="1689"/>
                </a:moveTo>
                <a:cubicBezTo>
                  <a:pt x="131032" y="-2395"/>
                  <a:pt x="148438" y="-657"/>
                  <a:pt x="166488" y="24965"/>
                </a:cubicBezTo>
                <a:cubicBezTo>
                  <a:pt x="166488" y="24965"/>
                  <a:pt x="284408" y="40205"/>
                  <a:pt x="330604" y="31633"/>
                </a:cubicBezTo>
                <a:cubicBezTo>
                  <a:pt x="373657" y="24108"/>
                  <a:pt x="373467" y="30109"/>
                  <a:pt x="384420" y="31633"/>
                </a:cubicBezTo>
                <a:cubicBezTo>
                  <a:pt x="395279" y="33157"/>
                  <a:pt x="415567" y="40967"/>
                  <a:pt x="365751" y="43253"/>
                </a:cubicBezTo>
                <a:cubicBezTo>
                  <a:pt x="315936" y="45539"/>
                  <a:pt x="251451" y="41253"/>
                  <a:pt x="204874" y="44111"/>
                </a:cubicBezTo>
                <a:cubicBezTo>
                  <a:pt x="158297" y="46968"/>
                  <a:pt x="171441" y="56493"/>
                  <a:pt x="171441" y="56493"/>
                </a:cubicBezTo>
                <a:cubicBezTo>
                  <a:pt x="171441" y="56493"/>
                  <a:pt x="145057" y="242993"/>
                  <a:pt x="203160" y="267853"/>
                </a:cubicBezTo>
                <a:cubicBezTo>
                  <a:pt x="261262" y="292713"/>
                  <a:pt x="208303" y="291951"/>
                  <a:pt x="193635" y="288046"/>
                </a:cubicBezTo>
                <a:cubicBezTo>
                  <a:pt x="178966" y="284141"/>
                  <a:pt x="65428" y="266996"/>
                  <a:pt x="64666" y="107738"/>
                </a:cubicBezTo>
                <a:cubicBezTo>
                  <a:pt x="72381" y="76686"/>
                  <a:pt x="81335" y="49635"/>
                  <a:pt x="67714" y="48778"/>
                </a:cubicBezTo>
                <a:cubicBezTo>
                  <a:pt x="54093" y="47921"/>
                  <a:pt x="33900" y="58874"/>
                  <a:pt x="10564" y="51826"/>
                </a:cubicBezTo>
                <a:cubicBezTo>
                  <a:pt x="-12772" y="44777"/>
                  <a:pt x="7516" y="35919"/>
                  <a:pt x="23804" y="37824"/>
                </a:cubicBezTo>
                <a:cubicBezTo>
                  <a:pt x="40092" y="39729"/>
                  <a:pt x="20565" y="24679"/>
                  <a:pt x="38091" y="27728"/>
                </a:cubicBezTo>
                <a:cubicBezTo>
                  <a:pt x="55617" y="30776"/>
                  <a:pt x="34567" y="8678"/>
                  <a:pt x="65714" y="13345"/>
                </a:cubicBezTo>
                <a:cubicBezTo>
                  <a:pt x="81287" y="15678"/>
                  <a:pt x="97456" y="5772"/>
                  <a:pt x="114244" y="16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7"/>
            </p:custDataLst>
          </p:nvPr>
        </p:nvSpPr>
        <p:spPr>
          <a:xfrm>
            <a:off x="1089037" y="1890000"/>
            <a:ext cx="5428800" cy="2041200"/>
          </a:xfrm>
        </p:spPr>
        <p:txBody>
          <a:bodyPr wrap="square" lIns="0" tIns="46800" rIns="90000" bIns="46800" anchor="b">
            <a:normAutofit/>
          </a:bodyPr>
          <a:lstStyle>
            <a:lvl1pPr algn="l">
              <a:lnSpc>
                <a:spcPct val="100000"/>
              </a:lnSpc>
              <a:defRPr sz="6000" b="0" spc="1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8"/>
            </p:custDataLst>
          </p:nvPr>
        </p:nvSpPr>
        <p:spPr>
          <a:xfrm>
            <a:off x="1103437" y="4031088"/>
            <a:ext cx="5396400" cy="460800"/>
          </a:xfrm>
        </p:spPr>
        <p:txBody>
          <a:bodyPr wrap="square"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spc="1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2"/>
            </p:custDataLst>
          </p:nvPr>
        </p:nvSpPr>
        <p:spPr>
          <a:xfrm>
            <a:off x="1139437" y="4617660"/>
            <a:ext cx="3520800" cy="540000"/>
          </a:xfrm>
        </p:spPr>
        <p:txBody>
          <a:bodyPr wrap="square" lIns="90000" tIns="46800" rIns="90000" bIns="468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23" name="任意多边形: 形状 22"/>
          <p:cNvSpPr/>
          <p:nvPr userDrawn="1">
            <p:custDataLst>
              <p:tags r:id="rId13"/>
            </p:custDataLst>
          </p:nvPr>
        </p:nvSpPr>
        <p:spPr>
          <a:xfrm flipH="1">
            <a:off x="7011591" y="3179018"/>
            <a:ext cx="1565538" cy="277980"/>
          </a:xfrm>
          <a:custGeom>
            <a:avLst/>
            <a:gdLst>
              <a:gd name="connsiteX0" fmla="*/ 1659874 w 1659874"/>
              <a:gd name="connsiteY0" fmla="*/ 46322 h 294731"/>
              <a:gd name="connsiteX1" fmla="*/ 718156 w 1659874"/>
              <a:gd name="connsiteY1" fmla="*/ 36035 h 294731"/>
              <a:gd name="connsiteX2" fmla="*/ 53616 w 1659874"/>
              <a:gd name="connsiteY2" fmla="*/ 163555 h 294731"/>
              <a:gd name="connsiteX3" fmla="*/ 868347 w 1659874"/>
              <a:gd name="connsiteY3" fmla="*/ 226382 h 294731"/>
              <a:gd name="connsiteX4" fmla="*/ 1659874 w 1659874"/>
              <a:gd name="connsiteY4" fmla="*/ 46322 h 29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874" h="294731">
                <a:moveTo>
                  <a:pt x="1659874" y="46322"/>
                </a:moveTo>
                <a:cubicBezTo>
                  <a:pt x="1448610" y="6583"/>
                  <a:pt x="1108643" y="-29269"/>
                  <a:pt x="718156" y="36035"/>
                </a:cubicBezTo>
                <a:cubicBezTo>
                  <a:pt x="62493" y="145725"/>
                  <a:pt x="-99851" y="69372"/>
                  <a:pt x="53616" y="163555"/>
                </a:cubicBezTo>
                <a:cubicBezTo>
                  <a:pt x="207083" y="257739"/>
                  <a:pt x="494128" y="369600"/>
                  <a:pt x="868347" y="226382"/>
                </a:cubicBezTo>
                <a:cubicBezTo>
                  <a:pt x="1100757" y="137533"/>
                  <a:pt x="1659874" y="46322"/>
                  <a:pt x="1659874" y="46322"/>
                </a:cubicBezTo>
                <a:close/>
              </a:path>
            </a:pathLst>
          </a:custGeom>
          <a:solidFill>
            <a:schemeClr val="accent1"/>
          </a:solidFill>
          <a:ln w="380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>
            <p:custDataLst>
              <p:tags r:id="rId14"/>
            </p:custDataLst>
          </p:nvPr>
        </p:nvSpPr>
        <p:spPr>
          <a:xfrm>
            <a:off x="7436627" y="1940774"/>
            <a:ext cx="4755373" cy="3753014"/>
          </a:xfrm>
          <a:custGeom>
            <a:avLst/>
            <a:gdLst>
              <a:gd name="connsiteX0" fmla="*/ 1594942 w 5055425"/>
              <a:gd name="connsiteY0" fmla="*/ 2459545 h 3979164"/>
              <a:gd name="connsiteX1" fmla="*/ 1746618 w 5055425"/>
              <a:gd name="connsiteY1" fmla="*/ 2998089 h 3979164"/>
              <a:gd name="connsiteX2" fmla="*/ 1700136 w 5055425"/>
              <a:gd name="connsiteY2" fmla="*/ 3414483 h 3979164"/>
              <a:gd name="connsiteX3" fmla="*/ 1631823 w 5055425"/>
              <a:gd name="connsiteY3" fmla="*/ 2860814 h 3979164"/>
              <a:gd name="connsiteX4" fmla="*/ 1594942 w 5055425"/>
              <a:gd name="connsiteY4" fmla="*/ 2459545 h 3979164"/>
              <a:gd name="connsiteX5" fmla="*/ 3008947 w 5055425"/>
              <a:gd name="connsiteY5" fmla="*/ 2055266 h 3979164"/>
              <a:gd name="connsiteX6" fmla="*/ 3010377 w 5055425"/>
              <a:gd name="connsiteY6" fmla="*/ 2060680 h 3979164"/>
              <a:gd name="connsiteX7" fmla="*/ 3013431 w 5055425"/>
              <a:gd name="connsiteY7" fmla="*/ 2072465 h 3979164"/>
              <a:gd name="connsiteX8" fmla="*/ 3021101 w 5055425"/>
              <a:gd name="connsiteY8" fmla="*/ 2064410 h 3979164"/>
              <a:gd name="connsiteX9" fmla="*/ 3018534 w 5055425"/>
              <a:gd name="connsiteY9" fmla="*/ 2069269 h 3979164"/>
              <a:gd name="connsiteX10" fmla="*/ 3014581 w 5055425"/>
              <a:gd name="connsiteY10" fmla="*/ 2076919 h 3979164"/>
              <a:gd name="connsiteX11" fmla="*/ 3020678 w 5055425"/>
              <a:gd name="connsiteY11" fmla="*/ 2100990 h 3979164"/>
              <a:gd name="connsiteX12" fmla="*/ 3132811 w 5055425"/>
              <a:gd name="connsiteY12" fmla="*/ 2800502 h 3979164"/>
              <a:gd name="connsiteX13" fmla="*/ 3275648 w 5055425"/>
              <a:gd name="connsiteY13" fmla="*/ 3979164 h 3979164"/>
              <a:gd name="connsiteX14" fmla="*/ 2999422 w 5055425"/>
              <a:gd name="connsiteY14" fmla="*/ 3096768 h 3979164"/>
              <a:gd name="connsiteX15" fmla="*/ 3002089 w 5055425"/>
              <a:gd name="connsiteY15" fmla="*/ 2148706 h 3979164"/>
              <a:gd name="connsiteX16" fmla="*/ 3006139 w 5055425"/>
              <a:gd name="connsiteY16" fmla="*/ 2093517 h 3979164"/>
              <a:gd name="connsiteX17" fmla="*/ 2999896 w 5055425"/>
              <a:gd name="connsiteY17" fmla="*/ 2105921 h 3979164"/>
              <a:gd name="connsiteX18" fmla="*/ 2768117 w 5055425"/>
              <a:gd name="connsiteY18" fmla="*/ 2834678 h 3979164"/>
              <a:gd name="connsiteX19" fmla="*/ 2922507 w 5055425"/>
              <a:gd name="connsiteY19" fmla="*/ 2167955 h 3979164"/>
              <a:gd name="connsiteX20" fmla="*/ 3007205 w 5055425"/>
              <a:gd name="connsiteY20" fmla="*/ 2079004 h 3979164"/>
              <a:gd name="connsiteX21" fmla="*/ 1887834 w 5055425"/>
              <a:gd name="connsiteY21" fmla="*/ 1917078 h 3979164"/>
              <a:gd name="connsiteX22" fmla="*/ 1810188 w 5055425"/>
              <a:gd name="connsiteY22" fmla="*/ 1955557 h 3979164"/>
              <a:gd name="connsiteX23" fmla="*/ 1726605 w 5055425"/>
              <a:gd name="connsiteY23" fmla="*/ 2001689 h 3979164"/>
              <a:gd name="connsiteX24" fmla="*/ 1740142 w 5055425"/>
              <a:gd name="connsiteY24" fmla="*/ 2006558 h 3979164"/>
              <a:gd name="connsiteX25" fmla="*/ 1792356 w 5055425"/>
              <a:gd name="connsiteY25" fmla="*/ 2025863 h 3979164"/>
              <a:gd name="connsiteX26" fmla="*/ 1792942 w 5055425"/>
              <a:gd name="connsiteY26" fmla="*/ 2026086 h 3979164"/>
              <a:gd name="connsiteX27" fmla="*/ 1869600 w 5055425"/>
              <a:gd name="connsiteY27" fmla="*/ 1936751 h 3979164"/>
              <a:gd name="connsiteX28" fmla="*/ 1027491 w 5055425"/>
              <a:gd name="connsiteY28" fmla="*/ 1378442 h 3979164"/>
              <a:gd name="connsiteX29" fmla="*/ 991999 w 5055425"/>
              <a:gd name="connsiteY29" fmla="*/ 1407972 h 3979164"/>
              <a:gd name="connsiteX30" fmla="*/ 715289 w 5055425"/>
              <a:gd name="connsiteY30" fmla="*/ 1548803 h 3979164"/>
              <a:gd name="connsiteX31" fmla="*/ 395192 w 5055425"/>
              <a:gd name="connsiteY31" fmla="*/ 1682677 h 3979164"/>
              <a:gd name="connsiteX32" fmla="*/ 362749 w 5055425"/>
              <a:gd name="connsiteY32" fmla="*/ 1704316 h 3979164"/>
              <a:gd name="connsiteX33" fmla="*/ 449884 w 5055425"/>
              <a:gd name="connsiteY33" fmla="*/ 1698797 h 3979164"/>
              <a:gd name="connsiteX34" fmla="*/ 784179 w 5055425"/>
              <a:gd name="connsiteY34" fmla="*/ 1732686 h 3979164"/>
              <a:gd name="connsiteX35" fmla="*/ 910314 w 5055425"/>
              <a:gd name="connsiteY35" fmla="*/ 1760002 h 3979164"/>
              <a:gd name="connsiteX36" fmla="*/ 921064 w 5055425"/>
              <a:gd name="connsiteY36" fmla="*/ 1738151 h 3979164"/>
              <a:gd name="connsiteX37" fmla="*/ 1093736 w 5055425"/>
              <a:gd name="connsiteY37" fmla="*/ 1553260 h 3979164"/>
              <a:gd name="connsiteX38" fmla="*/ 1000992 w 5055425"/>
              <a:gd name="connsiteY38" fmla="*/ 1747829 h 3979164"/>
              <a:gd name="connsiteX39" fmla="*/ 995142 w 5055425"/>
              <a:gd name="connsiteY39" fmla="*/ 1778372 h 3979164"/>
              <a:gd name="connsiteX40" fmla="*/ 1029438 w 5055425"/>
              <a:gd name="connsiteY40" fmla="*/ 1785799 h 3979164"/>
              <a:gd name="connsiteX41" fmla="*/ 1587268 w 5055425"/>
              <a:gd name="connsiteY41" fmla="*/ 1952527 h 3979164"/>
              <a:gd name="connsiteX42" fmla="*/ 1616877 w 5055425"/>
              <a:gd name="connsiteY42" fmla="*/ 1962840 h 3979164"/>
              <a:gd name="connsiteX43" fmla="*/ 1652301 w 5055425"/>
              <a:gd name="connsiteY43" fmla="*/ 1933895 h 3979164"/>
              <a:gd name="connsiteX44" fmla="*/ 1626990 w 5055425"/>
              <a:gd name="connsiteY44" fmla="*/ 1932686 h 3979164"/>
              <a:gd name="connsiteX45" fmla="*/ 1271511 w 5055425"/>
              <a:gd name="connsiteY45" fmla="*/ 1766582 h 3979164"/>
              <a:gd name="connsiteX46" fmla="*/ 1079199 w 5055425"/>
              <a:gd name="connsiteY46" fmla="*/ 1430593 h 3979164"/>
              <a:gd name="connsiteX47" fmla="*/ 2945912 w 5055425"/>
              <a:gd name="connsiteY47" fmla="*/ 1318144 h 3979164"/>
              <a:gd name="connsiteX48" fmla="*/ 2930423 w 5055425"/>
              <a:gd name="connsiteY48" fmla="*/ 1324546 h 3979164"/>
              <a:gd name="connsiteX49" fmla="*/ 2781771 w 5055425"/>
              <a:gd name="connsiteY49" fmla="*/ 1378886 h 3979164"/>
              <a:gd name="connsiteX50" fmla="*/ 2648153 w 5055425"/>
              <a:gd name="connsiteY50" fmla="*/ 1424682 h 3979164"/>
              <a:gd name="connsiteX51" fmla="*/ 2685461 w 5055425"/>
              <a:gd name="connsiteY51" fmla="*/ 1429435 h 3979164"/>
              <a:gd name="connsiteX52" fmla="*/ 2790772 w 5055425"/>
              <a:gd name="connsiteY52" fmla="*/ 1446398 h 3979164"/>
              <a:gd name="connsiteX53" fmla="*/ 2793483 w 5055425"/>
              <a:gd name="connsiteY53" fmla="*/ 1447004 h 3979164"/>
              <a:gd name="connsiteX54" fmla="*/ 2869883 w 5055425"/>
              <a:gd name="connsiteY54" fmla="*/ 1379753 h 3979164"/>
              <a:gd name="connsiteX55" fmla="*/ 847966 w 5055425"/>
              <a:gd name="connsiteY55" fmla="*/ 1067613 h 3979164"/>
              <a:gd name="connsiteX56" fmla="*/ 1049274 w 5055425"/>
              <a:gd name="connsiteY56" fmla="*/ 1075334 h 3979164"/>
              <a:gd name="connsiteX57" fmla="*/ 703440 w 5055425"/>
              <a:gd name="connsiteY57" fmla="*/ 1140752 h 3979164"/>
              <a:gd name="connsiteX58" fmla="*/ 109766 w 5055425"/>
              <a:gd name="connsiteY58" fmla="*/ 1253909 h 3979164"/>
              <a:gd name="connsiteX59" fmla="*/ 847966 w 5055425"/>
              <a:gd name="connsiteY59" fmla="*/ 1067613 h 3979164"/>
              <a:gd name="connsiteX60" fmla="*/ 1384604 w 5055425"/>
              <a:gd name="connsiteY60" fmla="*/ 966989 h 3979164"/>
              <a:gd name="connsiteX61" fmla="*/ 1406030 w 5055425"/>
              <a:gd name="connsiteY61" fmla="*/ 993746 h 3979164"/>
              <a:gd name="connsiteX62" fmla="*/ 1469517 w 5055425"/>
              <a:gd name="connsiteY62" fmla="*/ 1075220 h 3979164"/>
              <a:gd name="connsiteX63" fmla="*/ 1372286 w 5055425"/>
              <a:gd name="connsiteY63" fmla="*/ 1066097 h 3979164"/>
              <a:gd name="connsiteX64" fmla="*/ 1356881 w 5055425"/>
              <a:gd name="connsiteY64" fmla="*/ 1060576 h 3979164"/>
              <a:gd name="connsiteX65" fmla="*/ 1185196 w 5055425"/>
              <a:gd name="connsiteY65" fmla="*/ 1235280 h 3979164"/>
              <a:gd name="connsiteX66" fmla="*/ 1088989 w 5055425"/>
              <a:gd name="connsiteY66" fmla="*/ 1324179 h 3979164"/>
              <a:gd name="connsiteX67" fmla="*/ 1155019 w 5055425"/>
              <a:gd name="connsiteY67" fmla="*/ 1366469 h 3979164"/>
              <a:gd name="connsiteX68" fmla="*/ 1172617 w 5055425"/>
              <a:gd name="connsiteY68" fmla="*/ 1333692 h 3979164"/>
              <a:gd name="connsiteX69" fmla="*/ 1449552 w 5055425"/>
              <a:gd name="connsiteY69" fmla="*/ 1102004 h 3979164"/>
              <a:gd name="connsiteX70" fmla="*/ 1541942 w 5055425"/>
              <a:gd name="connsiteY70" fmla="*/ 1061098 h 3979164"/>
              <a:gd name="connsiteX71" fmla="*/ 1492096 w 5055425"/>
              <a:gd name="connsiteY71" fmla="*/ 1035229 h 3979164"/>
              <a:gd name="connsiteX72" fmla="*/ 1395182 w 5055425"/>
              <a:gd name="connsiteY72" fmla="*/ 975614 h 3979164"/>
              <a:gd name="connsiteX73" fmla="*/ 2351627 w 5055425"/>
              <a:gd name="connsiteY73" fmla="*/ 902865 h 3979164"/>
              <a:gd name="connsiteX74" fmla="*/ 2195169 w 5055425"/>
              <a:gd name="connsiteY74" fmla="*/ 907732 h 3979164"/>
              <a:gd name="connsiteX75" fmla="*/ 1724640 w 5055425"/>
              <a:gd name="connsiteY75" fmla="*/ 1016319 h 3979164"/>
              <a:gd name="connsiteX76" fmla="*/ 1615855 w 5055425"/>
              <a:gd name="connsiteY76" fmla="*/ 1058154 h 3979164"/>
              <a:gd name="connsiteX77" fmla="*/ 1619517 w 5055425"/>
              <a:gd name="connsiteY77" fmla="*/ 1069658 h 3979164"/>
              <a:gd name="connsiteX78" fmla="*/ 1629347 w 5055425"/>
              <a:gd name="connsiteY78" fmla="*/ 1102081 h 3979164"/>
              <a:gd name="connsiteX79" fmla="*/ 1610439 w 5055425"/>
              <a:gd name="connsiteY79" fmla="*/ 1093971 h 3979164"/>
              <a:gd name="connsiteX80" fmla="*/ 1570950 w 5055425"/>
              <a:gd name="connsiteY80" fmla="*/ 1075616 h 3979164"/>
              <a:gd name="connsiteX81" fmla="*/ 1446703 w 5055425"/>
              <a:gd name="connsiteY81" fmla="*/ 1133725 h 3979164"/>
              <a:gd name="connsiteX82" fmla="*/ 1199290 w 5055425"/>
              <a:gd name="connsiteY82" fmla="*/ 1347206 h 3979164"/>
              <a:gd name="connsiteX83" fmla="*/ 1179653 w 5055425"/>
              <a:gd name="connsiteY83" fmla="*/ 1385059 h 3979164"/>
              <a:gd name="connsiteX84" fmla="*/ 1321480 w 5055425"/>
              <a:gd name="connsiteY84" fmla="*/ 1493653 h 3979164"/>
              <a:gd name="connsiteX85" fmla="*/ 1693908 w 5055425"/>
              <a:gd name="connsiteY85" fmla="*/ 1842339 h 3979164"/>
              <a:gd name="connsiteX86" fmla="*/ 1728011 w 5055425"/>
              <a:gd name="connsiteY86" fmla="*/ 1878803 h 3979164"/>
              <a:gd name="connsiteX87" fmla="*/ 1764067 w 5055425"/>
              <a:gd name="connsiteY87" fmla="*/ 1853794 h 3979164"/>
              <a:gd name="connsiteX88" fmla="*/ 1961769 w 5055425"/>
              <a:gd name="connsiteY88" fmla="*/ 1757351 h 3979164"/>
              <a:gd name="connsiteX89" fmla="*/ 2074949 w 5055425"/>
              <a:gd name="connsiteY89" fmla="*/ 1728739 h 3979164"/>
              <a:gd name="connsiteX90" fmla="*/ 2095799 w 5055425"/>
              <a:gd name="connsiteY90" fmla="*/ 1709183 h 3979164"/>
              <a:gd name="connsiteX91" fmla="*/ 2178436 w 5055425"/>
              <a:gd name="connsiteY91" fmla="*/ 1646316 h 3979164"/>
              <a:gd name="connsiteX92" fmla="*/ 2128824 w 5055425"/>
              <a:gd name="connsiteY92" fmla="*/ 1637241 h 3979164"/>
              <a:gd name="connsiteX93" fmla="*/ 2075841 w 5055425"/>
              <a:gd name="connsiteY93" fmla="*/ 1613344 h 3979164"/>
              <a:gd name="connsiteX94" fmla="*/ 1840916 w 5055425"/>
              <a:gd name="connsiteY94" fmla="*/ 1483004 h 3979164"/>
              <a:gd name="connsiteX95" fmla="*/ 1983510 w 5055425"/>
              <a:gd name="connsiteY95" fmla="*/ 1476232 h 3979164"/>
              <a:gd name="connsiteX96" fmla="*/ 2247519 w 5055425"/>
              <a:gd name="connsiteY96" fmla="*/ 1534211 h 3979164"/>
              <a:gd name="connsiteX97" fmla="*/ 2311194 w 5055425"/>
              <a:gd name="connsiteY97" fmla="*/ 1561767 h 3979164"/>
              <a:gd name="connsiteX98" fmla="*/ 2373716 w 5055425"/>
              <a:gd name="connsiteY98" fmla="*/ 1525839 h 3979164"/>
              <a:gd name="connsiteX99" fmla="*/ 2857538 w 5055425"/>
              <a:gd name="connsiteY99" fmla="*/ 1334147 h 3979164"/>
              <a:gd name="connsiteX100" fmla="*/ 2955917 w 5055425"/>
              <a:gd name="connsiteY100" fmla="*/ 1293819 h 3979164"/>
              <a:gd name="connsiteX101" fmla="*/ 2997157 w 5055425"/>
              <a:gd name="connsiteY101" fmla="*/ 1276618 h 3979164"/>
              <a:gd name="connsiteX102" fmla="*/ 3053863 w 5055425"/>
              <a:gd name="connsiteY102" fmla="*/ 1230668 h 3979164"/>
              <a:gd name="connsiteX103" fmla="*/ 3253816 w 5055425"/>
              <a:gd name="connsiteY103" fmla="*/ 1103185 h 3979164"/>
              <a:gd name="connsiteX104" fmla="*/ 3348923 w 5055425"/>
              <a:gd name="connsiteY104" fmla="*/ 1038758 h 3979164"/>
              <a:gd name="connsiteX105" fmla="*/ 3353935 w 5055425"/>
              <a:gd name="connsiteY105" fmla="*/ 1035471 h 3979164"/>
              <a:gd name="connsiteX106" fmla="*/ 3311957 w 5055425"/>
              <a:gd name="connsiteY106" fmla="*/ 1025050 h 3979164"/>
              <a:gd name="connsiteX107" fmla="*/ 3157727 w 5055425"/>
              <a:gd name="connsiteY107" fmla="*/ 969264 h 3979164"/>
              <a:gd name="connsiteX108" fmla="*/ 2823133 w 5055425"/>
              <a:gd name="connsiteY108" fmla="*/ 933869 h 3979164"/>
              <a:gd name="connsiteX109" fmla="*/ 2507970 w 5055425"/>
              <a:gd name="connsiteY109" fmla="*/ 905256 h 3979164"/>
              <a:gd name="connsiteX110" fmla="*/ 2351627 w 5055425"/>
              <a:gd name="connsiteY110" fmla="*/ 902865 h 3979164"/>
              <a:gd name="connsiteX111" fmla="*/ 5055425 w 5055425"/>
              <a:gd name="connsiteY111" fmla="*/ 847207 h 3979164"/>
              <a:gd name="connsiteX112" fmla="*/ 5055425 w 5055425"/>
              <a:gd name="connsiteY112" fmla="*/ 877371 h 3979164"/>
              <a:gd name="connsiteX113" fmla="*/ 5010471 w 5055425"/>
              <a:gd name="connsiteY113" fmla="*/ 899899 h 3979164"/>
              <a:gd name="connsiteX114" fmla="*/ 4730231 w 5055425"/>
              <a:gd name="connsiteY114" fmla="*/ 1057351 h 3979164"/>
              <a:gd name="connsiteX115" fmla="*/ 3939656 w 5055425"/>
              <a:gd name="connsiteY115" fmla="*/ 1497673 h 3979164"/>
              <a:gd name="connsiteX116" fmla="*/ 3092159 w 5055425"/>
              <a:gd name="connsiteY116" fmla="*/ 2119884 h 3979164"/>
              <a:gd name="connsiteX117" fmla="*/ 3059812 w 5055425"/>
              <a:gd name="connsiteY117" fmla="*/ 2123427 h 3979164"/>
              <a:gd name="connsiteX118" fmla="*/ 3875152 w 5055425"/>
              <a:gd name="connsiteY118" fmla="*/ 1495996 h 3979164"/>
              <a:gd name="connsiteX119" fmla="*/ 4700360 w 5055425"/>
              <a:gd name="connsiteY119" fmla="*/ 1042606 h 3979164"/>
              <a:gd name="connsiteX120" fmla="*/ 4983508 w 5055425"/>
              <a:gd name="connsiteY120" fmla="*/ 883159 h 3979164"/>
              <a:gd name="connsiteX121" fmla="*/ 1064286 w 5055425"/>
              <a:gd name="connsiteY121" fmla="*/ 0 h 3979164"/>
              <a:gd name="connsiteX122" fmla="*/ 1607391 w 5055425"/>
              <a:gd name="connsiteY122" fmla="*/ 1031572 h 3979164"/>
              <a:gd name="connsiteX123" fmla="*/ 1607745 w 5055425"/>
              <a:gd name="connsiteY123" fmla="*/ 1032684 h 3979164"/>
              <a:gd name="connsiteX124" fmla="*/ 1747937 w 5055425"/>
              <a:gd name="connsiteY124" fmla="*/ 979537 h 3979164"/>
              <a:gd name="connsiteX125" fmla="*/ 2059838 w 5055425"/>
              <a:gd name="connsiteY125" fmla="*/ 900074 h 3979164"/>
              <a:gd name="connsiteX126" fmla="*/ 2233158 w 5055425"/>
              <a:gd name="connsiteY126" fmla="*/ 884309 h 3979164"/>
              <a:gd name="connsiteX127" fmla="*/ 2752877 w 5055425"/>
              <a:gd name="connsiteY127" fmla="*/ 912266 h 3979164"/>
              <a:gd name="connsiteX128" fmla="*/ 3060153 w 5055425"/>
              <a:gd name="connsiteY128" fmla="*/ 930249 h 3979164"/>
              <a:gd name="connsiteX129" fmla="*/ 3367735 w 5055425"/>
              <a:gd name="connsiteY129" fmla="*/ 1020813 h 3979164"/>
              <a:gd name="connsiteX130" fmla="*/ 3371478 w 5055425"/>
              <a:gd name="connsiteY130" fmla="*/ 1023965 h 3979164"/>
              <a:gd name="connsiteX131" fmla="*/ 3444888 w 5055425"/>
              <a:gd name="connsiteY131" fmla="*/ 975817 h 3979164"/>
              <a:gd name="connsiteX132" fmla="*/ 3674745 w 5055425"/>
              <a:gd name="connsiteY132" fmla="*/ 914285 h 3979164"/>
              <a:gd name="connsiteX133" fmla="*/ 4223614 w 5055425"/>
              <a:gd name="connsiteY133" fmla="*/ 729195 h 3979164"/>
              <a:gd name="connsiteX134" fmla="*/ 4935099 w 5055425"/>
              <a:gd name="connsiteY134" fmla="*/ 618664 h 3979164"/>
              <a:gd name="connsiteX135" fmla="*/ 5055425 w 5055425"/>
              <a:gd name="connsiteY135" fmla="*/ 608973 h 3979164"/>
              <a:gd name="connsiteX136" fmla="*/ 5055425 w 5055425"/>
              <a:gd name="connsiteY136" fmla="*/ 634672 h 3979164"/>
              <a:gd name="connsiteX137" fmla="*/ 4941824 w 5055425"/>
              <a:gd name="connsiteY137" fmla="*/ 644742 h 3979164"/>
              <a:gd name="connsiteX138" fmla="*/ 4237063 w 5055425"/>
              <a:gd name="connsiteY138" fmla="*/ 752246 h 3979164"/>
              <a:gd name="connsiteX139" fmla="*/ 3779482 w 5055425"/>
              <a:gd name="connsiteY139" fmla="*/ 910856 h 3979164"/>
              <a:gd name="connsiteX140" fmla="*/ 3546158 w 5055425"/>
              <a:gd name="connsiteY140" fmla="*/ 966139 h 3979164"/>
              <a:gd name="connsiteX141" fmla="*/ 3309595 w 5055425"/>
              <a:gd name="connsiteY141" fmla="*/ 1089431 h 3979164"/>
              <a:gd name="connsiteX142" fmla="*/ 3099959 w 5055425"/>
              <a:gd name="connsiteY142" fmla="*/ 1220095 h 3979164"/>
              <a:gd name="connsiteX143" fmla="*/ 3053982 w 5055425"/>
              <a:gd name="connsiteY143" fmla="*/ 1252925 h 3979164"/>
              <a:gd name="connsiteX144" fmla="*/ 3056153 w 5055425"/>
              <a:gd name="connsiteY144" fmla="*/ 1272578 h 3979164"/>
              <a:gd name="connsiteX145" fmla="*/ 2990485 w 5055425"/>
              <a:gd name="connsiteY145" fmla="*/ 1299721 h 3979164"/>
              <a:gd name="connsiteX146" fmla="*/ 2906154 w 5055425"/>
              <a:gd name="connsiteY146" fmla="*/ 1372933 h 3979164"/>
              <a:gd name="connsiteX147" fmla="*/ 2823938 w 5055425"/>
              <a:gd name="connsiteY147" fmla="*/ 1447184 h 3979164"/>
              <a:gd name="connsiteX148" fmla="*/ 2817738 w 5055425"/>
              <a:gd name="connsiteY148" fmla="*/ 1452425 h 3979164"/>
              <a:gd name="connsiteX149" fmla="*/ 2914488 w 5055425"/>
              <a:gd name="connsiteY149" fmla="*/ 1474049 h 3979164"/>
              <a:gd name="connsiteX150" fmla="*/ 3105112 w 5055425"/>
              <a:gd name="connsiteY150" fmla="*/ 1565529 h 3979164"/>
              <a:gd name="connsiteX151" fmla="*/ 3300679 w 5055425"/>
              <a:gd name="connsiteY151" fmla="*/ 1749742 h 3979164"/>
              <a:gd name="connsiteX152" fmla="*/ 2919260 w 5055425"/>
              <a:gd name="connsiteY152" fmla="*/ 1599933 h 3979164"/>
              <a:gd name="connsiteX153" fmla="*/ 2841411 w 5055425"/>
              <a:gd name="connsiteY153" fmla="*/ 1537600 h 3979164"/>
              <a:gd name="connsiteX154" fmla="*/ 2770480 w 5055425"/>
              <a:gd name="connsiteY154" fmla="*/ 1492369 h 3979164"/>
              <a:gd name="connsiteX155" fmla="*/ 2739176 w 5055425"/>
              <a:gd name="connsiteY155" fmla="*/ 1518828 h 3979164"/>
              <a:gd name="connsiteX156" fmla="*/ 2583485 w 5055425"/>
              <a:gd name="connsiteY156" fmla="*/ 1675866 h 3979164"/>
              <a:gd name="connsiteX157" fmla="*/ 2580708 w 5055425"/>
              <a:gd name="connsiteY157" fmla="*/ 1677387 h 3979164"/>
              <a:gd name="connsiteX158" fmla="*/ 2569568 w 5055425"/>
              <a:gd name="connsiteY158" fmla="*/ 1734882 h 3979164"/>
              <a:gd name="connsiteX159" fmla="*/ 2511819 w 5055425"/>
              <a:gd name="connsiteY159" fmla="*/ 1992026 h 3979164"/>
              <a:gd name="connsiteX160" fmla="*/ 2469110 w 5055425"/>
              <a:gd name="connsiteY160" fmla="*/ 2142591 h 3979164"/>
              <a:gd name="connsiteX161" fmla="*/ 2520175 w 5055425"/>
              <a:gd name="connsiteY161" fmla="*/ 2125182 h 3979164"/>
              <a:gd name="connsiteX162" fmla="*/ 2658389 w 5055425"/>
              <a:gd name="connsiteY162" fmla="*/ 2110472 h 3979164"/>
              <a:gd name="connsiteX163" fmla="*/ 3001289 w 5055425"/>
              <a:gd name="connsiteY163" fmla="*/ 2062352 h 3979164"/>
              <a:gd name="connsiteX164" fmla="*/ 2535516 w 5055425"/>
              <a:gd name="connsiteY164" fmla="*/ 2254033 h 3979164"/>
              <a:gd name="connsiteX165" fmla="*/ 2438233 w 5055425"/>
              <a:gd name="connsiteY165" fmla="*/ 2239448 h 3979164"/>
              <a:gd name="connsiteX166" fmla="*/ 2424504 w 5055425"/>
              <a:gd name="connsiteY166" fmla="*/ 2278761 h 3979164"/>
              <a:gd name="connsiteX167" fmla="*/ 2390318 w 5055425"/>
              <a:gd name="connsiteY167" fmla="*/ 2359533 h 3979164"/>
              <a:gd name="connsiteX168" fmla="*/ 2310464 w 5055425"/>
              <a:gd name="connsiteY168" fmla="*/ 2658514 h 3979164"/>
              <a:gd name="connsiteX169" fmla="*/ 2305369 w 5055425"/>
              <a:gd name="connsiteY169" fmla="*/ 2685621 h 3979164"/>
              <a:gd name="connsiteX170" fmla="*/ 2334158 w 5055425"/>
              <a:gd name="connsiteY170" fmla="*/ 2631752 h 3979164"/>
              <a:gd name="connsiteX171" fmla="*/ 2833611 w 5055425"/>
              <a:gd name="connsiteY171" fmla="*/ 2231440 h 3979164"/>
              <a:gd name="connsiteX172" fmla="*/ 2314648 w 5055425"/>
              <a:gd name="connsiteY172" fmla="*/ 2844304 h 3979164"/>
              <a:gd name="connsiteX173" fmla="*/ 2243726 w 5055425"/>
              <a:gd name="connsiteY173" fmla="*/ 2956769 h 3979164"/>
              <a:gd name="connsiteX174" fmla="*/ 2205201 w 5055425"/>
              <a:gd name="connsiteY174" fmla="*/ 3082827 h 3979164"/>
              <a:gd name="connsiteX175" fmla="*/ 2027606 w 5055425"/>
              <a:gd name="connsiteY175" fmla="*/ 3490112 h 3979164"/>
              <a:gd name="connsiteX176" fmla="*/ 2145373 w 5055425"/>
              <a:gd name="connsiteY176" fmla="*/ 2573007 h 3979164"/>
              <a:gd name="connsiteX177" fmla="*/ 2225941 w 5055425"/>
              <a:gd name="connsiteY177" fmla="*/ 2345353 h 3979164"/>
              <a:gd name="connsiteX178" fmla="*/ 2276779 w 5055425"/>
              <a:gd name="connsiteY178" fmla="*/ 2233407 h 3979164"/>
              <a:gd name="connsiteX179" fmla="*/ 2273670 w 5055425"/>
              <a:gd name="connsiteY179" fmla="*/ 2233481 h 3979164"/>
              <a:gd name="connsiteX180" fmla="*/ 2267597 w 5055425"/>
              <a:gd name="connsiteY180" fmla="*/ 2233726 h 3979164"/>
              <a:gd name="connsiteX181" fmla="*/ 2276888 w 5055425"/>
              <a:gd name="connsiteY181" fmla="*/ 2227988 h 3979164"/>
              <a:gd name="connsiteX182" fmla="*/ 2280075 w 5055425"/>
              <a:gd name="connsiteY182" fmla="*/ 2226149 h 3979164"/>
              <a:gd name="connsiteX183" fmla="*/ 2331351 w 5055425"/>
              <a:gd name="connsiteY183" fmla="*/ 2113237 h 3979164"/>
              <a:gd name="connsiteX184" fmla="*/ 2543939 w 5055425"/>
              <a:gd name="connsiteY184" fmla="*/ 1712681 h 3979164"/>
              <a:gd name="connsiteX185" fmla="*/ 2557938 w 5055425"/>
              <a:gd name="connsiteY185" fmla="*/ 1687318 h 3979164"/>
              <a:gd name="connsiteX186" fmla="*/ 2553921 w 5055425"/>
              <a:gd name="connsiteY186" fmla="*/ 1687000 h 3979164"/>
              <a:gd name="connsiteX187" fmla="*/ 2555062 w 5055425"/>
              <a:gd name="connsiteY187" fmla="*/ 1680438 h 3979164"/>
              <a:gd name="connsiteX188" fmla="*/ 2565950 w 5055425"/>
              <a:gd name="connsiteY188" fmla="*/ 1668033 h 3979164"/>
              <a:gd name="connsiteX189" fmla="*/ 2533666 w 5055425"/>
              <a:gd name="connsiteY189" fmla="*/ 1694156 h 3979164"/>
              <a:gd name="connsiteX190" fmla="*/ 2044712 w 5055425"/>
              <a:gd name="connsiteY190" fmla="*/ 2238107 h 3979164"/>
              <a:gd name="connsiteX191" fmla="*/ 2463578 w 5055425"/>
              <a:gd name="connsiteY191" fmla="*/ 1696828 h 3979164"/>
              <a:gd name="connsiteX192" fmla="*/ 2577792 w 5055425"/>
              <a:gd name="connsiteY192" fmla="*/ 1651348 h 3979164"/>
              <a:gd name="connsiteX193" fmla="*/ 2589200 w 5055425"/>
              <a:gd name="connsiteY193" fmla="*/ 1630680 h 3979164"/>
              <a:gd name="connsiteX194" fmla="*/ 2588237 w 5055425"/>
              <a:gd name="connsiteY194" fmla="*/ 1636197 h 3979164"/>
              <a:gd name="connsiteX195" fmla="*/ 2586786 w 5055425"/>
              <a:gd name="connsiteY195" fmla="*/ 1644296 h 3979164"/>
              <a:gd name="connsiteX196" fmla="*/ 2626332 w 5055425"/>
              <a:gd name="connsiteY196" fmla="*/ 1599241 h 3979164"/>
              <a:gd name="connsiteX197" fmla="*/ 2706229 w 5055425"/>
              <a:gd name="connsiteY197" fmla="*/ 1523809 h 3979164"/>
              <a:gd name="connsiteX198" fmla="*/ 2753011 w 5055425"/>
              <a:gd name="connsiteY198" fmla="*/ 1482629 h 3979164"/>
              <a:gd name="connsiteX199" fmla="*/ 2699095 w 5055425"/>
              <a:gd name="connsiteY199" fmla="*/ 1454264 h 3979164"/>
              <a:gd name="connsiteX200" fmla="*/ 2649419 w 5055425"/>
              <a:gd name="connsiteY200" fmla="*/ 1432143 h 3979164"/>
              <a:gd name="connsiteX201" fmla="*/ 2638669 w 5055425"/>
              <a:gd name="connsiteY201" fmla="*/ 1427933 h 3979164"/>
              <a:gd name="connsiteX202" fmla="*/ 2632062 w 5055425"/>
              <a:gd name="connsiteY202" fmla="*/ 1430197 h 3979164"/>
              <a:gd name="connsiteX203" fmla="*/ 2348903 w 5055425"/>
              <a:gd name="connsiteY203" fmla="*/ 1563128 h 3979164"/>
              <a:gd name="connsiteX204" fmla="*/ 2334267 w 5055425"/>
              <a:gd name="connsiteY204" fmla="*/ 1571752 h 3979164"/>
              <a:gd name="connsiteX205" fmla="*/ 2367655 w 5055425"/>
              <a:gd name="connsiteY205" fmla="*/ 1586201 h 3979164"/>
              <a:gd name="connsiteX206" fmla="*/ 2579294 w 5055425"/>
              <a:gd name="connsiteY206" fmla="*/ 1633842 h 3979164"/>
              <a:gd name="connsiteX207" fmla="*/ 2283122 w 5055425"/>
              <a:gd name="connsiteY207" fmla="*/ 1655058 h 3979164"/>
              <a:gd name="connsiteX208" fmla="*/ 2202812 w 5055425"/>
              <a:gd name="connsiteY208" fmla="*/ 1650493 h 3979164"/>
              <a:gd name="connsiteX209" fmla="*/ 2116886 w 5055425"/>
              <a:gd name="connsiteY209" fmla="*/ 1719472 h 3979164"/>
              <a:gd name="connsiteX210" fmla="*/ 2185014 w 5055425"/>
              <a:gd name="connsiteY210" fmla="*/ 1711878 h 3979164"/>
              <a:gd name="connsiteX211" fmla="*/ 2266002 w 5055425"/>
              <a:gd name="connsiteY211" fmla="*/ 1710418 h 3979164"/>
              <a:gd name="connsiteX212" fmla="*/ 2356370 w 5055425"/>
              <a:gd name="connsiteY212" fmla="*/ 1717357 h 3979164"/>
              <a:gd name="connsiteX213" fmla="*/ 1980633 w 5055425"/>
              <a:gd name="connsiteY213" fmla="*/ 1871091 h 3979164"/>
              <a:gd name="connsiteX214" fmla="*/ 1929969 w 5055425"/>
              <a:gd name="connsiteY214" fmla="*/ 1896198 h 3979164"/>
              <a:gd name="connsiteX215" fmla="*/ 1853603 w 5055425"/>
              <a:gd name="connsiteY215" fmla="*/ 1974608 h 3979164"/>
              <a:gd name="connsiteX216" fmla="*/ 1805844 w 5055425"/>
              <a:gd name="connsiteY216" fmla="*/ 2030971 h 3979164"/>
              <a:gd name="connsiteX217" fmla="*/ 1825365 w 5055425"/>
              <a:gd name="connsiteY217" fmla="*/ 2038363 h 3979164"/>
              <a:gd name="connsiteX218" fmla="*/ 1836877 w 5055425"/>
              <a:gd name="connsiteY218" fmla="*/ 2042807 h 3979164"/>
              <a:gd name="connsiteX219" fmla="*/ 1782299 w 5055425"/>
              <a:gd name="connsiteY219" fmla="*/ 2075101 h 3979164"/>
              <a:gd name="connsiteX220" fmla="*/ 1764454 w 5055425"/>
              <a:gd name="connsiteY220" fmla="*/ 2079818 h 3979164"/>
              <a:gd name="connsiteX221" fmla="*/ 1763334 w 5055425"/>
              <a:gd name="connsiteY221" fmla="*/ 2081140 h 3979164"/>
              <a:gd name="connsiteX222" fmla="*/ 1622793 w 5055425"/>
              <a:gd name="connsiteY222" fmla="*/ 2483281 h 3979164"/>
              <a:gd name="connsiteX223" fmla="*/ 1731302 w 5055425"/>
              <a:gd name="connsiteY223" fmla="*/ 2105000 h 3979164"/>
              <a:gd name="connsiteX224" fmla="*/ 1746102 w 5055425"/>
              <a:gd name="connsiteY224" fmla="*/ 2084669 h 3979164"/>
              <a:gd name="connsiteX225" fmla="*/ 1706907 w 5055425"/>
              <a:gd name="connsiteY225" fmla="*/ 2095029 h 3979164"/>
              <a:gd name="connsiteX226" fmla="*/ 1634718 w 5055425"/>
              <a:gd name="connsiteY226" fmla="*/ 2097744 h 3979164"/>
              <a:gd name="connsiteX227" fmla="*/ 1568179 w 5055425"/>
              <a:gd name="connsiteY227" fmla="*/ 2282555 h 3979164"/>
              <a:gd name="connsiteX228" fmla="*/ 1272272 w 5055425"/>
              <a:gd name="connsiteY228" fmla="*/ 2763659 h 3979164"/>
              <a:gd name="connsiteX229" fmla="*/ 802804 w 5055425"/>
              <a:gd name="connsiteY229" fmla="*/ 3454869 h 3979164"/>
              <a:gd name="connsiteX230" fmla="*/ 1571597 w 5055425"/>
              <a:gd name="connsiteY230" fmla="*/ 2123652 h 3979164"/>
              <a:gd name="connsiteX231" fmla="*/ 1597026 w 5055425"/>
              <a:gd name="connsiteY231" fmla="*/ 2099161 h 3979164"/>
              <a:gd name="connsiteX232" fmla="*/ 1593075 w 5055425"/>
              <a:gd name="connsiteY232" fmla="*/ 2099309 h 3979164"/>
              <a:gd name="connsiteX233" fmla="*/ 1565985 w 5055425"/>
              <a:gd name="connsiteY233" fmla="*/ 2097047 h 3979164"/>
              <a:gd name="connsiteX234" fmla="*/ 1537022 w 5055425"/>
              <a:gd name="connsiteY234" fmla="*/ 2114821 h 3979164"/>
              <a:gd name="connsiteX235" fmla="*/ 1401539 w 5055425"/>
              <a:gd name="connsiteY235" fmla="*/ 2208667 h 3979164"/>
              <a:gd name="connsiteX236" fmla="*/ 1369053 w 5055425"/>
              <a:gd name="connsiteY236" fmla="*/ 2234572 h 3979164"/>
              <a:gd name="connsiteX237" fmla="*/ 1364334 w 5055425"/>
              <a:gd name="connsiteY237" fmla="*/ 2256347 h 3979164"/>
              <a:gd name="connsiteX238" fmla="*/ 1090917 w 5055425"/>
              <a:gd name="connsiteY238" fmla="*/ 2397899 h 3979164"/>
              <a:gd name="connsiteX239" fmla="*/ 598855 w 5055425"/>
              <a:gd name="connsiteY239" fmla="*/ 2748648 h 3979164"/>
              <a:gd name="connsiteX240" fmla="*/ 1377848 w 5055425"/>
              <a:gd name="connsiteY240" fmla="*/ 2193988 h 3979164"/>
              <a:gd name="connsiteX241" fmla="*/ 1377299 w 5055425"/>
              <a:gd name="connsiteY241" fmla="*/ 2196521 h 3979164"/>
              <a:gd name="connsiteX242" fmla="*/ 1424528 w 5055425"/>
              <a:gd name="connsiteY242" fmla="*/ 2144700 h 3979164"/>
              <a:gd name="connsiteX243" fmla="*/ 1481008 w 5055425"/>
              <a:gd name="connsiteY243" fmla="*/ 2089951 h 3979164"/>
              <a:gd name="connsiteX244" fmla="*/ 1445697 w 5055425"/>
              <a:gd name="connsiteY244" fmla="*/ 2087002 h 3979164"/>
              <a:gd name="connsiteX245" fmla="*/ 1035122 w 5055425"/>
              <a:gd name="connsiteY245" fmla="*/ 1981515 h 3979164"/>
              <a:gd name="connsiteX246" fmla="*/ 972598 w 5055425"/>
              <a:gd name="connsiteY246" fmla="*/ 1947423 h 3979164"/>
              <a:gd name="connsiteX247" fmla="*/ 960136 w 5055425"/>
              <a:gd name="connsiteY247" fmla="*/ 2049090 h 3979164"/>
              <a:gd name="connsiteX248" fmla="*/ 791146 w 5055425"/>
              <a:gd name="connsiteY248" fmla="*/ 2465069 h 3979164"/>
              <a:gd name="connsiteX249" fmla="*/ 832789 w 5055425"/>
              <a:gd name="connsiteY249" fmla="*/ 2048255 h 3979164"/>
              <a:gd name="connsiteX250" fmla="*/ 847732 w 5055425"/>
              <a:gd name="connsiteY250" fmla="*/ 1926709 h 3979164"/>
              <a:gd name="connsiteX251" fmla="*/ 861518 w 5055425"/>
              <a:gd name="connsiteY251" fmla="*/ 1881294 h 3979164"/>
              <a:gd name="connsiteX252" fmla="*/ 829442 w 5055425"/>
              <a:gd name="connsiteY252" fmla="*/ 1862848 h 3979164"/>
              <a:gd name="connsiteX253" fmla="*/ 469235 w 5055425"/>
              <a:gd name="connsiteY253" fmla="*/ 1731781 h 3979164"/>
              <a:gd name="connsiteX254" fmla="*/ 360684 w 5055425"/>
              <a:gd name="connsiteY254" fmla="*/ 1705694 h 3979164"/>
              <a:gd name="connsiteX255" fmla="*/ 298833 w 5055425"/>
              <a:gd name="connsiteY255" fmla="*/ 1746950 h 3979164"/>
              <a:gd name="connsiteX256" fmla="*/ 0 w 5055425"/>
              <a:gd name="connsiteY256" fmla="*/ 1980742 h 3979164"/>
              <a:gd name="connsiteX257" fmla="*/ 874652 w 5055425"/>
              <a:gd name="connsiteY257" fmla="*/ 1277352 h 3979164"/>
              <a:gd name="connsiteX258" fmla="*/ 904069 w 5055425"/>
              <a:gd name="connsiteY258" fmla="*/ 1260605 h 3979164"/>
              <a:gd name="connsiteX259" fmla="*/ 805701 w 5055425"/>
              <a:gd name="connsiteY259" fmla="*/ 1170812 h 3979164"/>
              <a:gd name="connsiteX260" fmla="*/ 894494 w 5055425"/>
              <a:gd name="connsiteY260" fmla="*/ 1209670 h 3979164"/>
              <a:gd name="connsiteX261" fmla="*/ 945924 w 5055425"/>
              <a:gd name="connsiteY261" fmla="*/ 1236777 h 3979164"/>
              <a:gd name="connsiteX262" fmla="*/ 958560 w 5055425"/>
              <a:gd name="connsiteY262" fmla="*/ 1229583 h 3979164"/>
              <a:gd name="connsiteX263" fmla="*/ 1331164 w 5055425"/>
              <a:gd name="connsiteY263" fmla="*/ 1066887 h 3979164"/>
              <a:gd name="connsiteX264" fmla="*/ 1355955 w 5055425"/>
              <a:gd name="connsiteY264" fmla="*/ 1060245 h 3979164"/>
              <a:gd name="connsiteX265" fmla="*/ 1331720 w 5055425"/>
              <a:gd name="connsiteY265" fmla="*/ 1051560 h 3979164"/>
              <a:gd name="connsiteX266" fmla="*/ 1232421 w 5055425"/>
              <a:gd name="connsiteY266" fmla="*/ 995743 h 3979164"/>
              <a:gd name="connsiteX267" fmla="*/ 775297 w 5055425"/>
              <a:gd name="connsiteY267" fmla="*/ 528942 h 3979164"/>
              <a:gd name="connsiteX268" fmla="*/ 384696 w 5055425"/>
              <a:gd name="connsiteY268" fmla="*/ 13030 h 3979164"/>
              <a:gd name="connsiteX269" fmla="*/ 1087384 w 5055425"/>
              <a:gd name="connsiteY269" fmla="*/ 616548 h 3979164"/>
              <a:gd name="connsiteX270" fmla="*/ 1237674 w 5055425"/>
              <a:gd name="connsiteY270" fmla="*/ 788578 h 3979164"/>
              <a:gd name="connsiteX271" fmla="*/ 1235062 w 5055425"/>
              <a:gd name="connsiteY271" fmla="*/ 779223 h 3979164"/>
              <a:gd name="connsiteX272" fmla="*/ 1238555 w 5055425"/>
              <a:gd name="connsiteY272" fmla="*/ 735825 h 3979164"/>
              <a:gd name="connsiteX273" fmla="*/ 1064286 w 5055425"/>
              <a:gd name="connsiteY273" fmla="*/ 0 h 397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5055425" h="3979164">
                <a:moveTo>
                  <a:pt x="1594942" y="2459545"/>
                </a:moveTo>
                <a:cubicBezTo>
                  <a:pt x="1594942" y="2459545"/>
                  <a:pt x="1806930" y="2653855"/>
                  <a:pt x="1746618" y="2998089"/>
                </a:cubicBezTo>
                <a:cubicBezTo>
                  <a:pt x="1686306" y="3342322"/>
                  <a:pt x="1700136" y="3414483"/>
                  <a:pt x="1700136" y="3414483"/>
                </a:cubicBezTo>
                <a:cubicBezTo>
                  <a:pt x="1700136" y="3414483"/>
                  <a:pt x="1586979" y="3166453"/>
                  <a:pt x="1631823" y="2860814"/>
                </a:cubicBezTo>
                <a:cubicBezTo>
                  <a:pt x="1676666" y="2555176"/>
                  <a:pt x="1594942" y="2459545"/>
                  <a:pt x="1594942" y="2459545"/>
                </a:cubicBezTo>
                <a:close/>
                <a:moveTo>
                  <a:pt x="3008947" y="2055266"/>
                </a:moveTo>
                <a:cubicBezTo>
                  <a:pt x="3008947" y="2055266"/>
                  <a:pt x="3009445" y="2057126"/>
                  <a:pt x="3010377" y="2060680"/>
                </a:cubicBezTo>
                <a:lnTo>
                  <a:pt x="3013431" y="2072465"/>
                </a:lnTo>
                <a:lnTo>
                  <a:pt x="3021101" y="2064410"/>
                </a:lnTo>
                <a:cubicBezTo>
                  <a:pt x="3021101" y="2064410"/>
                  <a:pt x="3020210" y="2066071"/>
                  <a:pt x="3018534" y="2069269"/>
                </a:cubicBezTo>
                <a:lnTo>
                  <a:pt x="3014581" y="2076919"/>
                </a:lnTo>
                <a:lnTo>
                  <a:pt x="3020678" y="2100990"/>
                </a:lnTo>
                <a:cubicBezTo>
                  <a:pt x="3052109" y="2226573"/>
                  <a:pt x="3135659" y="2581951"/>
                  <a:pt x="3132811" y="2800502"/>
                </a:cubicBezTo>
                <a:cubicBezTo>
                  <a:pt x="3129305" y="3069488"/>
                  <a:pt x="3308756" y="3272942"/>
                  <a:pt x="3275648" y="3979164"/>
                </a:cubicBezTo>
                <a:cubicBezTo>
                  <a:pt x="3217583" y="3766337"/>
                  <a:pt x="3052915" y="3439515"/>
                  <a:pt x="2999422" y="3096768"/>
                </a:cubicBezTo>
                <a:cubicBezTo>
                  <a:pt x="2952616" y="2796864"/>
                  <a:pt x="2983667" y="2391713"/>
                  <a:pt x="3002089" y="2148706"/>
                </a:cubicBezTo>
                <a:lnTo>
                  <a:pt x="3006139" y="2093517"/>
                </a:lnTo>
                <a:lnTo>
                  <a:pt x="2999896" y="2105921"/>
                </a:lnTo>
                <a:cubicBezTo>
                  <a:pt x="2942741" y="2221030"/>
                  <a:pt x="2788425" y="2554276"/>
                  <a:pt x="2768117" y="2834678"/>
                </a:cubicBezTo>
                <a:cubicBezTo>
                  <a:pt x="2745847" y="2628419"/>
                  <a:pt x="2725095" y="2407020"/>
                  <a:pt x="2922507" y="2167955"/>
                </a:cubicBezTo>
                <a:lnTo>
                  <a:pt x="3007205" y="2079004"/>
                </a:lnTo>
                <a:close/>
                <a:moveTo>
                  <a:pt x="1887834" y="1917078"/>
                </a:moveTo>
                <a:lnTo>
                  <a:pt x="1810188" y="1955557"/>
                </a:lnTo>
                <a:lnTo>
                  <a:pt x="1726605" y="2001689"/>
                </a:lnTo>
                <a:lnTo>
                  <a:pt x="1740142" y="2006558"/>
                </a:lnTo>
                <a:cubicBezTo>
                  <a:pt x="1760493" y="2013989"/>
                  <a:pt x="1778025" y="2020493"/>
                  <a:pt x="1792356" y="2025863"/>
                </a:cubicBezTo>
                <a:lnTo>
                  <a:pt x="1792942" y="2026086"/>
                </a:lnTo>
                <a:lnTo>
                  <a:pt x="1869600" y="1936751"/>
                </a:lnTo>
                <a:close/>
                <a:moveTo>
                  <a:pt x="1027491" y="1378442"/>
                </a:moveTo>
                <a:lnTo>
                  <a:pt x="991999" y="1407972"/>
                </a:lnTo>
                <a:cubicBezTo>
                  <a:pt x="887787" y="1490742"/>
                  <a:pt x="791316" y="1546356"/>
                  <a:pt x="715289" y="1548803"/>
                </a:cubicBezTo>
                <a:cubicBezTo>
                  <a:pt x="634193" y="1551413"/>
                  <a:pt x="520950" y="1603362"/>
                  <a:pt x="395192" y="1682677"/>
                </a:cubicBezTo>
                <a:lnTo>
                  <a:pt x="362749" y="1704316"/>
                </a:lnTo>
                <a:lnTo>
                  <a:pt x="449884" y="1698797"/>
                </a:lnTo>
                <a:cubicBezTo>
                  <a:pt x="548867" y="1697814"/>
                  <a:pt x="663737" y="1710984"/>
                  <a:pt x="784179" y="1732686"/>
                </a:cubicBezTo>
                <a:lnTo>
                  <a:pt x="910314" y="1760002"/>
                </a:lnTo>
                <a:lnTo>
                  <a:pt x="921064" y="1738151"/>
                </a:lnTo>
                <a:cubicBezTo>
                  <a:pt x="996878" y="1610187"/>
                  <a:pt x="1093736" y="1553260"/>
                  <a:pt x="1093736" y="1553260"/>
                </a:cubicBezTo>
                <a:cubicBezTo>
                  <a:pt x="1093736" y="1553260"/>
                  <a:pt x="1037565" y="1596294"/>
                  <a:pt x="1000992" y="1747829"/>
                </a:cubicBezTo>
                <a:lnTo>
                  <a:pt x="995142" y="1778372"/>
                </a:lnTo>
                <a:lnTo>
                  <a:pt x="1029438" y="1785799"/>
                </a:lnTo>
                <a:cubicBezTo>
                  <a:pt x="1234918" y="1836764"/>
                  <a:pt x="1436778" y="1901016"/>
                  <a:pt x="1587268" y="1952527"/>
                </a:cubicBezTo>
                <a:lnTo>
                  <a:pt x="1616877" y="1962840"/>
                </a:lnTo>
                <a:lnTo>
                  <a:pt x="1652301" y="1933895"/>
                </a:lnTo>
                <a:lnTo>
                  <a:pt x="1626990" y="1932686"/>
                </a:lnTo>
                <a:cubicBezTo>
                  <a:pt x="1484434" y="1922093"/>
                  <a:pt x="1290752" y="1885645"/>
                  <a:pt x="1271511" y="1766582"/>
                </a:cubicBezTo>
                <a:cubicBezTo>
                  <a:pt x="1252271" y="1647520"/>
                  <a:pt x="1194439" y="1552567"/>
                  <a:pt x="1079199" y="1430593"/>
                </a:cubicBezTo>
                <a:close/>
                <a:moveTo>
                  <a:pt x="2945912" y="1318144"/>
                </a:moveTo>
                <a:lnTo>
                  <a:pt x="2930423" y="1324546"/>
                </a:lnTo>
                <a:cubicBezTo>
                  <a:pt x="2881521" y="1344758"/>
                  <a:pt x="2831734" y="1362075"/>
                  <a:pt x="2781771" y="1378886"/>
                </a:cubicBezTo>
                <a:lnTo>
                  <a:pt x="2648153" y="1424682"/>
                </a:lnTo>
                <a:lnTo>
                  <a:pt x="2685461" y="1429435"/>
                </a:lnTo>
                <a:cubicBezTo>
                  <a:pt x="2714386" y="1433422"/>
                  <a:pt x="2751045" y="1439020"/>
                  <a:pt x="2790772" y="1446398"/>
                </a:cubicBezTo>
                <a:lnTo>
                  <a:pt x="2793483" y="1447004"/>
                </a:lnTo>
                <a:lnTo>
                  <a:pt x="2869883" y="1379753"/>
                </a:lnTo>
                <a:close/>
                <a:moveTo>
                  <a:pt x="847966" y="1067613"/>
                </a:moveTo>
                <a:cubicBezTo>
                  <a:pt x="968333" y="1066194"/>
                  <a:pt x="1049274" y="1075334"/>
                  <a:pt x="1049274" y="1075334"/>
                </a:cubicBezTo>
                <a:cubicBezTo>
                  <a:pt x="952805" y="1239164"/>
                  <a:pt x="806767" y="1169403"/>
                  <a:pt x="703440" y="1140752"/>
                </a:cubicBezTo>
                <a:cubicBezTo>
                  <a:pt x="600113" y="1112101"/>
                  <a:pt x="357645" y="1161631"/>
                  <a:pt x="109766" y="1253909"/>
                </a:cubicBezTo>
                <a:cubicBezTo>
                  <a:pt x="337223" y="1101675"/>
                  <a:pt x="647354" y="1069978"/>
                  <a:pt x="847966" y="1067613"/>
                </a:cubicBezTo>
                <a:close/>
                <a:moveTo>
                  <a:pt x="1384604" y="966989"/>
                </a:moveTo>
                <a:lnTo>
                  <a:pt x="1406030" y="993746"/>
                </a:lnTo>
                <a:cubicBezTo>
                  <a:pt x="1446405" y="1044667"/>
                  <a:pt x="1469517" y="1075220"/>
                  <a:pt x="1469517" y="1075220"/>
                </a:cubicBezTo>
                <a:cubicBezTo>
                  <a:pt x="1469517" y="1075220"/>
                  <a:pt x="1434542" y="1084358"/>
                  <a:pt x="1372286" y="1066097"/>
                </a:cubicBezTo>
                <a:lnTo>
                  <a:pt x="1356881" y="1060576"/>
                </a:lnTo>
                <a:lnTo>
                  <a:pt x="1185196" y="1235280"/>
                </a:lnTo>
                <a:lnTo>
                  <a:pt x="1088989" y="1324179"/>
                </a:lnTo>
                <a:lnTo>
                  <a:pt x="1155019" y="1366469"/>
                </a:lnTo>
                <a:lnTo>
                  <a:pt x="1172617" y="1333692"/>
                </a:lnTo>
                <a:cubicBezTo>
                  <a:pt x="1242383" y="1234935"/>
                  <a:pt x="1352054" y="1147896"/>
                  <a:pt x="1449552" y="1102004"/>
                </a:cubicBezTo>
                <a:lnTo>
                  <a:pt x="1541942" y="1061098"/>
                </a:lnTo>
                <a:lnTo>
                  <a:pt x="1492096" y="1035229"/>
                </a:lnTo>
                <a:cubicBezTo>
                  <a:pt x="1460829" y="1017938"/>
                  <a:pt x="1427333" y="997844"/>
                  <a:pt x="1395182" y="975614"/>
                </a:cubicBezTo>
                <a:close/>
                <a:moveTo>
                  <a:pt x="2351627" y="902865"/>
                </a:moveTo>
                <a:cubicBezTo>
                  <a:pt x="2299430" y="904342"/>
                  <a:pt x="2247214" y="907028"/>
                  <a:pt x="2195169" y="907732"/>
                </a:cubicBezTo>
                <a:cubicBezTo>
                  <a:pt x="2029920" y="910018"/>
                  <a:pt x="1876307" y="959260"/>
                  <a:pt x="1724640" y="1016319"/>
                </a:cubicBezTo>
                <a:lnTo>
                  <a:pt x="1615855" y="1058154"/>
                </a:lnTo>
                <a:lnTo>
                  <a:pt x="1619517" y="1069658"/>
                </a:lnTo>
                <a:cubicBezTo>
                  <a:pt x="1626023" y="1090549"/>
                  <a:pt x="1629347" y="1102081"/>
                  <a:pt x="1629347" y="1102081"/>
                </a:cubicBezTo>
                <a:cubicBezTo>
                  <a:pt x="1629347" y="1102081"/>
                  <a:pt x="1622435" y="1099264"/>
                  <a:pt x="1610439" y="1093971"/>
                </a:cubicBezTo>
                <a:lnTo>
                  <a:pt x="1570950" y="1075616"/>
                </a:lnTo>
                <a:lnTo>
                  <a:pt x="1446703" y="1133725"/>
                </a:lnTo>
                <a:cubicBezTo>
                  <a:pt x="1351360" y="1186876"/>
                  <a:pt x="1259316" y="1259209"/>
                  <a:pt x="1199290" y="1347206"/>
                </a:cubicBezTo>
                <a:lnTo>
                  <a:pt x="1179653" y="1385059"/>
                </a:lnTo>
                <a:lnTo>
                  <a:pt x="1321480" y="1493653"/>
                </a:lnTo>
                <a:cubicBezTo>
                  <a:pt x="1478841" y="1622794"/>
                  <a:pt x="1612311" y="1756243"/>
                  <a:pt x="1693908" y="1842339"/>
                </a:cubicBezTo>
                <a:lnTo>
                  <a:pt x="1728011" y="1878803"/>
                </a:lnTo>
                <a:lnTo>
                  <a:pt x="1764067" y="1853794"/>
                </a:lnTo>
                <a:cubicBezTo>
                  <a:pt x="1826287" y="1814676"/>
                  <a:pt x="1891900" y="1781766"/>
                  <a:pt x="1961769" y="1757351"/>
                </a:cubicBezTo>
                <a:lnTo>
                  <a:pt x="2074949" y="1728739"/>
                </a:lnTo>
                <a:lnTo>
                  <a:pt x="2095799" y="1709183"/>
                </a:lnTo>
                <a:lnTo>
                  <a:pt x="2178436" y="1646316"/>
                </a:lnTo>
                <a:lnTo>
                  <a:pt x="2128824" y="1637241"/>
                </a:lnTo>
                <a:cubicBezTo>
                  <a:pt x="2107594" y="1631200"/>
                  <a:pt x="2089490" y="1623365"/>
                  <a:pt x="2075841" y="1613344"/>
                </a:cubicBezTo>
                <a:cubicBezTo>
                  <a:pt x="1966646" y="1533182"/>
                  <a:pt x="1840916" y="1483004"/>
                  <a:pt x="1840916" y="1483004"/>
                </a:cubicBezTo>
                <a:cubicBezTo>
                  <a:pt x="1840916" y="1483004"/>
                  <a:pt x="1902095" y="1474222"/>
                  <a:pt x="1983510" y="1476232"/>
                </a:cubicBezTo>
                <a:cubicBezTo>
                  <a:pt x="2064925" y="1478242"/>
                  <a:pt x="2166576" y="1491044"/>
                  <a:pt x="2247519" y="1534211"/>
                </a:cubicBezTo>
                <a:lnTo>
                  <a:pt x="2311194" y="1561767"/>
                </a:lnTo>
                <a:lnTo>
                  <a:pt x="2373716" y="1525839"/>
                </a:lnTo>
                <a:cubicBezTo>
                  <a:pt x="2528925" y="1448397"/>
                  <a:pt x="2695375" y="1395184"/>
                  <a:pt x="2857538" y="1334147"/>
                </a:cubicBezTo>
                <a:cubicBezTo>
                  <a:pt x="2890723" y="1321670"/>
                  <a:pt x="2923346" y="1307792"/>
                  <a:pt x="2955917" y="1293819"/>
                </a:cubicBezTo>
                <a:lnTo>
                  <a:pt x="2997157" y="1276618"/>
                </a:lnTo>
                <a:lnTo>
                  <a:pt x="3053863" y="1230668"/>
                </a:lnTo>
                <a:cubicBezTo>
                  <a:pt x="3118190" y="1184967"/>
                  <a:pt x="3185179" y="1142866"/>
                  <a:pt x="3253816" y="1103185"/>
                </a:cubicBezTo>
                <a:cubicBezTo>
                  <a:pt x="3288811" y="1082954"/>
                  <a:pt x="3318796" y="1060732"/>
                  <a:pt x="3348923" y="1038758"/>
                </a:cubicBezTo>
                <a:lnTo>
                  <a:pt x="3353935" y="1035471"/>
                </a:lnTo>
                <a:lnTo>
                  <a:pt x="3311957" y="1025050"/>
                </a:lnTo>
                <a:cubicBezTo>
                  <a:pt x="3259904" y="1008683"/>
                  <a:pt x="3210648" y="984666"/>
                  <a:pt x="3157727" y="969264"/>
                </a:cubicBezTo>
                <a:cubicBezTo>
                  <a:pt x="3047923" y="937298"/>
                  <a:pt x="2936252" y="938250"/>
                  <a:pt x="2823133" y="933869"/>
                </a:cubicBezTo>
                <a:cubicBezTo>
                  <a:pt x="2717444" y="929754"/>
                  <a:pt x="2613316" y="913638"/>
                  <a:pt x="2507970" y="905256"/>
                </a:cubicBezTo>
                <a:cubicBezTo>
                  <a:pt x="2456002" y="901122"/>
                  <a:pt x="2403824" y="901389"/>
                  <a:pt x="2351627" y="902865"/>
                </a:cubicBezTo>
                <a:close/>
                <a:moveTo>
                  <a:pt x="5055425" y="847207"/>
                </a:moveTo>
                <a:lnTo>
                  <a:pt x="5055425" y="877371"/>
                </a:lnTo>
                <a:lnTo>
                  <a:pt x="5010471" y="899899"/>
                </a:lnTo>
                <a:cubicBezTo>
                  <a:pt x="4915895" y="949576"/>
                  <a:pt x="4822633" y="1002763"/>
                  <a:pt x="4730231" y="1057351"/>
                </a:cubicBezTo>
                <a:cubicBezTo>
                  <a:pt x="4471989" y="1209751"/>
                  <a:pt x="4218052" y="1391183"/>
                  <a:pt x="3939656" y="1497673"/>
                </a:cubicBezTo>
                <a:cubicBezTo>
                  <a:pt x="3818764" y="1543926"/>
                  <a:pt x="2881771" y="1895132"/>
                  <a:pt x="3092159" y="2119884"/>
                </a:cubicBezTo>
                <a:cubicBezTo>
                  <a:pt x="3102865" y="2131314"/>
                  <a:pt x="3067508" y="2131618"/>
                  <a:pt x="3059812" y="2123427"/>
                </a:cubicBezTo>
                <a:cubicBezTo>
                  <a:pt x="2834793" y="1883054"/>
                  <a:pt x="3749994" y="1544612"/>
                  <a:pt x="3875152" y="1495996"/>
                </a:cubicBezTo>
                <a:cubicBezTo>
                  <a:pt x="4165855" y="1382839"/>
                  <a:pt x="4430307" y="1203045"/>
                  <a:pt x="4700360" y="1042606"/>
                </a:cubicBezTo>
                <a:cubicBezTo>
                  <a:pt x="4793581" y="987190"/>
                  <a:pt x="4887836" y="933352"/>
                  <a:pt x="4983508" y="883159"/>
                </a:cubicBezTo>
                <a:close/>
                <a:moveTo>
                  <a:pt x="1064286" y="0"/>
                </a:moveTo>
                <a:cubicBezTo>
                  <a:pt x="1350538" y="295787"/>
                  <a:pt x="1544659" y="838466"/>
                  <a:pt x="1607391" y="1031572"/>
                </a:cubicBezTo>
                <a:lnTo>
                  <a:pt x="1607745" y="1032684"/>
                </a:lnTo>
                <a:lnTo>
                  <a:pt x="1747937" y="979537"/>
                </a:lnTo>
                <a:cubicBezTo>
                  <a:pt x="1850202" y="944480"/>
                  <a:pt x="1954720" y="916591"/>
                  <a:pt x="2059838" y="900074"/>
                </a:cubicBezTo>
                <a:cubicBezTo>
                  <a:pt x="2117579" y="890968"/>
                  <a:pt x="2175362" y="886153"/>
                  <a:pt x="2233158" y="884309"/>
                </a:cubicBezTo>
                <a:cubicBezTo>
                  <a:pt x="2406548" y="878776"/>
                  <a:pt x="2580055" y="899979"/>
                  <a:pt x="2752877" y="912266"/>
                </a:cubicBezTo>
                <a:cubicBezTo>
                  <a:pt x="2855327" y="919581"/>
                  <a:pt x="2958617" y="913981"/>
                  <a:pt x="3060153" y="930249"/>
                </a:cubicBezTo>
                <a:cubicBezTo>
                  <a:pt x="3167443" y="947356"/>
                  <a:pt x="3262426" y="1002639"/>
                  <a:pt x="3367735" y="1020813"/>
                </a:cubicBezTo>
                <a:lnTo>
                  <a:pt x="3371478" y="1023965"/>
                </a:lnTo>
                <a:lnTo>
                  <a:pt x="3444888" y="975817"/>
                </a:lnTo>
                <a:cubicBezTo>
                  <a:pt x="3515259" y="937717"/>
                  <a:pt x="3597821" y="930973"/>
                  <a:pt x="3674745" y="914285"/>
                </a:cubicBezTo>
                <a:cubicBezTo>
                  <a:pt x="3861778" y="873785"/>
                  <a:pt x="4043858" y="793356"/>
                  <a:pt x="4223614" y="729195"/>
                </a:cubicBezTo>
                <a:cubicBezTo>
                  <a:pt x="4450071" y="648299"/>
                  <a:pt x="4694315" y="634591"/>
                  <a:pt x="4935099" y="618664"/>
                </a:cubicBezTo>
                <a:lnTo>
                  <a:pt x="5055425" y="608973"/>
                </a:lnTo>
                <a:lnTo>
                  <a:pt x="5055425" y="634672"/>
                </a:lnTo>
                <a:lnTo>
                  <a:pt x="4941824" y="644742"/>
                </a:lnTo>
                <a:cubicBezTo>
                  <a:pt x="4703871" y="662306"/>
                  <a:pt x="4465463" y="676608"/>
                  <a:pt x="4237063" y="752246"/>
                </a:cubicBezTo>
                <a:cubicBezTo>
                  <a:pt x="4083787" y="802995"/>
                  <a:pt x="3933711" y="862736"/>
                  <a:pt x="3779482" y="910856"/>
                </a:cubicBezTo>
                <a:cubicBezTo>
                  <a:pt x="3702444" y="934974"/>
                  <a:pt x="3624567" y="948042"/>
                  <a:pt x="3546158" y="966139"/>
                </a:cubicBezTo>
                <a:cubicBezTo>
                  <a:pt x="3460014" y="986028"/>
                  <a:pt x="3383509" y="1043368"/>
                  <a:pt x="3309595" y="1089431"/>
                </a:cubicBezTo>
                <a:cubicBezTo>
                  <a:pt x="3239110" y="1133246"/>
                  <a:pt x="3168215" y="1174823"/>
                  <a:pt x="3099959" y="1220095"/>
                </a:cubicBezTo>
                <a:lnTo>
                  <a:pt x="3053982" y="1252925"/>
                </a:lnTo>
                <a:lnTo>
                  <a:pt x="3056153" y="1272578"/>
                </a:lnTo>
                <a:lnTo>
                  <a:pt x="2990485" y="1299721"/>
                </a:lnTo>
                <a:lnTo>
                  <a:pt x="2906154" y="1372933"/>
                </a:lnTo>
                <a:cubicBezTo>
                  <a:pt x="2879770" y="1398717"/>
                  <a:pt x="2852066" y="1423168"/>
                  <a:pt x="2823938" y="1447184"/>
                </a:cubicBezTo>
                <a:lnTo>
                  <a:pt x="2817738" y="1452425"/>
                </a:lnTo>
                <a:lnTo>
                  <a:pt x="2914488" y="1474049"/>
                </a:lnTo>
                <a:cubicBezTo>
                  <a:pt x="2996877" y="1496274"/>
                  <a:pt x="3072865" y="1526310"/>
                  <a:pt x="3105112" y="1565529"/>
                </a:cubicBezTo>
                <a:cubicBezTo>
                  <a:pt x="3191104" y="1670113"/>
                  <a:pt x="3300679" y="1749742"/>
                  <a:pt x="3300679" y="1749742"/>
                </a:cubicBezTo>
                <a:cubicBezTo>
                  <a:pt x="3300679" y="1749742"/>
                  <a:pt x="3055048" y="1723491"/>
                  <a:pt x="2919260" y="1599933"/>
                </a:cubicBezTo>
                <a:cubicBezTo>
                  <a:pt x="2893800" y="1576766"/>
                  <a:pt x="2867439" y="1556019"/>
                  <a:pt x="2841411" y="1537600"/>
                </a:cubicBezTo>
                <a:lnTo>
                  <a:pt x="2770480" y="1492369"/>
                </a:lnTo>
                <a:lnTo>
                  <a:pt x="2739176" y="1518828"/>
                </a:lnTo>
                <a:cubicBezTo>
                  <a:pt x="2683012" y="1566920"/>
                  <a:pt x="2628728" y="1616869"/>
                  <a:pt x="2583485" y="1675866"/>
                </a:cubicBezTo>
                <a:lnTo>
                  <a:pt x="2580708" y="1677387"/>
                </a:lnTo>
                <a:lnTo>
                  <a:pt x="2569568" y="1734882"/>
                </a:lnTo>
                <a:cubicBezTo>
                  <a:pt x="2556203" y="1801919"/>
                  <a:pt x="2536475" y="1894507"/>
                  <a:pt x="2511819" y="1992026"/>
                </a:cubicBezTo>
                <a:lnTo>
                  <a:pt x="2469110" y="2142591"/>
                </a:lnTo>
                <a:lnTo>
                  <a:pt x="2520175" y="2125182"/>
                </a:lnTo>
                <a:cubicBezTo>
                  <a:pt x="2565385" y="2114132"/>
                  <a:pt x="2612669" y="2107777"/>
                  <a:pt x="2658389" y="2110472"/>
                </a:cubicBezTo>
                <a:cubicBezTo>
                  <a:pt x="2841269" y="2121255"/>
                  <a:pt x="3001289" y="2062352"/>
                  <a:pt x="3001289" y="2062352"/>
                </a:cubicBezTo>
                <a:cubicBezTo>
                  <a:pt x="3001289" y="2062352"/>
                  <a:pt x="2668142" y="2281275"/>
                  <a:pt x="2535516" y="2254033"/>
                </a:cubicBezTo>
                <a:lnTo>
                  <a:pt x="2438233" y="2239448"/>
                </a:lnTo>
                <a:lnTo>
                  <a:pt x="2424504" y="2278761"/>
                </a:lnTo>
                <a:cubicBezTo>
                  <a:pt x="2413479" y="2307682"/>
                  <a:pt x="2402066" y="2334861"/>
                  <a:pt x="2390318" y="2359533"/>
                </a:cubicBezTo>
                <a:cubicBezTo>
                  <a:pt x="2346941" y="2450631"/>
                  <a:pt x="2330820" y="2544128"/>
                  <a:pt x="2310464" y="2658514"/>
                </a:cubicBezTo>
                <a:lnTo>
                  <a:pt x="2305369" y="2685621"/>
                </a:lnTo>
                <a:lnTo>
                  <a:pt x="2334158" y="2631752"/>
                </a:lnTo>
                <a:cubicBezTo>
                  <a:pt x="2443553" y="2453125"/>
                  <a:pt x="2596667" y="2306516"/>
                  <a:pt x="2833611" y="2231440"/>
                </a:cubicBezTo>
                <a:cubicBezTo>
                  <a:pt x="2833611" y="2231440"/>
                  <a:pt x="2555990" y="2490180"/>
                  <a:pt x="2314648" y="2844304"/>
                </a:cubicBezTo>
                <a:lnTo>
                  <a:pt x="2243726" y="2956769"/>
                </a:lnTo>
                <a:lnTo>
                  <a:pt x="2205201" y="3082827"/>
                </a:lnTo>
                <a:cubicBezTo>
                  <a:pt x="2164990" y="3199262"/>
                  <a:pt x="2108902" y="3333198"/>
                  <a:pt x="2027606" y="3490112"/>
                </a:cubicBezTo>
                <a:cubicBezTo>
                  <a:pt x="2063801" y="3272447"/>
                  <a:pt x="2050771" y="2906725"/>
                  <a:pt x="2145373" y="2573007"/>
                </a:cubicBezTo>
                <a:cubicBezTo>
                  <a:pt x="2166067" y="2500007"/>
                  <a:pt x="2193934" y="2423051"/>
                  <a:pt x="2225941" y="2345353"/>
                </a:cubicBezTo>
                <a:lnTo>
                  <a:pt x="2276779" y="2233407"/>
                </a:lnTo>
                <a:lnTo>
                  <a:pt x="2273670" y="2233481"/>
                </a:lnTo>
                <a:cubicBezTo>
                  <a:pt x="2269711" y="2233618"/>
                  <a:pt x="2267597" y="2233726"/>
                  <a:pt x="2267597" y="2233726"/>
                </a:cubicBezTo>
                <a:cubicBezTo>
                  <a:pt x="2267597" y="2233726"/>
                  <a:pt x="2270846" y="2231632"/>
                  <a:pt x="2276888" y="2227988"/>
                </a:cubicBezTo>
                <a:lnTo>
                  <a:pt x="2280075" y="2226149"/>
                </a:lnTo>
                <a:lnTo>
                  <a:pt x="2331351" y="2113237"/>
                </a:lnTo>
                <a:cubicBezTo>
                  <a:pt x="2405864" y="1961287"/>
                  <a:pt x="2484811" y="1819206"/>
                  <a:pt x="2543939" y="1712681"/>
                </a:cubicBezTo>
                <a:lnTo>
                  <a:pt x="2557938" y="1687318"/>
                </a:lnTo>
                <a:lnTo>
                  <a:pt x="2553921" y="1687000"/>
                </a:lnTo>
                <a:cubicBezTo>
                  <a:pt x="2552457" y="1685865"/>
                  <a:pt x="2552528" y="1683743"/>
                  <a:pt x="2555062" y="1680438"/>
                </a:cubicBezTo>
                <a:lnTo>
                  <a:pt x="2565950" y="1668033"/>
                </a:lnTo>
                <a:lnTo>
                  <a:pt x="2533666" y="1694156"/>
                </a:lnTo>
                <a:cubicBezTo>
                  <a:pt x="2417616" y="1790230"/>
                  <a:pt x="2169871" y="2010793"/>
                  <a:pt x="2044712" y="2238107"/>
                </a:cubicBezTo>
                <a:cubicBezTo>
                  <a:pt x="2110720" y="2041416"/>
                  <a:pt x="2184371" y="1831569"/>
                  <a:pt x="2463578" y="1696828"/>
                </a:cubicBezTo>
                <a:lnTo>
                  <a:pt x="2577792" y="1651348"/>
                </a:lnTo>
                <a:lnTo>
                  <a:pt x="2589200" y="1630680"/>
                </a:lnTo>
                <a:cubicBezTo>
                  <a:pt x="2589200" y="1630680"/>
                  <a:pt x="2588875" y="1632578"/>
                  <a:pt x="2588237" y="1636197"/>
                </a:cubicBezTo>
                <a:lnTo>
                  <a:pt x="2586786" y="1644296"/>
                </a:lnTo>
                <a:lnTo>
                  <a:pt x="2626332" y="1599241"/>
                </a:lnTo>
                <a:cubicBezTo>
                  <a:pt x="2651833" y="1573282"/>
                  <a:pt x="2678771" y="1548284"/>
                  <a:pt x="2706229" y="1523809"/>
                </a:cubicBezTo>
                <a:lnTo>
                  <a:pt x="2753011" y="1482629"/>
                </a:lnTo>
                <a:lnTo>
                  <a:pt x="2699095" y="1454264"/>
                </a:lnTo>
                <a:cubicBezTo>
                  <a:pt x="2679327" y="1444780"/>
                  <a:pt x="2662358" y="1437438"/>
                  <a:pt x="2649419" y="1432143"/>
                </a:cubicBezTo>
                <a:lnTo>
                  <a:pt x="2638669" y="1427933"/>
                </a:lnTo>
                <a:lnTo>
                  <a:pt x="2632062" y="1430197"/>
                </a:lnTo>
                <a:cubicBezTo>
                  <a:pt x="2534183" y="1466087"/>
                  <a:pt x="2442895" y="1518361"/>
                  <a:pt x="2348903" y="1563128"/>
                </a:cubicBezTo>
                <a:lnTo>
                  <a:pt x="2334267" y="1571752"/>
                </a:lnTo>
                <a:lnTo>
                  <a:pt x="2367655" y="1586201"/>
                </a:lnTo>
                <a:cubicBezTo>
                  <a:pt x="2483732" y="1626363"/>
                  <a:pt x="2579294" y="1633842"/>
                  <a:pt x="2579294" y="1633842"/>
                </a:cubicBezTo>
                <a:cubicBezTo>
                  <a:pt x="2579294" y="1633842"/>
                  <a:pt x="2425287" y="1657149"/>
                  <a:pt x="2283122" y="1655058"/>
                </a:cubicBezTo>
                <a:lnTo>
                  <a:pt x="2202812" y="1650493"/>
                </a:lnTo>
                <a:lnTo>
                  <a:pt x="2116886" y="1719472"/>
                </a:lnTo>
                <a:lnTo>
                  <a:pt x="2185014" y="1711878"/>
                </a:lnTo>
                <a:cubicBezTo>
                  <a:pt x="2211430" y="1710165"/>
                  <a:pt x="2238416" y="1709650"/>
                  <a:pt x="2266002" y="1710418"/>
                </a:cubicBezTo>
                <a:cubicBezTo>
                  <a:pt x="2295428" y="1711238"/>
                  <a:pt x="2325538" y="1713516"/>
                  <a:pt x="2356370" y="1717357"/>
                </a:cubicBezTo>
                <a:cubicBezTo>
                  <a:pt x="2356370" y="1717357"/>
                  <a:pt x="2196217" y="1770316"/>
                  <a:pt x="1980633" y="1871091"/>
                </a:cubicBezTo>
                <a:lnTo>
                  <a:pt x="1929969" y="1896198"/>
                </a:lnTo>
                <a:lnTo>
                  <a:pt x="1853603" y="1974608"/>
                </a:lnTo>
                <a:lnTo>
                  <a:pt x="1805844" y="2030971"/>
                </a:lnTo>
                <a:lnTo>
                  <a:pt x="1825365" y="2038363"/>
                </a:lnTo>
                <a:cubicBezTo>
                  <a:pt x="1832912" y="2041256"/>
                  <a:pt x="1836877" y="2042807"/>
                  <a:pt x="1836877" y="2042807"/>
                </a:cubicBezTo>
                <a:cubicBezTo>
                  <a:pt x="1836877" y="2042807"/>
                  <a:pt x="1820808" y="2059628"/>
                  <a:pt x="1782299" y="2075101"/>
                </a:cubicBezTo>
                <a:lnTo>
                  <a:pt x="1764454" y="2079818"/>
                </a:lnTo>
                <a:lnTo>
                  <a:pt x="1763334" y="2081140"/>
                </a:lnTo>
                <a:cubicBezTo>
                  <a:pt x="1677428" y="2198567"/>
                  <a:pt x="1611106" y="2344664"/>
                  <a:pt x="1622793" y="2483281"/>
                </a:cubicBezTo>
                <a:cubicBezTo>
                  <a:pt x="1595923" y="2416440"/>
                  <a:pt x="1654230" y="2225362"/>
                  <a:pt x="1731302" y="2105000"/>
                </a:cubicBezTo>
                <a:lnTo>
                  <a:pt x="1746102" y="2084669"/>
                </a:lnTo>
                <a:lnTo>
                  <a:pt x="1706907" y="2095029"/>
                </a:lnTo>
                <a:lnTo>
                  <a:pt x="1634718" y="2097744"/>
                </a:lnTo>
                <a:lnTo>
                  <a:pt x="1568179" y="2282555"/>
                </a:lnTo>
                <a:cubicBezTo>
                  <a:pt x="1480720" y="2509435"/>
                  <a:pt x="1381201" y="2709338"/>
                  <a:pt x="1272272" y="2763659"/>
                </a:cubicBezTo>
                <a:cubicBezTo>
                  <a:pt x="1127035" y="2836087"/>
                  <a:pt x="947584" y="3141688"/>
                  <a:pt x="802804" y="3454869"/>
                </a:cubicBezTo>
                <a:cubicBezTo>
                  <a:pt x="1083811" y="2672114"/>
                  <a:pt x="1420710" y="2273858"/>
                  <a:pt x="1571597" y="2123652"/>
                </a:cubicBezTo>
                <a:lnTo>
                  <a:pt x="1597026" y="2099161"/>
                </a:lnTo>
                <a:lnTo>
                  <a:pt x="1593075" y="2099309"/>
                </a:lnTo>
                <a:lnTo>
                  <a:pt x="1565985" y="2097047"/>
                </a:lnTo>
                <a:lnTo>
                  <a:pt x="1537022" y="2114821"/>
                </a:lnTo>
                <a:cubicBezTo>
                  <a:pt x="1491279" y="2144547"/>
                  <a:pt x="1445887" y="2175840"/>
                  <a:pt x="1401539" y="2208667"/>
                </a:cubicBezTo>
                <a:lnTo>
                  <a:pt x="1369053" y="2234572"/>
                </a:lnTo>
                <a:lnTo>
                  <a:pt x="1364334" y="2256347"/>
                </a:lnTo>
                <a:cubicBezTo>
                  <a:pt x="1319012" y="2382831"/>
                  <a:pt x="1183494" y="2382897"/>
                  <a:pt x="1090917" y="2397899"/>
                </a:cubicBezTo>
                <a:cubicBezTo>
                  <a:pt x="985113" y="2415044"/>
                  <a:pt x="785545" y="2561272"/>
                  <a:pt x="598855" y="2748648"/>
                </a:cubicBezTo>
                <a:cubicBezTo>
                  <a:pt x="827722" y="2375344"/>
                  <a:pt x="1377848" y="2193988"/>
                  <a:pt x="1377848" y="2193988"/>
                </a:cubicBezTo>
                <a:lnTo>
                  <a:pt x="1377299" y="2196521"/>
                </a:lnTo>
                <a:lnTo>
                  <a:pt x="1424528" y="2144700"/>
                </a:lnTo>
                <a:lnTo>
                  <a:pt x="1481008" y="2089951"/>
                </a:lnTo>
                <a:lnTo>
                  <a:pt x="1445697" y="2087002"/>
                </a:lnTo>
                <a:cubicBezTo>
                  <a:pt x="1314157" y="2072202"/>
                  <a:pt x="1165516" y="2043466"/>
                  <a:pt x="1035122" y="1981515"/>
                </a:cubicBezTo>
                <a:lnTo>
                  <a:pt x="972598" y="1947423"/>
                </a:lnTo>
                <a:lnTo>
                  <a:pt x="960136" y="2049090"/>
                </a:lnTo>
                <a:cubicBezTo>
                  <a:pt x="915557" y="2297457"/>
                  <a:pt x="791146" y="2465069"/>
                  <a:pt x="791146" y="2465069"/>
                </a:cubicBezTo>
                <a:cubicBezTo>
                  <a:pt x="791146" y="2465069"/>
                  <a:pt x="819797" y="2397518"/>
                  <a:pt x="832789" y="2048255"/>
                </a:cubicBezTo>
                <a:cubicBezTo>
                  <a:pt x="834413" y="2004597"/>
                  <a:pt x="839708" y="1964120"/>
                  <a:pt x="847732" y="1926709"/>
                </a:cubicBezTo>
                <a:lnTo>
                  <a:pt x="861518" y="1881294"/>
                </a:lnTo>
                <a:lnTo>
                  <a:pt x="829442" y="1862848"/>
                </a:lnTo>
                <a:cubicBezTo>
                  <a:pt x="729800" y="1808330"/>
                  <a:pt x="639717" y="1774662"/>
                  <a:pt x="469235" y="1731781"/>
                </a:cubicBezTo>
                <a:lnTo>
                  <a:pt x="360684" y="1705694"/>
                </a:lnTo>
                <a:lnTo>
                  <a:pt x="298833" y="1746950"/>
                </a:lnTo>
                <a:cubicBezTo>
                  <a:pt x="200741" y="1815668"/>
                  <a:pt x="98369" y="1896689"/>
                  <a:pt x="0" y="1980742"/>
                </a:cubicBezTo>
                <a:cubicBezTo>
                  <a:pt x="339692" y="1634349"/>
                  <a:pt x="642017" y="1414774"/>
                  <a:pt x="874652" y="1277352"/>
                </a:cubicBezTo>
                <a:lnTo>
                  <a:pt x="904069" y="1260605"/>
                </a:lnTo>
                <a:lnTo>
                  <a:pt x="805701" y="1170812"/>
                </a:lnTo>
                <a:cubicBezTo>
                  <a:pt x="835228" y="1182290"/>
                  <a:pt x="864869" y="1195322"/>
                  <a:pt x="894494" y="1209670"/>
                </a:cubicBezTo>
                <a:lnTo>
                  <a:pt x="945924" y="1236777"/>
                </a:lnTo>
                <a:lnTo>
                  <a:pt x="958560" y="1229583"/>
                </a:lnTo>
                <a:cubicBezTo>
                  <a:pt x="1146429" y="1126700"/>
                  <a:pt x="1277849" y="1082442"/>
                  <a:pt x="1331164" y="1066887"/>
                </a:cubicBezTo>
                <a:lnTo>
                  <a:pt x="1355955" y="1060245"/>
                </a:lnTo>
                <a:lnTo>
                  <a:pt x="1331720" y="1051560"/>
                </a:lnTo>
                <a:cubicBezTo>
                  <a:pt x="1302575" y="1039287"/>
                  <a:pt x="1269311" y="1021461"/>
                  <a:pt x="1232421" y="995743"/>
                </a:cubicBezTo>
                <a:cubicBezTo>
                  <a:pt x="1084860" y="892873"/>
                  <a:pt x="877672" y="734377"/>
                  <a:pt x="775297" y="528942"/>
                </a:cubicBezTo>
                <a:cubicBezTo>
                  <a:pt x="672922" y="323507"/>
                  <a:pt x="625983" y="250736"/>
                  <a:pt x="384696" y="13030"/>
                </a:cubicBezTo>
                <a:cubicBezTo>
                  <a:pt x="598399" y="109594"/>
                  <a:pt x="869604" y="375142"/>
                  <a:pt x="1087384" y="616548"/>
                </a:cubicBezTo>
                <a:lnTo>
                  <a:pt x="1237674" y="788578"/>
                </a:lnTo>
                <a:lnTo>
                  <a:pt x="1235062" y="779223"/>
                </a:lnTo>
                <a:cubicBezTo>
                  <a:pt x="1233509" y="764847"/>
                  <a:pt x="1234524" y="750353"/>
                  <a:pt x="1238555" y="735825"/>
                </a:cubicBezTo>
                <a:cubicBezTo>
                  <a:pt x="1290143" y="549859"/>
                  <a:pt x="1226211" y="378752"/>
                  <a:pt x="1064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15"/>
            </p:custDataLst>
          </p:nvPr>
        </p:nvSpPr>
        <p:spPr>
          <a:xfrm rot="20567459">
            <a:off x="9427845" y="2371725"/>
            <a:ext cx="281305" cy="452120"/>
          </a:xfrm>
          <a:custGeom>
            <a:avLst/>
            <a:gdLst>
              <a:gd name="connsiteX0" fmla="*/ 295137 w 297966"/>
              <a:gd name="connsiteY0" fmla="*/ 0 h 479071"/>
              <a:gd name="connsiteX1" fmla="*/ 284250 w 297966"/>
              <a:gd name="connsiteY1" fmla="*/ 36690 h 479071"/>
              <a:gd name="connsiteX2" fmla="*/ 99227 w 297966"/>
              <a:gd name="connsiteY2" fmla="*/ 293865 h 479071"/>
              <a:gd name="connsiteX3" fmla="*/ 140461 w 297966"/>
              <a:gd name="connsiteY3" fmla="*/ 324098 h 479071"/>
              <a:gd name="connsiteX4" fmla="*/ 144233 w 297966"/>
              <a:gd name="connsiteY4" fmla="*/ 341614 h 479071"/>
              <a:gd name="connsiteX5" fmla="*/ 128916 w 297966"/>
              <a:gd name="connsiteY5" fmla="*/ 325269 h 479071"/>
              <a:gd name="connsiteX6" fmla="*/ 103799 w 297966"/>
              <a:gd name="connsiteY6" fmla="*/ 345729 h 479071"/>
              <a:gd name="connsiteX7" fmla="*/ 91369 w 297966"/>
              <a:gd name="connsiteY7" fmla="*/ 437169 h 479071"/>
              <a:gd name="connsiteX8" fmla="*/ 99941 w 297966"/>
              <a:gd name="connsiteY8" fmla="*/ 463772 h 479071"/>
              <a:gd name="connsiteX9" fmla="*/ 82282 w 297966"/>
              <a:gd name="connsiteY9" fmla="*/ 478946 h 479071"/>
              <a:gd name="connsiteX10" fmla="*/ 60308 w 297966"/>
              <a:gd name="connsiteY10" fmla="*/ 460629 h 479071"/>
              <a:gd name="connsiteX11" fmla="*/ 65480 w 297966"/>
              <a:gd name="connsiteY11" fmla="*/ 382934 h 479071"/>
              <a:gd name="connsiteX12" fmla="*/ 62622 w 297966"/>
              <a:gd name="connsiteY12" fmla="*/ 366732 h 479071"/>
              <a:gd name="connsiteX13" fmla="*/ 52164 w 297966"/>
              <a:gd name="connsiteY13" fmla="*/ 430368 h 479071"/>
              <a:gd name="connsiteX14" fmla="*/ 57136 w 297966"/>
              <a:gd name="connsiteY14" fmla="*/ 437055 h 479071"/>
              <a:gd name="connsiteX15" fmla="*/ 40134 w 297966"/>
              <a:gd name="connsiteY15" fmla="*/ 446170 h 479071"/>
              <a:gd name="connsiteX16" fmla="*/ 20817 w 297966"/>
              <a:gd name="connsiteY16" fmla="*/ 424453 h 479071"/>
              <a:gd name="connsiteX17" fmla="*/ 6758 w 297966"/>
              <a:gd name="connsiteY17" fmla="*/ 427796 h 479071"/>
              <a:gd name="connsiteX18" fmla="*/ 557 w 297966"/>
              <a:gd name="connsiteY18" fmla="*/ 411223 h 479071"/>
              <a:gd name="connsiteX19" fmla="*/ 41848 w 297966"/>
              <a:gd name="connsiteY19" fmla="*/ 316697 h 479071"/>
              <a:gd name="connsiteX20" fmla="*/ 68880 w 297966"/>
              <a:gd name="connsiteY20" fmla="*/ 289122 h 479071"/>
              <a:gd name="connsiteX21" fmla="*/ 224585 w 297966"/>
              <a:gd name="connsiteY21" fmla="*/ 59379 h 479071"/>
              <a:gd name="connsiteX22" fmla="*/ 295137 w 297966"/>
              <a:gd name="connsiteY22" fmla="*/ 0 h 47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7966" h="479071">
                <a:moveTo>
                  <a:pt x="295137" y="0"/>
                </a:moveTo>
                <a:cubicBezTo>
                  <a:pt x="295137" y="0"/>
                  <a:pt x="306310" y="23260"/>
                  <a:pt x="284250" y="36690"/>
                </a:cubicBezTo>
                <a:cubicBezTo>
                  <a:pt x="262190" y="50120"/>
                  <a:pt x="114343" y="250260"/>
                  <a:pt x="99227" y="293865"/>
                </a:cubicBezTo>
                <a:cubicBezTo>
                  <a:pt x="133231" y="296409"/>
                  <a:pt x="141918" y="310810"/>
                  <a:pt x="140461" y="324098"/>
                </a:cubicBezTo>
                <a:cubicBezTo>
                  <a:pt x="156263" y="325841"/>
                  <a:pt x="144233" y="341614"/>
                  <a:pt x="144233" y="341614"/>
                </a:cubicBezTo>
                <a:cubicBezTo>
                  <a:pt x="139421" y="335896"/>
                  <a:pt x="134309" y="330441"/>
                  <a:pt x="128916" y="325269"/>
                </a:cubicBezTo>
                <a:cubicBezTo>
                  <a:pt x="122658" y="319554"/>
                  <a:pt x="109771" y="332927"/>
                  <a:pt x="103799" y="345729"/>
                </a:cubicBezTo>
                <a:cubicBezTo>
                  <a:pt x="97827" y="358531"/>
                  <a:pt x="91369" y="437169"/>
                  <a:pt x="91369" y="437169"/>
                </a:cubicBezTo>
                <a:lnTo>
                  <a:pt x="99941" y="463772"/>
                </a:lnTo>
                <a:cubicBezTo>
                  <a:pt x="99941" y="463772"/>
                  <a:pt x="98055" y="480689"/>
                  <a:pt x="82282" y="478946"/>
                </a:cubicBezTo>
                <a:cubicBezTo>
                  <a:pt x="66509" y="477202"/>
                  <a:pt x="58965" y="472688"/>
                  <a:pt x="60308" y="460629"/>
                </a:cubicBezTo>
                <a:cubicBezTo>
                  <a:pt x="61651" y="448570"/>
                  <a:pt x="65480" y="382934"/>
                  <a:pt x="65480" y="382934"/>
                </a:cubicBezTo>
                <a:lnTo>
                  <a:pt x="62622" y="366732"/>
                </a:lnTo>
                <a:lnTo>
                  <a:pt x="52164" y="430368"/>
                </a:lnTo>
                <a:lnTo>
                  <a:pt x="57136" y="437055"/>
                </a:lnTo>
                <a:cubicBezTo>
                  <a:pt x="57136" y="437055"/>
                  <a:pt x="49306" y="445970"/>
                  <a:pt x="40134" y="446170"/>
                </a:cubicBezTo>
                <a:cubicBezTo>
                  <a:pt x="30961" y="446370"/>
                  <a:pt x="20817" y="424453"/>
                  <a:pt x="20817" y="424453"/>
                </a:cubicBezTo>
                <a:lnTo>
                  <a:pt x="6758" y="427796"/>
                </a:lnTo>
                <a:cubicBezTo>
                  <a:pt x="6758" y="427796"/>
                  <a:pt x="-2300" y="426796"/>
                  <a:pt x="557" y="411223"/>
                </a:cubicBezTo>
                <a:cubicBezTo>
                  <a:pt x="3415" y="395649"/>
                  <a:pt x="41848" y="316697"/>
                  <a:pt x="41848" y="316697"/>
                </a:cubicBezTo>
                <a:cubicBezTo>
                  <a:pt x="41848" y="316697"/>
                  <a:pt x="54393" y="296094"/>
                  <a:pt x="68880" y="289122"/>
                </a:cubicBezTo>
                <a:cubicBezTo>
                  <a:pt x="83368" y="282150"/>
                  <a:pt x="201954" y="98441"/>
                  <a:pt x="224585" y="59379"/>
                </a:cubicBezTo>
                <a:cubicBezTo>
                  <a:pt x="247217" y="20317"/>
                  <a:pt x="295137" y="0"/>
                  <a:pt x="295137" y="0"/>
                </a:cubicBezTo>
                <a:close/>
              </a:path>
            </a:pathLst>
          </a:custGeom>
          <a:solidFill>
            <a:schemeClr val="accent2"/>
          </a:solidFill>
          <a:ln w="28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16"/>
            </p:custDataLst>
          </p:nvPr>
        </p:nvSpPr>
        <p:spPr>
          <a:xfrm rot="20567459">
            <a:off x="8988425" y="2124075"/>
            <a:ext cx="1265555" cy="617855"/>
          </a:xfrm>
          <a:custGeom>
            <a:avLst/>
            <a:gdLst>
              <a:gd name="connsiteX0" fmla="*/ 0 w 1341750"/>
              <a:gd name="connsiteY0" fmla="*/ 456345 h 655379"/>
              <a:gd name="connsiteX1" fmla="*/ 337014 w 1341750"/>
              <a:gd name="connsiteY1" fmla="*/ 528354 h 655379"/>
              <a:gd name="connsiteX2" fmla="*/ 457200 w 1341750"/>
              <a:gd name="connsiteY2" fmla="*/ 598677 h 655379"/>
              <a:gd name="connsiteX3" fmla="*/ 946547 w 1341750"/>
              <a:gd name="connsiteY3" fmla="*/ 601335 h 655379"/>
              <a:gd name="connsiteX4" fmla="*/ 1261101 w 1341750"/>
              <a:gd name="connsiteY4" fmla="*/ 335730 h 655379"/>
              <a:gd name="connsiteX5" fmla="*/ 1234840 w 1341750"/>
              <a:gd name="connsiteY5" fmla="*/ 334216 h 655379"/>
              <a:gd name="connsiteX6" fmla="*/ 1251328 w 1341750"/>
              <a:gd name="connsiteY6" fmla="*/ 298468 h 655379"/>
              <a:gd name="connsiteX7" fmla="*/ 1270388 w 1341750"/>
              <a:gd name="connsiteY7" fmla="*/ 226859 h 655379"/>
              <a:gd name="connsiteX8" fmla="*/ 1157574 w 1341750"/>
              <a:gd name="connsiteY8" fmla="*/ 1603 h 655379"/>
              <a:gd name="connsiteX9" fmla="*/ 513093 w 1341750"/>
              <a:gd name="connsiteY9" fmla="*/ 310584 h 655379"/>
              <a:gd name="connsiteX10" fmla="*/ 0 w 1341750"/>
              <a:gd name="connsiteY10" fmla="*/ 456345 h 65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1750" h="655379">
                <a:moveTo>
                  <a:pt x="0" y="456345"/>
                </a:moveTo>
                <a:cubicBezTo>
                  <a:pt x="0" y="456345"/>
                  <a:pt x="177422" y="449516"/>
                  <a:pt x="337014" y="528354"/>
                </a:cubicBezTo>
                <a:cubicBezTo>
                  <a:pt x="396735" y="554443"/>
                  <a:pt x="433540" y="598849"/>
                  <a:pt x="457200" y="598677"/>
                </a:cubicBezTo>
                <a:cubicBezTo>
                  <a:pt x="480860" y="598506"/>
                  <a:pt x="601847" y="724550"/>
                  <a:pt x="946547" y="601335"/>
                </a:cubicBezTo>
                <a:cubicBezTo>
                  <a:pt x="1291247" y="478119"/>
                  <a:pt x="1274703" y="326100"/>
                  <a:pt x="1261101" y="335730"/>
                </a:cubicBezTo>
                <a:cubicBezTo>
                  <a:pt x="1247499" y="345360"/>
                  <a:pt x="1248585" y="323214"/>
                  <a:pt x="1234840" y="334216"/>
                </a:cubicBezTo>
                <a:cubicBezTo>
                  <a:pt x="1221096" y="345217"/>
                  <a:pt x="1283075" y="288067"/>
                  <a:pt x="1251328" y="298468"/>
                </a:cubicBezTo>
                <a:cubicBezTo>
                  <a:pt x="1219581" y="308870"/>
                  <a:pt x="1312822" y="220430"/>
                  <a:pt x="1270388" y="226859"/>
                </a:cubicBezTo>
                <a:cubicBezTo>
                  <a:pt x="1227954" y="233289"/>
                  <a:pt x="1520219" y="30578"/>
                  <a:pt x="1157574" y="1603"/>
                </a:cubicBezTo>
                <a:cubicBezTo>
                  <a:pt x="960406" y="-14142"/>
                  <a:pt x="608391" y="85927"/>
                  <a:pt x="513093" y="310584"/>
                </a:cubicBezTo>
                <a:cubicBezTo>
                  <a:pt x="446142" y="463117"/>
                  <a:pt x="66665" y="420626"/>
                  <a:pt x="0" y="45634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17"/>
            </p:custDataLst>
          </p:nvPr>
        </p:nvSpPr>
        <p:spPr>
          <a:xfrm rot="20567459">
            <a:off x="9926955" y="2416175"/>
            <a:ext cx="309880" cy="478790"/>
          </a:xfrm>
          <a:custGeom>
            <a:avLst/>
            <a:gdLst>
              <a:gd name="connsiteX0" fmla="*/ 308099 w 328344"/>
              <a:gd name="connsiteY0" fmla="*/ 39599 h 507492"/>
              <a:gd name="connsiteX1" fmla="*/ 322044 w 328344"/>
              <a:gd name="connsiteY1" fmla="*/ 794 h 507492"/>
              <a:gd name="connsiteX2" fmla="*/ 244320 w 328344"/>
              <a:gd name="connsiteY2" fmla="*/ 68174 h 507492"/>
              <a:gd name="connsiteX3" fmla="*/ 74613 w 328344"/>
              <a:gd name="connsiteY3" fmla="*/ 309089 h 507492"/>
              <a:gd name="connsiteX4" fmla="*/ 44923 w 328344"/>
              <a:gd name="connsiteY4" fmla="*/ 338036 h 507492"/>
              <a:gd name="connsiteX5" fmla="*/ 518 w 328344"/>
              <a:gd name="connsiteY5" fmla="*/ 436991 h 507492"/>
              <a:gd name="connsiteX6" fmla="*/ 7747 w 328344"/>
              <a:gd name="connsiteY6" fmla="*/ 454136 h 507492"/>
              <a:gd name="connsiteX7" fmla="*/ 23407 w 328344"/>
              <a:gd name="connsiteY7" fmla="*/ 450622 h 507492"/>
              <a:gd name="connsiteX8" fmla="*/ 45409 w 328344"/>
              <a:gd name="connsiteY8" fmla="*/ 473224 h 507492"/>
              <a:gd name="connsiteX9" fmla="*/ 59697 w 328344"/>
              <a:gd name="connsiteY9" fmla="*/ 467509 h 507492"/>
              <a:gd name="connsiteX10" fmla="*/ 66155 w 328344"/>
              <a:gd name="connsiteY10" fmla="*/ 462852 h 507492"/>
              <a:gd name="connsiteX11" fmla="*/ 70527 w 328344"/>
              <a:gd name="connsiteY11" fmla="*/ 446564 h 507492"/>
              <a:gd name="connsiteX12" fmla="*/ 68069 w 328344"/>
              <a:gd name="connsiteY12" fmla="*/ 488283 h 507492"/>
              <a:gd name="connsiteX13" fmla="*/ 92958 w 328344"/>
              <a:gd name="connsiteY13" fmla="*/ 507371 h 507492"/>
              <a:gd name="connsiteX14" fmla="*/ 112446 w 328344"/>
              <a:gd name="connsiteY14" fmla="*/ 491455 h 507492"/>
              <a:gd name="connsiteX15" fmla="*/ 112446 w 328344"/>
              <a:gd name="connsiteY15" fmla="*/ 491141 h 507492"/>
              <a:gd name="connsiteX16" fmla="*/ 124076 w 328344"/>
              <a:gd name="connsiteY16" fmla="*/ 391414 h 507492"/>
              <a:gd name="connsiteX17" fmla="*/ 101502 w 328344"/>
              <a:gd name="connsiteY17" fmla="*/ 458280 h 507492"/>
              <a:gd name="connsiteX18" fmla="*/ 95958 w 328344"/>
              <a:gd name="connsiteY18" fmla="*/ 387671 h 507492"/>
              <a:gd name="connsiteX19" fmla="*/ 122248 w 328344"/>
              <a:gd name="connsiteY19" fmla="*/ 373697 h 507492"/>
              <a:gd name="connsiteX20" fmla="*/ 139678 w 328344"/>
              <a:gd name="connsiteY20" fmla="*/ 390842 h 507492"/>
              <a:gd name="connsiteX21" fmla="*/ 135135 w 328344"/>
              <a:gd name="connsiteY21" fmla="*/ 372497 h 507492"/>
              <a:gd name="connsiteX22" fmla="*/ 110446 w 328344"/>
              <a:gd name="connsiteY22" fmla="*/ 345065 h 507492"/>
              <a:gd name="connsiteX23" fmla="*/ 97530 w 328344"/>
              <a:gd name="connsiteY23" fmla="*/ 317548 h 507492"/>
              <a:gd name="connsiteX24" fmla="*/ 308099 w 328344"/>
              <a:gd name="connsiteY24" fmla="*/ 39599 h 507492"/>
              <a:gd name="connsiteX25" fmla="*/ 69041 w 328344"/>
              <a:gd name="connsiteY25" fmla="*/ 390243 h 507492"/>
              <a:gd name="connsiteX26" fmla="*/ 72384 w 328344"/>
              <a:gd name="connsiteY26" fmla="*/ 406787 h 507492"/>
              <a:gd name="connsiteX27" fmla="*/ 62526 w 328344"/>
              <a:gd name="connsiteY27" fmla="*/ 431590 h 50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8344" h="507492">
                <a:moveTo>
                  <a:pt x="308099" y="39599"/>
                </a:moveTo>
                <a:cubicBezTo>
                  <a:pt x="328102" y="17624"/>
                  <a:pt x="334331" y="7166"/>
                  <a:pt x="322044" y="794"/>
                </a:cubicBezTo>
                <a:cubicBezTo>
                  <a:pt x="309757" y="-5578"/>
                  <a:pt x="268923" y="27283"/>
                  <a:pt x="244320" y="68174"/>
                </a:cubicBezTo>
                <a:cubicBezTo>
                  <a:pt x="219717" y="109064"/>
                  <a:pt x="90672" y="301774"/>
                  <a:pt x="74613" y="309089"/>
                </a:cubicBezTo>
                <a:cubicBezTo>
                  <a:pt x="58554" y="316405"/>
                  <a:pt x="44923" y="338036"/>
                  <a:pt x="44923" y="338036"/>
                </a:cubicBezTo>
                <a:cubicBezTo>
                  <a:pt x="44923" y="338036"/>
                  <a:pt x="3404" y="420675"/>
                  <a:pt x="518" y="436991"/>
                </a:cubicBezTo>
                <a:cubicBezTo>
                  <a:pt x="-2368" y="453308"/>
                  <a:pt x="7747" y="454136"/>
                  <a:pt x="7747" y="454136"/>
                </a:cubicBezTo>
                <a:lnTo>
                  <a:pt x="23407" y="450622"/>
                </a:lnTo>
                <a:cubicBezTo>
                  <a:pt x="23407" y="450622"/>
                  <a:pt x="35151" y="473482"/>
                  <a:pt x="45409" y="473224"/>
                </a:cubicBezTo>
                <a:cubicBezTo>
                  <a:pt x="50644" y="472821"/>
                  <a:pt x="55631" y="470827"/>
                  <a:pt x="59697" y="467509"/>
                </a:cubicBezTo>
                <a:cubicBezTo>
                  <a:pt x="62326" y="466755"/>
                  <a:pt x="64609" y="465106"/>
                  <a:pt x="66155" y="462852"/>
                </a:cubicBezTo>
                <a:cubicBezTo>
                  <a:pt x="66155" y="462852"/>
                  <a:pt x="68098" y="456136"/>
                  <a:pt x="70527" y="446564"/>
                </a:cubicBezTo>
                <a:cubicBezTo>
                  <a:pt x="69612" y="464223"/>
                  <a:pt x="68669" y="482397"/>
                  <a:pt x="68069" y="488283"/>
                </a:cubicBezTo>
                <a:cubicBezTo>
                  <a:pt x="66783" y="500913"/>
                  <a:pt x="75270" y="505628"/>
                  <a:pt x="92958" y="507371"/>
                </a:cubicBezTo>
                <a:cubicBezTo>
                  <a:pt x="110646" y="509114"/>
                  <a:pt x="112446" y="491455"/>
                  <a:pt x="112446" y="491455"/>
                </a:cubicBezTo>
                <a:lnTo>
                  <a:pt x="112446" y="491141"/>
                </a:lnTo>
                <a:cubicBezTo>
                  <a:pt x="117561" y="472796"/>
                  <a:pt x="135535" y="404273"/>
                  <a:pt x="124076" y="391414"/>
                </a:cubicBezTo>
                <a:cubicBezTo>
                  <a:pt x="125648" y="410102"/>
                  <a:pt x="108503" y="463852"/>
                  <a:pt x="101502" y="458280"/>
                </a:cubicBezTo>
                <a:cubicBezTo>
                  <a:pt x="98645" y="442906"/>
                  <a:pt x="90643" y="398672"/>
                  <a:pt x="95958" y="387671"/>
                </a:cubicBezTo>
                <a:cubicBezTo>
                  <a:pt x="102416" y="374269"/>
                  <a:pt x="115161" y="367897"/>
                  <a:pt x="122248" y="373697"/>
                </a:cubicBezTo>
                <a:cubicBezTo>
                  <a:pt x="128360" y="379098"/>
                  <a:pt x="134178" y="384822"/>
                  <a:pt x="139678" y="390842"/>
                </a:cubicBezTo>
                <a:cubicBezTo>
                  <a:pt x="139678" y="390842"/>
                  <a:pt x="152851" y="374298"/>
                  <a:pt x="135135" y="372497"/>
                </a:cubicBezTo>
                <a:cubicBezTo>
                  <a:pt x="136221" y="361668"/>
                  <a:pt x="131077" y="350809"/>
                  <a:pt x="110446" y="345065"/>
                </a:cubicBezTo>
                <a:cubicBezTo>
                  <a:pt x="104731" y="343437"/>
                  <a:pt x="87586" y="338808"/>
                  <a:pt x="97530" y="317548"/>
                </a:cubicBezTo>
                <a:cubicBezTo>
                  <a:pt x="133763" y="251939"/>
                  <a:pt x="291354" y="59087"/>
                  <a:pt x="308099" y="39599"/>
                </a:cubicBezTo>
                <a:close/>
                <a:moveTo>
                  <a:pt x="69041" y="390243"/>
                </a:moveTo>
                <a:lnTo>
                  <a:pt x="72384" y="406787"/>
                </a:lnTo>
                <a:cubicBezTo>
                  <a:pt x="69527" y="417103"/>
                  <a:pt x="65755" y="427133"/>
                  <a:pt x="62526" y="431590"/>
                </a:cubicBezTo>
                <a:close/>
              </a:path>
            </a:pathLst>
          </a:custGeom>
          <a:solidFill>
            <a:schemeClr val="accent2"/>
          </a:solidFill>
          <a:ln w="28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18"/>
            </p:custDataLst>
          </p:nvPr>
        </p:nvSpPr>
        <p:spPr>
          <a:xfrm rot="20567459">
            <a:off x="8919210" y="2012315"/>
            <a:ext cx="1530350" cy="660400"/>
          </a:xfrm>
          <a:custGeom>
            <a:avLst/>
            <a:gdLst>
              <a:gd name="connsiteX0" fmla="*/ 1620346 w 1622775"/>
              <a:gd name="connsiteY0" fmla="*/ 55404 h 699887"/>
              <a:gd name="connsiteX1" fmla="*/ 1576855 w 1622775"/>
              <a:gd name="connsiteY1" fmla="*/ 30230 h 699887"/>
              <a:gd name="connsiteX2" fmla="*/ 1486215 w 1622775"/>
              <a:gd name="connsiteY2" fmla="*/ 102010 h 699887"/>
              <a:gd name="connsiteX3" fmla="*/ 1389603 w 1622775"/>
              <a:gd name="connsiteY3" fmla="*/ 133443 h 699887"/>
              <a:gd name="connsiteX4" fmla="*/ 1513047 w 1622775"/>
              <a:gd name="connsiteY4" fmla="*/ 40345 h 699887"/>
              <a:gd name="connsiteX5" fmla="*/ 1548051 w 1622775"/>
              <a:gd name="connsiteY5" fmla="*/ 6055 h 699887"/>
              <a:gd name="connsiteX6" fmla="*/ 1036015 w 1622775"/>
              <a:gd name="connsiteY6" fmla="*/ 74635 h 699887"/>
              <a:gd name="connsiteX7" fmla="*/ 706631 w 1622775"/>
              <a:gd name="connsiteY7" fmla="*/ 245171 h 699887"/>
              <a:gd name="connsiteX8" fmla="*/ 1085850 w 1622775"/>
              <a:gd name="connsiteY8" fmla="*/ 110068 h 699887"/>
              <a:gd name="connsiteX9" fmla="*/ 1099052 w 1622775"/>
              <a:gd name="connsiteY9" fmla="*/ 274974 h 699887"/>
              <a:gd name="connsiteX10" fmla="*/ 1096823 w 1622775"/>
              <a:gd name="connsiteY10" fmla="*/ 293320 h 699887"/>
              <a:gd name="connsiteX11" fmla="*/ 1059961 w 1622775"/>
              <a:gd name="connsiteY11" fmla="*/ 381302 h 699887"/>
              <a:gd name="connsiteX12" fmla="*/ 996525 w 1622775"/>
              <a:gd name="connsiteY12" fmla="*/ 465827 h 699887"/>
              <a:gd name="connsiteX13" fmla="*/ 890626 w 1622775"/>
              <a:gd name="connsiteY13" fmla="*/ 610502 h 699887"/>
              <a:gd name="connsiteX14" fmla="*/ 860565 w 1622775"/>
              <a:gd name="connsiteY14" fmla="*/ 632048 h 699887"/>
              <a:gd name="connsiteX15" fmla="*/ 1105881 w 1622775"/>
              <a:gd name="connsiteY15" fmla="*/ 533693 h 699887"/>
              <a:gd name="connsiteX16" fmla="*/ 1157316 w 1622775"/>
              <a:gd name="connsiteY16" fmla="*/ 502031 h 699887"/>
              <a:gd name="connsiteX17" fmla="*/ 1231011 w 1622775"/>
              <a:gd name="connsiteY17" fmla="*/ 484115 h 699887"/>
              <a:gd name="connsiteX18" fmla="*/ 1081278 w 1622775"/>
              <a:gd name="connsiteY18" fmla="*/ 642049 h 699887"/>
              <a:gd name="connsiteX19" fmla="*/ 1013213 w 1622775"/>
              <a:gd name="connsiteY19" fmla="*/ 684911 h 699887"/>
              <a:gd name="connsiteX20" fmla="*/ 1131685 w 1622775"/>
              <a:gd name="connsiteY20" fmla="*/ 636334 h 699887"/>
              <a:gd name="connsiteX21" fmla="*/ 1228840 w 1622775"/>
              <a:gd name="connsiteY21" fmla="*/ 572440 h 699887"/>
              <a:gd name="connsiteX22" fmla="*/ 1228182 w 1622775"/>
              <a:gd name="connsiteY22" fmla="*/ 573698 h 699887"/>
              <a:gd name="connsiteX23" fmla="*/ 1359256 w 1622775"/>
              <a:gd name="connsiteY23" fmla="*/ 394418 h 699887"/>
              <a:gd name="connsiteX24" fmla="*/ 1481185 w 1622775"/>
              <a:gd name="connsiteY24" fmla="*/ 244971 h 699887"/>
              <a:gd name="connsiteX25" fmla="*/ 1515475 w 1622775"/>
              <a:gd name="connsiteY25" fmla="*/ 210681 h 699887"/>
              <a:gd name="connsiteX26" fmla="*/ 1620346 w 1622775"/>
              <a:gd name="connsiteY26" fmla="*/ 55404 h 699887"/>
              <a:gd name="connsiteX27" fmla="*/ 813359 w 1622775"/>
              <a:gd name="connsiteY27" fmla="*/ 445396 h 699887"/>
              <a:gd name="connsiteX28" fmla="*/ 780383 w 1622775"/>
              <a:gd name="connsiteY28" fmla="*/ 395047 h 699887"/>
              <a:gd name="connsiteX29" fmla="*/ 577215 w 1622775"/>
              <a:gd name="connsiteY29" fmla="*/ 380388 h 699887"/>
              <a:gd name="connsiteX30" fmla="*/ 406765 w 1622775"/>
              <a:gd name="connsiteY30" fmla="*/ 461684 h 699887"/>
              <a:gd name="connsiteX31" fmla="*/ 328898 w 1622775"/>
              <a:gd name="connsiteY31" fmla="*/ 523348 h 699887"/>
              <a:gd name="connsiteX32" fmla="*/ 0 w 1622775"/>
              <a:gd name="connsiteY32" fmla="*/ 553724 h 699887"/>
              <a:gd name="connsiteX33" fmla="*/ 352101 w 1622775"/>
              <a:gd name="connsiteY33" fmla="*/ 581470 h 699887"/>
              <a:gd name="connsiteX34" fmla="*/ 440369 w 1622775"/>
              <a:gd name="connsiteY34" fmla="*/ 621846 h 699887"/>
              <a:gd name="connsiteX35" fmla="*/ 511435 w 1622775"/>
              <a:gd name="connsiteY35" fmla="*/ 667766 h 699887"/>
              <a:gd name="connsiteX36" fmla="*/ 756238 w 1622775"/>
              <a:gd name="connsiteY36" fmla="*/ 625333 h 699887"/>
              <a:gd name="connsiteX37" fmla="*/ 769896 w 1622775"/>
              <a:gd name="connsiteY37" fmla="*/ 553895 h 699887"/>
              <a:gd name="connsiteX38" fmla="*/ 819846 w 1622775"/>
              <a:gd name="connsiteY38" fmla="*/ 484115 h 699887"/>
              <a:gd name="connsiteX39" fmla="*/ 813359 w 1622775"/>
              <a:gd name="connsiteY39" fmla="*/ 445396 h 69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22775" h="699887">
                <a:moveTo>
                  <a:pt x="1620346" y="55404"/>
                </a:moveTo>
                <a:cubicBezTo>
                  <a:pt x="1635233" y="-13176"/>
                  <a:pt x="1576855" y="30230"/>
                  <a:pt x="1576855" y="30230"/>
                </a:cubicBezTo>
                <a:cubicBezTo>
                  <a:pt x="1576855" y="30230"/>
                  <a:pt x="1533849" y="71320"/>
                  <a:pt x="1486215" y="102010"/>
                </a:cubicBezTo>
                <a:cubicBezTo>
                  <a:pt x="1449553" y="114297"/>
                  <a:pt x="1416635" y="124870"/>
                  <a:pt x="1389603" y="133443"/>
                </a:cubicBezTo>
                <a:cubicBezTo>
                  <a:pt x="1340168" y="126156"/>
                  <a:pt x="1453096" y="43460"/>
                  <a:pt x="1513047" y="40345"/>
                </a:cubicBezTo>
                <a:cubicBezTo>
                  <a:pt x="1578398" y="37116"/>
                  <a:pt x="1589256" y="12656"/>
                  <a:pt x="1548051" y="6055"/>
                </a:cubicBezTo>
                <a:cubicBezTo>
                  <a:pt x="1462926" y="-20120"/>
                  <a:pt x="1129427" y="45260"/>
                  <a:pt x="1036015" y="74635"/>
                </a:cubicBezTo>
                <a:cubicBezTo>
                  <a:pt x="934374" y="84322"/>
                  <a:pt x="816302" y="125270"/>
                  <a:pt x="706631" y="245171"/>
                </a:cubicBezTo>
                <a:cubicBezTo>
                  <a:pt x="817245" y="154902"/>
                  <a:pt x="987752" y="88723"/>
                  <a:pt x="1085850" y="110068"/>
                </a:cubicBezTo>
                <a:cubicBezTo>
                  <a:pt x="1281189" y="106525"/>
                  <a:pt x="1162803" y="248485"/>
                  <a:pt x="1099052" y="274974"/>
                </a:cubicBezTo>
                <a:cubicBezTo>
                  <a:pt x="1098509" y="281175"/>
                  <a:pt x="1097709" y="287290"/>
                  <a:pt x="1096823" y="293320"/>
                </a:cubicBezTo>
                <a:cubicBezTo>
                  <a:pt x="1055075" y="323495"/>
                  <a:pt x="1020128" y="361500"/>
                  <a:pt x="1059961" y="381302"/>
                </a:cubicBezTo>
                <a:cubicBezTo>
                  <a:pt x="1018813" y="407391"/>
                  <a:pt x="972865" y="428765"/>
                  <a:pt x="996525" y="465827"/>
                </a:cubicBezTo>
                <a:cubicBezTo>
                  <a:pt x="1010469" y="485972"/>
                  <a:pt x="943890" y="565697"/>
                  <a:pt x="890626" y="610502"/>
                </a:cubicBezTo>
                <a:cubicBezTo>
                  <a:pt x="872395" y="624590"/>
                  <a:pt x="860565" y="632048"/>
                  <a:pt x="860565" y="632048"/>
                </a:cubicBezTo>
                <a:cubicBezTo>
                  <a:pt x="860565" y="632048"/>
                  <a:pt x="945576" y="635791"/>
                  <a:pt x="1105881" y="533693"/>
                </a:cubicBezTo>
                <a:cubicBezTo>
                  <a:pt x="1123769" y="524397"/>
                  <a:pt x="1140960" y="513816"/>
                  <a:pt x="1157316" y="502031"/>
                </a:cubicBezTo>
                <a:cubicBezTo>
                  <a:pt x="1218267" y="457912"/>
                  <a:pt x="1250614" y="448453"/>
                  <a:pt x="1231011" y="484115"/>
                </a:cubicBezTo>
                <a:cubicBezTo>
                  <a:pt x="1203322" y="533864"/>
                  <a:pt x="1114197" y="613531"/>
                  <a:pt x="1081278" y="642049"/>
                </a:cubicBezTo>
                <a:cubicBezTo>
                  <a:pt x="1060041" y="658522"/>
                  <a:pt x="1037244" y="672876"/>
                  <a:pt x="1013213" y="684911"/>
                </a:cubicBezTo>
                <a:cubicBezTo>
                  <a:pt x="987038" y="698142"/>
                  <a:pt x="1076078" y="668538"/>
                  <a:pt x="1131685" y="636334"/>
                </a:cubicBezTo>
                <a:cubicBezTo>
                  <a:pt x="1170661" y="613845"/>
                  <a:pt x="1203579" y="594043"/>
                  <a:pt x="1228840" y="572440"/>
                </a:cubicBezTo>
                <a:lnTo>
                  <a:pt x="1228182" y="573698"/>
                </a:lnTo>
                <a:cubicBezTo>
                  <a:pt x="1228182" y="573698"/>
                  <a:pt x="1336282" y="481343"/>
                  <a:pt x="1359256" y="394418"/>
                </a:cubicBezTo>
                <a:cubicBezTo>
                  <a:pt x="1392869" y="339257"/>
                  <a:pt x="1433894" y="288973"/>
                  <a:pt x="1481185" y="244971"/>
                </a:cubicBezTo>
                <a:cubicBezTo>
                  <a:pt x="1482471" y="243599"/>
                  <a:pt x="1505817" y="220682"/>
                  <a:pt x="1515475" y="210681"/>
                </a:cubicBezTo>
                <a:cubicBezTo>
                  <a:pt x="1578741" y="153788"/>
                  <a:pt x="1620346" y="55404"/>
                  <a:pt x="1620346" y="55404"/>
                </a:cubicBezTo>
                <a:close/>
                <a:moveTo>
                  <a:pt x="813359" y="445396"/>
                </a:moveTo>
                <a:cubicBezTo>
                  <a:pt x="851021" y="412306"/>
                  <a:pt x="735235" y="448253"/>
                  <a:pt x="780383" y="395047"/>
                </a:cubicBezTo>
                <a:cubicBezTo>
                  <a:pt x="808673" y="361728"/>
                  <a:pt x="668655" y="370615"/>
                  <a:pt x="577215" y="380388"/>
                </a:cubicBezTo>
                <a:cubicBezTo>
                  <a:pt x="485775" y="390160"/>
                  <a:pt x="480060" y="435852"/>
                  <a:pt x="406765" y="461684"/>
                </a:cubicBezTo>
                <a:cubicBezTo>
                  <a:pt x="333470" y="487515"/>
                  <a:pt x="328898" y="523348"/>
                  <a:pt x="328898" y="523348"/>
                </a:cubicBezTo>
                <a:cubicBezTo>
                  <a:pt x="163992" y="503517"/>
                  <a:pt x="46606" y="529463"/>
                  <a:pt x="0" y="553724"/>
                </a:cubicBezTo>
                <a:cubicBezTo>
                  <a:pt x="30261" y="556581"/>
                  <a:pt x="281321" y="548009"/>
                  <a:pt x="352101" y="581470"/>
                </a:cubicBezTo>
                <a:cubicBezTo>
                  <a:pt x="422882" y="614931"/>
                  <a:pt x="414823" y="590871"/>
                  <a:pt x="440369" y="621846"/>
                </a:cubicBezTo>
                <a:cubicBezTo>
                  <a:pt x="465916" y="652822"/>
                  <a:pt x="486547" y="645964"/>
                  <a:pt x="511435" y="667766"/>
                </a:cubicBezTo>
                <a:cubicBezTo>
                  <a:pt x="590645" y="745233"/>
                  <a:pt x="715633" y="663023"/>
                  <a:pt x="756238" y="625333"/>
                </a:cubicBezTo>
                <a:cubicBezTo>
                  <a:pt x="796843" y="587642"/>
                  <a:pt x="798614" y="556324"/>
                  <a:pt x="769896" y="553895"/>
                </a:cubicBezTo>
                <a:cubicBezTo>
                  <a:pt x="741179" y="551466"/>
                  <a:pt x="795785" y="507118"/>
                  <a:pt x="819846" y="484115"/>
                </a:cubicBezTo>
                <a:cubicBezTo>
                  <a:pt x="843906" y="461112"/>
                  <a:pt x="775783" y="478486"/>
                  <a:pt x="813359" y="445396"/>
                </a:cubicBezTo>
                <a:close/>
              </a:path>
            </a:pathLst>
          </a:custGeom>
          <a:solidFill>
            <a:schemeClr val="accent2"/>
          </a:solidFill>
          <a:ln w="28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9"/>
            </p:custDataLst>
          </p:nvPr>
        </p:nvSpPr>
        <p:spPr>
          <a:xfrm rot="20567459">
            <a:off x="9897110" y="1014095"/>
            <a:ext cx="733425" cy="1091565"/>
          </a:xfrm>
          <a:custGeom>
            <a:avLst/>
            <a:gdLst>
              <a:gd name="connsiteX0" fmla="*/ 0 w 777792"/>
              <a:gd name="connsiteY0" fmla="*/ 1060397 h 1157037"/>
              <a:gd name="connsiteX1" fmla="*/ 312525 w 777792"/>
              <a:gd name="connsiteY1" fmla="*/ 570479 h 1157037"/>
              <a:gd name="connsiteX2" fmla="*/ 674913 w 777792"/>
              <a:gd name="connsiteY2" fmla="*/ 2065 h 1157037"/>
              <a:gd name="connsiteX3" fmla="*/ 655282 w 777792"/>
              <a:gd name="connsiteY3" fmla="*/ 117336 h 1157037"/>
              <a:gd name="connsiteX4" fmla="*/ 696030 w 777792"/>
              <a:gd name="connsiteY4" fmla="*/ 191203 h 1157037"/>
              <a:gd name="connsiteX5" fmla="*/ 138817 w 777792"/>
              <a:gd name="connsiteY5" fmla="*/ 1157038 h 1157037"/>
              <a:gd name="connsiteX6" fmla="*/ 0 w 777792"/>
              <a:gd name="connsiteY6" fmla="*/ 1060397 h 115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792" h="1157037">
                <a:moveTo>
                  <a:pt x="0" y="1060397"/>
                </a:moveTo>
                <a:cubicBezTo>
                  <a:pt x="0" y="1060397"/>
                  <a:pt x="203597" y="777247"/>
                  <a:pt x="312525" y="570479"/>
                </a:cubicBezTo>
                <a:cubicBezTo>
                  <a:pt x="401107" y="402629"/>
                  <a:pt x="620078" y="18981"/>
                  <a:pt x="674913" y="2065"/>
                </a:cubicBezTo>
                <a:cubicBezTo>
                  <a:pt x="716518" y="-15566"/>
                  <a:pt x="657482" y="84589"/>
                  <a:pt x="655282" y="117336"/>
                </a:cubicBezTo>
                <a:cubicBezTo>
                  <a:pt x="791956" y="12523"/>
                  <a:pt x="826475" y="-4479"/>
                  <a:pt x="696030" y="191203"/>
                </a:cubicBezTo>
                <a:cubicBezTo>
                  <a:pt x="565585" y="386884"/>
                  <a:pt x="269805" y="755988"/>
                  <a:pt x="138817" y="1157038"/>
                </a:cubicBezTo>
                <a:cubicBezTo>
                  <a:pt x="98269" y="1073313"/>
                  <a:pt x="42462" y="1030850"/>
                  <a:pt x="0" y="1060397"/>
                </a:cubicBezTo>
                <a:close/>
              </a:path>
            </a:pathLst>
          </a:custGeom>
          <a:solidFill>
            <a:schemeClr val="accent2"/>
          </a:solidFill>
          <a:ln w="28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/>
          <p:cNvSpPr/>
          <p:nvPr userDrawn="1">
            <p:custDataLst>
              <p:tags r:id="rId2"/>
            </p:custDataLst>
          </p:nvPr>
        </p:nvSpPr>
        <p:spPr>
          <a:xfrm flipH="1">
            <a:off x="1191" y="446133"/>
            <a:ext cx="9502035" cy="6438263"/>
          </a:xfrm>
          <a:custGeom>
            <a:avLst/>
            <a:gdLst>
              <a:gd name="connsiteX0" fmla="*/ 7813867 w 9502035"/>
              <a:gd name="connsiteY0" fmla="*/ 34 h 6438263"/>
              <a:gd name="connsiteX1" fmla="*/ 8329827 w 9502035"/>
              <a:gd name="connsiteY1" fmla="*/ 1199894 h 6438263"/>
              <a:gd name="connsiteX2" fmla="*/ 9214714 w 9502035"/>
              <a:gd name="connsiteY2" fmla="*/ 1360429 h 6438263"/>
              <a:gd name="connsiteX3" fmla="*/ 9502035 w 9502035"/>
              <a:gd name="connsiteY3" fmla="*/ 1223429 h 6438263"/>
              <a:gd name="connsiteX4" fmla="*/ 9502035 w 9502035"/>
              <a:gd name="connsiteY4" fmla="*/ 4006803 h 6438263"/>
              <a:gd name="connsiteX5" fmla="*/ 9497511 w 9502035"/>
              <a:gd name="connsiteY5" fmla="*/ 4006803 h 6438263"/>
              <a:gd name="connsiteX6" fmla="*/ 9497511 w 9502035"/>
              <a:gd name="connsiteY6" fmla="*/ 6438263 h 6438263"/>
              <a:gd name="connsiteX7" fmla="*/ 0 w 9502035"/>
              <a:gd name="connsiteY7" fmla="*/ 6438263 h 6438263"/>
              <a:gd name="connsiteX8" fmla="*/ 0 w 9502035"/>
              <a:gd name="connsiteY8" fmla="*/ 4668691 h 6438263"/>
              <a:gd name="connsiteX9" fmla="*/ 610104 w 9502035"/>
              <a:gd name="connsiteY9" fmla="*/ 1624476 h 6438263"/>
              <a:gd name="connsiteX10" fmla="*/ 852258 w 9502035"/>
              <a:gd name="connsiteY10" fmla="*/ 1838862 h 6438263"/>
              <a:gd name="connsiteX11" fmla="*/ 1179864 w 9502035"/>
              <a:gd name="connsiteY11" fmla="*/ 1174301 h 6438263"/>
              <a:gd name="connsiteX12" fmla="*/ 1436193 w 9502035"/>
              <a:gd name="connsiteY12" fmla="*/ 2162964 h 6438263"/>
              <a:gd name="connsiteX13" fmla="*/ 1863613 w 9502035"/>
              <a:gd name="connsiteY13" fmla="*/ 992078 h 6438263"/>
              <a:gd name="connsiteX14" fmla="*/ 2168711 w 9502035"/>
              <a:gd name="connsiteY14" fmla="*/ 1205789 h 6438263"/>
              <a:gd name="connsiteX15" fmla="*/ 2701296 w 9502035"/>
              <a:gd name="connsiteY15" fmla="*/ 595131 h 6438263"/>
              <a:gd name="connsiteX16" fmla="*/ 3151839 w 9502035"/>
              <a:gd name="connsiteY16" fmla="*/ 1501662 h 6438263"/>
              <a:gd name="connsiteX17" fmla="*/ 3809544 w 9502035"/>
              <a:gd name="connsiteY17" fmla="*/ 2806893 h 6438263"/>
              <a:gd name="connsiteX18" fmla="*/ 4316114 w 9502035"/>
              <a:gd name="connsiteY18" fmla="*/ 1905620 h 6438263"/>
              <a:gd name="connsiteX19" fmla="*/ 4865426 w 9502035"/>
              <a:gd name="connsiteY19" fmla="*/ 1686653 h 6438263"/>
              <a:gd name="connsiteX20" fmla="*/ 4867640 w 9502035"/>
              <a:gd name="connsiteY20" fmla="*/ 1691512 h 6438263"/>
              <a:gd name="connsiteX21" fmla="*/ 4937247 w 9502035"/>
              <a:gd name="connsiteY21" fmla="*/ 1517687 h 6438263"/>
              <a:gd name="connsiteX22" fmla="*/ 5323506 w 9502035"/>
              <a:gd name="connsiteY22" fmla="*/ 1041413 h 6438263"/>
              <a:gd name="connsiteX23" fmla="*/ 5829057 w 9502035"/>
              <a:gd name="connsiteY23" fmla="*/ 827850 h 6438263"/>
              <a:gd name="connsiteX24" fmla="*/ 6573504 w 9502035"/>
              <a:gd name="connsiteY24" fmla="*/ 1428777 h 6438263"/>
              <a:gd name="connsiteX25" fmla="*/ 7367941 w 9502035"/>
              <a:gd name="connsiteY25" fmla="*/ 468400 h 6438263"/>
              <a:gd name="connsiteX26" fmla="*/ 7813867 w 9502035"/>
              <a:gd name="connsiteY26" fmla="*/ 34 h 643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02035" h="6438263">
                <a:moveTo>
                  <a:pt x="7813867" y="34"/>
                </a:moveTo>
                <a:cubicBezTo>
                  <a:pt x="8067817" y="4477"/>
                  <a:pt x="8297504" y="432908"/>
                  <a:pt x="8329827" y="1199894"/>
                </a:cubicBezTo>
                <a:cubicBezTo>
                  <a:pt x="8655999" y="448977"/>
                  <a:pt x="9017887" y="269645"/>
                  <a:pt x="9214714" y="1360429"/>
                </a:cubicBezTo>
                <a:cubicBezTo>
                  <a:pt x="9309350" y="1304205"/>
                  <a:pt x="9421874" y="1202204"/>
                  <a:pt x="9502035" y="1223429"/>
                </a:cubicBezTo>
                <a:lnTo>
                  <a:pt x="9502035" y="4006803"/>
                </a:lnTo>
                <a:lnTo>
                  <a:pt x="9497511" y="4006803"/>
                </a:lnTo>
                <a:lnTo>
                  <a:pt x="9497511" y="6438263"/>
                </a:lnTo>
                <a:lnTo>
                  <a:pt x="0" y="6438263"/>
                </a:lnTo>
                <a:lnTo>
                  <a:pt x="0" y="4668691"/>
                </a:lnTo>
                <a:cubicBezTo>
                  <a:pt x="53535" y="2848866"/>
                  <a:pt x="416381" y="1641634"/>
                  <a:pt x="610104" y="1624476"/>
                </a:cubicBezTo>
                <a:cubicBezTo>
                  <a:pt x="852258" y="1603044"/>
                  <a:pt x="852258" y="1838862"/>
                  <a:pt x="852258" y="1838862"/>
                </a:cubicBezTo>
                <a:cubicBezTo>
                  <a:pt x="852258" y="1838862"/>
                  <a:pt x="980422" y="1174301"/>
                  <a:pt x="1179864" y="1174301"/>
                </a:cubicBezTo>
                <a:cubicBezTo>
                  <a:pt x="1379306" y="1174301"/>
                  <a:pt x="1436193" y="2162964"/>
                  <a:pt x="1436193" y="2162964"/>
                </a:cubicBezTo>
                <a:cubicBezTo>
                  <a:pt x="1436193" y="2162964"/>
                  <a:pt x="1621491" y="1002841"/>
                  <a:pt x="1863613" y="992078"/>
                </a:cubicBezTo>
                <a:cubicBezTo>
                  <a:pt x="2105737" y="981316"/>
                  <a:pt x="1912322" y="1205789"/>
                  <a:pt x="2168711" y="1205789"/>
                </a:cubicBezTo>
                <a:cubicBezTo>
                  <a:pt x="2357114" y="1205789"/>
                  <a:pt x="2409666" y="596791"/>
                  <a:pt x="2701296" y="595131"/>
                </a:cubicBezTo>
                <a:cubicBezTo>
                  <a:pt x="2992925" y="593471"/>
                  <a:pt x="2894896" y="1547202"/>
                  <a:pt x="3151839" y="1501662"/>
                </a:cubicBezTo>
                <a:cubicBezTo>
                  <a:pt x="3408784" y="1456121"/>
                  <a:pt x="3749028" y="2471167"/>
                  <a:pt x="3809544" y="2806893"/>
                </a:cubicBezTo>
                <a:cubicBezTo>
                  <a:pt x="3900256" y="2209457"/>
                  <a:pt x="4225403" y="1416301"/>
                  <a:pt x="4316114" y="1905620"/>
                </a:cubicBezTo>
                <a:cubicBezTo>
                  <a:pt x="4402482" y="1596955"/>
                  <a:pt x="4669928" y="1325997"/>
                  <a:pt x="4865426" y="1686653"/>
                </a:cubicBezTo>
                <a:lnTo>
                  <a:pt x="4867640" y="1691512"/>
                </a:lnTo>
                <a:lnTo>
                  <a:pt x="4937247" y="1517687"/>
                </a:lnTo>
                <a:cubicBezTo>
                  <a:pt x="5090243" y="1156738"/>
                  <a:pt x="5231893" y="952956"/>
                  <a:pt x="5323506" y="1041413"/>
                </a:cubicBezTo>
                <a:cubicBezTo>
                  <a:pt x="5584603" y="434715"/>
                  <a:pt x="5829057" y="827850"/>
                  <a:pt x="5829057" y="827850"/>
                </a:cubicBezTo>
                <a:cubicBezTo>
                  <a:pt x="5829057" y="827850"/>
                  <a:pt x="6373482" y="451511"/>
                  <a:pt x="6573504" y="1428777"/>
                </a:cubicBezTo>
                <a:cubicBezTo>
                  <a:pt x="6623525" y="889632"/>
                  <a:pt x="7051266" y="170731"/>
                  <a:pt x="7367941" y="468400"/>
                </a:cubicBezTo>
                <a:cubicBezTo>
                  <a:pt x="7500391" y="147339"/>
                  <a:pt x="7661496" y="-2631"/>
                  <a:pt x="7813867" y="3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5500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20000"/>
                  <a:lumOff val="80000"/>
                  <a:alpha val="30000"/>
                </a:schemeClr>
              </a:gs>
            </a:gsLst>
            <a:lin ang="17400000" scaled="0"/>
          </a:gradFill>
          <a:ln w="304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图片 1" descr="2资源 1"/>
          <p:cNvSpPr/>
          <p:nvPr userDrawn="1">
            <p:custDataLst>
              <p:tags r:id="rId3"/>
            </p:custDataLst>
          </p:nvPr>
        </p:nvSpPr>
        <p:spPr>
          <a:xfrm flipH="1">
            <a:off x="5715" y="2143125"/>
            <a:ext cx="6033770" cy="4714875"/>
          </a:xfrm>
          <a:custGeom>
            <a:avLst/>
            <a:gdLst>
              <a:gd name="connsiteX0" fmla="*/ 4869699 w 6033860"/>
              <a:gd name="connsiteY0" fmla="*/ 1244351 h 4716006"/>
              <a:gd name="connsiteX1" fmla="*/ 4010334 w 6033860"/>
              <a:gd name="connsiteY1" fmla="*/ 324437 h 4716006"/>
              <a:gd name="connsiteX2" fmla="*/ 3142292 w 6033860"/>
              <a:gd name="connsiteY2" fmla="*/ 1027444 h 4716006"/>
              <a:gd name="connsiteX3" fmla="*/ 2092058 w 6033860"/>
              <a:gd name="connsiteY3" fmla="*/ 1600269 h 4716006"/>
              <a:gd name="connsiteX4" fmla="*/ 1224017 w 6033860"/>
              <a:gd name="connsiteY4" fmla="*/ 3266648 h 4716006"/>
              <a:gd name="connsiteX5" fmla="*/ 520893 w 6033860"/>
              <a:gd name="connsiteY5" fmla="*/ 3509660 h 4716006"/>
              <a:gd name="connsiteX6" fmla="*/ 0 w 6033860"/>
              <a:gd name="connsiteY6" fmla="*/ 4716006 h 4716006"/>
              <a:gd name="connsiteX7" fmla="*/ 6033860 w 6033860"/>
              <a:gd name="connsiteY7" fmla="*/ 4716006 h 4716006"/>
              <a:gd name="connsiteX8" fmla="*/ 6033860 w 6033860"/>
              <a:gd name="connsiteY8" fmla="*/ 196233 h 4716006"/>
              <a:gd name="connsiteX9" fmla="*/ 5642230 w 6033860"/>
              <a:gd name="connsiteY9" fmla="*/ 3338 h 4716006"/>
              <a:gd name="connsiteX10" fmla="*/ 4869699 w 6033860"/>
              <a:gd name="connsiteY10" fmla="*/ 1244351 h 47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3860" h="4716006">
                <a:moveTo>
                  <a:pt x="4869699" y="1244351"/>
                </a:moveTo>
                <a:cubicBezTo>
                  <a:pt x="4869699" y="1244351"/>
                  <a:pt x="4574568" y="367856"/>
                  <a:pt x="4010334" y="324437"/>
                </a:cubicBezTo>
                <a:cubicBezTo>
                  <a:pt x="3446099" y="281017"/>
                  <a:pt x="3142292" y="1027444"/>
                  <a:pt x="3142292" y="1027444"/>
                </a:cubicBezTo>
                <a:cubicBezTo>
                  <a:pt x="3142292" y="1027444"/>
                  <a:pt x="2630151" y="680278"/>
                  <a:pt x="2092058" y="1600269"/>
                </a:cubicBezTo>
                <a:cubicBezTo>
                  <a:pt x="1553966" y="2520259"/>
                  <a:pt x="1224017" y="3266648"/>
                  <a:pt x="1224017" y="3266648"/>
                </a:cubicBezTo>
                <a:cubicBezTo>
                  <a:pt x="1224017" y="3266648"/>
                  <a:pt x="842090" y="3136466"/>
                  <a:pt x="520893" y="3509660"/>
                </a:cubicBezTo>
                <a:cubicBezTo>
                  <a:pt x="199697" y="3882854"/>
                  <a:pt x="0" y="4716006"/>
                  <a:pt x="0" y="4716006"/>
                </a:cubicBezTo>
                <a:lnTo>
                  <a:pt x="6033860" y="4716006"/>
                </a:lnTo>
                <a:lnTo>
                  <a:pt x="6033860" y="196233"/>
                </a:lnTo>
                <a:cubicBezTo>
                  <a:pt x="5917383" y="90405"/>
                  <a:pt x="5787398" y="21984"/>
                  <a:pt x="5642230" y="3338"/>
                </a:cubicBezTo>
                <a:cubicBezTo>
                  <a:pt x="5043292" y="-74787"/>
                  <a:pt x="4869699" y="1244351"/>
                  <a:pt x="4869699" y="124435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50000">
                <a:schemeClr val="accent1">
                  <a:alpha val="1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16200000" scaled="1"/>
          </a:gradFill>
          <a:ln w="304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4"/>
            </p:custDataLst>
          </p:nvPr>
        </p:nvSpPr>
        <p:spPr>
          <a:xfrm flipH="1">
            <a:off x="4964918" y="921936"/>
            <a:ext cx="327680" cy="243316"/>
          </a:xfrm>
          <a:custGeom>
            <a:avLst/>
            <a:gdLst>
              <a:gd name="connsiteX0" fmla="*/ 127413 w 499764"/>
              <a:gd name="connsiteY0" fmla="*/ 0 h 371094"/>
              <a:gd name="connsiteX1" fmla="*/ 259334 w 499764"/>
              <a:gd name="connsiteY1" fmla="*/ 296894 h 371094"/>
              <a:gd name="connsiteX2" fmla="*/ 405828 w 499764"/>
              <a:gd name="connsiteY2" fmla="*/ 323374 h 371094"/>
              <a:gd name="connsiteX3" fmla="*/ 499745 w 499764"/>
              <a:gd name="connsiteY3" fmla="*/ 336709 h 371094"/>
              <a:gd name="connsiteX4" fmla="*/ 472218 w 499764"/>
              <a:gd name="connsiteY4" fmla="*/ 351187 h 371094"/>
              <a:gd name="connsiteX5" fmla="*/ 93789 w 499764"/>
              <a:gd name="connsiteY5" fmla="*/ 371094 h 371094"/>
              <a:gd name="connsiteX6" fmla="*/ 32734 w 499764"/>
              <a:gd name="connsiteY6" fmla="*/ 354901 h 371094"/>
              <a:gd name="connsiteX7" fmla="*/ 10922 w 499764"/>
              <a:gd name="connsiteY7" fmla="*/ 329184 h 371094"/>
              <a:gd name="connsiteX8" fmla="*/ 65310 w 499764"/>
              <a:gd name="connsiteY8" fmla="*/ 308039 h 371094"/>
              <a:gd name="connsiteX9" fmla="*/ 88360 w 499764"/>
              <a:gd name="connsiteY9" fmla="*/ 242792 h 371094"/>
              <a:gd name="connsiteX10" fmla="*/ 108363 w 499764"/>
              <a:gd name="connsiteY10" fmla="*/ 59150 h 371094"/>
              <a:gd name="connsiteX11" fmla="*/ 127413 w 499764"/>
              <a:gd name="connsiteY11" fmla="*/ 0 h 37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764" h="371094">
                <a:moveTo>
                  <a:pt x="127413" y="0"/>
                </a:moveTo>
                <a:cubicBezTo>
                  <a:pt x="127413" y="0"/>
                  <a:pt x="252190" y="150971"/>
                  <a:pt x="259334" y="296894"/>
                </a:cubicBezTo>
                <a:cubicBezTo>
                  <a:pt x="286004" y="342424"/>
                  <a:pt x="308102" y="336899"/>
                  <a:pt x="405828" y="323374"/>
                </a:cubicBezTo>
                <a:cubicBezTo>
                  <a:pt x="503555" y="309848"/>
                  <a:pt x="499745" y="336709"/>
                  <a:pt x="499745" y="336709"/>
                </a:cubicBezTo>
                <a:cubicBezTo>
                  <a:pt x="499745" y="336709"/>
                  <a:pt x="496030" y="363569"/>
                  <a:pt x="472218" y="351187"/>
                </a:cubicBezTo>
                <a:cubicBezTo>
                  <a:pt x="448977" y="338900"/>
                  <a:pt x="233521" y="339471"/>
                  <a:pt x="93789" y="371094"/>
                </a:cubicBezTo>
                <a:cubicBezTo>
                  <a:pt x="93789" y="371094"/>
                  <a:pt x="60833" y="353282"/>
                  <a:pt x="32734" y="354901"/>
                </a:cubicBezTo>
                <a:cubicBezTo>
                  <a:pt x="4636" y="356521"/>
                  <a:pt x="-12319" y="329660"/>
                  <a:pt x="10922" y="329184"/>
                </a:cubicBezTo>
                <a:cubicBezTo>
                  <a:pt x="34163" y="328708"/>
                  <a:pt x="55975" y="323183"/>
                  <a:pt x="65310" y="308039"/>
                </a:cubicBezTo>
                <a:cubicBezTo>
                  <a:pt x="74644" y="292894"/>
                  <a:pt x="73501" y="256699"/>
                  <a:pt x="88360" y="242792"/>
                </a:cubicBezTo>
                <a:cubicBezTo>
                  <a:pt x="103219" y="228886"/>
                  <a:pt x="136938" y="109347"/>
                  <a:pt x="108363" y="59150"/>
                </a:cubicBezTo>
                <a:cubicBezTo>
                  <a:pt x="79788" y="8954"/>
                  <a:pt x="127413" y="0"/>
                  <a:pt x="127413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5"/>
            </p:custDataLst>
          </p:nvPr>
        </p:nvSpPr>
        <p:spPr>
          <a:xfrm flipH="1">
            <a:off x="4528123" y="755464"/>
            <a:ext cx="346454" cy="197053"/>
          </a:xfrm>
          <a:custGeom>
            <a:avLst/>
            <a:gdLst>
              <a:gd name="connsiteX0" fmla="*/ 322392 w 528398"/>
              <a:gd name="connsiteY0" fmla="*/ 1331 h 300536"/>
              <a:gd name="connsiteX1" fmla="*/ 300037 w 528398"/>
              <a:gd name="connsiteY1" fmla="*/ 69173 h 300536"/>
              <a:gd name="connsiteX2" fmla="*/ 278320 w 528398"/>
              <a:gd name="connsiteY2" fmla="*/ 224717 h 300536"/>
              <a:gd name="connsiteX3" fmla="*/ 460438 w 528398"/>
              <a:gd name="connsiteY3" fmla="*/ 216525 h 300536"/>
              <a:gd name="connsiteX4" fmla="*/ 525018 w 528398"/>
              <a:gd name="connsiteY4" fmla="*/ 237099 h 300536"/>
              <a:gd name="connsiteX5" fmla="*/ 471106 w 528398"/>
              <a:gd name="connsiteY5" fmla="*/ 239862 h 300536"/>
              <a:gd name="connsiteX6" fmla="*/ 63436 w 528398"/>
              <a:gd name="connsiteY6" fmla="*/ 300536 h 300536"/>
              <a:gd name="connsiteX7" fmla="*/ 56388 w 528398"/>
              <a:gd name="connsiteY7" fmla="*/ 271104 h 300536"/>
              <a:gd name="connsiteX8" fmla="*/ 0 w 528398"/>
              <a:gd name="connsiteY8" fmla="*/ 93081 h 300536"/>
              <a:gd name="connsiteX9" fmla="*/ 85248 w 528398"/>
              <a:gd name="connsiteY9" fmla="*/ 113751 h 300536"/>
              <a:gd name="connsiteX10" fmla="*/ 169068 w 528398"/>
              <a:gd name="connsiteY10" fmla="*/ 116608 h 300536"/>
              <a:gd name="connsiteX11" fmla="*/ 311943 w 528398"/>
              <a:gd name="connsiteY11" fmla="*/ 1356 h 300536"/>
              <a:gd name="connsiteX12" fmla="*/ 322392 w 528398"/>
              <a:gd name="connsiteY12" fmla="*/ 1331 h 30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398" h="300536">
                <a:moveTo>
                  <a:pt x="322392" y="1331"/>
                </a:moveTo>
                <a:cubicBezTo>
                  <a:pt x="328898" y="6719"/>
                  <a:pt x="323040" y="28597"/>
                  <a:pt x="300037" y="69173"/>
                </a:cubicBezTo>
                <a:cubicBezTo>
                  <a:pt x="269367" y="123276"/>
                  <a:pt x="231743" y="225669"/>
                  <a:pt x="278320" y="224717"/>
                </a:cubicBezTo>
                <a:cubicBezTo>
                  <a:pt x="324897" y="223764"/>
                  <a:pt x="413289" y="215097"/>
                  <a:pt x="460438" y="216525"/>
                </a:cubicBezTo>
                <a:cubicBezTo>
                  <a:pt x="507492" y="218145"/>
                  <a:pt x="539115" y="220716"/>
                  <a:pt x="525018" y="237099"/>
                </a:cubicBezTo>
                <a:cubicBezTo>
                  <a:pt x="510920" y="253482"/>
                  <a:pt x="520541" y="251196"/>
                  <a:pt x="471106" y="239862"/>
                </a:cubicBezTo>
                <a:cubicBezTo>
                  <a:pt x="421671" y="228527"/>
                  <a:pt x="72961" y="298059"/>
                  <a:pt x="63436" y="300536"/>
                </a:cubicBezTo>
                <a:cubicBezTo>
                  <a:pt x="63436" y="300536"/>
                  <a:pt x="20955" y="284915"/>
                  <a:pt x="56388" y="271104"/>
                </a:cubicBezTo>
                <a:cubicBezTo>
                  <a:pt x="91820" y="257292"/>
                  <a:pt x="0" y="93081"/>
                  <a:pt x="0" y="93081"/>
                </a:cubicBezTo>
                <a:cubicBezTo>
                  <a:pt x="0" y="93081"/>
                  <a:pt x="40671" y="80604"/>
                  <a:pt x="85248" y="113751"/>
                </a:cubicBezTo>
                <a:cubicBezTo>
                  <a:pt x="129825" y="146898"/>
                  <a:pt x="115347" y="194523"/>
                  <a:pt x="169068" y="116608"/>
                </a:cubicBezTo>
                <a:cubicBezTo>
                  <a:pt x="204301" y="64960"/>
                  <a:pt x="254012" y="24866"/>
                  <a:pt x="311943" y="1356"/>
                </a:cubicBezTo>
                <a:cubicBezTo>
                  <a:pt x="316682" y="-430"/>
                  <a:pt x="320224" y="-466"/>
                  <a:pt x="322392" y="13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6"/>
            </p:custDataLst>
          </p:nvPr>
        </p:nvSpPr>
        <p:spPr>
          <a:xfrm flipH="1">
            <a:off x="3581400" y="454867"/>
            <a:ext cx="260853" cy="190214"/>
          </a:xfrm>
          <a:custGeom>
            <a:avLst/>
            <a:gdLst>
              <a:gd name="connsiteX0" fmla="*/ 114244 w 397843"/>
              <a:gd name="connsiteY0" fmla="*/ 1689 h 290105"/>
              <a:gd name="connsiteX1" fmla="*/ 166488 w 397843"/>
              <a:gd name="connsiteY1" fmla="*/ 24965 h 290105"/>
              <a:gd name="connsiteX2" fmla="*/ 330604 w 397843"/>
              <a:gd name="connsiteY2" fmla="*/ 31633 h 290105"/>
              <a:gd name="connsiteX3" fmla="*/ 384420 w 397843"/>
              <a:gd name="connsiteY3" fmla="*/ 31633 h 290105"/>
              <a:gd name="connsiteX4" fmla="*/ 365751 w 397843"/>
              <a:gd name="connsiteY4" fmla="*/ 43253 h 290105"/>
              <a:gd name="connsiteX5" fmla="*/ 204874 w 397843"/>
              <a:gd name="connsiteY5" fmla="*/ 44111 h 290105"/>
              <a:gd name="connsiteX6" fmla="*/ 171441 w 397843"/>
              <a:gd name="connsiteY6" fmla="*/ 56493 h 290105"/>
              <a:gd name="connsiteX7" fmla="*/ 203160 w 397843"/>
              <a:gd name="connsiteY7" fmla="*/ 267853 h 290105"/>
              <a:gd name="connsiteX8" fmla="*/ 193635 w 397843"/>
              <a:gd name="connsiteY8" fmla="*/ 288046 h 290105"/>
              <a:gd name="connsiteX9" fmla="*/ 64666 w 397843"/>
              <a:gd name="connsiteY9" fmla="*/ 107738 h 290105"/>
              <a:gd name="connsiteX10" fmla="*/ 67714 w 397843"/>
              <a:gd name="connsiteY10" fmla="*/ 48778 h 290105"/>
              <a:gd name="connsiteX11" fmla="*/ 10564 w 397843"/>
              <a:gd name="connsiteY11" fmla="*/ 51826 h 290105"/>
              <a:gd name="connsiteX12" fmla="*/ 23804 w 397843"/>
              <a:gd name="connsiteY12" fmla="*/ 37824 h 290105"/>
              <a:gd name="connsiteX13" fmla="*/ 38091 w 397843"/>
              <a:gd name="connsiteY13" fmla="*/ 27728 h 290105"/>
              <a:gd name="connsiteX14" fmla="*/ 65714 w 397843"/>
              <a:gd name="connsiteY14" fmla="*/ 13345 h 290105"/>
              <a:gd name="connsiteX15" fmla="*/ 114244 w 397843"/>
              <a:gd name="connsiteY15" fmla="*/ 1689 h 29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843" h="290105">
                <a:moveTo>
                  <a:pt x="114244" y="1689"/>
                </a:moveTo>
                <a:cubicBezTo>
                  <a:pt x="131032" y="-2395"/>
                  <a:pt x="148438" y="-657"/>
                  <a:pt x="166488" y="24965"/>
                </a:cubicBezTo>
                <a:cubicBezTo>
                  <a:pt x="166488" y="24965"/>
                  <a:pt x="284408" y="40205"/>
                  <a:pt x="330604" y="31633"/>
                </a:cubicBezTo>
                <a:cubicBezTo>
                  <a:pt x="373657" y="24108"/>
                  <a:pt x="373467" y="30109"/>
                  <a:pt x="384420" y="31633"/>
                </a:cubicBezTo>
                <a:cubicBezTo>
                  <a:pt x="395279" y="33157"/>
                  <a:pt x="415567" y="40967"/>
                  <a:pt x="365751" y="43253"/>
                </a:cubicBezTo>
                <a:cubicBezTo>
                  <a:pt x="315936" y="45539"/>
                  <a:pt x="251451" y="41253"/>
                  <a:pt x="204874" y="44111"/>
                </a:cubicBezTo>
                <a:cubicBezTo>
                  <a:pt x="158297" y="46968"/>
                  <a:pt x="171441" y="56493"/>
                  <a:pt x="171441" y="56493"/>
                </a:cubicBezTo>
                <a:cubicBezTo>
                  <a:pt x="171441" y="56493"/>
                  <a:pt x="145057" y="242993"/>
                  <a:pt x="203160" y="267853"/>
                </a:cubicBezTo>
                <a:cubicBezTo>
                  <a:pt x="261262" y="292713"/>
                  <a:pt x="208303" y="291951"/>
                  <a:pt x="193635" y="288046"/>
                </a:cubicBezTo>
                <a:cubicBezTo>
                  <a:pt x="178966" y="284141"/>
                  <a:pt x="65428" y="266996"/>
                  <a:pt x="64666" y="107738"/>
                </a:cubicBezTo>
                <a:cubicBezTo>
                  <a:pt x="72381" y="76686"/>
                  <a:pt x="81335" y="49635"/>
                  <a:pt x="67714" y="48778"/>
                </a:cubicBezTo>
                <a:cubicBezTo>
                  <a:pt x="54093" y="47921"/>
                  <a:pt x="33900" y="58874"/>
                  <a:pt x="10564" y="51826"/>
                </a:cubicBezTo>
                <a:cubicBezTo>
                  <a:pt x="-12772" y="44777"/>
                  <a:pt x="7516" y="35919"/>
                  <a:pt x="23804" y="37824"/>
                </a:cubicBezTo>
                <a:cubicBezTo>
                  <a:pt x="40092" y="39729"/>
                  <a:pt x="20565" y="24679"/>
                  <a:pt x="38091" y="27728"/>
                </a:cubicBezTo>
                <a:cubicBezTo>
                  <a:pt x="55617" y="30776"/>
                  <a:pt x="34567" y="8678"/>
                  <a:pt x="65714" y="13345"/>
                </a:cubicBezTo>
                <a:cubicBezTo>
                  <a:pt x="81287" y="15678"/>
                  <a:pt x="97456" y="5772"/>
                  <a:pt x="114244" y="16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7"/>
            </p:custDataLst>
          </p:nvPr>
        </p:nvSpPr>
        <p:spPr>
          <a:xfrm>
            <a:off x="3614871" y="3179018"/>
            <a:ext cx="1565538" cy="277980"/>
          </a:xfrm>
          <a:custGeom>
            <a:avLst/>
            <a:gdLst>
              <a:gd name="connsiteX0" fmla="*/ 1659874 w 1659874"/>
              <a:gd name="connsiteY0" fmla="*/ 46322 h 294731"/>
              <a:gd name="connsiteX1" fmla="*/ 718156 w 1659874"/>
              <a:gd name="connsiteY1" fmla="*/ 36035 h 294731"/>
              <a:gd name="connsiteX2" fmla="*/ 53616 w 1659874"/>
              <a:gd name="connsiteY2" fmla="*/ 163555 h 294731"/>
              <a:gd name="connsiteX3" fmla="*/ 868347 w 1659874"/>
              <a:gd name="connsiteY3" fmla="*/ 226382 h 294731"/>
              <a:gd name="connsiteX4" fmla="*/ 1659874 w 1659874"/>
              <a:gd name="connsiteY4" fmla="*/ 46322 h 29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874" h="294731">
                <a:moveTo>
                  <a:pt x="1659874" y="46322"/>
                </a:moveTo>
                <a:cubicBezTo>
                  <a:pt x="1448610" y="6583"/>
                  <a:pt x="1108643" y="-29269"/>
                  <a:pt x="718156" y="36035"/>
                </a:cubicBezTo>
                <a:cubicBezTo>
                  <a:pt x="62493" y="145725"/>
                  <a:pt x="-99851" y="69372"/>
                  <a:pt x="53616" y="163555"/>
                </a:cubicBezTo>
                <a:cubicBezTo>
                  <a:pt x="207083" y="257739"/>
                  <a:pt x="494128" y="369600"/>
                  <a:pt x="868347" y="226382"/>
                </a:cubicBezTo>
                <a:cubicBezTo>
                  <a:pt x="1100757" y="137533"/>
                  <a:pt x="1659874" y="46322"/>
                  <a:pt x="1659874" y="46322"/>
                </a:cubicBezTo>
                <a:close/>
              </a:path>
            </a:pathLst>
          </a:custGeom>
          <a:solidFill>
            <a:schemeClr val="accent1"/>
          </a:solidFill>
          <a:ln w="380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8"/>
            </p:custDataLst>
          </p:nvPr>
        </p:nvSpPr>
        <p:spPr>
          <a:xfrm flipH="1">
            <a:off x="0" y="1940774"/>
            <a:ext cx="4755373" cy="3753014"/>
          </a:xfrm>
          <a:custGeom>
            <a:avLst/>
            <a:gdLst>
              <a:gd name="connsiteX0" fmla="*/ 1594942 w 5055425"/>
              <a:gd name="connsiteY0" fmla="*/ 2459545 h 3979164"/>
              <a:gd name="connsiteX1" fmla="*/ 1746618 w 5055425"/>
              <a:gd name="connsiteY1" fmla="*/ 2998089 h 3979164"/>
              <a:gd name="connsiteX2" fmla="*/ 1700136 w 5055425"/>
              <a:gd name="connsiteY2" fmla="*/ 3414483 h 3979164"/>
              <a:gd name="connsiteX3" fmla="*/ 1631823 w 5055425"/>
              <a:gd name="connsiteY3" fmla="*/ 2860814 h 3979164"/>
              <a:gd name="connsiteX4" fmla="*/ 1594942 w 5055425"/>
              <a:gd name="connsiteY4" fmla="*/ 2459545 h 3979164"/>
              <a:gd name="connsiteX5" fmla="*/ 3008947 w 5055425"/>
              <a:gd name="connsiteY5" fmla="*/ 2055266 h 3979164"/>
              <a:gd name="connsiteX6" fmla="*/ 3010377 w 5055425"/>
              <a:gd name="connsiteY6" fmla="*/ 2060680 h 3979164"/>
              <a:gd name="connsiteX7" fmla="*/ 3013431 w 5055425"/>
              <a:gd name="connsiteY7" fmla="*/ 2072465 h 3979164"/>
              <a:gd name="connsiteX8" fmla="*/ 3021101 w 5055425"/>
              <a:gd name="connsiteY8" fmla="*/ 2064410 h 3979164"/>
              <a:gd name="connsiteX9" fmla="*/ 3018534 w 5055425"/>
              <a:gd name="connsiteY9" fmla="*/ 2069269 h 3979164"/>
              <a:gd name="connsiteX10" fmla="*/ 3014581 w 5055425"/>
              <a:gd name="connsiteY10" fmla="*/ 2076919 h 3979164"/>
              <a:gd name="connsiteX11" fmla="*/ 3020678 w 5055425"/>
              <a:gd name="connsiteY11" fmla="*/ 2100990 h 3979164"/>
              <a:gd name="connsiteX12" fmla="*/ 3132811 w 5055425"/>
              <a:gd name="connsiteY12" fmla="*/ 2800502 h 3979164"/>
              <a:gd name="connsiteX13" fmla="*/ 3275648 w 5055425"/>
              <a:gd name="connsiteY13" fmla="*/ 3979164 h 3979164"/>
              <a:gd name="connsiteX14" fmla="*/ 2999422 w 5055425"/>
              <a:gd name="connsiteY14" fmla="*/ 3096768 h 3979164"/>
              <a:gd name="connsiteX15" fmla="*/ 3002089 w 5055425"/>
              <a:gd name="connsiteY15" fmla="*/ 2148706 h 3979164"/>
              <a:gd name="connsiteX16" fmla="*/ 3006139 w 5055425"/>
              <a:gd name="connsiteY16" fmla="*/ 2093517 h 3979164"/>
              <a:gd name="connsiteX17" fmla="*/ 2999896 w 5055425"/>
              <a:gd name="connsiteY17" fmla="*/ 2105921 h 3979164"/>
              <a:gd name="connsiteX18" fmla="*/ 2768117 w 5055425"/>
              <a:gd name="connsiteY18" fmla="*/ 2834678 h 3979164"/>
              <a:gd name="connsiteX19" fmla="*/ 2922507 w 5055425"/>
              <a:gd name="connsiteY19" fmla="*/ 2167955 h 3979164"/>
              <a:gd name="connsiteX20" fmla="*/ 3007205 w 5055425"/>
              <a:gd name="connsiteY20" fmla="*/ 2079004 h 3979164"/>
              <a:gd name="connsiteX21" fmla="*/ 1887834 w 5055425"/>
              <a:gd name="connsiteY21" fmla="*/ 1917078 h 3979164"/>
              <a:gd name="connsiteX22" fmla="*/ 1810188 w 5055425"/>
              <a:gd name="connsiteY22" fmla="*/ 1955557 h 3979164"/>
              <a:gd name="connsiteX23" fmla="*/ 1726605 w 5055425"/>
              <a:gd name="connsiteY23" fmla="*/ 2001689 h 3979164"/>
              <a:gd name="connsiteX24" fmla="*/ 1740142 w 5055425"/>
              <a:gd name="connsiteY24" fmla="*/ 2006558 h 3979164"/>
              <a:gd name="connsiteX25" fmla="*/ 1792356 w 5055425"/>
              <a:gd name="connsiteY25" fmla="*/ 2025863 h 3979164"/>
              <a:gd name="connsiteX26" fmla="*/ 1792942 w 5055425"/>
              <a:gd name="connsiteY26" fmla="*/ 2026086 h 3979164"/>
              <a:gd name="connsiteX27" fmla="*/ 1869600 w 5055425"/>
              <a:gd name="connsiteY27" fmla="*/ 1936751 h 3979164"/>
              <a:gd name="connsiteX28" fmla="*/ 1027491 w 5055425"/>
              <a:gd name="connsiteY28" fmla="*/ 1378442 h 3979164"/>
              <a:gd name="connsiteX29" fmla="*/ 991999 w 5055425"/>
              <a:gd name="connsiteY29" fmla="*/ 1407972 h 3979164"/>
              <a:gd name="connsiteX30" fmla="*/ 715289 w 5055425"/>
              <a:gd name="connsiteY30" fmla="*/ 1548803 h 3979164"/>
              <a:gd name="connsiteX31" fmla="*/ 395192 w 5055425"/>
              <a:gd name="connsiteY31" fmla="*/ 1682677 h 3979164"/>
              <a:gd name="connsiteX32" fmla="*/ 362749 w 5055425"/>
              <a:gd name="connsiteY32" fmla="*/ 1704316 h 3979164"/>
              <a:gd name="connsiteX33" fmla="*/ 449884 w 5055425"/>
              <a:gd name="connsiteY33" fmla="*/ 1698797 h 3979164"/>
              <a:gd name="connsiteX34" fmla="*/ 784179 w 5055425"/>
              <a:gd name="connsiteY34" fmla="*/ 1732686 h 3979164"/>
              <a:gd name="connsiteX35" fmla="*/ 910314 w 5055425"/>
              <a:gd name="connsiteY35" fmla="*/ 1760002 h 3979164"/>
              <a:gd name="connsiteX36" fmla="*/ 921064 w 5055425"/>
              <a:gd name="connsiteY36" fmla="*/ 1738151 h 3979164"/>
              <a:gd name="connsiteX37" fmla="*/ 1093736 w 5055425"/>
              <a:gd name="connsiteY37" fmla="*/ 1553260 h 3979164"/>
              <a:gd name="connsiteX38" fmla="*/ 1000992 w 5055425"/>
              <a:gd name="connsiteY38" fmla="*/ 1747829 h 3979164"/>
              <a:gd name="connsiteX39" fmla="*/ 995142 w 5055425"/>
              <a:gd name="connsiteY39" fmla="*/ 1778372 h 3979164"/>
              <a:gd name="connsiteX40" fmla="*/ 1029438 w 5055425"/>
              <a:gd name="connsiteY40" fmla="*/ 1785799 h 3979164"/>
              <a:gd name="connsiteX41" fmla="*/ 1587268 w 5055425"/>
              <a:gd name="connsiteY41" fmla="*/ 1952527 h 3979164"/>
              <a:gd name="connsiteX42" fmla="*/ 1616877 w 5055425"/>
              <a:gd name="connsiteY42" fmla="*/ 1962840 h 3979164"/>
              <a:gd name="connsiteX43" fmla="*/ 1652301 w 5055425"/>
              <a:gd name="connsiteY43" fmla="*/ 1933895 h 3979164"/>
              <a:gd name="connsiteX44" fmla="*/ 1626990 w 5055425"/>
              <a:gd name="connsiteY44" fmla="*/ 1932686 h 3979164"/>
              <a:gd name="connsiteX45" fmla="*/ 1271511 w 5055425"/>
              <a:gd name="connsiteY45" fmla="*/ 1766582 h 3979164"/>
              <a:gd name="connsiteX46" fmla="*/ 1079199 w 5055425"/>
              <a:gd name="connsiteY46" fmla="*/ 1430593 h 3979164"/>
              <a:gd name="connsiteX47" fmla="*/ 2945912 w 5055425"/>
              <a:gd name="connsiteY47" fmla="*/ 1318144 h 3979164"/>
              <a:gd name="connsiteX48" fmla="*/ 2930423 w 5055425"/>
              <a:gd name="connsiteY48" fmla="*/ 1324546 h 3979164"/>
              <a:gd name="connsiteX49" fmla="*/ 2781771 w 5055425"/>
              <a:gd name="connsiteY49" fmla="*/ 1378886 h 3979164"/>
              <a:gd name="connsiteX50" fmla="*/ 2648153 w 5055425"/>
              <a:gd name="connsiteY50" fmla="*/ 1424682 h 3979164"/>
              <a:gd name="connsiteX51" fmla="*/ 2685461 w 5055425"/>
              <a:gd name="connsiteY51" fmla="*/ 1429435 h 3979164"/>
              <a:gd name="connsiteX52" fmla="*/ 2790772 w 5055425"/>
              <a:gd name="connsiteY52" fmla="*/ 1446398 h 3979164"/>
              <a:gd name="connsiteX53" fmla="*/ 2793483 w 5055425"/>
              <a:gd name="connsiteY53" fmla="*/ 1447004 h 3979164"/>
              <a:gd name="connsiteX54" fmla="*/ 2869883 w 5055425"/>
              <a:gd name="connsiteY54" fmla="*/ 1379753 h 3979164"/>
              <a:gd name="connsiteX55" fmla="*/ 847966 w 5055425"/>
              <a:gd name="connsiteY55" fmla="*/ 1067613 h 3979164"/>
              <a:gd name="connsiteX56" fmla="*/ 1049274 w 5055425"/>
              <a:gd name="connsiteY56" fmla="*/ 1075334 h 3979164"/>
              <a:gd name="connsiteX57" fmla="*/ 703440 w 5055425"/>
              <a:gd name="connsiteY57" fmla="*/ 1140752 h 3979164"/>
              <a:gd name="connsiteX58" fmla="*/ 109766 w 5055425"/>
              <a:gd name="connsiteY58" fmla="*/ 1253909 h 3979164"/>
              <a:gd name="connsiteX59" fmla="*/ 847966 w 5055425"/>
              <a:gd name="connsiteY59" fmla="*/ 1067613 h 3979164"/>
              <a:gd name="connsiteX60" fmla="*/ 1384604 w 5055425"/>
              <a:gd name="connsiteY60" fmla="*/ 966989 h 3979164"/>
              <a:gd name="connsiteX61" fmla="*/ 1406030 w 5055425"/>
              <a:gd name="connsiteY61" fmla="*/ 993746 h 3979164"/>
              <a:gd name="connsiteX62" fmla="*/ 1469517 w 5055425"/>
              <a:gd name="connsiteY62" fmla="*/ 1075220 h 3979164"/>
              <a:gd name="connsiteX63" fmla="*/ 1372286 w 5055425"/>
              <a:gd name="connsiteY63" fmla="*/ 1066097 h 3979164"/>
              <a:gd name="connsiteX64" fmla="*/ 1356881 w 5055425"/>
              <a:gd name="connsiteY64" fmla="*/ 1060576 h 3979164"/>
              <a:gd name="connsiteX65" fmla="*/ 1185196 w 5055425"/>
              <a:gd name="connsiteY65" fmla="*/ 1235280 h 3979164"/>
              <a:gd name="connsiteX66" fmla="*/ 1088989 w 5055425"/>
              <a:gd name="connsiteY66" fmla="*/ 1324179 h 3979164"/>
              <a:gd name="connsiteX67" fmla="*/ 1155019 w 5055425"/>
              <a:gd name="connsiteY67" fmla="*/ 1366469 h 3979164"/>
              <a:gd name="connsiteX68" fmla="*/ 1172617 w 5055425"/>
              <a:gd name="connsiteY68" fmla="*/ 1333692 h 3979164"/>
              <a:gd name="connsiteX69" fmla="*/ 1449552 w 5055425"/>
              <a:gd name="connsiteY69" fmla="*/ 1102004 h 3979164"/>
              <a:gd name="connsiteX70" fmla="*/ 1541942 w 5055425"/>
              <a:gd name="connsiteY70" fmla="*/ 1061098 h 3979164"/>
              <a:gd name="connsiteX71" fmla="*/ 1492096 w 5055425"/>
              <a:gd name="connsiteY71" fmla="*/ 1035229 h 3979164"/>
              <a:gd name="connsiteX72" fmla="*/ 1395182 w 5055425"/>
              <a:gd name="connsiteY72" fmla="*/ 975614 h 3979164"/>
              <a:gd name="connsiteX73" fmla="*/ 2351627 w 5055425"/>
              <a:gd name="connsiteY73" fmla="*/ 902865 h 3979164"/>
              <a:gd name="connsiteX74" fmla="*/ 2195169 w 5055425"/>
              <a:gd name="connsiteY74" fmla="*/ 907732 h 3979164"/>
              <a:gd name="connsiteX75" fmla="*/ 1724640 w 5055425"/>
              <a:gd name="connsiteY75" fmla="*/ 1016319 h 3979164"/>
              <a:gd name="connsiteX76" fmla="*/ 1615855 w 5055425"/>
              <a:gd name="connsiteY76" fmla="*/ 1058154 h 3979164"/>
              <a:gd name="connsiteX77" fmla="*/ 1619517 w 5055425"/>
              <a:gd name="connsiteY77" fmla="*/ 1069658 h 3979164"/>
              <a:gd name="connsiteX78" fmla="*/ 1629347 w 5055425"/>
              <a:gd name="connsiteY78" fmla="*/ 1102081 h 3979164"/>
              <a:gd name="connsiteX79" fmla="*/ 1610439 w 5055425"/>
              <a:gd name="connsiteY79" fmla="*/ 1093971 h 3979164"/>
              <a:gd name="connsiteX80" fmla="*/ 1570950 w 5055425"/>
              <a:gd name="connsiteY80" fmla="*/ 1075616 h 3979164"/>
              <a:gd name="connsiteX81" fmla="*/ 1446703 w 5055425"/>
              <a:gd name="connsiteY81" fmla="*/ 1133725 h 3979164"/>
              <a:gd name="connsiteX82" fmla="*/ 1199290 w 5055425"/>
              <a:gd name="connsiteY82" fmla="*/ 1347206 h 3979164"/>
              <a:gd name="connsiteX83" fmla="*/ 1179653 w 5055425"/>
              <a:gd name="connsiteY83" fmla="*/ 1385059 h 3979164"/>
              <a:gd name="connsiteX84" fmla="*/ 1321480 w 5055425"/>
              <a:gd name="connsiteY84" fmla="*/ 1493653 h 3979164"/>
              <a:gd name="connsiteX85" fmla="*/ 1693908 w 5055425"/>
              <a:gd name="connsiteY85" fmla="*/ 1842339 h 3979164"/>
              <a:gd name="connsiteX86" fmla="*/ 1728011 w 5055425"/>
              <a:gd name="connsiteY86" fmla="*/ 1878803 h 3979164"/>
              <a:gd name="connsiteX87" fmla="*/ 1764067 w 5055425"/>
              <a:gd name="connsiteY87" fmla="*/ 1853794 h 3979164"/>
              <a:gd name="connsiteX88" fmla="*/ 1961769 w 5055425"/>
              <a:gd name="connsiteY88" fmla="*/ 1757351 h 3979164"/>
              <a:gd name="connsiteX89" fmla="*/ 2074949 w 5055425"/>
              <a:gd name="connsiteY89" fmla="*/ 1728739 h 3979164"/>
              <a:gd name="connsiteX90" fmla="*/ 2095799 w 5055425"/>
              <a:gd name="connsiteY90" fmla="*/ 1709183 h 3979164"/>
              <a:gd name="connsiteX91" fmla="*/ 2178436 w 5055425"/>
              <a:gd name="connsiteY91" fmla="*/ 1646316 h 3979164"/>
              <a:gd name="connsiteX92" fmla="*/ 2128824 w 5055425"/>
              <a:gd name="connsiteY92" fmla="*/ 1637241 h 3979164"/>
              <a:gd name="connsiteX93" fmla="*/ 2075841 w 5055425"/>
              <a:gd name="connsiteY93" fmla="*/ 1613344 h 3979164"/>
              <a:gd name="connsiteX94" fmla="*/ 1840916 w 5055425"/>
              <a:gd name="connsiteY94" fmla="*/ 1483004 h 3979164"/>
              <a:gd name="connsiteX95" fmla="*/ 1983510 w 5055425"/>
              <a:gd name="connsiteY95" fmla="*/ 1476232 h 3979164"/>
              <a:gd name="connsiteX96" fmla="*/ 2247519 w 5055425"/>
              <a:gd name="connsiteY96" fmla="*/ 1534211 h 3979164"/>
              <a:gd name="connsiteX97" fmla="*/ 2311194 w 5055425"/>
              <a:gd name="connsiteY97" fmla="*/ 1561767 h 3979164"/>
              <a:gd name="connsiteX98" fmla="*/ 2373716 w 5055425"/>
              <a:gd name="connsiteY98" fmla="*/ 1525839 h 3979164"/>
              <a:gd name="connsiteX99" fmla="*/ 2857538 w 5055425"/>
              <a:gd name="connsiteY99" fmla="*/ 1334147 h 3979164"/>
              <a:gd name="connsiteX100" fmla="*/ 2955917 w 5055425"/>
              <a:gd name="connsiteY100" fmla="*/ 1293819 h 3979164"/>
              <a:gd name="connsiteX101" fmla="*/ 2997157 w 5055425"/>
              <a:gd name="connsiteY101" fmla="*/ 1276618 h 3979164"/>
              <a:gd name="connsiteX102" fmla="*/ 3053863 w 5055425"/>
              <a:gd name="connsiteY102" fmla="*/ 1230668 h 3979164"/>
              <a:gd name="connsiteX103" fmla="*/ 3253816 w 5055425"/>
              <a:gd name="connsiteY103" fmla="*/ 1103185 h 3979164"/>
              <a:gd name="connsiteX104" fmla="*/ 3348923 w 5055425"/>
              <a:gd name="connsiteY104" fmla="*/ 1038758 h 3979164"/>
              <a:gd name="connsiteX105" fmla="*/ 3353935 w 5055425"/>
              <a:gd name="connsiteY105" fmla="*/ 1035471 h 3979164"/>
              <a:gd name="connsiteX106" fmla="*/ 3311957 w 5055425"/>
              <a:gd name="connsiteY106" fmla="*/ 1025050 h 3979164"/>
              <a:gd name="connsiteX107" fmla="*/ 3157727 w 5055425"/>
              <a:gd name="connsiteY107" fmla="*/ 969264 h 3979164"/>
              <a:gd name="connsiteX108" fmla="*/ 2823133 w 5055425"/>
              <a:gd name="connsiteY108" fmla="*/ 933869 h 3979164"/>
              <a:gd name="connsiteX109" fmla="*/ 2507970 w 5055425"/>
              <a:gd name="connsiteY109" fmla="*/ 905256 h 3979164"/>
              <a:gd name="connsiteX110" fmla="*/ 2351627 w 5055425"/>
              <a:gd name="connsiteY110" fmla="*/ 902865 h 3979164"/>
              <a:gd name="connsiteX111" fmla="*/ 5055425 w 5055425"/>
              <a:gd name="connsiteY111" fmla="*/ 847207 h 3979164"/>
              <a:gd name="connsiteX112" fmla="*/ 5055425 w 5055425"/>
              <a:gd name="connsiteY112" fmla="*/ 877371 h 3979164"/>
              <a:gd name="connsiteX113" fmla="*/ 5010471 w 5055425"/>
              <a:gd name="connsiteY113" fmla="*/ 899899 h 3979164"/>
              <a:gd name="connsiteX114" fmla="*/ 4730231 w 5055425"/>
              <a:gd name="connsiteY114" fmla="*/ 1057351 h 3979164"/>
              <a:gd name="connsiteX115" fmla="*/ 3939656 w 5055425"/>
              <a:gd name="connsiteY115" fmla="*/ 1497673 h 3979164"/>
              <a:gd name="connsiteX116" fmla="*/ 3092159 w 5055425"/>
              <a:gd name="connsiteY116" fmla="*/ 2119884 h 3979164"/>
              <a:gd name="connsiteX117" fmla="*/ 3059812 w 5055425"/>
              <a:gd name="connsiteY117" fmla="*/ 2123427 h 3979164"/>
              <a:gd name="connsiteX118" fmla="*/ 3875152 w 5055425"/>
              <a:gd name="connsiteY118" fmla="*/ 1495996 h 3979164"/>
              <a:gd name="connsiteX119" fmla="*/ 4700360 w 5055425"/>
              <a:gd name="connsiteY119" fmla="*/ 1042606 h 3979164"/>
              <a:gd name="connsiteX120" fmla="*/ 4983508 w 5055425"/>
              <a:gd name="connsiteY120" fmla="*/ 883159 h 3979164"/>
              <a:gd name="connsiteX121" fmla="*/ 1064286 w 5055425"/>
              <a:gd name="connsiteY121" fmla="*/ 0 h 3979164"/>
              <a:gd name="connsiteX122" fmla="*/ 1607391 w 5055425"/>
              <a:gd name="connsiteY122" fmla="*/ 1031572 h 3979164"/>
              <a:gd name="connsiteX123" fmla="*/ 1607745 w 5055425"/>
              <a:gd name="connsiteY123" fmla="*/ 1032684 h 3979164"/>
              <a:gd name="connsiteX124" fmla="*/ 1747937 w 5055425"/>
              <a:gd name="connsiteY124" fmla="*/ 979537 h 3979164"/>
              <a:gd name="connsiteX125" fmla="*/ 2059838 w 5055425"/>
              <a:gd name="connsiteY125" fmla="*/ 900074 h 3979164"/>
              <a:gd name="connsiteX126" fmla="*/ 2233158 w 5055425"/>
              <a:gd name="connsiteY126" fmla="*/ 884309 h 3979164"/>
              <a:gd name="connsiteX127" fmla="*/ 2752877 w 5055425"/>
              <a:gd name="connsiteY127" fmla="*/ 912266 h 3979164"/>
              <a:gd name="connsiteX128" fmla="*/ 3060153 w 5055425"/>
              <a:gd name="connsiteY128" fmla="*/ 930249 h 3979164"/>
              <a:gd name="connsiteX129" fmla="*/ 3367735 w 5055425"/>
              <a:gd name="connsiteY129" fmla="*/ 1020813 h 3979164"/>
              <a:gd name="connsiteX130" fmla="*/ 3371478 w 5055425"/>
              <a:gd name="connsiteY130" fmla="*/ 1023965 h 3979164"/>
              <a:gd name="connsiteX131" fmla="*/ 3444888 w 5055425"/>
              <a:gd name="connsiteY131" fmla="*/ 975817 h 3979164"/>
              <a:gd name="connsiteX132" fmla="*/ 3674745 w 5055425"/>
              <a:gd name="connsiteY132" fmla="*/ 914285 h 3979164"/>
              <a:gd name="connsiteX133" fmla="*/ 4223614 w 5055425"/>
              <a:gd name="connsiteY133" fmla="*/ 729195 h 3979164"/>
              <a:gd name="connsiteX134" fmla="*/ 4935099 w 5055425"/>
              <a:gd name="connsiteY134" fmla="*/ 618664 h 3979164"/>
              <a:gd name="connsiteX135" fmla="*/ 5055425 w 5055425"/>
              <a:gd name="connsiteY135" fmla="*/ 608973 h 3979164"/>
              <a:gd name="connsiteX136" fmla="*/ 5055425 w 5055425"/>
              <a:gd name="connsiteY136" fmla="*/ 634672 h 3979164"/>
              <a:gd name="connsiteX137" fmla="*/ 4941824 w 5055425"/>
              <a:gd name="connsiteY137" fmla="*/ 644742 h 3979164"/>
              <a:gd name="connsiteX138" fmla="*/ 4237063 w 5055425"/>
              <a:gd name="connsiteY138" fmla="*/ 752246 h 3979164"/>
              <a:gd name="connsiteX139" fmla="*/ 3779482 w 5055425"/>
              <a:gd name="connsiteY139" fmla="*/ 910856 h 3979164"/>
              <a:gd name="connsiteX140" fmla="*/ 3546158 w 5055425"/>
              <a:gd name="connsiteY140" fmla="*/ 966139 h 3979164"/>
              <a:gd name="connsiteX141" fmla="*/ 3309595 w 5055425"/>
              <a:gd name="connsiteY141" fmla="*/ 1089431 h 3979164"/>
              <a:gd name="connsiteX142" fmla="*/ 3099959 w 5055425"/>
              <a:gd name="connsiteY142" fmla="*/ 1220095 h 3979164"/>
              <a:gd name="connsiteX143" fmla="*/ 3053982 w 5055425"/>
              <a:gd name="connsiteY143" fmla="*/ 1252925 h 3979164"/>
              <a:gd name="connsiteX144" fmla="*/ 3056153 w 5055425"/>
              <a:gd name="connsiteY144" fmla="*/ 1272578 h 3979164"/>
              <a:gd name="connsiteX145" fmla="*/ 2990485 w 5055425"/>
              <a:gd name="connsiteY145" fmla="*/ 1299721 h 3979164"/>
              <a:gd name="connsiteX146" fmla="*/ 2906154 w 5055425"/>
              <a:gd name="connsiteY146" fmla="*/ 1372933 h 3979164"/>
              <a:gd name="connsiteX147" fmla="*/ 2823938 w 5055425"/>
              <a:gd name="connsiteY147" fmla="*/ 1447184 h 3979164"/>
              <a:gd name="connsiteX148" fmla="*/ 2817738 w 5055425"/>
              <a:gd name="connsiteY148" fmla="*/ 1452425 h 3979164"/>
              <a:gd name="connsiteX149" fmla="*/ 2914488 w 5055425"/>
              <a:gd name="connsiteY149" fmla="*/ 1474049 h 3979164"/>
              <a:gd name="connsiteX150" fmla="*/ 3105112 w 5055425"/>
              <a:gd name="connsiteY150" fmla="*/ 1565529 h 3979164"/>
              <a:gd name="connsiteX151" fmla="*/ 3300679 w 5055425"/>
              <a:gd name="connsiteY151" fmla="*/ 1749742 h 3979164"/>
              <a:gd name="connsiteX152" fmla="*/ 2919260 w 5055425"/>
              <a:gd name="connsiteY152" fmla="*/ 1599933 h 3979164"/>
              <a:gd name="connsiteX153" fmla="*/ 2841411 w 5055425"/>
              <a:gd name="connsiteY153" fmla="*/ 1537600 h 3979164"/>
              <a:gd name="connsiteX154" fmla="*/ 2770480 w 5055425"/>
              <a:gd name="connsiteY154" fmla="*/ 1492369 h 3979164"/>
              <a:gd name="connsiteX155" fmla="*/ 2739176 w 5055425"/>
              <a:gd name="connsiteY155" fmla="*/ 1518828 h 3979164"/>
              <a:gd name="connsiteX156" fmla="*/ 2583485 w 5055425"/>
              <a:gd name="connsiteY156" fmla="*/ 1675866 h 3979164"/>
              <a:gd name="connsiteX157" fmla="*/ 2580708 w 5055425"/>
              <a:gd name="connsiteY157" fmla="*/ 1677387 h 3979164"/>
              <a:gd name="connsiteX158" fmla="*/ 2569568 w 5055425"/>
              <a:gd name="connsiteY158" fmla="*/ 1734882 h 3979164"/>
              <a:gd name="connsiteX159" fmla="*/ 2511819 w 5055425"/>
              <a:gd name="connsiteY159" fmla="*/ 1992026 h 3979164"/>
              <a:gd name="connsiteX160" fmla="*/ 2469110 w 5055425"/>
              <a:gd name="connsiteY160" fmla="*/ 2142591 h 3979164"/>
              <a:gd name="connsiteX161" fmla="*/ 2520175 w 5055425"/>
              <a:gd name="connsiteY161" fmla="*/ 2125182 h 3979164"/>
              <a:gd name="connsiteX162" fmla="*/ 2658389 w 5055425"/>
              <a:gd name="connsiteY162" fmla="*/ 2110472 h 3979164"/>
              <a:gd name="connsiteX163" fmla="*/ 3001289 w 5055425"/>
              <a:gd name="connsiteY163" fmla="*/ 2062352 h 3979164"/>
              <a:gd name="connsiteX164" fmla="*/ 2535516 w 5055425"/>
              <a:gd name="connsiteY164" fmla="*/ 2254033 h 3979164"/>
              <a:gd name="connsiteX165" fmla="*/ 2438233 w 5055425"/>
              <a:gd name="connsiteY165" fmla="*/ 2239448 h 3979164"/>
              <a:gd name="connsiteX166" fmla="*/ 2424504 w 5055425"/>
              <a:gd name="connsiteY166" fmla="*/ 2278761 h 3979164"/>
              <a:gd name="connsiteX167" fmla="*/ 2390318 w 5055425"/>
              <a:gd name="connsiteY167" fmla="*/ 2359533 h 3979164"/>
              <a:gd name="connsiteX168" fmla="*/ 2310464 w 5055425"/>
              <a:gd name="connsiteY168" fmla="*/ 2658514 h 3979164"/>
              <a:gd name="connsiteX169" fmla="*/ 2305369 w 5055425"/>
              <a:gd name="connsiteY169" fmla="*/ 2685621 h 3979164"/>
              <a:gd name="connsiteX170" fmla="*/ 2334158 w 5055425"/>
              <a:gd name="connsiteY170" fmla="*/ 2631752 h 3979164"/>
              <a:gd name="connsiteX171" fmla="*/ 2833611 w 5055425"/>
              <a:gd name="connsiteY171" fmla="*/ 2231440 h 3979164"/>
              <a:gd name="connsiteX172" fmla="*/ 2314648 w 5055425"/>
              <a:gd name="connsiteY172" fmla="*/ 2844304 h 3979164"/>
              <a:gd name="connsiteX173" fmla="*/ 2243726 w 5055425"/>
              <a:gd name="connsiteY173" fmla="*/ 2956769 h 3979164"/>
              <a:gd name="connsiteX174" fmla="*/ 2205201 w 5055425"/>
              <a:gd name="connsiteY174" fmla="*/ 3082827 h 3979164"/>
              <a:gd name="connsiteX175" fmla="*/ 2027606 w 5055425"/>
              <a:gd name="connsiteY175" fmla="*/ 3490112 h 3979164"/>
              <a:gd name="connsiteX176" fmla="*/ 2145373 w 5055425"/>
              <a:gd name="connsiteY176" fmla="*/ 2573007 h 3979164"/>
              <a:gd name="connsiteX177" fmla="*/ 2225941 w 5055425"/>
              <a:gd name="connsiteY177" fmla="*/ 2345353 h 3979164"/>
              <a:gd name="connsiteX178" fmla="*/ 2276779 w 5055425"/>
              <a:gd name="connsiteY178" fmla="*/ 2233407 h 3979164"/>
              <a:gd name="connsiteX179" fmla="*/ 2273670 w 5055425"/>
              <a:gd name="connsiteY179" fmla="*/ 2233481 h 3979164"/>
              <a:gd name="connsiteX180" fmla="*/ 2267597 w 5055425"/>
              <a:gd name="connsiteY180" fmla="*/ 2233726 h 3979164"/>
              <a:gd name="connsiteX181" fmla="*/ 2276888 w 5055425"/>
              <a:gd name="connsiteY181" fmla="*/ 2227988 h 3979164"/>
              <a:gd name="connsiteX182" fmla="*/ 2280075 w 5055425"/>
              <a:gd name="connsiteY182" fmla="*/ 2226149 h 3979164"/>
              <a:gd name="connsiteX183" fmla="*/ 2331351 w 5055425"/>
              <a:gd name="connsiteY183" fmla="*/ 2113237 h 3979164"/>
              <a:gd name="connsiteX184" fmla="*/ 2543939 w 5055425"/>
              <a:gd name="connsiteY184" fmla="*/ 1712681 h 3979164"/>
              <a:gd name="connsiteX185" fmla="*/ 2557938 w 5055425"/>
              <a:gd name="connsiteY185" fmla="*/ 1687318 h 3979164"/>
              <a:gd name="connsiteX186" fmla="*/ 2553921 w 5055425"/>
              <a:gd name="connsiteY186" fmla="*/ 1687000 h 3979164"/>
              <a:gd name="connsiteX187" fmla="*/ 2555062 w 5055425"/>
              <a:gd name="connsiteY187" fmla="*/ 1680438 h 3979164"/>
              <a:gd name="connsiteX188" fmla="*/ 2565950 w 5055425"/>
              <a:gd name="connsiteY188" fmla="*/ 1668033 h 3979164"/>
              <a:gd name="connsiteX189" fmla="*/ 2533666 w 5055425"/>
              <a:gd name="connsiteY189" fmla="*/ 1694156 h 3979164"/>
              <a:gd name="connsiteX190" fmla="*/ 2044712 w 5055425"/>
              <a:gd name="connsiteY190" fmla="*/ 2238107 h 3979164"/>
              <a:gd name="connsiteX191" fmla="*/ 2463578 w 5055425"/>
              <a:gd name="connsiteY191" fmla="*/ 1696828 h 3979164"/>
              <a:gd name="connsiteX192" fmla="*/ 2577792 w 5055425"/>
              <a:gd name="connsiteY192" fmla="*/ 1651348 h 3979164"/>
              <a:gd name="connsiteX193" fmla="*/ 2589200 w 5055425"/>
              <a:gd name="connsiteY193" fmla="*/ 1630680 h 3979164"/>
              <a:gd name="connsiteX194" fmla="*/ 2588237 w 5055425"/>
              <a:gd name="connsiteY194" fmla="*/ 1636197 h 3979164"/>
              <a:gd name="connsiteX195" fmla="*/ 2586786 w 5055425"/>
              <a:gd name="connsiteY195" fmla="*/ 1644296 h 3979164"/>
              <a:gd name="connsiteX196" fmla="*/ 2626332 w 5055425"/>
              <a:gd name="connsiteY196" fmla="*/ 1599241 h 3979164"/>
              <a:gd name="connsiteX197" fmla="*/ 2706229 w 5055425"/>
              <a:gd name="connsiteY197" fmla="*/ 1523809 h 3979164"/>
              <a:gd name="connsiteX198" fmla="*/ 2753011 w 5055425"/>
              <a:gd name="connsiteY198" fmla="*/ 1482629 h 3979164"/>
              <a:gd name="connsiteX199" fmla="*/ 2699095 w 5055425"/>
              <a:gd name="connsiteY199" fmla="*/ 1454264 h 3979164"/>
              <a:gd name="connsiteX200" fmla="*/ 2649419 w 5055425"/>
              <a:gd name="connsiteY200" fmla="*/ 1432143 h 3979164"/>
              <a:gd name="connsiteX201" fmla="*/ 2638669 w 5055425"/>
              <a:gd name="connsiteY201" fmla="*/ 1427933 h 3979164"/>
              <a:gd name="connsiteX202" fmla="*/ 2632062 w 5055425"/>
              <a:gd name="connsiteY202" fmla="*/ 1430197 h 3979164"/>
              <a:gd name="connsiteX203" fmla="*/ 2348903 w 5055425"/>
              <a:gd name="connsiteY203" fmla="*/ 1563128 h 3979164"/>
              <a:gd name="connsiteX204" fmla="*/ 2334267 w 5055425"/>
              <a:gd name="connsiteY204" fmla="*/ 1571752 h 3979164"/>
              <a:gd name="connsiteX205" fmla="*/ 2367655 w 5055425"/>
              <a:gd name="connsiteY205" fmla="*/ 1586201 h 3979164"/>
              <a:gd name="connsiteX206" fmla="*/ 2579294 w 5055425"/>
              <a:gd name="connsiteY206" fmla="*/ 1633842 h 3979164"/>
              <a:gd name="connsiteX207" fmla="*/ 2283122 w 5055425"/>
              <a:gd name="connsiteY207" fmla="*/ 1655058 h 3979164"/>
              <a:gd name="connsiteX208" fmla="*/ 2202812 w 5055425"/>
              <a:gd name="connsiteY208" fmla="*/ 1650493 h 3979164"/>
              <a:gd name="connsiteX209" fmla="*/ 2116886 w 5055425"/>
              <a:gd name="connsiteY209" fmla="*/ 1719472 h 3979164"/>
              <a:gd name="connsiteX210" fmla="*/ 2185014 w 5055425"/>
              <a:gd name="connsiteY210" fmla="*/ 1711878 h 3979164"/>
              <a:gd name="connsiteX211" fmla="*/ 2266002 w 5055425"/>
              <a:gd name="connsiteY211" fmla="*/ 1710418 h 3979164"/>
              <a:gd name="connsiteX212" fmla="*/ 2356370 w 5055425"/>
              <a:gd name="connsiteY212" fmla="*/ 1717357 h 3979164"/>
              <a:gd name="connsiteX213" fmla="*/ 1980633 w 5055425"/>
              <a:gd name="connsiteY213" fmla="*/ 1871091 h 3979164"/>
              <a:gd name="connsiteX214" fmla="*/ 1929969 w 5055425"/>
              <a:gd name="connsiteY214" fmla="*/ 1896198 h 3979164"/>
              <a:gd name="connsiteX215" fmla="*/ 1853603 w 5055425"/>
              <a:gd name="connsiteY215" fmla="*/ 1974608 h 3979164"/>
              <a:gd name="connsiteX216" fmla="*/ 1805844 w 5055425"/>
              <a:gd name="connsiteY216" fmla="*/ 2030971 h 3979164"/>
              <a:gd name="connsiteX217" fmla="*/ 1825365 w 5055425"/>
              <a:gd name="connsiteY217" fmla="*/ 2038363 h 3979164"/>
              <a:gd name="connsiteX218" fmla="*/ 1836877 w 5055425"/>
              <a:gd name="connsiteY218" fmla="*/ 2042807 h 3979164"/>
              <a:gd name="connsiteX219" fmla="*/ 1782299 w 5055425"/>
              <a:gd name="connsiteY219" fmla="*/ 2075101 h 3979164"/>
              <a:gd name="connsiteX220" fmla="*/ 1764454 w 5055425"/>
              <a:gd name="connsiteY220" fmla="*/ 2079818 h 3979164"/>
              <a:gd name="connsiteX221" fmla="*/ 1763334 w 5055425"/>
              <a:gd name="connsiteY221" fmla="*/ 2081140 h 3979164"/>
              <a:gd name="connsiteX222" fmla="*/ 1622793 w 5055425"/>
              <a:gd name="connsiteY222" fmla="*/ 2483281 h 3979164"/>
              <a:gd name="connsiteX223" fmla="*/ 1731302 w 5055425"/>
              <a:gd name="connsiteY223" fmla="*/ 2105000 h 3979164"/>
              <a:gd name="connsiteX224" fmla="*/ 1746102 w 5055425"/>
              <a:gd name="connsiteY224" fmla="*/ 2084669 h 3979164"/>
              <a:gd name="connsiteX225" fmla="*/ 1706907 w 5055425"/>
              <a:gd name="connsiteY225" fmla="*/ 2095029 h 3979164"/>
              <a:gd name="connsiteX226" fmla="*/ 1634718 w 5055425"/>
              <a:gd name="connsiteY226" fmla="*/ 2097744 h 3979164"/>
              <a:gd name="connsiteX227" fmla="*/ 1568179 w 5055425"/>
              <a:gd name="connsiteY227" fmla="*/ 2282555 h 3979164"/>
              <a:gd name="connsiteX228" fmla="*/ 1272272 w 5055425"/>
              <a:gd name="connsiteY228" fmla="*/ 2763659 h 3979164"/>
              <a:gd name="connsiteX229" fmla="*/ 802804 w 5055425"/>
              <a:gd name="connsiteY229" fmla="*/ 3454869 h 3979164"/>
              <a:gd name="connsiteX230" fmla="*/ 1571597 w 5055425"/>
              <a:gd name="connsiteY230" fmla="*/ 2123652 h 3979164"/>
              <a:gd name="connsiteX231" fmla="*/ 1597026 w 5055425"/>
              <a:gd name="connsiteY231" fmla="*/ 2099161 h 3979164"/>
              <a:gd name="connsiteX232" fmla="*/ 1593075 w 5055425"/>
              <a:gd name="connsiteY232" fmla="*/ 2099309 h 3979164"/>
              <a:gd name="connsiteX233" fmla="*/ 1565985 w 5055425"/>
              <a:gd name="connsiteY233" fmla="*/ 2097047 h 3979164"/>
              <a:gd name="connsiteX234" fmla="*/ 1537022 w 5055425"/>
              <a:gd name="connsiteY234" fmla="*/ 2114821 h 3979164"/>
              <a:gd name="connsiteX235" fmla="*/ 1401539 w 5055425"/>
              <a:gd name="connsiteY235" fmla="*/ 2208667 h 3979164"/>
              <a:gd name="connsiteX236" fmla="*/ 1369053 w 5055425"/>
              <a:gd name="connsiteY236" fmla="*/ 2234572 h 3979164"/>
              <a:gd name="connsiteX237" fmla="*/ 1364334 w 5055425"/>
              <a:gd name="connsiteY237" fmla="*/ 2256347 h 3979164"/>
              <a:gd name="connsiteX238" fmla="*/ 1090917 w 5055425"/>
              <a:gd name="connsiteY238" fmla="*/ 2397899 h 3979164"/>
              <a:gd name="connsiteX239" fmla="*/ 598855 w 5055425"/>
              <a:gd name="connsiteY239" fmla="*/ 2748648 h 3979164"/>
              <a:gd name="connsiteX240" fmla="*/ 1377848 w 5055425"/>
              <a:gd name="connsiteY240" fmla="*/ 2193988 h 3979164"/>
              <a:gd name="connsiteX241" fmla="*/ 1377299 w 5055425"/>
              <a:gd name="connsiteY241" fmla="*/ 2196521 h 3979164"/>
              <a:gd name="connsiteX242" fmla="*/ 1424528 w 5055425"/>
              <a:gd name="connsiteY242" fmla="*/ 2144700 h 3979164"/>
              <a:gd name="connsiteX243" fmla="*/ 1481008 w 5055425"/>
              <a:gd name="connsiteY243" fmla="*/ 2089951 h 3979164"/>
              <a:gd name="connsiteX244" fmla="*/ 1445697 w 5055425"/>
              <a:gd name="connsiteY244" fmla="*/ 2087002 h 3979164"/>
              <a:gd name="connsiteX245" fmla="*/ 1035122 w 5055425"/>
              <a:gd name="connsiteY245" fmla="*/ 1981515 h 3979164"/>
              <a:gd name="connsiteX246" fmla="*/ 972598 w 5055425"/>
              <a:gd name="connsiteY246" fmla="*/ 1947423 h 3979164"/>
              <a:gd name="connsiteX247" fmla="*/ 960136 w 5055425"/>
              <a:gd name="connsiteY247" fmla="*/ 2049090 h 3979164"/>
              <a:gd name="connsiteX248" fmla="*/ 791146 w 5055425"/>
              <a:gd name="connsiteY248" fmla="*/ 2465069 h 3979164"/>
              <a:gd name="connsiteX249" fmla="*/ 832789 w 5055425"/>
              <a:gd name="connsiteY249" fmla="*/ 2048255 h 3979164"/>
              <a:gd name="connsiteX250" fmla="*/ 847732 w 5055425"/>
              <a:gd name="connsiteY250" fmla="*/ 1926709 h 3979164"/>
              <a:gd name="connsiteX251" fmla="*/ 861518 w 5055425"/>
              <a:gd name="connsiteY251" fmla="*/ 1881294 h 3979164"/>
              <a:gd name="connsiteX252" fmla="*/ 829442 w 5055425"/>
              <a:gd name="connsiteY252" fmla="*/ 1862848 h 3979164"/>
              <a:gd name="connsiteX253" fmla="*/ 469235 w 5055425"/>
              <a:gd name="connsiteY253" fmla="*/ 1731781 h 3979164"/>
              <a:gd name="connsiteX254" fmla="*/ 360684 w 5055425"/>
              <a:gd name="connsiteY254" fmla="*/ 1705694 h 3979164"/>
              <a:gd name="connsiteX255" fmla="*/ 298833 w 5055425"/>
              <a:gd name="connsiteY255" fmla="*/ 1746950 h 3979164"/>
              <a:gd name="connsiteX256" fmla="*/ 0 w 5055425"/>
              <a:gd name="connsiteY256" fmla="*/ 1980742 h 3979164"/>
              <a:gd name="connsiteX257" fmla="*/ 874652 w 5055425"/>
              <a:gd name="connsiteY257" fmla="*/ 1277352 h 3979164"/>
              <a:gd name="connsiteX258" fmla="*/ 904069 w 5055425"/>
              <a:gd name="connsiteY258" fmla="*/ 1260605 h 3979164"/>
              <a:gd name="connsiteX259" fmla="*/ 805701 w 5055425"/>
              <a:gd name="connsiteY259" fmla="*/ 1170812 h 3979164"/>
              <a:gd name="connsiteX260" fmla="*/ 894494 w 5055425"/>
              <a:gd name="connsiteY260" fmla="*/ 1209670 h 3979164"/>
              <a:gd name="connsiteX261" fmla="*/ 945924 w 5055425"/>
              <a:gd name="connsiteY261" fmla="*/ 1236777 h 3979164"/>
              <a:gd name="connsiteX262" fmla="*/ 958560 w 5055425"/>
              <a:gd name="connsiteY262" fmla="*/ 1229583 h 3979164"/>
              <a:gd name="connsiteX263" fmla="*/ 1331164 w 5055425"/>
              <a:gd name="connsiteY263" fmla="*/ 1066887 h 3979164"/>
              <a:gd name="connsiteX264" fmla="*/ 1355955 w 5055425"/>
              <a:gd name="connsiteY264" fmla="*/ 1060245 h 3979164"/>
              <a:gd name="connsiteX265" fmla="*/ 1331720 w 5055425"/>
              <a:gd name="connsiteY265" fmla="*/ 1051560 h 3979164"/>
              <a:gd name="connsiteX266" fmla="*/ 1232421 w 5055425"/>
              <a:gd name="connsiteY266" fmla="*/ 995743 h 3979164"/>
              <a:gd name="connsiteX267" fmla="*/ 775297 w 5055425"/>
              <a:gd name="connsiteY267" fmla="*/ 528942 h 3979164"/>
              <a:gd name="connsiteX268" fmla="*/ 384696 w 5055425"/>
              <a:gd name="connsiteY268" fmla="*/ 13030 h 3979164"/>
              <a:gd name="connsiteX269" fmla="*/ 1087384 w 5055425"/>
              <a:gd name="connsiteY269" fmla="*/ 616548 h 3979164"/>
              <a:gd name="connsiteX270" fmla="*/ 1237674 w 5055425"/>
              <a:gd name="connsiteY270" fmla="*/ 788578 h 3979164"/>
              <a:gd name="connsiteX271" fmla="*/ 1235062 w 5055425"/>
              <a:gd name="connsiteY271" fmla="*/ 779223 h 3979164"/>
              <a:gd name="connsiteX272" fmla="*/ 1238555 w 5055425"/>
              <a:gd name="connsiteY272" fmla="*/ 735825 h 3979164"/>
              <a:gd name="connsiteX273" fmla="*/ 1064286 w 5055425"/>
              <a:gd name="connsiteY273" fmla="*/ 0 h 397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5055425" h="3979164">
                <a:moveTo>
                  <a:pt x="1594942" y="2459545"/>
                </a:moveTo>
                <a:cubicBezTo>
                  <a:pt x="1594942" y="2459545"/>
                  <a:pt x="1806930" y="2653855"/>
                  <a:pt x="1746618" y="2998089"/>
                </a:cubicBezTo>
                <a:cubicBezTo>
                  <a:pt x="1686306" y="3342322"/>
                  <a:pt x="1700136" y="3414483"/>
                  <a:pt x="1700136" y="3414483"/>
                </a:cubicBezTo>
                <a:cubicBezTo>
                  <a:pt x="1700136" y="3414483"/>
                  <a:pt x="1586979" y="3166453"/>
                  <a:pt x="1631823" y="2860814"/>
                </a:cubicBezTo>
                <a:cubicBezTo>
                  <a:pt x="1676666" y="2555176"/>
                  <a:pt x="1594942" y="2459545"/>
                  <a:pt x="1594942" y="2459545"/>
                </a:cubicBezTo>
                <a:close/>
                <a:moveTo>
                  <a:pt x="3008947" y="2055266"/>
                </a:moveTo>
                <a:cubicBezTo>
                  <a:pt x="3008947" y="2055266"/>
                  <a:pt x="3009445" y="2057126"/>
                  <a:pt x="3010377" y="2060680"/>
                </a:cubicBezTo>
                <a:lnTo>
                  <a:pt x="3013431" y="2072465"/>
                </a:lnTo>
                <a:lnTo>
                  <a:pt x="3021101" y="2064410"/>
                </a:lnTo>
                <a:cubicBezTo>
                  <a:pt x="3021101" y="2064410"/>
                  <a:pt x="3020210" y="2066071"/>
                  <a:pt x="3018534" y="2069269"/>
                </a:cubicBezTo>
                <a:lnTo>
                  <a:pt x="3014581" y="2076919"/>
                </a:lnTo>
                <a:lnTo>
                  <a:pt x="3020678" y="2100990"/>
                </a:lnTo>
                <a:cubicBezTo>
                  <a:pt x="3052109" y="2226573"/>
                  <a:pt x="3135659" y="2581951"/>
                  <a:pt x="3132811" y="2800502"/>
                </a:cubicBezTo>
                <a:cubicBezTo>
                  <a:pt x="3129305" y="3069488"/>
                  <a:pt x="3308756" y="3272942"/>
                  <a:pt x="3275648" y="3979164"/>
                </a:cubicBezTo>
                <a:cubicBezTo>
                  <a:pt x="3217583" y="3766337"/>
                  <a:pt x="3052915" y="3439515"/>
                  <a:pt x="2999422" y="3096768"/>
                </a:cubicBezTo>
                <a:cubicBezTo>
                  <a:pt x="2952616" y="2796864"/>
                  <a:pt x="2983667" y="2391713"/>
                  <a:pt x="3002089" y="2148706"/>
                </a:cubicBezTo>
                <a:lnTo>
                  <a:pt x="3006139" y="2093517"/>
                </a:lnTo>
                <a:lnTo>
                  <a:pt x="2999896" y="2105921"/>
                </a:lnTo>
                <a:cubicBezTo>
                  <a:pt x="2942741" y="2221030"/>
                  <a:pt x="2788425" y="2554276"/>
                  <a:pt x="2768117" y="2834678"/>
                </a:cubicBezTo>
                <a:cubicBezTo>
                  <a:pt x="2745847" y="2628419"/>
                  <a:pt x="2725095" y="2407020"/>
                  <a:pt x="2922507" y="2167955"/>
                </a:cubicBezTo>
                <a:lnTo>
                  <a:pt x="3007205" y="2079004"/>
                </a:lnTo>
                <a:close/>
                <a:moveTo>
                  <a:pt x="1887834" y="1917078"/>
                </a:moveTo>
                <a:lnTo>
                  <a:pt x="1810188" y="1955557"/>
                </a:lnTo>
                <a:lnTo>
                  <a:pt x="1726605" y="2001689"/>
                </a:lnTo>
                <a:lnTo>
                  <a:pt x="1740142" y="2006558"/>
                </a:lnTo>
                <a:cubicBezTo>
                  <a:pt x="1760493" y="2013989"/>
                  <a:pt x="1778025" y="2020493"/>
                  <a:pt x="1792356" y="2025863"/>
                </a:cubicBezTo>
                <a:lnTo>
                  <a:pt x="1792942" y="2026086"/>
                </a:lnTo>
                <a:lnTo>
                  <a:pt x="1869600" y="1936751"/>
                </a:lnTo>
                <a:close/>
                <a:moveTo>
                  <a:pt x="1027491" y="1378442"/>
                </a:moveTo>
                <a:lnTo>
                  <a:pt x="991999" y="1407972"/>
                </a:lnTo>
                <a:cubicBezTo>
                  <a:pt x="887787" y="1490742"/>
                  <a:pt x="791316" y="1546356"/>
                  <a:pt x="715289" y="1548803"/>
                </a:cubicBezTo>
                <a:cubicBezTo>
                  <a:pt x="634193" y="1551413"/>
                  <a:pt x="520950" y="1603362"/>
                  <a:pt x="395192" y="1682677"/>
                </a:cubicBezTo>
                <a:lnTo>
                  <a:pt x="362749" y="1704316"/>
                </a:lnTo>
                <a:lnTo>
                  <a:pt x="449884" y="1698797"/>
                </a:lnTo>
                <a:cubicBezTo>
                  <a:pt x="548867" y="1697814"/>
                  <a:pt x="663737" y="1710984"/>
                  <a:pt x="784179" y="1732686"/>
                </a:cubicBezTo>
                <a:lnTo>
                  <a:pt x="910314" y="1760002"/>
                </a:lnTo>
                <a:lnTo>
                  <a:pt x="921064" y="1738151"/>
                </a:lnTo>
                <a:cubicBezTo>
                  <a:pt x="996878" y="1610187"/>
                  <a:pt x="1093736" y="1553260"/>
                  <a:pt x="1093736" y="1553260"/>
                </a:cubicBezTo>
                <a:cubicBezTo>
                  <a:pt x="1093736" y="1553260"/>
                  <a:pt x="1037565" y="1596294"/>
                  <a:pt x="1000992" y="1747829"/>
                </a:cubicBezTo>
                <a:lnTo>
                  <a:pt x="995142" y="1778372"/>
                </a:lnTo>
                <a:lnTo>
                  <a:pt x="1029438" y="1785799"/>
                </a:lnTo>
                <a:cubicBezTo>
                  <a:pt x="1234918" y="1836764"/>
                  <a:pt x="1436778" y="1901016"/>
                  <a:pt x="1587268" y="1952527"/>
                </a:cubicBezTo>
                <a:lnTo>
                  <a:pt x="1616877" y="1962840"/>
                </a:lnTo>
                <a:lnTo>
                  <a:pt x="1652301" y="1933895"/>
                </a:lnTo>
                <a:lnTo>
                  <a:pt x="1626990" y="1932686"/>
                </a:lnTo>
                <a:cubicBezTo>
                  <a:pt x="1484434" y="1922093"/>
                  <a:pt x="1290752" y="1885645"/>
                  <a:pt x="1271511" y="1766582"/>
                </a:cubicBezTo>
                <a:cubicBezTo>
                  <a:pt x="1252271" y="1647520"/>
                  <a:pt x="1194439" y="1552567"/>
                  <a:pt x="1079199" y="1430593"/>
                </a:cubicBezTo>
                <a:close/>
                <a:moveTo>
                  <a:pt x="2945912" y="1318144"/>
                </a:moveTo>
                <a:lnTo>
                  <a:pt x="2930423" y="1324546"/>
                </a:lnTo>
                <a:cubicBezTo>
                  <a:pt x="2881521" y="1344758"/>
                  <a:pt x="2831734" y="1362075"/>
                  <a:pt x="2781771" y="1378886"/>
                </a:cubicBezTo>
                <a:lnTo>
                  <a:pt x="2648153" y="1424682"/>
                </a:lnTo>
                <a:lnTo>
                  <a:pt x="2685461" y="1429435"/>
                </a:lnTo>
                <a:cubicBezTo>
                  <a:pt x="2714386" y="1433422"/>
                  <a:pt x="2751045" y="1439020"/>
                  <a:pt x="2790772" y="1446398"/>
                </a:cubicBezTo>
                <a:lnTo>
                  <a:pt x="2793483" y="1447004"/>
                </a:lnTo>
                <a:lnTo>
                  <a:pt x="2869883" y="1379753"/>
                </a:lnTo>
                <a:close/>
                <a:moveTo>
                  <a:pt x="847966" y="1067613"/>
                </a:moveTo>
                <a:cubicBezTo>
                  <a:pt x="968333" y="1066194"/>
                  <a:pt x="1049274" y="1075334"/>
                  <a:pt x="1049274" y="1075334"/>
                </a:cubicBezTo>
                <a:cubicBezTo>
                  <a:pt x="952805" y="1239164"/>
                  <a:pt x="806767" y="1169403"/>
                  <a:pt x="703440" y="1140752"/>
                </a:cubicBezTo>
                <a:cubicBezTo>
                  <a:pt x="600113" y="1112101"/>
                  <a:pt x="357645" y="1161631"/>
                  <a:pt x="109766" y="1253909"/>
                </a:cubicBezTo>
                <a:cubicBezTo>
                  <a:pt x="337223" y="1101675"/>
                  <a:pt x="647354" y="1069978"/>
                  <a:pt x="847966" y="1067613"/>
                </a:cubicBezTo>
                <a:close/>
                <a:moveTo>
                  <a:pt x="1384604" y="966989"/>
                </a:moveTo>
                <a:lnTo>
                  <a:pt x="1406030" y="993746"/>
                </a:lnTo>
                <a:cubicBezTo>
                  <a:pt x="1446405" y="1044667"/>
                  <a:pt x="1469517" y="1075220"/>
                  <a:pt x="1469517" y="1075220"/>
                </a:cubicBezTo>
                <a:cubicBezTo>
                  <a:pt x="1469517" y="1075220"/>
                  <a:pt x="1434542" y="1084358"/>
                  <a:pt x="1372286" y="1066097"/>
                </a:cubicBezTo>
                <a:lnTo>
                  <a:pt x="1356881" y="1060576"/>
                </a:lnTo>
                <a:lnTo>
                  <a:pt x="1185196" y="1235280"/>
                </a:lnTo>
                <a:lnTo>
                  <a:pt x="1088989" y="1324179"/>
                </a:lnTo>
                <a:lnTo>
                  <a:pt x="1155019" y="1366469"/>
                </a:lnTo>
                <a:lnTo>
                  <a:pt x="1172617" y="1333692"/>
                </a:lnTo>
                <a:cubicBezTo>
                  <a:pt x="1242383" y="1234935"/>
                  <a:pt x="1352054" y="1147896"/>
                  <a:pt x="1449552" y="1102004"/>
                </a:cubicBezTo>
                <a:lnTo>
                  <a:pt x="1541942" y="1061098"/>
                </a:lnTo>
                <a:lnTo>
                  <a:pt x="1492096" y="1035229"/>
                </a:lnTo>
                <a:cubicBezTo>
                  <a:pt x="1460829" y="1017938"/>
                  <a:pt x="1427333" y="997844"/>
                  <a:pt x="1395182" y="975614"/>
                </a:cubicBezTo>
                <a:close/>
                <a:moveTo>
                  <a:pt x="2351627" y="902865"/>
                </a:moveTo>
                <a:cubicBezTo>
                  <a:pt x="2299430" y="904342"/>
                  <a:pt x="2247214" y="907028"/>
                  <a:pt x="2195169" y="907732"/>
                </a:cubicBezTo>
                <a:cubicBezTo>
                  <a:pt x="2029920" y="910018"/>
                  <a:pt x="1876307" y="959260"/>
                  <a:pt x="1724640" y="1016319"/>
                </a:cubicBezTo>
                <a:lnTo>
                  <a:pt x="1615855" y="1058154"/>
                </a:lnTo>
                <a:lnTo>
                  <a:pt x="1619517" y="1069658"/>
                </a:lnTo>
                <a:cubicBezTo>
                  <a:pt x="1626023" y="1090549"/>
                  <a:pt x="1629347" y="1102081"/>
                  <a:pt x="1629347" y="1102081"/>
                </a:cubicBezTo>
                <a:cubicBezTo>
                  <a:pt x="1629347" y="1102081"/>
                  <a:pt x="1622435" y="1099264"/>
                  <a:pt x="1610439" y="1093971"/>
                </a:cubicBezTo>
                <a:lnTo>
                  <a:pt x="1570950" y="1075616"/>
                </a:lnTo>
                <a:lnTo>
                  <a:pt x="1446703" y="1133725"/>
                </a:lnTo>
                <a:cubicBezTo>
                  <a:pt x="1351360" y="1186876"/>
                  <a:pt x="1259316" y="1259209"/>
                  <a:pt x="1199290" y="1347206"/>
                </a:cubicBezTo>
                <a:lnTo>
                  <a:pt x="1179653" y="1385059"/>
                </a:lnTo>
                <a:lnTo>
                  <a:pt x="1321480" y="1493653"/>
                </a:lnTo>
                <a:cubicBezTo>
                  <a:pt x="1478841" y="1622794"/>
                  <a:pt x="1612311" y="1756243"/>
                  <a:pt x="1693908" y="1842339"/>
                </a:cubicBezTo>
                <a:lnTo>
                  <a:pt x="1728011" y="1878803"/>
                </a:lnTo>
                <a:lnTo>
                  <a:pt x="1764067" y="1853794"/>
                </a:lnTo>
                <a:cubicBezTo>
                  <a:pt x="1826287" y="1814676"/>
                  <a:pt x="1891900" y="1781766"/>
                  <a:pt x="1961769" y="1757351"/>
                </a:cubicBezTo>
                <a:lnTo>
                  <a:pt x="2074949" y="1728739"/>
                </a:lnTo>
                <a:lnTo>
                  <a:pt x="2095799" y="1709183"/>
                </a:lnTo>
                <a:lnTo>
                  <a:pt x="2178436" y="1646316"/>
                </a:lnTo>
                <a:lnTo>
                  <a:pt x="2128824" y="1637241"/>
                </a:lnTo>
                <a:cubicBezTo>
                  <a:pt x="2107594" y="1631200"/>
                  <a:pt x="2089490" y="1623365"/>
                  <a:pt x="2075841" y="1613344"/>
                </a:cubicBezTo>
                <a:cubicBezTo>
                  <a:pt x="1966646" y="1533182"/>
                  <a:pt x="1840916" y="1483004"/>
                  <a:pt x="1840916" y="1483004"/>
                </a:cubicBezTo>
                <a:cubicBezTo>
                  <a:pt x="1840916" y="1483004"/>
                  <a:pt x="1902095" y="1474222"/>
                  <a:pt x="1983510" y="1476232"/>
                </a:cubicBezTo>
                <a:cubicBezTo>
                  <a:pt x="2064925" y="1478242"/>
                  <a:pt x="2166576" y="1491044"/>
                  <a:pt x="2247519" y="1534211"/>
                </a:cubicBezTo>
                <a:lnTo>
                  <a:pt x="2311194" y="1561767"/>
                </a:lnTo>
                <a:lnTo>
                  <a:pt x="2373716" y="1525839"/>
                </a:lnTo>
                <a:cubicBezTo>
                  <a:pt x="2528925" y="1448397"/>
                  <a:pt x="2695375" y="1395184"/>
                  <a:pt x="2857538" y="1334147"/>
                </a:cubicBezTo>
                <a:cubicBezTo>
                  <a:pt x="2890723" y="1321670"/>
                  <a:pt x="2923346" y="1307792"/>
                  <a:pt x="2955917" y="1293819"/>
                </a:cubicBezTo>
                <a:lnTo>
                  <a:pt x="2997157" y="1276618"/>
                </a:lnTo>
                <a:lnTo>
                  <a:pt x="3053863" y="1230668"/>
                </a:lnTo>
                <a:cubicBezTo>
                  <a:pt x="3118190" y="1184967"/>
                  <a:pt x="3185179" y="1142866"/>
                  <a:pt x="3253816" y="1103185"/>
                </a:cubicBezTo>
                <a:cubicBezTo>
                  <a:pt x="3288811" y="1082954"/>
                  <a:pt x="3318796" y="1060732"/>
                  <a:pt x="3348923" y="1038758"/>
                </a:cubicBezTo>
                <a:lnTo>
                  <a:pt x="3353935" y="1035471"/>
                </a:lnTo>
                <a:lnTo>
                  <a:pt x="3311957" y="1025050"/>
                </a:lnTo>
                <a:cubicBezTo>
                  <a:pt x="3259904" y="1008683"/>
                  <a:pt x="3210648" y="984666"/>
                  <a:pt x="3157727" y="969264"/>
                </a:cubicBezTo>
                <a:cubicBezTo>
                  <a:pt x="3047923" y="937298"/>
                  <a:pt x="2936252" y="938250"/>
                  <a:pt x="2823133" y="933869"/>
                </a:cubicBezTo>
                <a:cubicBezTo>
                  <a:pt x="2717444" y="929754"/>
                  <a:pt x="2613316" y="913638"/>
                  <a:pt x="2507970" y="905256"/>
                </a:cubicBezTo>
                <a:cubicBezTo>
                  <a:pt x="2456002" y="901122"/>
                  <a:pt x="2403824" y="901389"/>
                  <a:pt x="2351627" y="902865"/>
                </a:cubicBezTo>
                <a:close/>
                <a:moveTo>
                  <a:pt x="5055425" y="847207"/>
                </a:moveTo>
                <a:lnTo>
                  <a:pt x="5055425" y="877371"/>
                </a:lnTo>
                <a:lnTo>
                  <a:pt x="5010471" y="899899"/>
                </a:lnTo>
                <a:cubicBezTo>
                  <a:pt x="4915895" y="949576"/>
                  <a:pt x="4822633" y="1002763"/>
                  <a:pt x="4730231" y="1057351"/>
                </a:cubicBezTo>
                <a:cubicBezTo>
                  <a:pt x="4471989" y="1209751"/>
                  <a:pt x="4218052" y="1391183"/>
                  <a:pt x="3939656" y="1497673"/>
                </a:cubicBezTo>
                <a:cubicBezTo>
                  <a:pt x="3818764" y="1543926"/>
                  <a:pt x="2881771" y="1895132"/>
                  <a:pt x="3092159" y="2119884"/>
                </a:cubicBezTo>
                <a:cubicBezTo>
                  <a:pt x="3102865" y="2131314"/>
                  <a:pt x="3067508" y="2131618"/>
                  <a:pt x="3059812" y="2123427"/>
                </a:cubicBezTo>
                <a:cubicBezTo>
                  <a:pt x="2834793" y="1883054"/>
                  <a:pt x="3749994" y="1544612"/>
                  <a:pt x="3875152" y="1495996"/>
                </a:cubicBezTo>
                <a:cubicBezTo>
                  <a:pt x="4165855" y="1382839"/>
                  <a:pt x="4430307" y="1203045"/>
                  <a:pt x="4700360" y="1042606"/>
                </a:cubicBezTo>
                <a:cubicBezTo>
                  <a:pt x="4793581" y="987190"/>
                  <a:pt x="4887836" y="933352"/>
                  <a:pt x="4983508" y="883159"/>
                </a:cubicBezTo>
                <a:close/>
                <a:moveTo>
                  <a:pt x="1064286" y="0"/>
                </a:moveTo>
                <a:cubicBezTo>
                  <a:pt x="1350538" y="295787"/>
                  <a:pt x="1544659" y="838466"/>
                  <a:pt x="1607391" y="1031572"/>
                </a:cubicBezTo>
                <a:lnTo>
                  <a:pt x="1607745" y="1032684"/>
                </a:lnTo>
                <a:lnTo>
                  <a:pt x="1747937" y="979537"/>
                </a:lnTo>
                <a:cubicBezTo>
                  <a:pt x="1850202" y="944480"/>
                  <a:pt x="1954720" y="916591"/>
                  <a:pt x="2059838" y="900074"/>
                </a:cubicBezTo>
                <a:cubicBezTo>
                  <a:pt x="2117579" y="890968"/>
                  <a:pt x="2175362" y="886153"/>
                  <a:pt x="2233158" y="884309"/>
                </a:cubicBezTo>
                <a:cubicBezTo>
                  <a:pt x="2406548" y="878776"/>
                  <a:pt x="2580055" y="899979"/>
                  <a:pt x="2752877" y="912266"/>
                </a:cubicBezTo>
                <a:cubicBezTo>
                  <a:pt x="2855327" y="919581"/>
                  <a:pt x="2958617" y="913981"/>
                  <a:pt x="3060153" y="930249"/>
                </a:cubicBezTo>
                <a:cubicBezTo>
                  <a:pt x="3167443" y="947356"/>
                  <a:pt x="3262426" y="1002639"/>
                  <a:pt x="3367735" y="1020813"/>
                </a:cubicBezTo>
                <a:lnTo>
                  <a:pt x="3371478" y="1023965"/>
                </a:lnTo>
                <a:lnTo>
                  <a:pt x="3444888" y="975817"/>
                </a:lnTo>
                <a:cubicBezTo>
                  <a:pt x="3515259" y="937717"/>
                  <a:pt x="3597821" y="930973"/>
                  <a:pt x="3674745" y="914285"/>
                </a:cubicBezTo>
                <a:cubicBezTo>
                  <a:pt x="3861778" y="873785"/>
                  <a:pt x="4043858" y="793356"/>
                  <a:pt x="4223614" y="729195"/>
                </a:cubicBezTo>
                <a:cubicBezTo>
                  <a:pt x="4450071" y="648299"/>
                  <a:pt x="4694315" y="634591"/>
                  <a:pt x="4935099" y="618664"/>
                </a:cubicBezTo>
                <a:lnTo>
                  <a:pt x="5055425" y="608973"/>
                </a:lnTo>
                <a:lnTo>
                  <a:pt x="5055425" y="634672"/>
                </a:lnTo>
                <a:lnTo>
                  <a:pt x="4941824" y="644742"/>
                </a:lnTo>
                <a:cubicBezTo>
                  <a:pt x="4703871" y="662306"/>
                  <a:pt x="4465463" y="676608"/>
                  <a:pt x="4237063" y="752246"/>
                </a:cubicBezTo>
                <a:cubicBezTo>
                  <a:pt x="4083787" y="802995"/>
                  <a:pt x="3933711" y="862736"/>
                  <a:pt x="3779482" y="910856"/>
                </a:cubicBezTo>
                <a:cubicBezTo>
                  <a:pt x="3702444" y="934974"/>
                  <a:pt x="3624567" y="948042"/>
                  <a:pt x="3546158" y="966139"/>
                </a:cubicBezTo>
                <a:cubicBezTo>
                  <a:pt x="3460014" y="986028"/>
                  <a:pt x="3383509" y="1043368"/>
                  <a:pt x="3309595" y="1089431"/>
                </a:cubicBezTo>
                <a:cubicBezTo>
                  <a:pt x="3239110" y="1133246"/>
                  <a:pt x="3168215" y="1174823"/>
                  <a:pt x="3099959" y="1220095"/>
                </a:cubicBezTo>
                <a:lnTo>
                  <a:pt x="3053982" y="1252925"/>
                </a:lnTo>
                <a:lnTo>
                  <a:pt x="3056153" y="1272578"/>
                </a:lnTo>
                <a:lnTo>
                  <a:pt x="2990485" y="1299721"/>
                </a:lnTo>
                <a:lnTo>
                  <a:pt x="2906154" y="1372933"/>
                </a:lnTo>
                <a:cubicBezTo>
                  <a:pt x="2879770" y="1398717"/>
                  <a:pt x="2852066" y="1423168"/>
                  <a:pt x="2823938" y="1447184"/>
                </a:cubicBezTo>
                <a:lnTo>
                  <a:pt x="2817738" y="1452425"/>
                </a:lnTo>
                <a:lnTo>
                  <a:pt x="2914488" y="1474049"/>
                </a:lnTo>
                <a:cubicBezTo>
                  <a:pt x="2996877" y="1496274"/>
                  <a:pt x="3072865" y="1526310"/>
                  <a:pt x="3105112" y="1565529"/>
                </a:cubicBezTo>
                <a:cubicBezTo>
                  <a:pt x="3191104" y="1670113"/>
                  <a:pt x="3300679" y="1749742"/>
                  <a:pt x="3300679" y="1749742"/>
                </a:cubicBezTo>
                <a:cubicBezTo>
                  <a:pt x="3300679" y="1749742"/>
                  <a:pt x="3055048" y="1723491"/>
                  <a:pt x="2919260" y="1599933"/>
                </a:cubicBezTo>
                <a:cubicBezTo>
                  <a:pt x="2893800" y="1576766"/>
                  <a:pt x="2867439" y="1556019"/>
                  <a:pt x="2841411" y="1537600"/>
                </a:cubicBezTo>
                <a:lnTo>
                  <a:pt x="2770480" y="1492369"/>
                </a:lnTo>
                <a:lnTo>
                  <a:pt x="2739176" y="1518828"/>
                </a:lnTo>
                <a:cubicBezTo>
                  <a:pt x="2683012" y="1566920"/>
                  <a:pt x="2628728" y="1616869"/>
                  <a:pt x="2583485" y="1675866"/>
                </a:cubicBezTo>
                <a:lnTo>
                  <a:pt x="2580708" y="1677387"/>
                </a:lnTo>
                <a:lnTo>
                  <a:pt x="2569568" y="1734882"/>
                </a:lnTo>
                <a:cubicBezTo>
                  <a:pt x="2556203" y="1801919"/>
                  <a:pt x="2536475" y="1894507"/>
                  <a:pt x="2511819" y="1992026"/>
                </a:cubicBezTo>
                <a:lnTo>
                  <a:pt x="2469110" y="2142591"/>
                </a:lnTo>
                <a:lnTo>
                  <a:pt x="2520175" y="2125182"/>
                </a:lnTo>
                <a:cubicBezTo>
                  <a:pt x="2565385" y="2114132"/>
                  <a:pt x="2612669" y="2107777"/>
                  <a:pt x="2658389" y="2110472"/>
                </a:cubicBezTo>
                <a:cubicBezTo>
                  <a:pt x="2841269" y="2121255"/>
                  <a:pt x="3001289" y="2062352"/>
                  <a:pt x="3001289" y="2062352"/>
                </a:cubicBezTo>
                <a:cubicBezTo>
                  <a:pt x="3001289" y="2062352"/>
                  <a:pt x="2668142" y="2281275"/>
                  <a:pt x="2535516" y="2254033"/>
                </a:cubicBezTo>
                <a:lnTo>
                  <a:pt x="2438233" y="2239448"/>
                </a:lnTo>
                <a:lnTo>
                  <a:pt x="2424504" y="2278761"/>
                </a:lnTo>
                <a:cubicBezTo>
                  <a:pt x="2413479" y="2307682"/>
                  <a:pt x="2402066" y="2334861"/>
                  <a:pt x="2390318" y="2359533"/>
                </a:cubicBezTo>
                <a:cubicBezTo>
                  <a:pt x="2346941" y="2450631"/>
                  <a:pt x="2330820" y="2544128"/>
                  <a:pt x="2310464" y="2658514"/>
                </a:cubicBezTo>
                <a:lnTo>
                  <a:pt x="2305369" y="2685621"/>
                </a:lnTo>
                <a:lnTo>
                  <a:pt x="2334158" y="2631752"/>
                </a:lnTo>
                <a:cubicBezTo>
                  <a:pt x="2443553" y="2453125"/>
                  <a:pt x="2596667" y="2306516"/>
                  <a:pt x="2833611" y="2231440"/>
                </a:cubicBezTo>
                <a:cubicBezTo>
                  <a:pt x="2833611" y="2231440"/>
                  <a:pt x="2555990" y="2490180"/>
                  <a:pt x="2314648" y="2844304"/>
                </a:cubicBezTo>
                <a:lnTo>
                  <a:pt x="2243726" y="2956769"/>
                </a:lnTo>
                <a:lnTo>
                  <a:pt x="2205201" y="3082827"/>
                </a:lnTo>
                <a:cubicBezTo>
                  <a:pt x="2164990" y="3199262"/>
                  <a:pt x="2108902" y="3333198"/>
                  <a:pt x="2027606" y="3490112"/>
                </a:cubicBezTo>
                <a:cubicBezTo>
                  <a:pt x="2063801" y="3272447"/>
                  <a:pt x="2050771" y="2906725"/>
                  <a:pt x="2145373" y="2573007"/>
                </a:cubicBezTo>
                <a:cubicBezTo>
                  <a:pt x="2166067" y="2500007"/>
                  <a:pt x="2193934" y="2423051"/>
                  <a:pt x="2225941" y="2345353"/>
                </a:cubicBezTo>
                <a:lnTo>
                  <a:pt x="2276779" y="2233407"/>
                </a:lnTo>
                <a:lnTo>
                  <a:pt x="2273670" y="2233481"/>
                </a:lnTo>
                <a:cubicBezTo>
                  <a:pt x="2269711" y="2233618"/>
                  <a:pt x="2267597" y="2233726"/>
                  <a:pt x="2267597" y="2233726"/>
                </a:cubicBezTo>
                <a:cubicBezTo>
                  <a:pt x="2267597" y="2233726"/>
                  <a:pt x="2270846" y="2231632"/>
                  <a:pt x="2276888" y="2227988"/>
                </a:cubicBezTo>
                <a:lnTo>
                  <a:pt x="2280075" y="2226149"/>
                </a:lnTo>
                <a:lnTo>
                  <a:pt x="2331351" y="2113237"/>
                </a:lnTo>
                <a:cubicBezTo>
                  <a:pt x="2405864" y="1961287"/>
                  <a:pt x="2484811" y="1819206"/>
                  <a:pt x="2543939" y="1712681"/>
                </a:cubicBezTo>
                <a:lnTo>
                  <a:pt x="2557938" y="1687318"/>
                </a:lnTo>
                <a:lnTo>
                  <a:pt x="2553921" y="1687000"/>
                </a:lnTo>
                <a:cubicBezTo>
                  <a:pt x="2552457" y="1685865"/>
                  <a:pt x="2552528" y="1683743"/>
                  <a:pt x="2555062" y="1680438"/>
                </a:cubicBezTo>
                <a:lnTo>
                  <a:pt x="2565950" y="1668033"/>
                </a:lnTo>
                <a:lnTo>
                  <a:pt x="2533666" y="1694156"/>
                </a:lnTo>
                <a:cubicBezTo>
                  <a:pt x="2417616" y="1790230"/>
                  <a:pt x="2169871" y="2010793"/>
                  <a:pt x="2044712" y="2238107"/>
                </a:cubicBezTo>
                <a:cubicBezTo>
                  <a:pt x="2110720" y="2041416"/>
                  <a:pt x="2184371" y="1831569"/>
                  <a:pt x="2463578" y="1696828"/>
                </a:cubicBezTo>
                <a:lnTo>
                  <a:pt x="2577792" y="1651348"/>
                </a:lnTo>
                <a:lnTo>
                  <a:pt x="2589200" y="1630680"/>
                </a:lnTo>
                <a:cubicBezTo>
                  <a:pt x="2589200" y="1630680"/>
                  <a:pt x="2588875" y="1632578"/>
                  <a:pt x="2588237" y="1636197"/>
                </a:cubicBezTo>
                <a:lnTo>
                  <a:pt x="2586786" y="1644296"/>
                </a:lnTo>
                <a:lnTo>
                  <a:pt x="2626332" y="1599241"/>
                </a:lnTo>
                <a:cubicBezTo>
                  <a:pt x="2651833" y="1573282"/>
                  <a:pt x="2678771" y="1548284"/>
                  <a:pt x="2706229" y="1523809"/>
                </a:cubicBezTo>
                <a:lnTo>
                  <a:pt x="2753011" y="1482629"/>
                </a:lnTo>
                <a:lnTo>
                  <a:pt x="2699095" y="1454264"/>
                </a:lnTo>
                <a:cubicBezTo>
                  <a:pt x="2679327" y="1444780"/>
                  <a:pt x="2662358" y="1437438"/>
                  <a:pt x="2649419" y="1432143"/>
                </a:cubicBezTo>
                <a:lnTo>
                  <a:pt x="2638669" y="1427933"/>
                </a:lnTo>
                <a:lnTo>
                  <a:pt x="2632062" y="1430197"/>
                </a:lnTo>
                <a:cubicBezTo>
                  <a:pt x="2534183" y="1466087"/>
                  <a:pt x="2442895" y="1518361"/>
                  <a:pt x="2348903" y="1563128"/>
                </a:cubicBezTo>
                <a:lnTo>
                  <a:pt x="2334267" y="1571752"/>
                </a:lnTo>
                <a:lnTo>
                  <a:pt x="2367655" y="1586201"/>
                </a:lnTo>
                <a:cubicBezTo>
                  <a:pt x="2483732" y="1626363"/>
                  <a:pt x="2579294" y="1633842"/>
                  <a:pt x="2579294" y="1633842"/>
                </a:cubicBezTo>
                <a:cubicBezTo>
                  <a:pt x="2579294" y="1633842"/>
                  <a:pt x="2425287" y="1657149"/>
                  <a:pt x="2283122" y="1655058"/>
                </a:cubicBezTo>
                <a:lnTo>
                  <a:pt x="2202812" y="1650493"/>
                </a:lnTo>
                <a:lnTo>
                  <a:pt x="2116886" y="1719472"/>
                </a:lnTo>
                <a:lnTo>
                  <a:pt x="2185014" y="1711878"/>
                </a:lnTo>
                <a:cubicBezTo>
                  <a:pt x="2211430" y="1710165"/>
                  <a:pt x="2238416" y="1709650"/>
                  <a:pt x="2266002" y="1710418"/>
                </a:cubicBezTo>
                <a:cubicBezTo>
                  <a:pt x="2295428" y="1711238"/>
                  <a:pt x="2325538" y="1713516"/>
                  <a:pt x="2356370" y="1717357"/>
                </a:cubicBezTo>
                <a:cubicBezTo>
                  <a:pt x="2356370" y="1717357"/>
                  <a:pt x="2196217" y="1770316"/>
                  <a:pt x="1980633" y="1871091"/>
                </a:cubicBezTo>
                <a:lnTo>
                  <a:pt x="1929969" y="1896198"/>
                </a:lnTo>
                <a:lnTo>
                  <a:pt x="1853603" y="1974608"/>
                </a:lnTo>
                <a:lnTo>
                  <a:pt x="1805844" y="2030971"/>
                </a:lnTo>
                <a:lnTo>
                  <a:pt x="1825365" y="2038363"/>
                </a:lnTo>
                <a:cubicBezTo>
                  <a:pt x="1832912" y="2041256"/>
                  <a:pt x="1836877" y="2042807"/>
                  <a:pt x="1836877" y="2042807"/>
                </a:cubicBezTo>
                <a:cubicBezTo>
                  <a:pt x="1836877" y="2042807"/>
                  <a:pt x="1820808" y="2059628"/>
                  <a:pt x="1782299" y="2075101"/>
                </a:cubicBezTo>
                <a:lnTo>
                  <a:pt x="1764454" y="2079818"/>
                </a:lnTo>
                <a:lnTo>
                  <a:pt x="1763334" y="2081140"/>
                </a:lnTo>
                <a:cubicBezTo>
                  <a:pt x="1677428" y="2198567"/>
                  <a:pt x="1611106" y="2344664"/>
                  <a:pt x="1622793" y="2483281"/>
                </a:cubicBezTo>
                <a:cubicBezTo>
                  <a:pt x="1595923" y="2416440"/>
                  <a:pt x="1654230" y="2225362"/>
                  <a:pt x="1731302" y="2105000"/>
                </a:cubicBezTo>
                <a:lnTo>
                  <a:pt x="1746102" y="2084669"/>
                </a:lnTo>
                <a:lnTo>
                  <a:pt x="1706907" y="2095029"/>
                </a:lnTo>
                <a:lnTo>
                  <a:pt x="1634718" y="2097744"/>
                </a:lnTo>
                <a:lnTo>
                  <a:pt x="1568179" y="2282555"/>
                </a:lnTo>
                <a:cubicBezTo>
                  <a:pt x="1480720" y="2509435"/>
                  <a:pt x="1381201" y="2709338"/>
                  <a:pt x="1272272" y="2763659"/>
                </a:cubicBezTo>
                <a:cubicBezTo>
                  <a:pt x="1127035" y="2836087"/>
                  <a:pt x="947584" y="3141688"/>
                  <a:pt x="802804" y="3454869"/>
                </a:cubicBezTo>
                <a:cubicBezTo>
                  <a:pt x="1083811" y="2672114"/>
                  <a:pt x="1420710" y="2273858"/>
                  <a:pt x="1571597" y="2123652"/>
                </a:cubicBezTo>
                <a:lnTo>
                  <a:pt x="1597026" y="2099161"/>
                </a:lnTo>
                <a:lnTo>
                  <a:pt x="1593075" y="2099309"/>
                </a:lnTo>
                <a:lnTo>
                  <a:pt x="1565985" y="2097047"/>
                </a:lnTo>
                <a:lnTo>
                  <a:pt x="1537022" y="2114821"/>
                </a:lnTo>
                <a:cubicBezTo>
                  <a:pt x="1491279" y="2144547"/>
                  <a:pt x="1445887" y="2175840"/>
                  <a:pt x="1401539" y="2208667"/>
                </a:cubicBezTo>
                <a:lnTo>
                  <a:pt x="1369053" y="2234572"/>
                </a:lnTo>
                <a:lnTo>
                  <a:pt x="1364334" y="2256347"/>
                </a:lnTo>
                <a:cubicBezTo>
                  <a:pt x="1319012" y="2382831"/>
                  <a:pt x="1183494" y="2382897"/>
                  <a:pt x="1090917" y="2397899"/>
                </a:cubicBezTo>
                <a:cubicBezTo>
                  <a:pt x="985113" y="2415044"/>
                  <a:pt x="785545" y="2561272"/>
                  <a:pt x="598855" y="2748648"/>
                </a:cubicBezTo>
                <a:cubicBezTo>
                  <a:pt x="827722" y="2375344"/>
                  <a:pt x="1377848" y="2193988"/>
                  <a:pt x="1377848" y="2193988"/>
                </a:cubicBezTo>
                <a:lnTo>
                  <a:pt x="1377299" y="2196521"/>
                </a:lnTo>
                <a:lnTo>
                  <a:pt x="1424528" y="2144700"/>
                </a:lnTo>
                <a:lnTo>
                  <a:pt x="1481008" y="2089951"/>
                </a:lnTo>
                <a:lnTo>
                  <a:pt x="1445697" y="2087002"/>
                </a:lnTo>
                <a:cubicBezTo>
                  <a:pt x="1314157" y="2072202"/>
                  <a:pt x="1165516" y="2043466"/>
                  <a:pt x="1035122" y="1981515"/>
                </a:cubicBezTo>
                <a:lnTo>
                  <a:pt x="972598" y="1947423"/>
                </a:lnTo>
                <a:lnTo>
                  <a:pt x="960136" y="2049090"/>
                </a:lnTo>
                <a:cubicBezTo>
                  <a:pt x="915557" y="2297457"/>
                  <a:pt x="791146" y="2465069"/>
                  <a:pt x="791146" y="2465069"/>
                </a:cubicBezTo>
                <a:cubicBezTo>
                  <a:pt x="791146" y="2465069"/>
                  <a:pt x="819797" y="2397518"/>
                  <a:pt x="832789" y="2048255"/>
                </a:cubicBezTo>
                <a:cubicBezTo>
                  <a:pt x="834413" y="2004597"/>
                  <a:pt x="839708" y="1964120"/>
                  <a:pt x="847732" y="1926709"/>
                </a:cubicBezTo>
                <a:lnTo>
                  <a:pt x="861518" y="1881294"/>
                </a:lnTo>
                <a:lnTo>
                  <a:pt x="829442" y="1862848"/>
                </a:lnTo>
                <a:cubicBezTo>
                  <a:pt x="729800" y="1808330"/>
                  <a:pt x="639717" y="1774662"/>
                  <a:pt x="469235" y="1731781"/>
                </a:cubicBezTo>
                <a:lnTo>
                  <a:pt x="360684" y="1705694"/>
                </a:lnTo>
                <a:lnTo>
                  <a:pt x="298833" y="1746950"/>
                </a:lnTo>
                <a:cubicBezTo>
                  <a:pt x="200741" y="1815668"/>
                  <a:pt x="98369" y="1896689"/>
                  <a:pt x="0" y="1980742"/>
                </a:cubicBezTo>
                <a:cubicBezTo>
                  <a:pt x="339692" y="1634349"/>
                  <a:pt x="642017" y="1414774"/>
                  <a:pt x="874652" y="1277352"/>
                </a:cubicBezTo>
                <a:lnTo>
                  <a:pt x="904069" y="1260605"/>
                </a:lnTo>
                <a:lnTo>
                  <a:pt x="805701" y="1170812"/>
                </a:lnTo>
                <a:cubicBezTo>
                  <a:pt x="835228" y="1182290"/>
                  <a:pt x="864869" y="1195322"/>
                  <a:pt x="894494" y="1209670"/>
                </a:cubicBezTo>
                <a:lnTo>
                  <a:pt x="945924" y="1236777"/>
                </a:lnTo>
                <a:lnTo>
                  <a:pt x="958560" y="1229583"/>
                </a:lnTo>
                <a:cubicBezTo>
                  <a:pt x="1146429" y="1126700"/>
                  <a:pt x="1277849" y="1082442"/>
                  <a:pt x="1331164" y="1066887"/>
                </a:cubicBezTo>
                <a:lnTo>
                  <a:pt x="1355955" y="1060245"/>
                </a:lnTo>
                <a:lnTo>
                  <a:pt x="1331720" y="1051560"/>
                </a:lnTo>
                <a:cubicBezTo>
                  <a:pt x="1302575" y="1039287"/>
                  <a:pt x="1269311" y="1021461"/>
                  <a:pt x="1232421" y="995743"/>
                </a:cubicBezTo>
                <a:cubicBezTo>
                  <a:pt x="1084860" y="892873"/>
                  <a:pt x="877672" y="734377"/>
                  <a:pt x="775297" y="528942"/>
                </a:cubicBezTo>
                <a:cubicBezTo>
                  <a:pt x="672922" y="323507"/>
                  <a:pt x="625983" y="250736"/>
                  <a:pt x="384696" y="13030"/>
                </a:cubicBezTo>
                <a:cubicBezTo>
                  <a:pt x="598399" y="109594"/>
                  <a:pt x="869604" y="375142"/>
                  <a:pt x="1087384" y="616548"/>
                </a:cubicBezTo>
                <a:lnTo>
                  <a:pt x="1237674" y="788578"/>
                </a:lnTo>
                <a:lnTo>
                  <a:pt x="1235062" y="779223"/>
                </a:lnTo>
                <a:cubicBezTo>
                  <a:pt x="1233509" y="764847"/>
                  <a:pt x="1234524" y="750353"/>
                  <a:pt x="1238555" y="735825"/>
                </a:cubicBezTo>
                <a:cubicBezTo>
                  <a:pt x="1290143" y="549859"/>
                  <a:pt x="1226211" y="378752"/>
                  <a:pt x="1064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9"/>
            </p:custDataLst>
          </p:nvPr>
        </p:nvSpPr>
        <p:spPr>
          <a:xfrm rot="20567459" flipH="1">
            <a:off x="2483485" y="2371725"/>
            <a:ext cx="281305" cy="452120"/>
          </a:xfrm>
          <a:custGeom>
            <a:avLst/>
            <a:gdLst>
              <a:gd name="connsiteX0" fmla="*/ 295137 w 297966"/>
              <a:gd name="connsiteY0" fmla="*/ 0 h 479071"/>
              <a:gd name="connsiteX1" fmla="*/ 284250 w 297966"/>
              <a:gd name="connsiteY1" fmla="*/ 36690 h 479071"/>
              <a:gd name="connsiteX2" fmla="*/ 99227 w 297966"/>
              <a:gd name="connsiteY2" fmla="*/ 293865 h 479071"/>
              <a:gd name="connsiteX3" fmla="*/ 140461 w 297966"/>
              <a:gd name="connsiteY3" fmla="*/ 324098 h 479071"/>
              <a:gd name="connsiteX4" fmla="*/ 144233 w 297966"/>
              <a:gd name="connsiteY4" fmla="*/ 341614 h 479071"/>
              <a:gd name="connsiteX5" fmla="*/ 128916 w 297966"/>
              <a:gd name="connsiteY5" fmla="*/ 325269 h 479071"/>
              <a:gd name="connsiteX6" fmla="*/ 103799 w 297966"/>
              <a:gd name="connsiteY6" fmla="*/ 345729 h 479071"/>
              <a:gd name="connsiteX7" fmla="*/ 91369 w 297966"/>
              <a:gd name="connsiteY7" fmla="*/ 437169 h 479071"/>
              <a:gd name="connsiteX8" fmla="*/ 99941 w 297966"/>
              <a:gd name="connsiteY8" fmla="*/ 463772 h 479071"/>
              <a:gd name="connsiteX9" fmla="*/ 82282 w 297966"/>
              <a:gd name="connsiteY9" fmla="*/ 478946 h 479071"/>
              <a:gd name="connsiteX10" fmla="*/ 60308 w 297966"/>
              <a:gd name="connsiteY10" fmla="*/ 460629 h 479071"/>
              <a:gd name="connsiteX11" fmla="*/ 65480 w 297966"/>
              <a:gd name="connsiteY11" fmla="*/ 382934 h 479071"/>
              <a:gd name="connsiteX12" fmla="*/ 62622 w 297966"/>
              <a:gd name="connsiteY12" fmla="*/ 366732 h 479071"/>
              <a:gd name="connsiteX13" fmla="*/ 52164 w 297966"/>
              <a:gd name="connsiteY13" fmla="*/ 430368 h 479071"/>
              <a:gd name="connsiteX14" fmla="*/ 57136 w 297966"/>
              <a:gd name="connsiteY14" fmla="*/ 437055 h 479071"/>
              <a:gd name="connsiteX15" fmla="*/ 40134 w 297966"/>
              <a:gd name="connsiteY15" fmla="*/ 446170 h 479071"/>
              <a:gd name="connsiteX16" fmla="*/ 20817 w 297966"/>
              <a:gd name="connsiteY16" fmla="*/ 424453 h 479071"/>
              <a:gd name="connsiteX17" fmla="*/ 6758 w 297966"/>
              <a:gd name="connsiteY17" fmla="*/ 427796 h 479071"/>
              <a:gd name="connsiteX18" fmla="*/ 557 w 297966"/>
              <a:gd name="connsiteY18" fmla="*/ 411223 h 479071"/>
              <a:gd name="connsiteX19" fmla="*/ 41848 w 297966"/>
              <a:gd name="connsiteY19" fmla="*/ 316697 h 479071"/>
              <a:gd name="connsiteX20" fmla="*/ 68880 w 297966"/>
              <a:gd name="connsiteY20" fmla="*/ 289122 h 479071"/>
              <a:gd name="connsiteX21" fmla="*/ 224585 w 297966"/>
              <a:gd name="connsiteY21" fmla="*/ 59379 h 479071"/>
              <a:gd name="connsiteX22" fmla="*/ 295137 w 297966"/>
              <a:gd name="connsiteY22" fmla="*/ 0 h 47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7966" h="479071">
                <a:moveTo>
                  <a:pt x="295137" y="0"/>
                </a:moveTo>
                <a:cubicBezTo>
                  <a:pt x="295137" y="0"/>
                  <a:pt x="306310" y="23260"/>
                  <a:pt x="284250" y="36690"/>
                </a:cubicBezTo>
                <a:cubicBezTo>
                  <a:pt x="262190" y="50120"/>
                  <a:pt x="114343" y="250260"/>
                  <a:pt x="99227" y="293865"/>
                </a:cubicBezTo>
                <a:cubicBezTo>
                  <a:pt x="133231" y="296409"/>
                  <a:pt x="141918" y="310810"/>
                  <a:pt x="140461" y="324098"/>
                </a:cubicBezTo>
                <a:cubicBezTo>
                  <a:pt x="156263" y="325841"/>
                  <a:pt x="144233" y="341614"/>
                  <a:pt x="144233" y="341614"/>
                </a:cubicBezTo>
                <a:cubicBezTo>
                  <a:pt x="139421" y="335896"/>
                  <a:pt x="134309" y="330441"/>
                  <a:pt x="128916" y="325269"/>
                </a:cubicBezTo>
                <a:cubicBezTo>
                  <a:pt x="122658" y="319554"/>
                  <a:pt x="109771" y="332927"/>
                  <a:pt x="103799" y="345729"/>
                </a:cubicBezTo>
                <a:cubicBezTo>
                  <a:pt x="97827" y="358531"/>
                  <a:pt x="91369" y="437169"/>
                  <a:pt x="91369" y="437169"/>
                </a:cubicBezTo>
                <a:lnTo>
                  <a:pt x="99941" y="463772"/>
                </a:lnTo>
                <a:cubicBezTo>
                  <a:pt x="99941" y="463772"/>
                  <a:pt x="98055" y="480689"/>
                  <a:pt x="82282" y="478946"/>
                </a:cubicBezTo>
                <a:cubicBezTo>
                  <a:pt x="66509" y="477202"/>
                  <a:pt x="58965" y="472688"/>
                  <a:pt x="60308" y="460629"/>
                </a:cubicBezTo>
                <a:cubicBezTo>
                  <a:pt x="61651" y="448570"/>
                  <a:pt x="65480" y="382934"/>
                  <a:pt x="65480" y="382934"/>
                </a:cubicBezTo>
                <a:lnTo>
                  <a:pt x="62622" y="366732"/>
                </a:lnTo>
                <a:lnTo>
                  <a:pt x="52164" y="430368"/>
                </a:lnTo>
                <a:lnTo>
                  <a:pt x="57136" y="437055"/>
                </a:lnTo>
                <a:cubicBezTo>
                  <a:pt x="57136" y="437055"/>
                  <a:pt x="49306" y="445970"/>
                  <a:pt x="40134" y="446170"/>
                </a:cubicBezTo>
                <a:cubicBezTo>
                  <a:pt x="30961" y="446370"/>
                  <a:pt x="20817" y="424453"/>
                  <a:pt x="20817" y="424453"/>
                </a:cubicBezTo>
                <a:lnTo>
                  <a:pt x="6758" y="427796"/>
                </a:lnTo>
                <a:cubicBezTo>
                  <a:pt x="6758" y="427796"/>
                  <a:pt x="-2300" y="426796"/>
                  <a:pt x="557" y="411223"/>
                </a:cubicBezTo>
                <a:cubicBezTo>
                  <a:pt x="3415" y="395649"/>
                  <a:pt x="41848" y="316697"/>
                  <a:pt x="41848" y="316697"/>
                </a:cubicBezTo>
                <a:cubicBezTo>
                  <a:pt x="41848" y="316697"/>
                  <a:pt x="54393" y="296094"/>
                  <a:pt x="68880" y="289122"/>
                </a:cubicBezTo>
                <a:cubicBezTo>
                  <a:pt x="83368" y="282150"/>
                  <a:pt x="201954" y="98441"/>
                  <a:pt x="224585" y="59379"/>
                </a:cubicBezTo>
                <a:cubicBezTo>
                  <a:pt x="247217" y="20317"/>
                  <a:pt x="295137" y="0"/>
                  <a:pt x="295137" y="0"/>
                </a:cubicBezTo>
                <a:close/>
              </a:path>
            </a:pathLst>
          </a:custGeom>
          <a:solidFill>
            <a:schemeClr val="accent2"/>
          </a:solidFill>
          <a:ln w="28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10"/>
            </p:custDataLst>
          </p:nvPr>
        </p:nvSpPr>
        <p:spPr>
          <a:xfrm rot="20567459" flipH="1">
            <a:off x="1938020" y="2124075"/>
            <a:ext cx="1265555" cy="617855"/>
          </a:xfrm>
          <a:custGeom>
            <a:avLst/>
            <a:gdLst>
              <a:gd name="connsiteX0" fmla="*/ 0 w 1341750"/>
              <a:gd name="connsiteY0" fmla="*/ 456345 h 655379"/>
              <a:gd name="connsiteX1" fmla="*/ 337014 w 1341750"/>
              <a:gd name="connsiteY1" fmla="*/ 528354 h 655379"/>
              <a:gd name="connsiteX2" fmla="*/ 457200 w 1341750"/>
              <a:gd name="connsiteY2" fmla="*/ 598677 h 655379"/>
              <a:gd name="connsiteX3" fmla="*/ 946547 w 1341750"/>
              <a:gd name="connsiteY3" fmla="*/ 601335 h 655379"/>
              <a:gd name="connsiteX4" fmla="*/ 1261101 w 1341750"/>
              <a:gd name="connsiteY4" fmla="*/ 335730 h 655379"/>
              <a:gd name="connsiteX5" fmla="*/ 1234840 w 1341750"/>
              <a:gd name="connsiteY5" fmla="*/ 334216 h 655379"/>
              <a:gd name="connsiteX6" fmla="*/ 1251328 w 1341750"/>
              <a:gd name="connsiteY6" fmla="*/ 298468 h 655379"/>
              <a:gd name="connsiteX7" fmla="*/ 1270388 w 1341750"/>
              <a:gd name="connsiteY7" fmla="*/ 226859 h 655379"/>
              <a:gd name="connsiteX8" fmla="*/ 1157574 w 1341750"/>
              <a:gd name="connsiteY8" fmla="*/ 1603 h 655379"/>
              <a:gd name="connsiteX9" fmla="*/ 513093 w 1341750"/>
              <a:gd name="connsiteY9" fmla="*/ 310584 h 655379"/>
              <a:gd name="connsiteX10" fmla="*/ 0 w 1341750"/>
              <a:gd name="connsiteY10" fmla="*/ 456345 h 65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1750" h="655379">
                <a:moveTo>
                  <a:pt x="0" y="456345"/>
                </a:moveTo>
                <a:cubicBezTo>
                  <a:pt x="0" y="456345"/>
                  <a:pt x="177422" y="449516"/>
                  <a:pt x="337014" y="528354"/>
                </a:cubicBezTo>
                <a:cubicBezTo>
                  <a:pt x="396735" y="554443"/>
                  <a:pt x="433540" y="598849"/>
                  <a:pt x="457200" y="598677"/>
                </a:cubicBezTo>
                <a:cubicBezTo>
                  <a:pt x="480860" y="598506"/>
                  <a:pt x="601847" y="724550"/>
                  <a:pt x="946547" y="601335"/>
                </a:cubicBezTo>
                <a:cubicBezTo>
                  <a:pt x="1291247" y="478119"/>
                  <a:pt x="1274703" y="326100"/>
                  <a:pt x="1261101" y="335730"/>
                </a:cubicBezTo>
                <a:cubicBezTo>
                  <a:pt x="1247499" y="345360"/>
                  <a:pt x="1248585" y="323214"/>
                  <a:pt x="1234840" y="334216"/>
                </a:cubicBezTo>
                <a:cubicBezTo>
                  <a:pt x="1221096" y="345217"/>
                  <a:pt x="1283075" y="288067"/>
                  <a:pt x="1251328" y="298468"/>
                </a:cubicBezTo>
                <a:cubicBezTo>
                  <a:pt x="1219581" y="308870"/>
                  <a:pt x="1312822" y="220430"/>
                  <a:pt x="1270388" y="226859"/>
                </a:cubicBezTo>
                <a:cubicBezTo>
                  <a:pt x="1227954" y="233289"/>
                  <a:pt x="1520219" y="30578"/>
                  <a:pt x="1157574" y="1603"/>
                </a:cubicBezTo>
                <a:cubicBezTo>
                  <a:pt x="960406" y="-14142"/>
                  <a:pt x="608391" y="85927"/>
                  <a:pt x="513093" y="310584"/>
                </a:cubicBezTo>
                <a:cubicBezTo>
                  <a:pt x="446142" y="463117"/>
                  <a:pt x="66665" y="420626"/>
                  <a:pt x="0" y="45634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 userDrawn="1">
            <p:custDataLst>
              <p:tags r:id="rId11"/>
            </p:custDataLst>
          </p:nvPr>
        </p:nvSpPr>
        <p:spPr>
          <a:xfrm rot="20567459" flipH="1">
            <a:off x="1955165" y="2416175"/>
            <a:ext cx="309880" cy="478790"/>
          </a:xfrm>
          <a:custGeom>
            <a:avLst/>
            <a:gdLst>
              <a:gd name="connsiteX0" fmla="*/ 308099 w 328344"/>
              <a:gd name="connsiteY0" fmla="*/ 39599 h 507492"/>
              <a:gd name="connsiteX1" fmla="*/ 322044 w 328344"/>
              <a:gd name="connsiteY1" fmla="*/ 794 h 507492"/>
              <a:gd name="connsiteX2" fmla="*/ 244320 w 328344"/>
              <a:gd name="connsiteY2" fmla="*/ 68174 h 507492"/>
              <a:gd name="connsiteX3" fmla="*/ 74613 w 328344"/>
              <a:gd name="connsiteY3" fmla="*/ 309089 h 507492"/>
              <a:gd name="connsiteX4" fmla="*/ 44923 w 328344"/>
              <a:gd name="connsiteY4" fmla="*/ 338036 h 507492"/>
              <a:gd name="connsiteX5" fmla="*/ 518 w 328344"/>
              <a:gd name="connsiteY5" fmla="*/ 436991 h 507492"/>
              <a:gd name="connsiteX6" fmla="*/ 7747 w 328344"/>
              <a:gd name="connsiteY6" fmla="*/ 454136 h 507492"/>
              <a:gd name="connsiteX7" fmla="*/ 23407 w 328344"/>
              <a:gd name="connsiteY7" fmla="*/ 450622 h 507492"/>
              <a:gd name="connsiteX8" fmla="*/ 45409 w 328344"/>
              <a:gd name="connsiteY8" fmla="*/ 473224 h 507492"/>
              <a:gd name="connsiteX9" fmla="*/ 59697 w 328344"/>
              <a:gd name="connsiteY9" fmla="*/ 467509 h 507492"/>
              <a:gd name="connsiteX10" fmla="*/ 66155 w 328344"/>
              <a:gd name="connsiteY10" fmla="*/ 462852 h 507492"/>
              <a:gd name="connsiteX11" fmla="*/ 70527 w 328344"/>
              <a:gd name="connsiteY11" fmla="*/ 446564 h 507492"/>
              <a:gd name="connsiteX12" fmla="*/ 68069 w 328344"/>
              <a:gd name="connsiteY12" fmla="*/ 488283 h 507492"/>
              <a:gd name="connsiteX13" fmla="*/ 92958 w 328344"/>
              <a:gd name="connsiteY13" fmla="*/ 507371 h 507492"/>
              <a:gd name="connsiteX14" fmla="*/ 112446 w 328344"/>
              <a:gd name="connsiteY14" fmla="*/ 491455 h 507492"/>
              <a:gd name="connsiteX15" fmla="*/ 112446 w 328344"/>
              <a:gd name="connsiteY15" fmla="*/ 491141 h 507492"/>
              <a:gd name="connsiteX16" fmla="*/ 124076 w 328344"/>
              <a:gd name="connsiteY16" fmla="*/ 391414 h 507492"/>
              <a:gd name="connsiteX17" fmla="*/ 101502 w 328344"/>
              <a:gd name="connsiteY17" fmla="*/ 458280 h 507492"/>
              <a:gd name="connsiteX18" fmla="*/ 95958 w 328344"/>
              <a:gd name="connsiteY18" fmla="*/ 387671 h 507492"/>
              <a:gd name="connsiteX19" fmla="*/ 122248 w 328344"/>
              <a:gd name="connsiteY19" fmla="*/ 373697 h 507492"/>
              <a:gd name="connsiteX20" fmla="*/ 139678 w 328344"/>
              <a:gd name="connsiteY20" fmla="*/ 390842 h 507492"/>
              <a:gd name="connsiteX21" fmla="*/ 135135 w 328344"/>
              <a:gd name="connsiteY21" fmla="*/ 372497 h 507492"/>
              <a:gd name="connsiteX22" fmla="*/ 110446 w 328344"/>
              <a:gd name="connsiteY22" fmla="*/ 345065 h 507492"/>
              <a:gd name="connsiteX23" fmla="*/ 97530 w 328344"/>
              <a:gd name="connsiteY23" fmla="*/ 317548 h 507492"/>
              <a:gd name="connsiteX24" fmla="*/ 308099 w 328344"/>
              <a:gd name="connsiteY24" fmla="*/ 39599 h 507492"/>
              <a:gd name="connsiteX25" fmla="*/ 69041 w 328344"/>
              <a:gd name="connsiteY25" fmla="*/ 390243 h 507492"/>
              <a:gd name="connsiteX26" fmla="*/ 72384 w 328344"/>
              <a:gd name="connsiteY26" fmla="*/ 406787 h 507492"/>
              <a:gd name="connsiteX27" fmla="*/ 62526 w 328344"/>
              <a:gd name="connsiteY27" fmla="*/ 431590 h 50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8344" h="507492">
                <a:moveTo>
                  <a:pt x="308099" y="39599"/>
                </a:moveTo>
                <a:cubicBezTo>
                  <a:pt x="328102" y="17624"/>
                  <a:pt x="334331" y="7166"/>
                  <a:pt x="322044" y="794"/>
                </a:cubicBezTo>
                <a:cubicBezTo>
                  <a:pt x="309757" y="-5578"/>
                  <a:pt x="268923" y="27283"/>
                  <a:pt x="244320" y="68174"/>
                </a:cubicBezTo>
                <a:cubicBezTo>
                  <a:pt x="219717" y="109064"/>
                  <a:pt x="90672" y="301774"/>
                  <a:pt x="74613" y="309089"/>
                </a:cubicBezTo>
                <a:cubicBezTo>
                  <a:pt x="58554" y="316405"/>
                  <a:pt x="44923" y="338036"/>
                  <a:pt x="44923" y="338036"/>
                </a:cubicBezTo>
                <a:cubicBezTo>
                  <a:pt x="44923" y="338036"/>
                  <a:pt x="3404" y="420675"/>
                  <a:pt x="518" y="436991"/>
                </a:cubicBezTo>
                <a:cubicBezTo>
                  <a:pt x="-2368" y="453308"/>
                  <a:pt x="7747" y="454136"/>
                  <a:pt x="7747" y="454136"/>
                </a:cubicBezTo>
                <a:lnTo>
                  <a:pt x="23407" y="450622"/>
                </a:lnTo>
                <a:cubicBezTo>
                  <a:pt x="23407" y="450622"/>
                  <a:pt x="35151" y="473482"/>
                  <a:pt x="45409" y="473224"/>
                </a:cubicBezTo>
                <a:cubicBezTo>
                  <a:pt x="50644" y="472821"/>
                  <a:pt x="55631" y="470827"/>
                  <a:pt x="59697" y="467509"/>
                </a:cubicBezTo>
                <a:cubicBezTo>
                  <a:pt x="62326" y="466755"/>
                  <a:pt x="64609" y="465106"/>
                  <a:pt x="66155" y="462852"/>
                </a:cubicBezTo>
                <a:cubicBezTo>
                  <a:pt x="66155" y="462852"/>
                  <a:pt x="68098" y="456136"/>
                  <a:pt x="70527" y="446564"/>
                </a:cubicBezTo>
                <a:cubicBezTo>
                  <a:pt x="69612" y="464223"/>
                  <a:pt x="68669" y="482397"/>
                  <a:pt x="68069" y="488283"/>
                </a:cubicBezTo>
                <a:cubicBezTo>
                  <a:pt x="66783" y="500913"/>
                  <a:pt x="75270" y="505628"/>
                  <a:pt x="92958" y="507371"/>
                </a:cubicBezTo>
                <a:cubicBezTo>
                  <a:pt x="110646" y="509114"/>
                  <a:pt x="112446" y="491455"/>
                  <a:pt x="112446" y="491455"/>
                </a:cubicBezTo>
                <a:lnTo>
                  <a:pt x="112446" y="491141"/>
                </a:lnTo>
                <a:cubicBezTo>
                  <a:pt x="117561" y="472796"/>
                  <a:pt x="135535" y="404273"/>
                  <a:pt x="124076" y="391414"/>
                </a:cubicBezTo>
                <a:cubicBezTo>
                  <a:pt x="125648" y="410102"/>
                  <a:pt x="108503" y="463852"/>
                  <a:pt x="101502" y="458280"/>
                </a:cubicBezTo>
                <a:cubicBezTo>
                  <a:pt x="98645" y="442906"/>
                  <a:pt x="90643" y="398672"/>
                  <a:pt x="95958" y="387671"/>
                </a:cubicBezTo>
                <a:cubicBezTo>
                  <a:pt x="102416" y="374269"/>
                  <a:pt x="115161" y="367897"/>
                  <a:pt x="122248" y="373697"/>
                </a:cubicBezTo>
                <a:cubicBezTo>
                  <a:pt x="128360" y="379098"/>
                  <a:pt x="134178" y="384822"/>
                  <a:pt x="139678" y="390842"/>
                </a:cubicBezTo>
                <a:cubicBezTo>
                  <a:pt x="139678" y="390842"/>
                  <a:pt x="152851" y="374298"/>
                  <a:pt x="135135" y="372497"/>
                </a:cubicBezTo>
                <a:cubicBezTo>
                  <a:pt x="136221" y="361668"/>
                  <a:pt x="131077" y="350809"/>
                  <a:pt x="110446" y="345065"/>
                </a:cubicBezTo>
                <a:cubicBezTo>
                  <a:pt x="104731" y="343437"/>
                  <a:pt x="87586" y="338808"/>
                  <a:pt x="97530" y="317548"/>
                </a:cubicBezTo>
                <a:cubicBezTo>
                  <a:pt x="133763" y="251939"/>
                  <a:pt x="291354" y="59087"/>
                  <a:pt x="308099" y="39599"/>
                </a:cubicBezTo>
                <a:close/>
                <a:moveTo>
                  <a:pt x="69041" y="390243"/>
                </a:moveTo>
                <a:lnTo>
                  <a:pt x="72384" y="406787"/>
                </a:lnTo>
                <a:cubicBezTo>
                  <a:pt x="69527" y="417103"/>
                  <a:pt x="65755" y="427133"/>
                  <a:pt x="62526" y="431590"/>
                </a:cubicBezTo>
                <a:close/>
              </a:path>
            </a:pathLst>
          </a:custGeom>
          <a:solidFill>
            <a:schemeClr val="accent2"/>
          </a:solidFill>
          <a:ln w="28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12"/>
            </p:custDataLst>
          </p:nvPr>
        </p:nvSpPr>
        <p:spPr>
          <a:xfrm rot="20567459" flipH="1">
            <a:off x="1742440" y="2075815"/>
            <a:ext cx="1530350" cy="660400"/>
          </a:xfrm>
          <a:custGeom>
            <a:avLst/>
            <a:gdLst>
              <a:gd name="connsiteX0" fmla="*/ 1620346 w 1622775"/>
              <a:gd name="connsiteY0" fmla="*/ 55404 h 699887"/>
              <a:gd name="connsiteX1" fmla="*/ 1576855 w 1622775"/>
              <a:gd name="connsiteY1" fmla="*/ 30230 h 699887"/>
              <a:gd name="connsiteX2" fmla="*/ 1486215 w 1622775"/>
              <a:gd name="connsiteY2" fmla="*/ 102010 h 699887"/>
              <a:gd name="connsiteX3" fmla="*/ 1389603 w 1622775"/>
              <a:gd name="connsiteY3" fmla="*/ 133443 h 699887"/>
              <a:gd name="connsiteX4" fmla="*/ 1513047 w 1622775"/>
              <a:gd name="connsiteY4" fmla="*/ 40345 h 699887"/>
              <a:gd name="connsiteX5" fmla="*/ 1548051 w 1622775"/>
              <a:gd name="connsiteY5" fmla="*/ 6055 h 699887"/>
              <a:gd name="connsiteX6" fmla="*/ 1036015 w 1622775"/>
              <a:gd name="connsiteY6" fmla="*/ 74635 h 699887"/>
              <a:gd name="connsiteX7" fmla="*/ 706631 w 1622775"/>
              <a:gd name="connsiteY7" fmla="*/ 245171 h 699887"/>
              <a:gd name="connsiteX8" fmla="*/ 1085850 w 1622775"/>
              <a:gd name="connsiteY8" fmla="*/ 110068 h 699887"/>
              <a:gd name="connsiteX9" fmla="*/ 1099052 w 1622775"/>
              <a:gd name="connsiteY9" fmla="*/ 274974 h 699887"/>
              <a:gd name="connsiteX10" fmla="*/ 1096823 w 1622775"/>
              <a:gd name="connsiteY10" fmla="*/ 293320 h 699887"/>
              <a:gd name="connsiteX11" fmla="*/ 1059961 w 1622775"/>
              <a:gd name="connsiteY11" fmla="*/ 381302 h 699887"/>
              <a:gd name="connsiteX12" fmla="*/ 996525 w 1622775"/>
              <a:gd name="connsiteY12" fmla="*/ 465827 h 699887"/>
              <a:gd name="connsiteX13" fmla="*/ 890626 w 1622775"/>
              <a:gd name="connsiteY13" fmla="*/ 610502 h 699887"/>
              <a:gd name="connsiteX14" fmla="*/ 860565 w 1622775"/>
              <a:gd name="connsiteY14" fmla="*/ 632048 h 699887"/>
              <a:gd name="connsiteX15" fmla="*/ 1105881 w 1622775"/>
              <a:gd name="connsiteY15" fmla="*/ 533693 h 699887"/>
              <a:gd name="connsiteX16" fmla="*/ 1157316 w 1622775"/>
              <a:gd name="connsiteY16" fmla="*/ 502031 h 699887"/>
              <a:gd name="connsiteX17" fmla="*/ 1231011 w 1622775"/>
              <a:gd name="connsiteY17" fmla="*/ 484115 h 699887"/>
              <a:gd name="connsiteX18" fmla="*/ 1081278 w 1622775"/>
              <a:gd name="connsiteY18" fmla="*/ 642049 h 699887"/>
              <a:gd name="connsiteX19" fmla="*/ 1013213 w 1622775"/>
              <a:gd name="connsiteY19" fmla="*/ 684911 h 699887"/>
              <a:gd name="connsiteX20" fmla="*/ 1131685 w 1622775"/>
              <a:gd name="connsiteY20" fmla="*/ 636334 h 699887"/>
              <a:gd name="connsiteX21" fmla="*/ 1228840 w 1622775"/>
              <a:gd name="connsiteY21" fmla="*/ 572440 h 699887"/>
              <a:gd name="connsiteX22" fmla="*/ 1228182 w 1622775"/>
              <a:gd name="connsiteY22" fmla="*/ 573698 h 699887"/>
              <a:gd name="connsiteX23" fmla="*/ 1359256 w 1622775"/>
              <a:gd name="connsiteY23" fmla="*/ 394418 h 699887"/>
              <a:gd name="connsiteX24" fmla="*/ 1481185 w 1622775"/>
              <a:gd name="connsiteY24" fmla="*/ 244971 h 699887"/>
              <a:gd name="connsiteX25" fmla="*/ 1515475 w 1622775"/>
              <a:gd name="connsiteY25" fmla="*/ 210681 h 699887"/>
              <a:gd name="connsiteX26" fmla="*/ 1620346 w 1622775"/>
              <a:gd name="connsiteY26" fmla="*/ 55404 h 699887"/>
              <a:gd name="connsiteX27" fmla="*/ 813359 w 1622775"/>
              <a:gd name="connsiteY27" fmla="*/ 445396 h 699887"/>
              <a:gd name="connsiteX28" fmla="*/ 780383 w 1622775"/>
              <a:gd name="connsiteY28" fmla="*/ 395047 h 699887"/>
              <a:gd name="connsiteX29" fmla="*/ 577215 w 1622775"/>
              <a:gd name="connsiteY29" fmla="*/ 380388 h 699887"/>
              <a:gd name="connsiteX30" fmla="*/ 406765 w 1622775"/>
              <a:gd name="connsiteY30" fmla="*/ 461684 h 699887"/>
              <a:gd name="connsiteX31" fmla="*/ 328898 w 1622775"/>
              <a:gd name="connsiteY31" fmla="*/ 523348 h 699887"/>
              <a:gd name="connsiteX32" fmla="*/ 0 w 1622775"/>
              <a:gd name="connsiteY32" fmla="*/ 553724 h 699887"/>
              <a:gd name="connsiteX33" fmla="*/ 352101 w 1622775"/>
              <a:gd name="connsiteY33" fmla="*/ 581470 h 699887"/>
              <a:gd name="connsiteX34" fmla="*/ 440369 w 1622775"/>
              <a:gd name="connsiteY34" fmla="*/ 621846 h 699887"/>
              <a:gd name="connsiteX35" fmla="*/ 511435 w 1622775"/>
              <a:gd name="connsiteY35" fmla="*/ 667766 h 699887"/>
              <a:gd name="connsiteX36" fmla="*/ 756238 w 1622775"/>
              <a:gd name="connsiteY36" fmla="*/ 625333 h 699887"/>
              <a:gd name="connsiteX37" fmla="*/ 769896 w 1622775"/>
              <a:gd name="connsiteY37" fmla="*/ 553895 h 699887"/>
              <a:gd name="connsiteX38" fmla="*/ 819846 w 1622775"/>
              <a:gd name="connsiteY38" fmla="*/ 484115 h 699887"/>
              <a:gd name="connsiteX39" fmla="*/ 813359 w 1622775"/>
              <a:gd name="connsiteY39" fmla="*/ 445396 h 69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22775" h="699887">
                <a:moveTo>
                  <a:pt x="1620346" y="55404"/>
                </a:moveTo>
                <a:cubicBezTo>
                  <a:pt x="1635233" y="-13176"/>
                  <a:pt x="1576855" y="30230"/>
                  <a:pt x="1576855" y="30230"/>
                </a:cubicBezTo>
                <a:cubicBezTo>
                  <a:pt x="1576855" y="30230"/>
                  <a:pt x="1533849" y="71320"/>
                  <a:pt x="1486215" y="102010"/>
                </a:cubicBezTo>
                <a:cubicBezTo>
                  <a:pt x="1449553" y="114297"/>
                  <a:pt x="1416635" y="124870"/>
                  <a:pt x="1389603" y="133443"/>
                </a:cubicBezTo>
                <a:cubicBezTo>
                  <a:pt x="1340168" y="126156"/>
                  <a:pt x="1453096" y="43460"/>
                  <a:pt x="1513047" y="40345"/>
                </a:cubicBezTo>
                <a:cubicBezTo>
                  <a:pt x="1578398" y="37116"/>
                  <a:pt x="1589256" y="12656"/>
                  <a:pt x="1548051" y="6055"/>
                </a:cubicBezTo>
                <a:cubicBezTo>
                  <a:pt x="1462926" y="-20120"/>
                  <a:pt x="1129427" y="45260"/>
                  <a:pt x="1036015" y="74635"/>
                </a:cubicBezTo>
                <a:cubicBezTo>
                  <a:pt x="934374" y="84322"/>
                  <a:pt x="816302" y="125270"/>
                  <a:pt x="706631" y="245171"/>
                </a:cubicBezTo>
                <a:cubicBezTo>
                  <a:pt x="817245" y="154902"/>
                  <a:pt x="987752" y="88723"/>
                  <a:pt x="1085850" y="110068"/>
                </a:cubicBezTo>
                <a:cubicBezTo>
                  <a:pt x="1281189" y="106525"/>
                  <a:pt x="1162803" y="248485"/>
                  <a:pt x="1099052" y="274974"/>
                </a:cubicBezTo>
                <a:cubicBezTo>
                  <a:pt x="1098509" y="281175"/>
                  <a:pt x="1097709" y="287290"/>
                  <a:pt x="1096823" y="293320"/>
                </a:cubicBezTo>
                <a:cubicBezTo>
                  <a:pt x="1055075" y="323495"/>
                  <a:pt x="1020128" y="361500"/>
                  <a:pt x="1059961" y="381302"/>
                </a:cubicBezTo>
                <a:cubicBezTo>
                  <a:pt x="1018813" y="407391"/>
                  <a:pt x="972865" y="428765"/>
                  <a:pt x="996525" y="465827"/>
                </a:cubicBezTo>
                <a:cubicBezTo>
                  <a:pt x="1010469" y="485972"/>
                  <a:pt x="943890" y="565697"/>
                  <a:pt x="890626" y="610502"/>
                </a:cubicBezTo>
                <a:cubicBezTo>
                  <a:pt x="872395" y="624590"/>
                  <a:pt x="860565" y="632048"/>
                  <a:pt x="860565" y="632048"/>
                </a:cubicBezTo>
                <a:cubicBezTo>
                  <a:pt x="860565" y="632048"/>
                  <a:pt x="945576" y="635791"/>
                  <a:pt x="1105881" y="533693"/>
                </a:cubicBezTo>
                <a:cubicBezTo>
                  <a:pt x="1123769" y="524397"/>
                  <a:pt x="1140960" y="513816"/>
                  <a:pt x="1157316" y="502031"/>
                </a:cubicBezTo>
                <a:cubicBezTo>
                  <a:pt x="1218267" y="457912"/>
                  <a:pt x="1250614" y="448453"/>
                  <a:pt x="1231011" y="484115"/>
                </a:cubicBezTo>
                <a:cubicBezTo>
                  <a:pt x="1203322" y="533864"/>
                  <a:pt x="1114197" y="613531"/>
                  <a:pt x="1081278" y="642049"/>
                </a:cubicBezTo>
                <a:cubicBezTo>
                  <a:pt x="1060041" y="658522"/>
                  <a:pt x="1037244" y="672876"/>
                  <a:pt x="1013213" y="684911"/>
                </a:cubicBezTo>
                <a:cubicBezTo>
                  <a:pt x="987038" y="698142"/>
                  <a:pt x="1076078" y="668538"/>
                  <a:pt x="1131685" y="636334"/>
                </a:cubicBezTo>
                <a:cubicBezTo>
                  <a:pt x="1170661" y="613845"/>
                  <a:pt x="1203579" y="594043"/>
                  <a:pt x="1228840" y="572440"/>
                </a:cubicBezTo>
                <a:lnTo>
                  <a:pt x="1228182" y="573698"/>
                </a:lnTo>
                <a:cubicBezTo>
                  <a:pt x="1228182" y="573698"/>
                  <a:pt x="1336282" y="481343"/>
                  <a:pt x="1359256" y="394418"/>
                </a:cubicBezTo>
                <a:cubicBezTo>
                  <a:pt x="1392869" y="339257"/>
                  <a:pt x="1433894" y="288973"/>
                  <a:pt x="1481185" y="244971"/>
                </a:cubicBezTo>
                <a:cubicBezTo>
                  <a:pt x="1482471" y="243599"/>
                  <a:pt x="1505817" y="220682"/>
                  <a:pt x="1515475" y="210681"/>
                </a:cubicBezTo>
                <a:cubicBezTo>
                  <a:pt x="1578741" y="153788"/>
                  <a:pt x="1620346" y="55404"/>
                  <a:pt x="1620346" y="55404"/>
                </a:cubicBezTo>
                <a:close/>
                <a:moveTo>
                  <a:pt x="813359" y="445396"/>
                </a:moveTo>
                <a:cubicBezTo>
                  <a:pt x="851021" y="412306"/>
                  <a:pt x="735235" y="448253"/>
                  <a:pt x="780383" y="395047"/>
                </a:cubicBezTo>
                <a:cubicBezTo>
                  <a:pt x="808673" y="361728"/>
                  <a:pt x="668655" y="370615"/>
                  <a:pt x="577215" y="380388"/>
                </a:cubicBezTo>
                <a:cubicBezTo>
                  <a:pt x="485775" y="390160"/>
                  <a:pt x="480060" y="435852"/>
                  <a:pt x="406765" y="461684"/>
                </a:cubicBezTo>
                <a:cubicBezTo>
                  <a:pt x="333470" y="487515"/>
                  <a:pt x="328898" y="523348"/>
                  <a:pt x="328898" y="523348"/>
                </a:cubicBezTo>
                <a:cubicBezTo>
                  <a:pt x="163992" y="503517"/>
                  <a:pt x="46606" y="529463"/>
                  <a:pt x="0" y="553724"/>
                </a:cubicBezTo>
                <a:cubicBezTo>
                  <a:pt x="30261" y="556581"/>
                  <a:pt x="281321" y="548009"/>
                  <a:pt x="352101" y="581470"/>
                </a:cubicBezTo>
                <a:cubicBezTo>
                  <a:pt x="422882" y="614931"/>
                  <a:pt x="414823" y="590871"/>
                  <a:pt x="440369" y="621846"/>
                </a:cubicBezTo>
                <a:cubicBezTo>
                  <a:pt x="465916" y="652822"/>
                  <a:pt x="486547" y="645964"/>
                  <a:pt x="511435" y="667766"/>
                </a:cubicBezTo>
                <a:cubicBezTo>
                  <a:pt x="590645" y="745233"/>
                  <a:pt x="715633" y="663023"/>
                  <a:pt x="756238" y="625333"/>
                </a:cubicBezTo>
                <a:cubicBezTo>
                  <a:pt x="796843" y="587642"/>
                  <a:pt x="798614" y="556324"/>
                  <a:pt x="769896" y="553895"/>
                </a:cubicBezTo>
                <a:cubicBezTo>
                  <a:pt x="741179" y="551466"/>
                  <a:pt x="795785" y="507118"/>
                  <a:pt x="819846" y="484115"/>
                </a:cubicBezTo>
                <a:cubicBezTo>
                  <a:pt x="843906" y="461112"/>
                  <a:pt x="775783" y="478486"/>
                  <a:pt x="813359" y="445396"/>
                </a:cubicBezTo>
                <a:close/>
              </a:path>
            </a:pathLst>
          </a:custGeom>
          <a:solidFill>
            <a:schemeClr val="accent2"/>
          </a:solidFill>
          <a:ln w="28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13"/>
            </p:custDataLst>
          </p:nvPr>
        </p:nvSpPr>
        <p:spPr>
          <a:xfrm rot="20567459" flipH="1">
            <a:off x="1156970" y="1451610"/>
            <a:ext cx="733425" cy="1091565"/>
          </a:xfrm>
          <a:custGeom>
            <a:avLst/>
            <a:gdLst>
              <a:gd name="connsiteX0" fmla="*/ 0 w 777792"/>
              <a:gd name="connsiteY0" fmla="*/ 1060397 h 1157037"/>
              <a:gd name="connsiteX1" fmla="*/ 312525 w 777792"/>
              <a:gd name="connsiteY1" fmla="*/ 570479 h 1157037"/>
              <a:gd name="connsiteX2" fmla="*/ 674913 w 777792"/>
              <a:gd name="connsiteY2" fmla="*/ 2065 h 1157037"/>
              <a:gd name="connsiteX3" fmla="*/ 655282 w 777792"/>
              <a:gd name="connsiteY3" fmla="*/ 117336 h 1157037"/>
              <a:gd name="connsiteX4" fmla="*/ 696030 w 777792"/>
              <a:gd name="connsiteY4" fmla="*/ 191203 h 1157037"/>
              <a:gd name="connsiteX5" fmla="*/ 138817 w 777792"/>
              <a:gd name="connsiteY5" fmla="*/ 1157038 h 1157037"/>
              <a:gd name="connsiteX6" fmla="*/ 0 w 777792"/>
              <a:gd name="connsiteY6" fmla="*/ 1060397 h 115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792" h="1157037">
                <a:moveTo>
                  <a:pt x="0" y="1060397"/>
                </a:moveTo>
                <a:cubicBezTo>
                  <a:pt x="0" y="1060397"/>
                  <a:pt x="203597" y="777247"/>
                  <a:pt x="312525" y="570479"/>
                </a:cubicBezTo>
                <a:cubicBezTo>
                  <a:pt x="401107" y="402629"/>
                  <a:pt x="620078" y="18981"/>
                  <a:pt x="674913" y="2065"/>
                </a:cubicBezTo>
                <a:cubicBezTo>
                  <a:pt x="716518" y="-15566"/>
                  <a:pt x="657482" y="84589"/>
                  <a:pt x="655282" y="117336"/>
                </a:cubicBezTo>
                <a:cubicBezTo>
                  <a:pt x="791956" y="12523"/>
                  <a:pt x="826475" y="-4479"/>
                  <a:pt x="696030" y="191203"/>
                </a:cubicBezTo>
                <a:cubicBezTo>
                  <a:pt x="565585" y="386884"/>
                  <a:pt x="269805" y="755988"/>
                  <a:pt x="138817" y="1157038"/>
                </a:cubicBezTo>
                <a:cubicBezTo>
                  <a:pt x="98269" y="1073313"/>
                  <a:pt x="42462" y="1030850"/>
                  <a:pt x="0" y="1060397"/>
                </a:cubicBezTo>
                <a:close/>
              </a:path>
            </a:pathLst>
          </a:custGeom>
          <a:solidFill>
            <a:schemeClr val="accent2"/>
          </a:solidFill>
          <a:ln w="28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14"/>
            </p:custDataLst>
          </p:nvPr>
        </p:nvSpPr>
        <p:spPr>
          <a:xfrm>
            <a:off x="5501142" y="1451426"/>
            <a:ext cx="5162400" cy="2206630"/>
          </a:xfrm>
        </p:spPr>
        <p:txBody>
          <a:bodyPr wrap="square" lIns="90000" tIns="46800" rIns="90000" bIns="46800" anchor="b">
            <a:noAutofit/>
          </a:bodyPr>
          <a:lstStyle>
            <a:lvl1pPr algn="r">
              <a:lnSpc>
                <a:spcPct val="100000"/>
              </a:lnSpc>
              <a:defRPr sz="7200" b="0" spc="100" baseline="0"/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8"/>
            </p:custDataLst>
          </p:nvPr>
        </p:nvSpPr>
        <p:spPr>
          <a:xfrm>
            <a:off x="5501142" y="3920286"/>
            <a:ext cx="4905774" cy="540000"/>
          </a:xfrm>
        </p:spPr>
        <p:txBody>
          <a:bodyPr wrap="square" lIns="90000" tIns="46800" rIns="90000" bIns="46800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>
          <a:xfrm>
            <a:off x="1497828" y="1482397"/>
            <a:ext cx="1593714" cy="3147660"/>
          </a:xfrm>
        </p:spPr>
        <p:txBody>
          <a:bodyPr vert="eaVert" wrap="square" anchor="ctr">
            <a:normAutofit/>
          </a:bodyPr>
          <a:lstStyle>
            <a:lvl1pPr algn="ctr">
              <a:defRPr sz="6600" b="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 userDrawn="1">
            <p:custDataLst>
              <p:tags r:id="rId2"/>
            </p:custDataLst>
          </p:nvPr>
        </p:nvSpPr>
        <p:spPr>
          <a:xfrm>
            <a:off x="2688774" y="446133"/>
            <a:ext cx="9502035" cy="6438263"/>
          </a:xfrm>
          <a:custGeom>
            <a:avLst/>
            <a:gdLst>
              <a:gd name="connsiteX0" fmla="*/ 7813867 w 9502035"/>
              <a:gd name="connsiteY0" fmla="*/ 34 h 6438263"/>
              <a:gd name="connsiteX1" fmla="*/ 8329827 w 9502035"/>
              <a:gd name="connsiteY1" fmla="*/ 1199894 h 6438263"/>
              <a:gd name="connsiteX2" fmla="*/ 9214714 w 9502035"/>
              <a:gd name="connsiteY2" fmla="*/ 1360429 h 6438263"/>
              <a:gd name="connsiteX3" fmla="*/ 9502035 w 9502035"/>
              <a:gd name="connsiteY3" fmla="*/ 1223429 h 6438263"/>
              <a:gd name="connsiteX4" fmla="*/ 9502035 w 9502035"/>
              <a:gd name="connsiteY4" fmla="*/ 4006803 h 6438263"/>
              <a:gd name="connsiteX5" fmla="*/ 9497511 w 9502035"/>
              <a:gd name="connsiteY5" fmla="*/ 4006803 h 6438263"/>
              <a:gd name="connsiteX6" fmla="*/ 9497511 w 9502035"/>
              <a:gd name="connsiteY6" fmla="*/ 6438263 h 6438263"/>
              <a:gd name="connsiteX7" fmla="*/ 0 w 9502035"/>
              <a:gd name="connsiteY7" fmla="*/ 6438263 h 6438263"/>
              <a:gd name="connsiteX8" fmla="*/ 0 w 9502035"/>
              <a:gd name="connsiteY8" fmla="*/ 4668691 h 6438263"/>
              <a:gd name="connsiteX9" fmla="*/ 610104 w 9502035"/>
              <a:gd name="connsiteY9" fmla="*/ 1624476 h 6438263"/>
              <a:gd name="connsiteX10" fmla="*/ 852258 w 9502035"/>
              <a:gd name="connsiteY10" fmla="*/ 1838862 h 6438263"/>
              <a:gd name="connsiteX11" fmla="*/ 1179864 w 9502035"/>
              <a:gd name="connsiteY11" fmla="*/ 1174301 h 6438263"/>
              <a:gd name="connsiteX12" fmla="*/ 1436193 w 9502035"/>
              <a:gd name="connsiteY12" fmla="*/ 2162964 h 6438263"/>
              <a:gd name="connsiteX13" fmla="*/ 1863613 w 9502035"/>
              <a:gd name="connsiteY13" fmla="*/ 992078 h 6438263"/>
              <a:gd name="connsiteX14" fmla="*/ 2168711 w 9502035"/>
              <a:gd name="connsiteY14" fmla="*/ 1205789 h 6438263"/>
              <a:gd name="connsiteX15" fmla="*/ 2701296 w 9502035"/>
              <a:gd name="connsiteY15" fmla="*/ 595131 h 6438263"/>
              <a:gd name="connsiteX16" fmla="*/ 3151839 w 9502035"/>
              <a:gd name="connsiteY16" fmla="*/ 1501662 h 6438263"/>
              <a:gd name="connsiteX17" fmla="*/ 3809544 w 9502035"/>
              <a:gd name="connsiteY17" fmla="*/ 2806893 h 6438263"/>
              <a:gd name="connsiteX18" fmla="*/ 4316114 w 9502035"/>
              <a:gd name="connsiteY18" fmla="*/ 1905620 h 6438263"/>
              <a:gd name="connsiteX19" fmla="*/ 4865426 w 9502035"/>
              <a:gd name="connsiteY19" fmla="*/ 1686653 h 6438263"/>
              <a:gd name="connsiteX20" fmla="*/ 4867640 w 9502035"/>
              <a:gd name="connsiteY20" fmla="*/ 1691512 h 6438263"/>
              <a:gd name="connsiteX21" fmla="*/ 4937247 w 9502035"/>
              <a:gd name="connsiteY21" fmla="*/ 1517687 h 6438263"/>
              <a:gd name="connsiteX22" fmla="*/ 5323506 w 9502035"/>
              <a:gd name="connsiteY22" fmla="*/ 1041413 h 6438263"/>
              <a:gd name="connsiteX23" fmla="*/ 5829057 w 9502035"/>
              <a:gd name="connsiteY23" fmla="*/ 827850 h 6438263"/>
              <a:gd name="connsiteX24" fmla="*/ 6573504 w 9502035"/>
              <a:gd name="connsiteY24" fmla="*/ 1428777 h 6438263"/>
              <a:gd name="connsiteX25" fmla="*/ 7367941 w 9502035"/>
              <a:gd name="connsiteY25" fmla="*/ 468400 h 6438263"/>
              <a:gd name="connsiteX26" fmla="*/ 7813867 w 9502035"/>
              <a:gd name="connsiteY26" fmla="*/ 34 h 643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02035" h="6438263">
                <a:moveTo>
                  <a:pt x="7813867" y="34"/>
                </a:moveTo>
                <a:cubicBezTo>
                  <a:pt x="8067817" y="4477"/>
                  <a:pt x="8297504" y="432908"/>
                  <a:pt x="8329827" y="1199894"/>
                </a:cubicBezTo>
                <a:cubicBezTo>
                  <a:pt x="8655999" y="448977"/>
                  <a:pt x="9017887" y="269645"/>
                  <a:pt x="9214714" y="1360429"/>
                </a:cubicBezTo>
                <a:cubicBezTo>
                  <a:pt x="9309350" y="1304205"/>
                  <a:pt x="9421874" y="1202204"/>
                  <a:pt x="9502035" y="1223429"/>
                </a:cubicBezTo>
                <a:lnTo>
                  <a:pt x="9502035" y="4006803"/>
                </a:lnTo>
                <a:lnTo>
                  <a:pt x="9497511" y="4006803"/>
                </a:lnTo>
                <a:lnTo>
                  <a:pt x="9497511" y="6438263"/>
                </a:lnTo>
                <a:lnTo>
                  <a:pt x="0" y="6438263"/>
                </a:lnTo>
                <a:lnTo>
                  <a:pt x="0" y="4668691"/>
                </a:lnTo>
                <a:cubicBezTo>
                  <a:pt x="53535" y="2848866"/>
                  <a:pt x="416381" y="1641634"/>
                  <a:pt x="610104" y="1624476"/>
                </a:cubicBezTo>
                <a:cubicBezTo>
                  <a:pt x="852258" y="1603044"/>
                  <a:pt x="852258" y="1838862"/>
                  <a:pt x="852258" y="1838862"/>
                </a:cubicBezTo>
                <a:cubicBezTo>
                  <a:pt x="852258" y="1838862"/>
                  <a:pt x="980422" y="1174301"/>
                  <a:pt x="1179864" y="1174301"/>
                </a:cubicBezTo>
                <a:cubicBezTo>
                  <a:pt x="1379306" y="1174301"/>
                  <a:pt x="1436193" y="2162964"/>
                  <a:pt x="1436193" y="2162964"/>
                </a:cubicBezTo>
                <a:cubicBezTo>
                  <a:pt x="1436193" y="2162964"/>
                  <a:pt x="1621491" y="1002841"/>
                  <a:pt x="1863613" y="992078"/>
                </a:cubicBezTo>
                <a:cubicBezTo>
                  <a:pt x="2105737" y="981316"/>
                  <a:pt x="1912322" y="1205789"/>
                  <a:pt x="2168711" y="1205789"/>
                </a:cubicBezTo>
                <a:cubicBezTo>
                  <a:pt x="2357114" y="1205789"/>
                  <a:pt x="2409666" y="596791"/>
                  <a:pt x="2701296" y="595131"/>
                </a:cubicBezTo>
                <a:cubicBezTo>
                  <a:pt x="2992925" y="593471"/>
                  <a:pt x="2894896" y="1547202"/>
                  <a:pt x="3151839" y="1501662"/>
                </a:cubicBezTo>
                <a:cubicBezTo>
                  <a:pt x="3408784" y="1456121"/>
                  <a:pt x="3749028" y="2471167"/>
                  <a:pt x="3809544" y="2806893"/>
                </a:cubicBezTo>
                <a:cubicBezTo>
                  <a:pt x="3900256" y="2209457"/>
                  <a:pt x="4225403" y="1416301"/>
                  <a:pt x="4316114" y="1905620"/>
                </a:cubicBezTo>
                <a:cubicBezTo>
                  <a:pt x="4402482" y="1596955"/>
                  <a:pt x="4669928" y="1325997"/>
                  <a:pt x="4865426" y="1686653"/>
                </a:cubicBezTo>
                <a:lnTo>
                  <a:pt x="4867640" y="1691512"/>
                </a:lnTo>
                <a:lnTo>
                  <a:pt x="4937247" y="1517687"/>
                </a:lnTo>
                <a:cubicBezTo>
                  <a:pt x="5090243" y="1156738"/>
                  <a:pt x="5231893" y="952956"/>
                  <a:pt x="5323506" y="1041413"/>
                </a:cubicBezTo>
                <a:cubicBezTo>
                  <a:pt x="5584603" y="434715"/>
                  <a:pt x="5829057" y="827850"/>
                  <a:pt x="5829057" y="827850"/>
                </a:cubicBezTo>
                <a:cubicBezTo>
                  <a:pt x="5829057" y="827850"/>
                  <a:pt x="6373482" y="451511"/>
                  <a:pt x="6573504" y="1428777"/>
                </a:cubicBezTo>
                <a:cubicBezTo>
                  <a:pt x="6623525" y="889632"/>
                  <a:pt x="7051266" y="170731"/>
                  <a:pt x="7367941" y="468400"/>
                </a:cubicBezTo>
                <a:cubicBezTo>
                  <a:pt x="7500391" y="147339"/>
                  <a:pt x="7661496" y="-2631"/>
                  <a:pt x="7813867" y="3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5500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20000"/>
                  <a:lumOff val="80000"/>
                  <a:alpha val="30000"/>
                </a:schemeClr>
              </a:gs>
            </a:gsLst>
            <a:lin ang="17400000" scaled="0"/>
          </a:gradFill>
          <a:ln w="304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图片 1" descr="2资源 1"/>
          <p:cNvSpPr/>
          <p:nvPr userDrawn="1">
            <p:custDataLst>
              <p:tags r:id="rId3"/>
            </p:custDataLst>
          </p:nvPr>
        </p:nvSpPr>
        <p:spPr>
          <a:xfrm>
            <a:off x="6156960" y="2143125"/>
            <a:ext cx="6033770" cy="4714875"/>
          </a:xfrm>
          <a:custGeom>
            <a:avLst/>
            <a:gdLst>
              <a:gd name="connsiteX0" fmla="*/ 4869699 w 6033860"/>
              <a:gd name="connsiteY0" fmla="*/ 1244351 h 4716006"/>
              <a:gd name="connsiteX1" fmla="*/ 4010334 w 6033860"/>
              <a:gd name="connsiteY1" fmla="*/ 324437 h 4716006"/>
              <a:gd name="connsiteX2" fmla="*/ 3142292 w 6033860"/>
              <a:gd name="connsiteY2" fmla="*/ 1027444 h 4716006"/>
              <a:gd name="connsiteX3" fmla="*/ 2092058 w 6033860"/>
              <a:gd name="connsiteY3" fmla="*/ 1600269 h 4716006"/>
              <a:gd name="connsiteX4" fmla="*/ 1224017 w 6033860"/>
              <a:gd name="connsiteY4" fmla="*/ 3266648 h 4716006"/>
              <a:gd name="connsiteX5" fmla="*/ 520893 w 6033860"/>
              <a:gd name="connsiteY5" fmla="*/ 3509660 h 4716006"/>
              <a:gd name="connsiteX6" fmla="*/ 0 w 6033860"/>
              <a:gd name="connsiteY6" fmla="*/ 4716006 h 4716006"/>
              <a:gd name="connsiteX7" fmla="*/ 6033860 w 6033860"/>
              <a:gd name="connsiteY7" fmla="*/ 4716006 h 4716006"/>
              <a:gd name="connsiteX8" fmla="*/ 6033860 w 6033860"/>
              <a:gd name="connsiteY8" fmla="*/ 196233 h 4716006"/>
              <a:gd name="connsiteX9" fmla="*/ 5642230 w 6033860"/>
              <a:gd name="connsiteY9" fmla="*/ 3338 h 4716006"/>
              <a:gd name="connsiteX10" fmla="*/ 4869699 w 6033860"/>
              <a:gd name="connsiteY10" fmla="*/ 1244351 h 4716006"/>
              <a:gd name="connsiteX0-1" fmla="*/ 4869699 w 6033860"/>
              <a:gd name="connsiteY0-2" fmla="*/ 1244351 h 4716006"/>
              <a:gd name="connsiteX1-3" fmla="*/ 4010334 w 6033860"/>
              <a:gd name="connsiteY1-4" fmla="*/ 324437 h 4716006"/>
              <a:gd name="connsiteX2-5" fmla="*/ 3142292 w 6033860"/>
              <a:gd name="connsiteY2-6" fmla="*/ 1027444 h 4716006"/>
              <a:gd name="connsiteX3-7" fmla="*/ 2092058 w 6033860"/>
              <a:gd name="connsiteY3-8" fmla="*/ 1600269 h 4716006"/>
              <a:gd name="connsiteX4-9" fmla="*/ 1528817 w 6033860"/>
              <a:gd name="connsiteY4-10" fmla="*/ 2758648 h 4716006"/>
              <a:gd name="connsiteX5-11" fmla="*/ 520893 w 6033860"/>
              <a:gd name="connsiteY5-12" fmla="*/ 3509660 h 4716006"/>
              <a:gd name="connsiteX6-13" fmla="*/ 0 w 6033860"/>
              <a:gd name="connsiteY6-14" fmla="*/ 4716006 h 4716006"/>
              <a:gd name="connsiteX7-15" fmla="*/ 6033860 w 6033860"/>
              <a:gd name="connsiteY7-16" fmla="*/ 4716006 h 4716006"/>
              <a:gd name="connsiteX8-17" fmla="*/ 6033860 w 6033860"/>
              <a:gd name="connsiteY8-18" fmla="*/ 196233 h 4716006"/>
              <a:gd name="connsiteX9-19" fmla="*/ 5642230 w 6033860"/>
              <a:gd name="connsiteY9-20" fmla="*/ 3338 h 4716006"/>
              <a:gd name="connsiteX10-21" fmla="*/ 4869699 w 6033860"/>
              <a:gd name="connsiteY10-22" fmla="*/ 1244351 h 4716006"/>
              <a:gd name="connsiteX0-23" fmla="*/ 4869699 w 6033860"/>
              <a:gd name="connsiteY0-24" fmla="*/ 1244351 h 4716006"/>
              <a:gd name="connsiteX1-25" fmla="*/ 4010334 w 6033860"/>
              <a:gd name="connsiteY1-26" fmla="*/ 324437 h 4716006"/>
              <a:gd name="connsiteX2-27" fmla="*/ 3142292 w 6033860"/>
              <a:gd name="connsiteY2-28" fmla="*/ 1027444 h 4716006"/>
              <a:gd name="connsiteX3-29" fmla="*/ 2092058 w 6033860"/>
              <a:gd name="connsiteY3-30" fmla="*/ 1600269 h 4716006"/>
              <a:gd name="connsiteX4-31" fmla="*/ 1528817 w 6033860"/>
              <a:gd name="connsiteY4-32" fmla="*/ 2758648 h 4716006"/>
              <a:gd name="connsiteX5-33" fmla="*/ 520893 w 6033860"/>
              <a:gd name="connsiteY5-34" fmla="*/ 3509660 h 4716006"/>
              <a:gd name="connsiteX6-35" fmla="*/ 0 w 6033860"/>
              <a:gd name="connsiteY6-36" fmla="*/ 4716006 h 4716006"/>
              <a:gd name="connsiteX7-37" fmla="*/ 6033860 w 6033860"/>
              <a:gd name="connsiteY7-38" fmla="*/ 4716006 h 4716006"/>
              <a:gd name="connsiteX8-39" fmla="*/ 6033860 w 6033860"/>
              <a:gd name="connsiteY8-40" fmla="*/ 196233 h 4716006"/>
              <a:gd name="connsiteX9-41" fmla="*/ 5642230 w 6033860"/>
              <a:gd name="connsiteY9-42" fmla="*/ 3338 h 4716006"/>
              <a:gd name="connsiteX10-43" fmla="*/ 4869699 w 6033860"/>
              <a:gd name="connsiteY10-44" fmla="*/ 1244351 h 4716006"/>
              <a:gd name="connsiteX0-45" fmla="*/ 4869699 w 6033860"/>
              <a:gd name="connsiteY0-46" fmla="*/ 1244351 h 4716006"/>
              <a:gd name="connsiteX1-47" fmla="*/ 4010334 w 6033860"/>
              <a:gd name="connsiteY1-48" fmla="*/ 324437 h 4716006"/>
              <a:gd name="connsiteX2-49" fmla="*/ 3142292 w 6033860"/>
              <a:gd name="connsiteY2-50" fmla="*/ 1027444 h 4716006"/>
              <a:gd name="connsiteX3-51" fmla="*/ 2092058 w 6033860"/>
              <a:gd name="connsiteY3-52" fmla="*/ 1600269 h 4716006"/>
              <a:gd name="connsiteX4-53" fmla="*/ 1528817 w 6033860"/>
              <a:gd name="connsiteY4-54" fmla="*/ 2758648 h 4716006"/>
              <a:gd name="connsiteX5-55" fmla="*/ 666036 w 6033860"/>
              <a:gd name="connsiteY5-56" fmla="*/ 3103260 h 4716006"/>
              <a:gd name="connsiteX6-57" fmla="*/ 0 w 6033860"/>
              <a:gd name="connsiteY6-58" fmla="*/ 4716006 h 4716006"/>
              <a:gd name="connsiteX7-59" fmla="*/ 6033860 w 6033860"/>
              <a:gd name="connsiteY7-60" fmla="*/ 4716006 h 4716006"/>
              <a:gd name="connsiteX8-61" fmla="*/ 6033860 w 6033860"/>
              <a:gd name="connsiteY8-62" fmla="*/ 196233 h 4716006"/>
              <a:gd name="connsiteX9-63" fmla="*/ 5642230 w 6033860"/>
              <a:gd name="connsiteY9-64" fmla="*/ 3338 h 4716006"/>
              <a:gd name="connsiteX10-65" fmla="*/ 4869699 w 6033860"/>
              <a:gd name="connsiteY10-66" fmla="*/ 1244351 h 4716006"/>
              <a:gd name="connsiteX0-67" fmla="*/ 4869699 w 6033860"/>
              <a:gd name="connsiteY0-68" fmla="*/ 1244351 h 4716006"/>
              <a:gd name="connsiteX1-69" fmla="*/ 4010334 w 6033860"/>
              <a:gd name="connsiteY1-70" fmla="*/ 324437 h 4716006"/>
              <a:gd name="connsiteX2-71" fmla="*/ 3142292 w 6033860"/>
              <a:gd name="connsiteY2-72" fmla="*/ 1027444 h 4716006"/>
              <a:gd name="connsiteX3-73" fmla="*/ 2092058 w 6033860"/>
              <a:gd name="connsiteY3-74" fmla="*/ 1600269 h 4716006"/>
              <a:gd name="connsiteX4-75" fmla="*/ 1528817 w 6033860"/>
              <a:gd name="connsiteY4-76" fmla="*/ 2758648 h 4716006"/>
              <a:gd name="connsiteX5-77" fmla="*/ 666036 w 6033860"/>
              <a:gd name="connsiteY5-78" fmla="*/ 3103260 h 4716006"/>
              <a:gd name="connsiteX6-79" fmla="*/ 0 w 6033860"/>
              <a:gd name="connsiteY6-80" fmla="*/ 4716006 h 4716006"/>
              <a:gd name="connsiteX7-81" fmla="*/ 6033860 w 6033860"/>
              <a:gd name="connsiteY7-82" fmla="*/ 4716006 h 4716006"/>
              <a:gd name="connsiteX8-83" fmla="*/ 6033860 w 6033860"/>
              <a:gd name="connsiteY8-84" fmla="*/ 196233 h 4716006"/>
              <a:gd name="connsiteX9-85" fmla="*/ 5642230 w 6033860"/>
              <a:gd name="connsiteY9-86" fmla="*/ 3338 h 4716006"/>
              <a:gd name="connsiteX10-87" fmla="*/ 4869699 w 6033860"/>
              <a:gd name="connsiteY10-88" fmla="*/ 1244351 h 4716006"/>
              <a:gd name="connsiteX0-89" fmla="*/ 4869699 w 6033860"/>
              <a:gd name="connsiteY0-90" fmla="*/ 1244351 h 4716006"/>
              <a:gd name="connsiteX1-91" fmla="*/ 4010334 w 6033860"/>
              <a:gd name="connsiteY1-92" fmla="*/ 324437 h 4716006"/>
              <a:gd name="connsiteX2-93" fmla="*/ 3142292 w 6033860"/>
              <a:gd name="connsiteY2-94" fmla="*/ 1027444 h 4716006"/>
              <a:gd name="connsiteX3-95" fmla="*/ 2092058 w 6033860"/>
              <a:gd name="connsiteY3-96" fmla="*/ 1600269 h 4716006"/>
              <a:gd name="connsiteX4-97" fmla="*/ 1528817 w 6033860"/>
              <a:gd name="connsiteY4-98" fmla="*/ 2758648 h 4716006"/>
              <a:gd name="connsiteX5-99" fmla="*/ 564436 w 6033860"/>
              <a:gd name="connsiteY5-100" fmla="*/ 3306460 h 4716006"/>
              <a:gd name="connsiteX6-101" fmla="*/ 0 w 6033860"/>
              <a:gd name="connsiteY6-102" fmla="*/ 4716006 h 4716006"/>
              <a:gd name="connsiteX7-103" fmla="*/ 6033860 w 6033860"/>
              <a:gd name="connsiteY7-104" fmla="*/ 4716006 h 4716006"/>
              <a:gd name="connsiteX8-105" fmla="*/ 6033860 w 6033860"/>
              <a:gd name="connsiteY8-106" fmla="*/ 196233 h 4716006"/>
              <a:gd name="connsiteX9-107" fmla="*/ 5642230 w 6033860"/>
              <a:gd name="connsiteY9-108" fmla="*/ 3338 h 4716006"/>
              <a:gd name="connsiteX10-109" fmla="*/ 4869699 w 6033860"/>
              <a:gd name="connsiteY10-110" fmla="*/ 1244351 h 4716006"/>
              <a:gd name="connsiteX0-111" fmla="*/ 4869699 w 6033860"/>
              <a:gd name="connsiteY0-112" fmla="*/ 1244351 h 4716006"/>
              <a:gd name="connsiteX1-113" fmla="*/ 4010334 w 6033860"/>
              <a:gd name="connsiteY1-114" fmla="*/ 324437 h 4716006"/>
              <a:gd name="connsiteX2-115" fmla="*/ 3142292 w 6033860"/>
              <a:gd name="connsiteY2-116" fmla="*/ 1027444 h 4716006"/>
              <a:gd name="connsiteX3-117" fmla="*/ 2092058 w 6033860"/>
              <a:gd name="connsiteY3-118" fmla="*/ 1600269 h 4716006"/>
              <a:gd name="connsiteX4-119" fmla="*/ 1528817 w 6033860"/>
              <a:gd name="connsiteY4-120" fmla="*/ 2758648 h 4716006"/>
              <a:gd name="connsiteX5-121" fmla="*/ 564436 w 6033860"/>
              <a:gd name="connsiteY5-122" fmla="*/ 3306460 h 4716006"/>
              <a:gd name="connsiteX6-123" fmla="*/ 0 w 6033860"/>
              <a:gd name="connsiteY6-124" fmla="*/ 4716006 h 4716006"/>
              <a:gd name="connsiteX7-125" fmla="*/ 6033860 w 6033860"/>
              <a:gd name="connsiteY7-126" fmla="*/ 4716006 h 4716006"/>
              <a:gd name="connsiteX8-127" fmla="*/ 6033860 w 6033860"/>
              <a:gd name="connsiteY8-128" fmla="*/ 196233 h 4716006"/>
              <a:gd name="connsiteX9-129" fmla="*/ 5642230 w 6033860"/>
              <a:gd name="connsiteY9-130" fmla="*/ 3338 h 4716006"/>
              <a:gd name="connsiteX10-131" fmla="*/ 4869699 w 6033860"/>
              <a:gd name="connsiteY10-132" fmla="*/ 1244351 h 4716006"/>
              <a:gd name="connsiteX0-133" fmla="*/ 4869699 w 6033860"/>
              <a:gd name="connsiteY0-134" fmla="*/ 1244351 h 4716006"/>
              <a:gd name="connsiteX1-135" fmla="*/ 4010334 w 6033860"/>
              <a:gd name="connsiteY1-136" fmla="*/ 324437 h 4716006"/>
              <a:gd name="connsiteX2-137" fmla="*/ 3142292 w 6033860"/>
              <a:gd name="connsiteY2-138" fmla="*/ 1027444 h 4716006"/>
              <a:gd name="connsiteX3-139" fmla="*/ 2092058 w 6033860"/>
              <a:gd name="connsiteY3-140" fmla="*/ 1600269 h 4716006"/>
              <a:gd name="connsiteX4-141" fmla="*/ 1528817 w 6033860"/>
              <a:gd name="connsiteY4-142" fmla="*/ 2758648 h 4716006"/>
              <a:gd name="connsiteX5-143" fmla="*/ 564436 w 6033860"/>
              <a:gd name="connsiteY5-144" fmla="*/ 3306460 h 4716006"/>
              <a:gd name="connsiteX6-145" fmla="*/ 0 w 6033860"/>
              <a:gd name="connsiteY6-146" fmla="*/ 4716006 h 4716006"/>
              <a:gd name="connsiteX7-147" fmla="*/ 6033860 w 6033860"/>
              <a:gd name="connsiteY7-148" fmla="*/ 4716006 h 4716006"/>
              <a:gd name="connsiteX8-149" fmla="*/ 6033860 w 6033860"/>
              <a:gd name="connsiteY8-150" fmla="*/ 196233 h 4716006"/>
              <a:gd name="connsiteX9-151" fmla="*/ 5642230 w 6033860"/>
              <a:gd name="connsiteY9-152" fmla="*/ 3338 h 4716006"/>
              <a:gd name="connsiteX10-153" fmla="*/ 4869699 w 6033860"/>
              <a:gd name="connsiteY10-154" fmla="*/ 1244351 h 47160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6033860" h="4716006">
                <a:moveTo>
                  <a:pt x="4869699" y="1244351"/>
                </a:moveTo>
                <a:cubicBezTo>
                  <a:pt x="4869699" y="1244351"/>
                  <a:pt x="4574568" y="367856"/>
                  <a:pt x="4010334" y="324437"/>
                </a:cubicBezTo>
                <a:cubicBezTo>
                  <a:pt x="3446099" y="281017"/>
                  <a:pt x="3142292" y="1027444"/>
                  <a:pt x="3142292" y="1027444"/>
                </a:cubicBezTo>
                <a:cubicBezTo>
                  <a:pt x="3142292" y="1027444"/>
                  <a:pt x="2448057" y="1006935"/>
                  <a:pt x="2092058" y="1600269"/>
                </a:cubicBezTo>
                <a:cubicBezTo>
                  <a:pt x="1736059" y="2193603"/>
                  <a:pt x="1783421" y="2474283"/>
                  <a:pt x="1528817" y="2758648"/>
                </a:cubicBezTo>
                <a:cubicBezTo>
                  <a:pt x="1274213" y="3043013"/>
                  <a:pt x="1025614" y="2845524"/>
                  <a:pt x="564436" y="3306460"/>
                </a:cubicBezTo>
                <a:cubicBezTo>
                  <a:pt x="103258" y="3767396"/>
                  <a:pt x="0" y="4716006"/>
                  <a:pt x="0" y="4716006"/>
                </a:cubicBezTo>
                <a:lnTo>
                  <a:pt x="6033860" y="4716006"/>
                </a:lnTo>
                <a:lnTo>
                  <a:pt x="6033860" y="196233"/>
                </a:lnTo>
                <a:cubicBezTo>
                  <a:pt x="5917383" y="90405"/>
                  <a:pt x="5787398" y="21984"/>
                  <a:pt x="5642230" y="3338"/>
                </a:cubicBezTo>
                <a:cubicBezTo>
                  <a:pt x="5043292" y="-74787"/>
                  <a:pt x="4869699" y="1244351"/>
                  <a:pt x="4869699" y="124435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lumMod val="60000"/>
                  <a:lumOff val="40000"/>
                  <a:alpha val="10000"/>
                </a:schemeClr>
              </a:gs>
            </a:gsLst>
            <a:lin ang="16200000" scaled="1"/>
          </a:gradFill>
          <a:ln w="304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sym typeface="+mn-ea"/>
            </a:endParaRPr>
          </a:p>
        </p:txBody>
      </p:sp>
      <p:sp>
        <p:nvSpPr>
          <p:cNvPr id="11" name="任意多边形: 形状 10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1074721" y="567119"/>
            <a:ext cx="308717" cy="229233"/>
          </a:xfrm>
          <a:custGeom>
            <a:avLst/>
            <a:gdLst>
              <a:gd name="connsiteX0" fmla="*/ 127413 w 499764"/>
              <a:gd name="connsiteY0" fmla="*/ 0 h 371094"/>
              <a:gd name="connsiteX1" fmla="*/ 259334 w 499764"/>
              <a:gd name="connsiteY1" fmla="*/ 296894 h 371094"/>
              <a:gd name="connsiteX2" fmla="*/ 405828 w 499764"/>
              <a:gd name="connsiteY2" fmla="*/ 323374 h 371094"/>
              <a:gd name="connsiteX3" fmla="*/ 499745 w 499764"/>
              <a:gd name="connsiteY3" fmla="*/ 336709 h 371094"/>
              <a:gd name="connsiteX4" fmla="*/ 472218 w 499764"/>
              <a:gd name="connsiteY4" fmla="*/ 351187 h 371094"/>
              <a:gd name="connsiteX5" fmla="*/ 93789 w 499764"/>
              <a:gd name="connsiteY5" fmla="*/ 371094 h 371094"/>
              <a:gd name="connsiteX6" fmla="*/ 32734 w 499764"/>
              <a:gd name="connsiteY6" fmla="*/ 354901 h 371094"/>
              <a:gd name="connsiteX7" fmla="*/ 10922 w 499764"/>
              <a:gd name="connsiteY7" fmla="*/ 329184 h 371094"/>
              <a:gd name="connsiteX8" fmla="*/ 65310 w 499764"/>
              <a:gd name="connsiteY8" fmla="*/ 308039 h 371094"/>
              <a:gd name="connsiteX9" fmla="*/ 88360 w 499764"/>
              <a:gd name="connsiteY9" fmla="*/ 242792 h 371094"/>
              <a:gd name="connsiteX10" fmla="*/ 108363 w 499764"/>
              <a:gd name="connsiteY10" fmla="*/ 59150 h 371094"/>
              <a:gd name="connsiteX11" fmla="*/ 127413 w 499764"/>
              <a:gd name="connsiteY11" fmla="*/ 0 h 37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764" h="371094">
                <a:moveTo>
                  <a:pt x="127413" y="0"/>
                </a:moveTo>
                <a:cubicBezTo>
                  <a:pt x="127413" y="0"/>
                  <a:pt x="252190" y="150971"/>
                  <a:pt x="259334" y="296894"/>
                </a:cubicBezTo>
                <a:cubicBezTo>
                  <a:pt x="286004" y="342424"/>
                  <a:pt x="308102" y="336899"/>
                  <a:pt x="405828" y="323374"/>
                </a:cubicBezTo>
                <a:cubicBezTo>
                  <a:pt x="503555" y="309848"/>
                  <a:pt x="499745" y="336709"/>
                  <a:pt x="499745" y="336709"/>
                </a:cubicBezTo>
                <a:cubicBezTo>
                  <a:pt x="499745" y="336709"/>
                  <a:pt x="496030" y="363569"/>
                  <a:pt x="472218" y="351187"/>
                </a:cubicBezTo>
                <a:cubicBezTo>
                  <a:pt x="448977" y="338900"/>
                  <a:pt x="233521" y="339471"/>
                  <a:pt x="93789" y="371094"/>
                </a:cubicBezTo>
                <a:cubicBezTo>
                  <a:pt x="93789" y="371094"/>
                  <a:pt x="60833" y="353282"/>
                  <a:pt x="32734" y="354901"/>
                </a:cubicBezTo>
                <a:cubicBezTo>
                  <a:pt x="4636" y="356521"/>
                  <a:pt x="-12319" y="329660"/>
                  <a:pt x="10922" y="329184"/>
                </a:cubicBezTo>
                <a:cubicBezTo>
                  <a:pt x="34163" y="328708"/>
                  <a:pt x="55975" y="323183"/>
                  <a:pt x="65310" y="308039"/>
                </a:cubicBezTo>
                <a:cubicBezTo>
                  <a:pt x="74644" y="292894"/>
                  <a:pt x="73501" y="256699"/>
                  <a:pt x="88360" y="242792"/>
                </a:cubicBezTo>
                <a:cubicBezTo>
                  <a:pt x="103219" y="228886"/>
                  <a:pt x="136938" y="109347"/>
                  <a:pt x="108363" y="59150"/>
                </a:cubicBezTo>
                <a:cubicBezTo>
                  <a:pt x="79788" y="8954"/>
                  <a:pt x="127413" y="0"/>
                  <a:pt x="127413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1670946" y="415693"/>
            <a:ext cx="326404" cy="185648"/>
          </a:xfrm>
          <a:custGeom>
            <a:avLst/>
            <a:gdLst>
              <a:gd name="connsiteX0" fmla="*/ 322392 w 528398"/>
              <a:gd name="connsiteY0" fmla="*/ 1331 h 300536"/>
              <a:gd name="connsiteX1" fmla="*/ 300037 w 528398"/>
              <a:gd name="connsiteY1" fmla="*/ 69173 h 300536"/>
              <a:gd name="connsiteX2" fmla="*/ 278320 w 528398"/>
              <a:gd name="connsiteY2" fmla="*/ 224717 h 300536"/>
              <a:gd name="connsiteX3" fmla="*/ 460438 w 528398"/>
              <a:gd name="connsiteY3" fmla="*/ 216525 h 300536"/>
              <a:gd name="connsiteX4" fmla="*/ 525018 w 528398"/>
              <a:gd name="connsiteY4" fmla="*/ 237099 h 300536"/>
              <a:gd name="connsiteX5" fmla="*/ 471106 w 528398"/>
              <a:gd name="connsiteY5" fmla="*/ 239862 h 300536"/>
              <a:gd name="connsiteX6" fmla="*/ 63436 w 528398"/>
              <a:gd name="connsiteY6" fmla="*/ 300536 h 300536"/>
              <a:gd name="connsiteX7" fmla="*/ 56388 w 528398"/>
              <a:gd name="connsiteY7" fmla="*/ 271104 h 300536"/>
              <a:gd name="connsiteX8" fmla="*/ 0 w 528398"/>
              <a:gd name="connsiteY8" fmla="*/ 93081 h 300536"/>
              <a:gd name="connsiteX9" fmla="*/ 85248 w 528398"/>
              <a:gd name="connsiteY9" fmla="*/ 113751 h 300536"/>
              <a:gd name="connsiteX10" fmla="*/ 169068 w 528398"/>
              <a:gd name="connsiteY10" fmla="*/ 116608 h 300536"/>
              <a:gd name="connsiteX11" fmla="*/ 311943 w 528398"/>
              <a:gd name="connsiteY11" fmla="*/ 1356 h 300536"/>
              <a:gd name="connsiteX12" fmla="*/ 322392 w 528398"/>
              <a:gd name="connsiteY12" fmla="*/ 1331 h 30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398" h="300536">
                <a:moveTo>
                  <a:pt x="322392" y="1331"/>
                </a:moveTo>
                <a:cubicBezTo>
                  <a:pt x="328898" y="6719"/>
                  <a:pt x="323040" y="28597"/>
                  <a:pt x="300037" y="69173"/>
                </a:cubicBezTo>
                <a:cubicBezTo>
                  <a:pt x="269367" y="123276"/>
                  <a:pt x="231743" y="225669"/>
                  <a:pt x="278320" y="224717"/>
                </a:cubicBezTo>
                <a:cubicBezTo>
                  <a:pt x="324897" y="223764"/>
                  <a:pt x="413289" y="215097"/>
                  <a:pt x="460438" y="216525"/>
                </a:cubicBezTo>
                <a:cubicBezTo>
                  <a:pt x="507492" y="218145"/>
                  <a:pt x="539115" y="220716"/>
                  <a:pt x="525018" y="237099"/>
                </a:cubicBezTo>
                <a:cubicBezTo>
                  <a:pt x="510920" y="253482"/>
                  <a:pt x="520541" y="251196"/>
                  <a:pt x="471106" y="239862"/>
                </a:cubicBezTo>
                <a:cubicBezTo>
                  <a:pt x="421671" y="228527"/>
                  <a:pt x="72961" y="298059"/>
                  <a:pt x="63436" y="300536"/>
                </a:cubicBezTo>
                <a:cubicBezTo>
                  <a:pt x="63436" y="300536"/>
                  <a:pt x="20955" y="284915"/>
                  <a:pt x="56388" y="271104"/>
                </a:cubicBezTo>
                <a:cubicBezTo>
                  <a:pt x="91820" y="257292"/>
                  <a:pt x="0" y="93081"/>
                  <a:pt x="0" y="93081"/>
                </a:cubicBezTo>
                <a:cubicBezTo>
                  <a:pt x="0" y="93081"/>
                  <a:pt x="40671" y="80604"/>
                  <a:pt x="85248" y="113751"/>
                </a:cubicBezTo>
                <a:cubicBezTo>
                  <a:pt x="129825" y="146898"/>
                  <a:pt x="115347" y="194523"/>
                  <a:pt x="169068" y="116608"/>
                </a:cubicBezTo>
                <a:cubicBezTo>
                  <a:pt x="204301" y="64960"/>
                  <a:pt x="254012" y="24866"/>
                  <a:pt x="311943" y="1356"/>
                </a:cubicBezTo>
                <a:cubicBezTo>
                  <a:pt x="316682" y="-430"/>
                  <a:pt x="320224" y="-466"/>
                  <a:pt x="322392" y="133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6"/>
            </p:custDataLst>
          </p:nvPr>
        </p:nvSpPr>
        <p:spPr>
          <a:xfrm>
            <a:off x="9646358" y="1194304"/>
            <a:ext cx="397843" cy="238750"/>
          </a:xfrm>
          <a:custGeom>
            <a:avLst/>
            <a:gdLst>
              <a:gd name="connsiteX0" fmla="*/ 114244 w 397843"/>
              <a:gd name="connsiteY0" fmla="*/ 1689 h 290105"/>
              <a:gd name="connsiteX1" fmla="*/ 166488 w 397843"/>
              <a:gd name="connsiteY1" fmla="*/ 24965 h 290105"/>
              <a:gd name="connsiteX2" fmla="*/ 330604 w 397843"/>
              <a:gd name="connsiteY2" fmla="*/ 31633 h 290105"/>
              <a:gd name="connsiteX3" fmla="*/ 384420 w 397843"/>
              <a:gd name="connsiteY3" fmla="*/ 31633 h 290105"/>
              <a:gd name="connsiteX4" fmla="*/ 365751 w 397843"/>
              <a:gd name="connsiteY4" fmla="*/ 43253 h 290105"/>
              <a:gd name="connsiteX5" fmla="*/ 204874 w 397843"/>
              <a:gd name="connsiteY5" fmla="*/ 44111 h 290105"/>
              <a:gd name="connsiteX6" fmla="*/ 171441 w 397843"/>
              <a:gd name="connsiteY6" fmla="*/ 56493 h 290105"/>
              <a:gd name="connsiteX7" fmla="*/ 203160 w 397843"/>
              <a:gd name="connsiteY7" fmla="*/ 267853 h 290105"/>
              <a:gd name="connsiteX8" fmla="*/ 193635 w 397843"/>
              <a:gd name="connsiteY8" fmla="*/ 288046 h 290105"/>
              <a:gd name="connsiteX9" fmla="*/ 64666 w 397843"/>
              <a:gd name="connsiteY9" fmla="*/ 107738 h 290105"/>
              <a:gd name="connsiteX10" fmla="*/ 67714 w 397843"/>
              <a:gd name="connsiteY10" fmla="*/ 48778 h 290105"/>
              <a:gd name="connsiteX11" fmla="*/ 10564 w 397843"/>
              <a:gd name="connsiteY11" fmla="*/ 51826 h 290105"/>
              <a:gd name="connsiteX12" fmla="*/ 23804 w 397843"/>
              <a:gd name="connsiteY12" fmla="*/ 37824 h 290105"/>
              <a:gd name="connsiteX13" fmla="*/ 38091 w 397843"/>
              <a:gd name="connsiteY13" fmla="*/ 27728 h 290105"/>
              <a:gd name="connsiteX14" fmla="*/ 65714 w 397843"/>
              <a:gd name="connsiteY14" fmla="*/ 13345 h 290105"/>
              <a:gd name="connsiteX15" fmla="*/ 114244 w 397843"/>
              <a:gd name="connsiteY15" fmla="*/ 1689 h 29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843" h="290105">
                <a:moveTo>
                  <a:pt x="114244" y="1689"/>
                </a:moveTo>
                <a:cubicBezTo>
                  <a:pt x="131032" y="-2395"/>
                  <a:pt x="148438" y="-657"/>
                  <a:pt x="166488" y="24965"/>
                </a:cubicBezTo>
                <a:cubicBezTo>
                  <a:pt x="166488" y="24965"/>
                  <a:pt x="284408" y="40205"/>
                  <a:pt x="330604" y="31633"/>
                </a:cubicBezTo>
                <a:cubicBezTo>
                  <a:pt x="373657" y="24108"/>
                  <a:pt x="373467" y="30109"/>
                  <a:pt x="384420" y="31633"/>
                </a:cubicBezTo>
                <a:cubicBezTo>
                  <a:pt x="395279" y="33157"/>
                  <a:pt x="415567" y="40967"/>
                  <a:pt x="365751" y="43253"/>
                </a:cubicBezTo>
                <a:cubicBezTo>
                  <a:pt x="315936" y="45539"/>
                  <a:pt x="251451" y="41253"/>
                  <a:pt x="204874" y="44111"/>
                </a:cubicBezTo>
                <a:cubicBezTo>
                  <a:pt x="158297" y="46968"/>
                  <a:pt x="171441" y="56493"/>
                  <a:pt x="171441" y="56493"/>
                </a:cubicBezTo>
                <a:cubicBezTo>
                  <a:pt x="171441" y="56493"/>
                  <a:pt x="145057" y="242993"/>
                  <a:pt x="203160" y="267853"/>
                </a:cubicBezTo>
                <a:cubicBezTo>
                  <a:pt x="261262" y="292713"/>
                  <a:pt x="208303" y="291951"/>
                  <a:pt x="193635" y="288046"/>
                </a:cubicBezTo>
                <a:cubicBezTo>
                  <a:pt x="178966" y="284141"/>
                  <a:pt x="65428" y="266996"/>
                  <a:pt x="64666" y="107738"/>
                </a:cubicBezTo>
                <a:cubicBezTo>
                  <a:pt x="72381" y="76686"/>
                  <a:pt x="81335" y="49635"/>
                  <a:pt x="67714" y="48778"/>
                </a:cubicBezTo>
                <a:cubicBezTo>
                  <a:pt x="54093" y="47921"/>
                  <a:pt x="33900" y="58874"/>
                  <a:pt x="10564" y="51826"/>
                </a:cubicBezTo>
                <a:cubicBezTo>
                  <a:pt x="-12772" y="44777"/>
                  <a:pt x="7516" y="35919"/>
                  <a:pt x="23804" y="37824"/>
                </a:cubicBezTo>
                <a:cubicBezTo>
                  <a:pt x="40092" y="39729"/>
                  <a:pt x="20565" y="24679"/>
                  <a:pt x="38091" y="27728"/>
                </a:cubicBezTo>
                <a:cubicBezTo>
                  <a:pt x="55617" y="30776"/>
                  <a:pt x="34567" y="8678"/>
                  <a:pt x="65714" y="13345"/>
                </a:cubicBezTo>
                <a:cubicBezTo>
                  <a:pt x="81287" y="15678"/>
                  <a:pt x="97456" y="5772"/>
                  <a:pt x="114244" y="16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图形 19"/>
          <p:cNvSpPr/>
          <p:nvPr>
            <p:custDataLst>
              <p:tags r:id="rId7"/>
            </p:custDataLst>
          </p:nvPr>
        </p:nvSpPr>
        <p:spPr>
          <a:xfrm>
            <a:off x="7001109" y="5225273"/>
            <a:ext cx="5190891" cy="1632691"/>
          </a:xfrm>
          <a:custGeom>
            <a:avLst/>
            <a:gdLst>
              <a:gd name="connsiteX0" fmla="*/ 4226201 w 5256246"/>
              <a:gd name="connsiteY0" fmla="*/ 899412 h 1653247"/>
              <a:gd name="connsiteX1" fmla="*/ 4073325 w 5256246"/>
              <a:gd name="connsiteY1" fmla="*/ 908929 h 1653247"/>
              <a:gd name="connsiteX2" fmla="*/ 2187322 w 5256246"/>
              <a:gd name="connsiteY2" fmla="*/ 0 h 1653247"/>
              <a:gd name="connsiteX3" fmla="*/ 0 w 5256246"/>
              <a:gd name="connsiteY3" fmla="*/ 1653248 h 1653247"/>
              <a:gd name="connsiteX4" fmla="*/ 5256247 w 5256246"/>
              <a:gd name="connsiteY4" fmla="*/ 1653248 h 1653247"/>
              <a:gd name="connsiteX5" fmla="*/ 5256247 w 5256246"/>
              <a:gd name="connsiteY5" fmla="*/ 1445794 h 1653247"/>
              <a:gd name="connsiteX6" fmla="*/ 4226201 w 5256246"/>
              <a:gd name="connsiteY6" fmla="*/ 899412 h 165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6246" h="1653247">
                <a:moveTo>
                  <a:pt x="4226201" y="899412"/>
                </a:moveTo>
                <a:cubicBezTo>
                  <a:pt x="4175102" y="899424"/>
                  <a:pt x="4124042" y="902604"/>
                  <a:pt x="4073325" y="908929"/>
                </a:cubicBezTo>
                <a:cubicBezTo>
                  <a:pt x="3687158" y="364076"/>
                  <a:pt x="2986982" y="0"/>
                  <a:pt x="2187322" y="0"/>
                </a:cubicBezTo>
                <a:cubicBezTo>
                  <a:pt x="1061538" y="0"/>
                  <a:pt x="133003" y="721617"/>
                  <a:pt x="0" y="1653248"/>
                </a:cubicBezTo>
                <a:lnTo>
                  <a:pt x="5256247" y="1653248"/>
                </a:lnTo>
                <a:lnTo>
                  <a:pt x="5256247" y="1445794"/>
                </a:lnTo>
                <a:cubicBezTo>
                  <a:pt x="5026664" y="1115083"/>
                  <a:pt x="4650931" y="899412"/>
                  <a:pt x="4226201" y="899412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5000"/>
                </a:schemeClr>
              </a:gs>
              <a:gs pos="50000">
                <a:schemeClr val="accent1">
                  <a:alpha val="1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0"/>
          </a:gradFill>
          <a:ln w="38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6" name="图形 26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8646404" y="4152168"/>
            <a:ext cx="1014793" cy="1117668"/>
          </a:xfrm>
          <a:custGeom>
            <a:avLst/>
            <a:gdLst>
              <a:gd name="connsiteX0" fmla="*/ 832139 w 1097351"/>
              <a:gd name="connsiteY0" fmla="*/ 1000572 h 1208595"/>
              <a:gd name="connsiteX1" fmla="*/ 826564 w 1097351"/>
              <a:gd name="connsiteY1" fmla="*/ 859711 h 1208595"/>
              <a:gd name="connsiteX2" fmla="*/ 840371 w 1097351"/>
              <a:gd name="connsiteY2" fmla="*/ 841156 h 1208595"/>
              <a:gd name="connsiteX3" fmla="*/ 1097352 w 1097351"/>
              <a:gd name="connsiteY3" fmla="*/ 498021 h 1208595"/>
              <a:gd name="connsiteX4" fmla="*/ 917378 w 1097351"/>
              <a:gd name="connsiteY4" fmla="*/ 662620 h 1208595"/>
              <a:gd name="connsiteX5" fmla="*/ 735227 w 1097351"/>
              <a:gd name="connsiteY5" fmla="*/ 579297 h 1208595"/>
              <a:gd name="connsiteX6" fmla="*/ 726864 w 1097351"/>
              <a:gd name="connsiteY6" fmla="*/ 579297 h 1208595"/>
              <a:gd name="connsiteX7" fmla="*/ 714755 w 1097351"/>
              <a:gd name="connsiteY7" fmla="*/ 562440 h 1208595"/>
              <a:gd name="connsiteX8" fmla="*/ 719111 w 1097351"/>
              <a:gd name="connsiteY8" fmla="*/ 480250 h 1208595"/>
              <a:gd name="connsiteX9" fmla="*/ 715147 w 1097351"/>
              <a:gd name="connsiteY9" fmla="*/ 401849 h 1208595"/>
              <a:gd name="connsiteX10" fmla="*/ 727691 w 1097351"/>
              <a:gd name="connsiteY10" fmla="*/ 378938 h 1208595"/>
              <a:gd name="connsiteX11" fmla="*/ 926176 w 1097351"/>
              <a:gd name="connsiteY11" fmla="*/ 215037 h 1208595"/>
              <a:gd name="connsiteX12" fmla="*/ 571238 w 1097351"/>
              <a:gd name="connsiteY12" fmla="*/ 76964 h 1208595"/>
              <a:gd name="connsiteX13" fmla="*/ 548807 w 1097351"/>
              <a:gd name="connsiteY13" fmla="*/ 0 h 1208595"/>
              <a:gd name="connsiteX14" fmla="*/ 526244 w 1097351"/>
              <a:gd name="connsiteY14" fmla="*/ 76877 h 1208595"/>
              <a:gd name="connsiteX15" fmla="*/ 171175 w 1097351"/>
              <a:gd name="connsiteY15" fmla="*/ 214950 h 1208595"/>
              <a:gd name="connsiteX16" fmla="*/ 365871 w 1097351"/>
              <a:gd name="connsiteY16" fmla="*/ 378416 h 1208595"/>
              <a:gd name="connsiteX17" fmla="*/ 365871 w 1097351"/>
              <a:gd name="connsiteY17" fmla="*/ 378416 h 1208595"/>
              <a:gd name="connsiteX18" fmla="*/ 381900 w 1097351"/>
              <a:gd name="connsiteY18" fmla="*/ 403373 h 1208595"/>
              <a:gd name="connsiteX19" fmla="*/ 378067 w 1097351"/>
              <a:gd name="connsiteY19" fmla="*/ 480032 h 1208595"/>
              <a:gd name="connsiteX20" fmla="*/ 382422 w 1097351"/>
              <a:gd name="connsiteY20" fmla="*/ 560350 h 1208595"/>
              <a:gd name="connsiteX21" fmla="*/ 366916 w 1097351"/>
              <a:gd name="connsiteY21" fmla="*/ 579079 h 1208595"/>
              <a:gd name="connsiteX22" fmla="*/ 362125 w 1097351"/>
              <a:gd name="connsiteY22" fmla="*/ 579079 h 1208595"/>
              <a:gd name="connsiteX23" fmla="*/ 179930 w 1097351"/>
              <a:gd name="connsiteY23" fmla="*/ 662445 h 1208595"/>
              <a:gd name="connsiteX24" fmla="*/ 0 w 1097351"/>
              <a:gd name="connsiteY24" fmla="*/ 498021 h 1208595"/>
              <a:gd name="connsiteX25" fmla="*/ 256023 w 1097351"/>
              <a:gd name="connsiteY25" fmla="*/ 841069 h 1208595"/>
              <a:gd name="connsiteX26" fmla="*/ 270745 w 1097351"/>
              <a:gd name="connsiteY26" fmla="*/ 860190 h 1208595"/>
              <a:gd name="connsiteX27" fmla="*/ 265213 w 1097351"/>
              <a:gd name="connsiteY27" fmla="*/ 1000572 h 1208595"/>
              <a:gd name="connsiteX28" fmla="*/ 266084 w 1097351"/>
              <a:gd name="connsiteY28" fmla="*/ 1060156 h 1208595"/>
              <a:gd name="connsiteX29" fmla="*/ 134632 w 1097351"/>
              <a:gd name="connsiteY29" fmla="*/ 1060156 h 1208595"/>
              <a:gd name="connsiteX30" fmla="*/ 134632 w 1097351"/>
              <a:gd name="connsiteY30" fmla="*/ 1208596 h 1208595"/>
              <a:gd name="connsiteX31" fmla="*/ 962589 w 1097351"/>
              <a:gd name="connsiteY31" fmla="*/ 1208596 h 1208595"/>
              <a:gd name="connsiteX32" fmla="*/ 962589 w 1097351"/>
              <a:gd name="connsiteY32" fmla="*/ 1060156 h 1208595"/>
              <a:gd name="connsiteX33" fmla="*/ 831224 w 1097351"/>
              <a:gd name="connsiteY33" fmla="*/ 1060156 h 1208595"/>
              <a:gd name="connsiteX34" fmla="*/ 832139 w 1097351"/>
              <a:gd name="connsiteY34" fmla="*/ 1000572 h 1208595"/>
              <a:gd name="connsiteX35" fmla="*/ 786710 w 1097351"/>
              <a:gd name="connsiteY35" fmla="*/ 842550 h 1208595"/>
              <a:gd name="connsiteX36" fmla="*/ 803043 w 1097351"/>
              <a:gd name="connsiteY36" fmla="*/ 861192 h 1208595"/>
              <a:gd name="connsiteX37" fmla="*/ 797642 w 1097351"/>
              <a:gd name="connsiteY37" fmla="*/ 1000572 h 1208595"/>
              <a:gd name="connsiteX38" fmla="*/ 798513 w 1097351"/>
              <a:gd name="connsiteY38" fmla="*/ 1060156 h 1208595"/>
              <a:gd name="connsiteX39" fmla="*/ 689623 w 1097351"/>
              <a:gd name="connsiteY39" fmla="*/ 1060156 h 1208595"/>
              <a:gd name="connsiteX40" fmla="*/ 690494 w 1097351"/>
              <a:gd name="connsiteY40" fmla="*/ 1000572 h 1208595"/>
              <a:gd name="connsiteX41" fmla="*/ 684963 w 1097351"/>
              <a:gd name="connsiteY41" fmla="*/ 860103 h 1208595"/>
              <a:gd name="connsiteX42" fmla="*/ 699031 w 1097351"/>
              <a:gd name="connsiteY42" fmla="*/ 842681 h 1208595"/>
              <a:gd name="connsiteX43" fmla="*/ 804481 w 1097351"/>
              <a:gd name="connsiteY43" fmla="*/ 1153367 h 1208595"/>
              <a:gd name="connsiteX44" fmla="*/ 795247 w 1097351"/>
              <a:gd name="connsiteY44" fmla="*/ 1158724 h 1208595"/>
              <a:gd name="connsiteX45" fmla="*/ 753869 w 1097351"/>
              <a:gd name="connsiteY45" fmla="*/ 1158724 h 1208595"/>
              <a:gd name="connsiteX46" fmla="*/ 753869 w 1097351"/>
              <a:gd name="connsiteY46" fmla="*/ 1076534 h 1208595"/>
              <a:gd name="connsiteX47" fmla="*/ 799080 w 1097351"/>
              <a:gd name="connsiteY47" fmla="*/ 1076534 h 1208595"/>
              <a:gd name="connsiteX48" fmla="*/ 804481 w 1097351"/>
              <a:gd name="connsiteY48" fmla="*/ 1153367 h 1208595"/>
              <a:gd name="connsiteX49" fmla="*/ 617451 w 1097351"/>
              <a:gd name="connsiteY49" fmla="*/ 1158593 h 1208595"/>
              <a:gd name="connsiteX50" fmla="*/ 617451 w 1097351"/>
              <a:gd name="connsiteY50" fmla="*/ 1076534 h 1208595"/>
              <a:gd name="connsiteX51" fmla="*/ 657697 w 1097351"/>
              <a:gd name="connsiteY51" fmla="*/ 1076534 h 1208595"/>
              <a:gd name="connsiteX52" fmla="*/ 663098 w 1097351"/>
              <a:gd name="connsiteY52" fmla="*/ 1153584 h 1208595"/>
              <a:gd name="connsiteX53" fmla="*/ 654604 w 1097351"/>
              <a:gd name="connsiteY53" fmla="*/ 1158724 h 1208595"/>
              <a:gd name="connsiteX54" fmla="*/ 301190 w 1097351"/>
              <a:gd name="connsiteY54" fmla="*/ 1158593 h 1208595"/>
              <a:gd name="connsiteX55" fmla="*/ 292827 w 1097351"/>
              <a:gd name="connsiteY55" fmla="*/ 1153497 h 1208595"/>
              <a:gd name="connsiteX56" fmla="*/ 298272 w 1097351"/>
              <a:gd name="connsiteY56" fmla="*/ 1076403 h 1208595"/>
              <a:gd name="connsiteX57" fmla="*/ 347316 w 1097351"/>
              <a:gd name="connsiteY57" fmla="*/ 1076403 h 1208595"/>
              <a:gd name="connsiteX58" fmla="*/ 347316 w 1097351"/>
              <a:gd name="connsiteY58" fmla="*/ 1158593 h 1208595"/>
              <a:gd name="connsiteX59" fmla="*/ 358728 w 1097351"/>
              <a:gd name="connsiteY59" fmla="*/ 1076403 h 1208595"/>
              <a:gd name="connsiteX60" fmla="*/ 408251 w 1097351"/>
              <a:gd name="connsiteY60" fmla="*/ 1076403 h 1208595"/>
              <a:gd name="connsiteX61" fmla="*/ 413696 w 1097351"/>
              <a:gd name="connsiteY61" fmla="*/ 1153628 h 1208595"/>
              <a:gd name="connsiteX62" fmla="*/ 405855 w 1097351"/>
              <a:gd name="connsiteY62" fmla="*/ 1158593 h 1208595"/>
              <a:gd name="connsiteX63" fmla="*/ 358728 w 1097351"/>
              <a:gd name="connsiteY63" fmla="*/ 1158593 h 1208595"/>
              <a:gd name="connsiteX64" fmla="*/ 434385 w 1097351"/>
              <a:gd name="connsiteY64" fmla="*/ 1153715 h 1208595"/>
              <a:gd name="connsiteX65" fmla="*/ 439873 w 1097351"/>
              <a:gd name="connsiteY65" fmla="*/ 1076403 h 1208595"/>
              <a:gd name="connsiteX66" fmla="*/ 477070 w 1097351"/>
              <a:gd name="connsiteY66" fmla="*/ 1076403 h 1208595"/>
              <a:gd name="connsiteX67" fmla="*/ 477070 w 1097351"/>
              <a:gd name="connsiteY67" fmla="*/ 1158593 h 1208595"/>
              <a:gd name="connsiteX68" fmla="*/ 442225 w 1097351"/>
              <a:gd name="connsiteY68" fmla="*/ 1158593 h 1208595"/>
              <a:gd name="connsiteX69" fmla="*/ 434385 w 1097351"/>
              <a:gd name="connsiteY69" fmla="*/ 1153846 h 1208595"/>
              <a:gd name="connsiteX70" fmla="*/ 412258 w 1097351"/>
              <a:gd name="connsiteY70" fmla="*/ 504075 h 1208595"/>
              <a:gd name="connsiteX71" fmla="*/ 477070 w 1097351"/>
              <a:gd name="connsiteY71" fmla="*/ 504075 h 1208595"/>
              <a:gd name="connsiteX72" fmla="*/ 477070 w 1097351"/>
              <a:gd name="connsiteY72" fmla="*/ 579297 h 1208595"/>
              <a:gd name="connsiteX73" fmla="*/ 420447 w 1097351"/>
              <a:gd name="connsiteY73" fmla="*/ 579297 h 1208595"/>
              <a:gd name="connsiteX74" fmla="*/ 408295 w 1097351"/>
              <a:gd name="connsiteY74" fmla="*/ 562397 h 1208595"/>
              <a:gd name="connsiteX75" fmla="*/ 412258 w 1097351"/>
              <a:gd name="connsiteY75" fmla="*/ 504075 h 1208595"/>
              <a:gd name="connsiteX76" fmla="*/ 688883 w 1097351"/>
              <a:gd name="connsiteY76" fmla="*/ 560698 h 1208595"/>
              <a:gd name="connsiteX77" fmla="*/ 673333 w 1097351"/>
              <a:gd name="connsiteY77" fmla="*/ 579471 h 1208595"/>
              <a:gd name="connsiteX78" fmla="*/ 617451 w 1097351"/>
              <a:gd name="connsiteY78" fmla="*/ 579471 h 1208595"/>
              <a:gd name="connsiteX79" fmla="*/ 617451 w 1097351"/>
              <a:gd name="connsiteY79" fmla="*/ 504075 h 1208595"/>
              <a:gd name="connsiteX80" fmla="*/ 685050 w 1097351"/>
              <a:gd name="connsiteY80" fmla="*/ 504075 h 1208595"/>
              <a:gd name="connsiteX81" fmla="*/ 688883 w 1097351"/>
              <a:gd name="connsiteY81" fmla="*/ 560480 h 1208595"/>
              <a:gd name="connsiteX82" fmla="*/ 606126 w 1097351"/>
              <a:gd name="connsiteY82" fmla="*/ 579471 h 1208595"/>
              <a:gd name="connsiteX83" fmla="*/ 576465 w 1097351"/>
              <a:gd name="connsiteY83" fmla="*/ 579471 h 1208595"/>
              <a:gd name="connsiteX84" fmla="*/ 562744 w 1097351"/>
              <a:gd name="connsiteY84" fmla="*/ 561744 h 1208595"/>
              <a:gd name="connsiteX85" fmla="*/ 566752 w 1097351"/>
              <a:gd name="connsiteY85" fmla="*/ 504293 h 1208595"/>
              <a:gd name="connsiteX86" fmla="*/ 605952 w 1097351"/>
              <a:gd name="connsiteY86" fmla="*/ 504293 h 1208595"/>
              <a:gd name="connsiteX87" fmla="*/ 536872 w 1097351"/>
              <a:gd name="connsiteY87" fmla="*/ 561569 h 1208595"/>
              <a:gd name="connsiteX88" fmla="*/ 522673 w 1097351"/>
              <a:gd name="connsiteY88" fmla="*/ 579297 h 1208595"/>
              <a:gd name="connsiteX89" fmla="*/ 488394 w 1097351"/>
              <a:gd name="connsiteY89" fmla="*/ 579297 h 1208595"/>
              <a:gd name="connsiteX90" fmla="*/ 488394 w 1097351"/>
              <a:gd name="connsiteY90" fmla="*/ 504075 h 1208595"/>
              <a:gd name="connsiteX91" fmla="*/ 532691 w 1097351"/>
              <a:gd name="connsiteY91" fmla="*/ 504075 h 1208595"/>
              <a:gd name="connsiteX92" fmla="*/ 536785 w 1097351"/>
              <a:gd name="connsiteY92" fmla="*/ 561352 h 1208595"/>
              <a:gd name="connsiteX93" fmla="*/ 435866 w 1097351"/>
              <a:gd name="connsiteY93" fmla="*/ 860626 h 1208595"/>
              <a:gd name="connsiteX94" fmla="*/ 450631 w 1097351"/>
              <a:gd name="connsiteY94" fmla="*/ 842768 h 1208595"/>
              <a:gd name="connsiteX95" fmla="*/ 645893 w 1097351"/>
              <a:gd name="connsiteY95" fmla="*/ 842768 h 1208595"/>
              <a:gd name="connsiteX96" fmla="*/ 661573 w 1097351"/>
              <a:gd name="connsiteY96" fmla="*/ 861148 h 1208595"/>
              <a:gd name="connsiteX97" fmla="*/ 656129 w 1097351"/>
              <a:gd name="connsiteY97" fmla="*/ 1000789 h 1208595"/>
              <a:gd name="connsiteX98" fmla="*/ 657000 w 1097351"/>
              <a:gd name="connsiteY98" fmla="*/ 1060374 h 1208595"/>
              <a:gd name="connsiteX99" fmla="*/ 440526 w 1097351"/>
              <a:gd name="connsiteY99" fmla="*/ 1060374 h 1208595"/>
              <a:gd name="connsiteX100" fmla="*/ 441397 w 1097351"/>
              <a:gd name="connsiteY100" fmla="*/ 1000789 h 1208595"/>
              <a:gd name="connsiteX101" fmla="*/ 435779 w 1097351"/>
              <a:gd name="connsiteY101" fmla="*/ 860408 h 1208595"/>
              <a:gd name="connsiteX102" fmla="*/ 488612 w 1097351"/>
              <a:gd name="connsiteY102" fmla="*/ 1076751 h 1208595"/>
              <a:gd name="connsiteX103" fmla="*/ 539703 w 1097351"/>
              <a:gd name="connsiteY103" fmla="*/ 1076751 h 1208595"/>
              <a:gd name="connsiteX104" fmla="*/ 539703 w 1097351"/>
              <a:gd name="connsiteY104" fmla="*/ 1158593 h 1208595"/>
              <a:gd name="connsiteX105" fmla="*/ 488525 w 1097351"/>
              <a:gd name="connsiteY105" fmla="*/ 1158593 h 1208595"/>
              <a:gd name="connsiteX106" fmla="*/ 551115 w 1097351"/>
              <a:gd name="connsiteY106" fmla="*/ 1076751 h 1208595"/>
              <a:gd name="connsiteX107" fmla="*/ 606126 w 1097351"/>
              <a:gd name="connsiteY107" fmla="*/ 1076751 h 1208595"/>
              <a:gd name="connsiteX108" fmla="*/ 606126 w 1097351"/>
              <a:gd name="connsiteY108" fmla="*/ 1158593 h 1208595"/>
              <a:gd name="connsiteX109" fmla="*/ 551028 w 1097351"/>
              <a:gd name="connsiteY109" fmla="*/ 1158593 h 1208595"/>
              <a:gd name="connsiteX110" fmla="*/ 683569 w 1097351"/>
              <a:gd name="connsiteY110" fmla="*/ 1154238 h 1208595"/>
              <a:gd name="connsiteX111" fmla="*/ 689101 w 1097351"/>
              <a:gd name="connsiteY111" fmla="*/ 1076621 h 1208595"/>
              <a:gd name="connsiteX112" fmla="*/ 742413 w 1097351"/>
              <a:gd name="connsiteY112" fmla="*/ 1076621 h 1208595"/>
              <a:gd name="connsiteX113" fmla="*/ 742413 w 1097351"/>
              <a:gd name="connsiteY113" fmla="*/ 1158593 h 1208595"/>
              <a:gd name="connsiteX114" fmla="*/ 690625 w 1097351"/>
              <a:gd name="connsiteY114" fmla="*/ 1158593 h 1208595"/>
              <a:gd name="connsiteX115" fmla="*/ 683569 w 1097351"/>
              <a:gd name="connsiteY115" fmla="*/ 1154238 h 1208595"/>
              <a:gd name="connsiteX116" fmla="*/ 576857 w 1097351"/>
              <a:gd name="connsiteY116" fmla="*/ 381726 h 1208595"/>
              <a:gd name="connsiteX117" fmla="*/ 672680 w 1097351"/>
              <a:gd name="connsiteY117" fmla="*/ 381726 h 1208595"/>
              <a:gd name="connsiteX118" fmla="*/ 688404 w 1097351"/>
              <a:gd name="connsiteY118" fmla="*/ 403504 h 1208595"/>
              <a:gd name="connsiteX119" fmla="*/ 684614 w 1097351"/>
              <a:gd name="connsiteY119" fmla="*/ 480119 h 1208595"/>
              <a:gd name="connsiteX120" fmla="*/ 684614 w 1097351"/>
              <a:gd name="connsiteY120" fmla="*/ 487611 h 1208595"/>
              <a:gd name="connsiteX121" fmla="*/ 566882 w 1097351"/>
              <a:gd name="connsiteY121" fmla="*/ 487611 h 1208595"/>
              <a:gd name="connsiteX122" fmla="*/ 566882 w 1097351"/>
              <a:gd name="connsiteY122" fmla="*/ 480119 h 1208595"/>
              <a:gd name="connsiteX123" fmla="*/ 562962 w 1097351"/>
              <a:gd name="connsiteY123" fmla="*/ 402459 h 1208595"/>
              <a:gd name="connsiteX124" fmla="*/ 576857 w 1097351"/>
              <a:gd name="connsiteY124" fmla="*/ 381726 h 1208595"/>
              <a:gd name="connsiteX125" fmla="*/ 420839 w 1097351"/>
              <a:gd name="connsiteY125" fmla="*/ 381726 h 1208595"/>
              <a:gd name="connsiteX126" fmla="*/ 522281 w 1097351"/>
              <a:gd name="connsiteY126" fmla="*/ 381726 h 1208595"/>
              <a:gd name="connsiteX127" fmla="*/ 536349 w 1097351"/>
              <a:gd name="connsiteY127" fmla="*/ 402720 h 1208595"/>
              <a:gd name="connsiteX128" fmla="*/ 532473 w 1097351"/>
              <a:gd name="connsiteY128" fmla="*/ 480206 h 1208595"/>
              <a:gd name="connsiteX129" fmla="*/ 532473 w 1097351"/>
              <a:gd name="connsiteY129" fmla="*/ 487698 h 1208595"/>
              <a:gd name="connsiteX130" fmla="*/ 412520 w 1097351"/>
              <a:gd name="connsiteY130" fmla="*/ 487698 h 1208595"/>
              <a:gd name="connsiteX131" fmla="*/ 412520 w 1097351"/>
              <a:gd name="connsiteY131" fmla="*/ 480206 h 1208595"/>
              <a:gd name="connsiteX132" fmla="*/ 408512 w 1097351"/>
              <a:gd name="connsiteY132" fmla="*/ 401805 h 1208595"/>
              <a:gd name="connsiteX133" fmla="*/ 420839 w 1097351"/>
              <a:gd name="connsiteY133" fmla="*/ 381726 h 1208595"/>
              <a:gd name="connsiteX134" fmla="*/ 294221 w 1097351"/>
              <a:gd name="connsiteY134" fmla="*/ 860844 h 1208595"/>
              <a:gd name="connsiteX135" fmla="*/ 309727 w 1097351"/>
              <a:gd name="connsiteY135" fmla="*/ 842593 h 1208595"/>
              <a:gd name="connsiteX136" fmla="*/ 397275 w 1097351"/>
              <a:gd name="connsiteY136" fmla="*/ 842593 h 1208595"/>
              <a:gd name="connsiteX137" fmla="*/ 412302 w 1097351"/>
              <a:gd name="connsiteY137" fmla="*/ 860626 h 1208595"/>
              <a:gd name="connsiteX138" fmla="*/ 406814 w 1097351"/>
              <a:gd name="connsiteY138" fmla="*/ 1000615 h 1208595"/>
              <a:gd name="connsiteX139" fmla="*/ 407685 w 1097351"/>
              <a:gd name="connsiteY139" fmla="*/ 1060200 h 1208595"/>
              <a:gd name="connsiteX140" fmla="*/ 298795 w 1097351"/>
              <a:gd name="connsiteY140" fmla="*/ 1060200 h 1208595"/>
              <a:gd name="connsiteX141" fmla="*/ 299666 w 1097351"/>
              <a:gd name="connsiteY141" fmla="*/ 1000615 h 1208595"/>
              <a:gd name="connsiteX142" fmla="*/ 294221 w 1097351"/>
              <a:gd name="connsiteY142" fmla="*/ 860800 h 1208595"/>
              <a:gd name="connsiteX143" fmla="*/ 272138 w 1097351"/>
              <a:gd name="connsiteY143" fmla="*/ 1154238 h 1208595"/>
              <a:gd name="connsiteX144" fmla="*/ 264908 w 1097351"/>
              <a:gd name="connsiteY144" fmla="*/ 1158593 h 1208595"/>
              <a:gd name="connsiteX145" fmla="*/ 209810 w 1097351"/>
              <a:gd name="connsiteY145" fmla="*/ 1158593 h 1208595"/>
              <a:gd name="connsiteX146" fmla="*/ 209810 w 1097351"/>
              <a:gd name="connsiteY146" fmla="*/ 1076534 h 1208595"/>
              <a:gd name="connsiteX147" fmla="*/ 266432 w 1097351"/>
              <a:gd name="connsiteY147" fmla="*/ 1076534 h 1208595"/>
              <a:gd name="connsiteX148" fmla="*/ 272138 w 1097351"/>
              <a:gd name="connsiteY148" fmla="*/ 1154238 h 1208595"/>
              <a:gd name="connsiteX149" fmla="*/ 146044 w 1097351"/>
              <a:gd name="connsiteY149" fmla="*/ 1076708 h 1208595"/>
              <a:gd name="connsiteX150" fmla="*/ 198311 w 1097351"/>
              <a:gd name="connsiteY150" fmla="*/ 1076708 h 1208595"/>
              <a:gd name="connsiteX151" fmla="*/ 198311 w 1097351"/>
              <a:gd name="connsiteY151" fmla="*/ 1158593 h 1208595"/>
              <a:gd name="connsiteX152" fmla="*/ 146044 w 1097351"/>
              <a:gd name="connsiteY152" fmla="*/ 1158593 h 1208595"/>
              <a:gd name="connsiteX153" fmla="*/ 951265 w 1097351"/>
              <a:gd name="connsiteY153" fmla="*/ 1158593 h 1208595"/>
              <a:gd name="connsiteX154" fmla="*/ 894642 w 1097351"/>
              <a:gd name="connsiteY154" fmla="*/ 1158593 h 1208595"/>
              <a:gd name="connsiteX155" fmla="*/ 894642 w 1097351"/>
              <a:gd name="connsiteY155" fmla="*/ 1076534 h 1208595"/>
              <a:gd name="connsiteX156" fmla="*/ 951265 w 1097351"/>
              <a:gd name="connsiteY156" fmla="*/ 1076534 h 1208595"/>
              <a:gd name="connsiteX157" fmla="*/ 883012 w 1097351"/>
              <a:gd name="connsiteY157" fmla="*/ 1076403 h 1208595"/>
              <a:gd name="connsiteX158" fmla="*/ 883012 w 1097351"/>
              <a:gd name="connsiteY158" fmla="*/ 1158593 h 1208595"/>
              <a:gd name="connsiteX159" fmla="*/ 831529 w 1097351"/>
              <a:gd name="connsiteY159" fmla="*/ 1158593 h 1208595"/>
              <a:gd name="connsiteX160" fmla="*/ 825126 w 1097351"/>
              <a:gd name="connsiteY160" fmla="*/ 1154238 h 1208595"/>
              <a:gd name="connsiteX161" fmla="*/ 830658 w 1097351"/>
              <a:gd name="connsiteY161" fmla="*/ 1076229 h 120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097351" h="1208595">
                <a:moveTo>
                  <a:pt x="832139" y="1000572"/>
                </a:moveTo>
                <a:cubicBezTo>
                  <a:pt x="832139" y="944776"/>
                  <a:pt x="829961" y="894730"/>
                  <a:pt x="826564" y="859711"/>
                </a:cubicBezTo>
                <a:cubicBezTo>
                  <a:pt x="833663" y="855848"/>
                  <a:pt x="838711" y="849066"/>
                  <a:pt x="840371" y="841156"/>
                </a:cubicBezTo>
                <a:cubicBezTo>
                  <a:pt x="1027662" y="819814"/>
                  <a:pt x="1097352" y="498021"/>
                  <a:pt x="1097352" y="498021"/>
                </a:cubicBezTo>
                <a:cubicBezTo>
                  <a:pt x="1097352" y="498021"/>
                  <a:pt x="1044649" y="579297"/>
                  <a:pt x="917378" y="662620"/>
                </a:cubicBezTo>
                <a:cubicBezTo>
                  <a:pt x="790107" y="745942"/>
                  <a:pt x="735227" y="579297"/>
                  <a:pt x="735227" y="579297"/>
                </a:cubicBezTo>
                <a:lnTo>
                  <a:pt x="726864" y="579297"/>
                </a:lnTo>
                <a:cubicBezTo>
                  <a:pt x="725204" y="572302"/>
                  <a:pt x="720853" y="566247"/>
                  <a:pt x="714755" y="562440"/>
                </a:cubicBezTo>
                <a:cubicBezTo>
                  <a:pt x="717852" y="535157"/>
                  <a:pt x="719307" y="507708"/>
                  <a:pt x="719111" y="480250"/>
                </a:cubicBezTo>
                <a:cubicBezTo>
                  <a:pt x="719228" y="454064"/>
                  <a:pt x="717904" y="427890"/>
                  <a:pt x="715147" y="401849"/>
                </a:cubicBezTo>
                <a:cubicBezTo>
                  <a:pt x="722900" y="396792"/>
                  <a:pt x="727609" y="388193"/>
                  <a:pt x="727691" y="378938"/>
                </a:cubicBezTo>
                <a:cubicBezTo>
                  <a:pt x="843638" y="364042"/>
                  <a:pt x="910627" y="289648"/>
                  <a:pt x="926176" y="215037"/>
                </a:cubicBezTo>
                <a:cubicBezTo>
                  <a:pt x="703605" y="303761"/>
                  <a:pt x="608870" y="170000"/>
                  <a:pt x="571238" y="76964"/>
                </a:cubicBezTo>
                <a:cubicBezTo>
                  <a:pt x="565314" y="44993"/>
                  <a:pt x="548807" y="0"/>
                  <a:pt x="548807" y="0"/>
                </a:cubicBezTo>
                <a:cubicBezTo>
                  <a:pt x="539512" y="25071"/>
                  <a:pt x="531972" y="50759"/>
                  <a:pt x="526244" y="76877"/>
                </a:cubicBezTo>
                <a:cubicBezTo>
                  <a:pt x="488438" y="169869"/>
                  <a:pt x="393660" y="303673"/>
                  <a:pt x="171175" y="214950"/>
                </a:cubicBezTo>
                <a:cubicBezTo>
                  <a:pt x="186725" y="288777"/>
                  <a:pt x="252233" y="362431"/>
                  <a:pt x="365871" y="378416"/>
                </a:cubicBezTo>
                <a:cubicBezTo>
                  <a:pt x="365871" y="378416"/>
                  <a:pt x="365871" y="378416"/>
                  <a:pt x="365871" y="378416"/>
                </a:cubicBezTo>
                <a:cubicBezTo>
                  <a:pt x="365881" y="389151"/>
                  <a:pt x="372141" y="398899"/>
                  <a:pt x="381900" y="403373"/>
                </a:cubicBezTo>
                <a:cubicBezTo>
                  <a:pt x="379220" y="428837"/>
                  <a:pt x="377940" y="454430"/>
                  <a:pt x="378067" y="480032"/>
                </a:cubicBezTo>
                <a:cubicBezTo>
                  <a:pt x="377986" y="506867"/>
                  <a:pt x="379440" y="533680"/>
                  <a:pt x="382422" y="560350"/>
                </a:cubicBezTo>
                <a:cubicBezTo>
                  <a:pt x="374623" y="563843"/>
                  <a:pt x="368892" y="570764"/>
                  <a:pt x="366916" y="579079"/>
                </a:cubicBezTo>
                <a:lnTo>
                  <a:pt x="362125" y="579079"/>
                </a:lnTo>
                <a:cubicBezTo>
                  <a:pt x="362125" y="579079"/>
                  <a:pt x="307201" y="745812"/>
                  <a:pt x="179930" y="662445"/>
                </a:cubicBezTo>
                <a:cubicBezTo>
                  <a:pt x="52659" y="579079"/>
                  <a:pt x="0" y="498021"/>
                  <a:pt x="0" y="498021"/>
                </a:cubicBezTo>
                <a:cubicBezTo>
                  <a:pt x="0" y="498021"/>
                  <a:pt x="69690" y="818855"/>
                  <a:pt x="256023" y="841069"/>
                </a:cubicBezTo>
                <a:cubicBezTo>
                  <a:pt x="257726" y="849371"/>
                  <a:pt x="263156" y="856423"/>
                  <a:pt x="270745" y="860190"/>
                </a:cubicBezTo>
                <a:cubicBezTo>
                  <a:pt x="267347" y="895035"/>
                  <a:pt x="265213" y="945038"/>
                  <a:pt x="265213" y="1000572"/>
                </a:cubicBezTo>
                <a:cubicBezTo>
                  <a:pt x="265213" y="1021435"/>
                  <a:pt x="265561" y="1041384"/>
                  <a:pt x="266084" y="1060156"/>
                </a:cubicBezTo>
                <a:lnTo>
                  <a:pt x="134632" y="1060156"/>
                </a:lnTo>
                <a:lnTo>
                  <a:pt x="134632" y="1208596"/>
                </a:lnTo>
                <a:lnTo>
                  <a:pt x="962589" y="1208596"/>
                </a:lnTo>
                <a:lnTo>
                  <a:pt x="962589" y="1060156"/>
                </a:lnTo>
                <a:lnTo>
                  <a:pt x="831224" y="1060156"/>
                </a:lnTo>
                <a:cubicBezTo>
                  <a:pt x="831921" y="1041384"/>
                  <a:pt x="832139" y="1021435"/>
                  <a:pt x="832139" y="1000572"/>
                </a:cubicBezTo>
                <a:close/>
                <a:moveTo>
                  <a:pt x="786710" y="842550"/>
                </a:moveTo>
                <a:cubicBezTo>
                  <a:pt x="788905" y="850995"/>
                  <a:pt x="794959" y="857908"/>
                  <a:pt x="803043" y="861192"/>
                </a:cubicBezTo>
                <a:cubicBezTo>
                  <a:pt x="799733" y="896037"/>
                  <a:pt x="797642" y="945517"/>
                  <a:pt x="797642" y="1000572"/>
                </a:cubicBezTo>
                <a:cubicBezTo>
                  <a:pt x="797642" y="1021435"/>
                  <a:pt x="797947" y="1041384"/>
                  <a:pt x="798513" y="1060156"/>
                </a:cubicBezTo>
                <a:lnTo>
                  <a:pt x="689623" y="1060156"/>
                </a:lnTo>
                <a:cubicBezTo>
                  <a:pt x="690146" y="1041384"/>
                  <a:pt x="690494" y="1021435"/>
                  <a:pt x="690494" y="1000572"/>
                </a:cubicBezTo>
                <a:cubicBezTo>
                  <a:pt x="690494" y="944950"/>
                  <a:pt x="688360" y="895079"/>
                  <a:pt x="684963" y="860103"/>
                </a:cubicBezTo>
                <a:cubicBezTo>
                  <a:pt x="691906" y="856549"/>
                  <a:pt x="697019" y="850216"/>
                  <a:pt x="699031" y="842681"/>
                </a:cubicBezTo>
                <a:close/>
                <a:moveTo>
                  <a:pt x="804481" y="1153367"/>
                </a:moveTo>
                <a:cubicBezTo>
                  <a:pt x="801092" y="1154551"/>
                  <a:pt x="797956" y="1156368"/>
                  <a:pt x="795247" y="1158724"/>
                </a:cubicBezTo>
                <a:lnTo>
                  <a:pt x="753869" y="1158724"/>
                </a:lnTo>
                <a:lnTo>
                  <a:pt x="753869" y="1076534"/>
                </a:lnTo>
                <a:lnTo>
                  <a:pt x="799080" y="1076534"/>
                </a:lnTo>
                <a:cubicBezTo>
                  <a:pt x="800256" y="1107023"/>
                  <a:pt x="802129" y="1133505"/>
                  <a:pt x="804481" y="1153367"/>
                </a:cubicBezTo>
                <a:close/>
                <a:moveTo>
                  <a:pt x="617451" y="1158593"/>
                </a:moveTo>
                <a:lnTo>
                  <a:pt x="617451" y="1076534"/>
                </a:lnTo>
                <a:lnTo>
                  <a:pt x="657697" y="1076534"/>
                </a:lnTo>
                <a:cubicBezTo>
                  <a:pt x="658873" y="1107023"/>
                  <a:pt x="660746" y="1133723"/>
                  <a:pt x="663098" y="1153584"/>
                </a:cubicBezTo>
                <a:cubicBezTo>
                  <a:pt x="659979" y="1154773"/>
                  <a:pt x="657104" y="1156511"/>
                  <a:pt x="654604" y="1158724"/>
                </a:cubicBezTo>
                <a:close/>
                <a:moveTo>
                  <a:pt x="301190" y="1158593"/>
                </a:moveTo>
                <a:cubicBezTo>
                  <a:pt x="298726" y="1156416"/>
                  <a:pt x="295894" y="1154686"/>
                  <a:pt x="292827" y="1153497"/>
                </a:cubicBezTo>
                <a:cubicBezTo>
                  <a:pt x="295179" y="1133636"/>
                  <a:pt x="297183" y="1107023"/>
                  <a:pt x="298272" y="1076403"/>
                </a:cubicBezTo>
                <a:lnTo>
                  <a:pt x="347316" y="1076403"/>
                </a:lnTo>
                <a:lnTo>
                  <a:pt x="347316" y="1158593"/>
                </a:lnTo>
                <a:close/>
                <a:moveTo>
                  <a:pt x="358728" y="1076403"/>
                </a:moveTo>
                <a:lnTo>
                  <a:pt x="408251" y="1076403"/>
                </a:lnTo>
                <a:cubicBezTo>
                  <a:pt x="409471" y="1107110"/>
                  <a:pt x="411344" y="1133766"/>
                  <a:pt x="413696" y="1153628"/>
                </a:cubicBezTo>
                <a:cubicBezTo>
                  <a:pt x="410823" y="1154834"/>
                  <a:pt x="408173" y="1156511"/>
                  <a:pt x="405855" y="1158593"/>
                </a:cubicBezTo>
                <a:lnTo>
                  <a:pt x="358728" y="1158593"/>
                </a:lnTo>
                <a:close/>
                <a:moveTo>
                  <a:pt x="434385" y="1153715"/>
                </a:moveTo>
                <a:cubicBezTo>
                  <a:pt x="436780" y="1133853"/>
                  <a:pt x="438740" y="1107154"/>
                  <a:pt x="439873" y="1076403"/>
                </a:cubicBezTo>
                <a:lnTo>
                  <a:pt x="477070" y="1076403"/>
                </a:lnTo>
                <a:lnTo>
                  <a:pt x="477070" y="1158593"/>
                </a:lnTo>
                <a:lnTo>
                  <a:pt x="442225" y="1158593"/>
                </a:lnTo>
                <a:cubicBezTo>
                  <a:pt x="439895" y="1156581"/>
                  <a:pt x="437246" y="1154978"/>
                  <a:pt x="434385" y="1153846"/>
                </a:cubicBezTo>
                <a:close/>
                <a:moveTo>
                  <a:pt x="412258" y="504075"/>
                </a:moveTo>
                <a:lnTo>
                  <a:pt x="477070" y="504075"/>
                </a:lnTo>
                <a:lnTo>
                  <a:pt x="477070" y="579297"/>
                </a:lnTo>
                <a:lnTo>
                  <a:pt x="420447" y="579297"/>
                </a:lnTo>
                <a:cubicBezTo>
                  <a:pt x="418755" y="572293"/>
                  <a:pt x="414395" y="566230"/>
                  <a:pt x="408295" y="562397"/>
                </a:cubicBezTo>
                <a:cubicBezTo>
                  <a:pt x="410211" y="546194"/>
                  <a:pt x="411648" y="526245"/>
                  <a:pt x="412258" y="504075"/>
                </a:cubicBezTo>
                <a:close/>
                <a:moveTo>
                  <a:pt x="688883" y="560698"/>
                </a:moveTo>
                <a:cubicBezTo>
                  <a:pt x="681069" y="564204"/>
                  <a:pt x="675324" y="571139"/>
                  <a:pt x="673333" y="579471"/>
                </a:cubicBezTo>
                <a:lnTo>
                  <a:pt x="617451" y="579471"/>
                </a:lnTo>
                <a:lnTo>
                  <a:pt x="617451" y="504075"/>
                </a:lnTo>
                <a:lnTo>
                  <a:pt x="685050" y="504075"/>
                </a:lnTo>
                <a:cubicBezTo>
                  <a:pt x="685616" y="525374"/>
                  <a:pt x="686966" y="544670"/>
                  <a:pt x="688883" y="560480"/>
                </a:cubicBezTo>
                <a:close/>
                <a:moveTo>
                  <a:pt x="606126" y="579471"/>
                </a:moveTo>
                <a:lnTo>
                  <a:pt x="576465" y="579471"/>
                </a:lnTo>
                <a:cubicBezTo>
                  <a:pt x="574618" y="571879"/>
                  <a:pt x="569631" y="565433"/>
                  <a:pt x="562744" y="561744"/>
                </a:cubicBezTo>
                <a:cubicBezTo>
                  <a:pt x="564748" y="545758"/>
                  <a:pt x="566098" y="526027"/>
                  <a:pt x="566752" y="504293"/>
                </a:cubicBezTo>
                <a:lnTo>
                  <a:pt x="605952" y="504293"/>
                </a:lnTo>
                <a:close/>
                <a:moveTo>
                  <a:pt x="536872" y="561569"/>
                </a:moveTo>
                <a:cubicBezTo>
                  <a:pt x="529803" y="565154"/>
                  <a:pt x="524629" y="571618"/>
                  <a:pt x="522673" y="579297"/>
                </a:cubicBezTo>
                <a:lnTo>
                  <a:pt x="488394" y="579297"/>
                </a:lnTo>
                <a:lnTo>
                  <a:pt x="488394" y="504075"/>
                </a:lnTo>
                <a:lnTo>
                  <a:pt x="532691" y="504075"/>
                </a:lnTo>
                <a:cubicBezTo>
                  <a:pt x="533431" y="525766"/>
                  <a:pt x="534825" y="545366"/>
                  <a:pt x="536785" y="561352"/>
                </a:cubicBezTo>
                <a:close/>
                <a:moveTo>
                  <a:pt x="435866" y="860626"/>
                </a:moveTo>
                <a:cubicBezTo>
                  <a:pt x="443179" y="857141"/>
                  <a:pt x="448584" y="850608"/>
                  <a:pt x="450631" y="842768"/>
                </a:cubicBezTo>
                <a:lnTo>
                  <a:pt x="645893" y="842768"/>
                </a:lnTo>
                <a:cubicBezTo>
                  <a:pt x="648027" y="850974"/>
                  <a:pt x="653807" y="857751"/>
                  <a:pt x="661573" y="861148"/>
                </a:cubicBezTo>
                <a:cubicBezTo>
                  <a:pt x="658219" y="895993"/>
                  <a:pt x="656129" y="945604"/>
                  <a:pt x="656129" y="1000789"/>
                </a:cubicBezTo>
                <a:cubicBezTo>
                  <a:pt x="656129" y="1021653"/>
                  <a:pt x="656434" y="1041601"/>
                  <a:pt x="657000" y="1060374"/>
                </a:cubicBezTo>
                <a:lnTo>
                  <a:pt x="440526" y="1060374"/>
                </a:lnTo>
                <a:cubicBezTo>
                  <a:pt x="441049" y="1041601"/>
                  <a:pt x="441397" y="1021653"/>
                  <a:pt x="441397" y="1000789"/>
                </a:cubicBezTo>
                <a:cubicBezTo>
                  <a:pt x="441310" y="945168"/>
                  <a:pt x="439176" y="895427"/>
                  <a:pt x="435779" y="860408"/>
                </a:cubicBezTo>
                <a:close/>
                <a:moveTo>
                  <a:pt x="488612" y="1076751"/>
                </a:moveTo>
                <a:lnTo>
                  <a:pt x="539703" y="1076751"/>
                </a:lnTo>
                <a:lnTo>
                  <a:pt x="539703" y="1158593"/>
                </a:lnTo>
                <a:lnTo>
                  <a:pt x="488525" y="1158593"/>
                </a:lnTo>
                <a:close/>
                <a:moveTo>
                  <a:pt x="551115" y="1076751"/>
                </a:moveTo>
                <a:lnTo>
                  <a:pt x="606126" y="1076751"/>
                </a:lnTo>
                <a:lnTo>
                  <a:pt x="606126" y="1158593"/>
                </a:lnTo>
                <a:lnTo>
                  <a:pt x="551028" y="1158593"/>
                </a:lnTo>
                <a:close/>
                <a:moveTo>
                  <a:pt x="683569" y="1154238"/>
                </a:moveTo>
                <a:cubicBezTo>
                  <a:pt x="685965" y="1134289"/>
                  <a:pt x="687925" y="1107502"/>
                  <a:pt x="689101" y="1076621"/>
                </a:cubicBezTo>
                <a:lnTo>
                  <a:pt x="742413" y="1076621"/>
                </a:lnTo>
                <a:lnTo>
                  <a:pt x="742413" y="1158593"/>
                </a:lnTo>
                <a:lnTo>
                  <a:pt x="690625" y="1158593"/>
                </a:lnTo>
                <a:cubicBezTo>
                  <a:pt x="688508" y="1156790"/>
                  <a:pt x="686130" y="1155322"/>
                  <a:pt x="683569" y="1154238"/>
                </a:cubicBezTo>
                <a:close/>
                <a:moveTo>
                  <a:pt x="576857" y="381726"/>
                </a:moveTo>
                <a:lnTo>
                  <a:pt x="672680" y="381726"/>
                </a:lnTo>
                <a:cubicBezTo>
                  <a:pt x="673773" y="391226"/>
                  <a:pt x="679732" y="399475"/>
                  <a:pt x="688404" y="403504"/>
                </a:cubicBezTo>
                <a:cubicBezTo>
                  <a:pt x="685760" y="428956"/>
                  <a:pt x="684497" y="454530"/>
                  <a:pt x="684614" y="480119"/>
                </a:cubicBezTo>
                <a:cubicBezTo>
                  <a:pt x="684614" y="482689"/>
                  <a:pt x="684614" y="485085"/>
                  <a:pt x="684614" y="487611"/>
                </a:cubicBezTo>
                <a:lnTo>
                  <a:pt x="566882" y="487611"/>
                </a:lnTo>
                <a:cubicBezTo>
                  <a:pt x="566882" y="485085"/>
                  <a:pt x="566882" y="482689"/>
                  <a:pt x="566882" y="480119"/>
                </a:cubicBezTo>
                <a:cubicBezTo>
                  <a:pt x="566991" y="454182"/>
                  <a:pt x="565680" y="428255"/>
                  <a:pt x="562962" y="402459"/>
                </a:cubicBezTo>
                <a:cubicBezTo>
                  <a:pt x="570650" y="398176"/>
                  <a:pt x="575820" y="390465"/>
                  <a:pt x="576857" y="381726"/>
                </a:cubicBezTo>
                <a:close/>
                <a:moveTo>
                  <a:pt x="420839" y="381726"/>
                </a:moveTo>
                <a:lnTo>
                  <a:pt x="522281" y="381726"/>
                </a:lnTo>
                <a:cubicBezTo>
                  <a:pt x="523278" y="390596"/>
                  <a:pt x="528527" y="398426"/>
                  <a:pt x="536349" y="402720"/>
                </a:cubicBezTo>
                <a:cubicBezTo>
                  <a:pt x="533649" y="428459"/>
                  <a:pt x="532351" y="454325"/>
                  <a:pt x="532473" y="480206"/>
                </a:cubicBezTo>
                <a:cubicBezTo>
                  <a:pt x="532473" y="482776"/>
                  <a:pt x="532473" y="485172"/>
                  <a:pt x="532473" y="487698"/>
                </a:cubicBezTo>
                <a:lnTo>
                  <a:pt x="412520" y="487698"/>
                </a:lnTo>
                <a:cubicBezTo>
                  <a:pt x="412520" y="485172"/>
                  <a:pt x="412520" y="482776"/>
                  <a:pt x="412520" y="480206"/>
                </a:cubicBezTo>
                <a:cubicBezTo>
                  <a:pt x="412646" y="454020"/>
                  <a:pt x="411308" y="427844"/>
                  <a:pt x="408512" y="401805"/>
                </a:cubicBezTo>
                <a:cubicBezTo>
                  <a:pt x="415441" y="397316"/>
                  <a:pt x="419971" y="389936"/>
                  <a:pt x="420839" y="381726"/>
                </a:cubicBezTo>
                <a:close/>
                <a:moveTo>
                  <a:pt x="294221" y="860844"/>
                </a:moveTo>
                <a:cubicBezTo>
                  <a:pt x="301904" y="857446"/>
                  <a:pt x="307614" y="850725"/>
                  <a:pt x="309727" y="842593"/>
                </a:cubicBezTo>
                <a:lnTo>
                  <a:pt x="397275" y="842593"/>
                </a:lnTo>
                <a:cubicBezTo>
                  <a:pt x="399353" y="850538"/>
                  <a:pt x="404860" y="857150"/>
                  <a:pt x="412302" y="860626"/>
                </a:cubicBezTo>
                <a:cubicBezTo>
                  <a:pt x="408948" y="895471"/>
                  <a:pt x="406814" y="945255"/>
                  <a:pt x="406814" y="1000615"/>
                </a:cubicBezTo>
                <a:cubicBezTo>
                  <a:pt x="406814" y="1021479"/>
                  <a:pt x="407162" y="1041427"/>
                  <a:pt x="407685" y="1060200"/>
                </a:cubicBezTo>
                <a:lnTo>
                  <a:pt x="298795" y="1060200"/>
                </a:lnTo>
                <a:cubicBezTo>
                  <a:pt x="299361" y="1041427"/>
                  <a:pt x="299666" y="1021479"/>
                  <a:pt x="299666" y="1000615"/>
                </a:cubicBezTo>
                <a:cubicBezTo>
                  <a:pt x="299709" y="945168"/>
                  <a:pt x="297575" y="895776"/>
                  <a:pt x="294221" y="860800"/>
                </a:cubicBezTo>
                <a:close/>
                <a:moveTo>
                  <a:pt x="272138" y="1154238"/>
                </a:moveTo>
                <a:cubicBezTo>
                  <a:pt x="269515" y="1155300"/>
                  <a:pt x="267075" y="1156773"/>
                  <a:pt x="264908" y="1158593"/>
                </a:cubicBezTo>
                <a:lnTo>
                  <a:pt x="209810" y="1158593"/>
                </a:lnTo>
                <a:lnTo>
                  <a:pt x="209810" y="1076534"/>
                </a:lnTo>
                <a:lnTo>
                  <a:pt x="266432" y="1076534"/>
                </a:lnTo>
                <a:cubicBezTo>
                  <a:pt x="267870" y="1107371"/>
                  <a:pt x="269743" y="1134158"/>
                  <a:pt x="272138" y="1154238"/>
                </a:cubicBezTo>
                <a:close/>
                <a:moveTo>
                  <a:pt x="146044" y="1076708"/>
                </a:moveTo>
                <a:lnTo>
                  <a:pt x="198311" y="1076708"/>
                </a:lnTo>
                <a:lnTo>
                  <a:pt x="198311" y="1158593"/>
                </a:lnTo>
                <a:lnTo>
                  <a:pt x="146044" y="1158593"/>
                </a:lnTo>
                <a:close/>
                <a:moveTo>
                  <a:pt x="951265" y="1158593"/>
                </a:moveTo>
                <a:lnTo>
                  <a:pt x="894642" y="1158593"/>
                </a:lnTo>
                <a:lnTo>
                  <a:pt x="894642" y="1076534"/>
                </a:lnTo>
                <a:lnTo>
                  <a:pt x="951265" y="1076534"/>
                </a:lnTo>
                <a:close/>
                <a:moveTo>
                  <a:pt x="883012" y="1076403"/>
                </a:moveTo>
                <a:lnTo>
                  <a:pt x="883012" y="1158593"/>
                </a:lnTo>
                <a:lnTo>
                  <a:pt x="831529" y="1158593"/>
                </a:lnTo>
                <a:cubicBezTo>
                  <a:pt x="829613" y="1156847"/>
                  <a:pt x="827457" y="1155379"/>
                  <a:pt x="825126" y="1154238"/>
                </a:cubicBezTo>
                <a:cubicBezTo>
                  <a:pt x="827565" y="1134245"/>
                  <a:pt x="829482" y="1107328"/>
                  <a:pt x="830658" y="107622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434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>
            <p:custDataLst>
              <p:tags r:id="rId9"/>
            </p:custDataLst>
          </p:nvPr>
        </p:nvSpPr>
        <p:spPr>
          <a:xfrm>
            <a:off x="9522447" y="5174338"/>
            <a:ext cx="1031624" cy="606817"/>
          </a:xfrm>
          <a:custGeom>
            <a:avLst/>
            <a:gdLst>
              <a:gd name="connsiteX0" fmla="*/ 0 w 1044612"/>
              <a:gd name="connsiteY0" fmla="*/ 18985 h 614457"/>
              <a:gd name="connsiteX1" fmla="*/ 0 w 1044612"/>
              <a:gd name="connsiteY1" fmla="*/ 18985 h 614457"/>
              <a:gd name="connsiteX2" fmla="*/ 658844 w 1044612"/>
              <a:gd name="connsiteY2" fmla="*/ 206933 h 614457"/>
              <a:gd name="connsiteX3" fmla="*/ 665071 w 1044612"/>
              <a:gd name="connsiteY3" fmla="*/ 200706 h 614457"/>
              <a:gd name="connsiteX4" fmla="*/ 658844 w 1044612"/>
              <a:gd name="connsiteY4" fmla="*/ 194479 h 614457"/>
              <a:gd name="connsiteX5" fmla="*/ 652617 w 1044612"/>
              <a:gd name="connsiteY5" fmla="*/ 200706 h 614457"/>
              <a:gd name="connsiteX6" fmla="*/ 652617 w 1044612"/>
              <a:gd name="connsiteY6" fmla="*/ 200744 h 614457"/>
              <a:gd name="connsiteX7" fmla="*/ 658844 w 1044612"/>
              <a:gd name="connsiteY7" fmla="*/ 206743 h 614457"/>
              <a:gd name="connsiteX8" fmla="*/ 862778 w 1044612"/>
              <a:gd name="connsiteY8" fmla="*/ 330067 h 614457"/>
              <a:gd name="connsiteX9" fmla="*/ 869004 w 1044612"/>
              <a:gd name="connsiteY9" fmla="*/ 323840 h 614457"/>
              <a:gd name="connsiteX10" fmla="*/ 862778 w 1044612"/>
              <a:gd name="connsiteY10" fmla="*/ 317613 h 614457"/>
              <a:gd name="connsiteX11" fmla="*/ 856551 w 1044612"/>
              <a:gd name="connsiteY11" fmla="*/ 323840 h 614457"/>
              <a:gd name="connsiteX12" fmla="*/ 856551 w 1044612"/>
              <a:gd name="connsiteY12" fmla="*/ 323878 h 614457"/>
              <a:gd name="connsiteX13" fmla="*/ 862778 w 1044612"/>
              <a:gd name="connsiteY13" fmla="*/ 329877 h 614457"/>
              <a:gd name="connsiteX14" fmla="*/ 480350 w 1044612"/>
              <a:gd name="connsiteY14" fmla="*/ 107909 h 614457"/>
              <a:gd name="connsiteX15" fmla="*/ 486577 w 1044612"/>
              <a:gd name="connsiteY15" fmla="*/ 101682 h 614457"/>
              <a:gd name="connsiteX16" fmla="*/ 480350 w 1044612"/>
              <a:gd name="connsiteY16" fmla="*/ 95455 h 614457"/>
              <a:gd name="connsiteX17" fmla="*/ 474123 w 1044612"/>
              <a:gd name="connsiteY17" fmla="*/ 101682 h 614457"/>
              <a:gd name="connsiteX18" fmla="*/ 480274 w 1044612"/>
              <a:gd name="connsiteY18" fmla="*/ 107909 h 614457"/>
              <a:gd name="connsiteX19" fmla="*/ 480350 w 1044612"/>
              <a:gd name="connsiteY19" fmla="*/ 107909 h 614457"/>
              <a:gd name="connsiteX20" fmla="*/ 1037968 w 1044612"/>
              <a:gd name="connsiteY20" fmla="*/ 476743 h 614457"/>
              <a:gd name="connsiteX21" fmla="*/ 1044195 w 1044612"/>
              <a:gd name="connsiteY21" fmla="*/ 470516 h 614457"/>
              <a:gd name="connsiteX22" fmla="*/ 1037968 w 1044612"/>
              <a:gd name="connsiteY22" fmla="*/ 464289 h 614457"/>
              <a:gd name="connsiteX23" fmla="*/ 1031741 w 1044612"/>
              <a:gd name="connsiteY23" fmla="*/ 470516 h 614457"/>
              <a:gd name="connsiteX24" fmla="*/ 1037892 w 1044612"/>
              <a:gd name="connsiteY24" fmla="*/ 476743 h 614457"/>
              <a:gd name="connsiteX25" fmla="*/ 1037968 w 1044612"/>
              <a:gd name="connsiteY25" fmla="*/ 476743 h 614457"/>
              <a:gd name="connsiteX26" fmla="*/ 269658 w 1044612"/>
              <a:gd name="connsiteY26" fmla="*/ 50271 h 614457"/>
              <a:gd name="connsiteX27" fmla="*/ 275847 w 1044612"/>
              <a:gd name="connsiteY27" fmla="*/ 44006 h 614457"/>
              <a:gd name="connsiteX28" fmla="*/ 269582 w 1044612"/>
              <a:gd name="connsiteY28" fmla="*/ 37818 h 614457"/>
              <a:gd name="connsiteX29" fmla="*/ 263393 w 1044612"/>
              <a:gd name="connsiteY29" fmla="*/ 44044 h 614457"/>
              <a:gd name="connsiteX30" fmla="*/ 269544 w 1044612"/>
              <a:gd name="connsiteY30" fmla="*/ 50272 h 614457"/>
              <a:gd name="connsiteX31" fmla="*/ 269658 w 1044612"/>
              <a:gd name="connsiteY31" fmla="*/ 50271 h 614457"/>
              <a:gd name="connsiteX32" fmla="*/ 1032045 w 1044612"/>
              <a:gd name="connsiteY32" fmla="*/ 479059 h 614457"/>
              <a:gd name="connsiteX33" fmla="*/ 1032045 w 1044612"/>
              <a:gd name="connsiteY33" fmla="*/ 508409 h 614457"/>
              <a:gd name="connsiteX34" fmla="*/ 869194 w 1044612"/>
              <a:gd name="connsiteY34" fmla="*/ 365834 h 614457"/>
              <a:gd name="connsiteX35" fmla="*/ 869194 w 1044612"/>
              <a:gd name="connsiteY35" fmla="*/ 331168 h 614457"/>
              <a:gd name="connsiteX36" fmla="*/ 856626 w 1044612"/>
              <a:gd name="connsiteY36" fmla="*/ 331168 h 614457"/>
              <a:gd name="connsiteX37" fmla="*/ 856626 w 1044612"/>
              <a:gd name="connsiteY37" fmla="*/ 356912 h 614457"/>
              <a:gd name="connsiteX38" fmla="*/ 663704 w 1044612"/>
              <a:gd name="connsiteY38" fmla="*/ 238068 h 614457"/>
              <a:gd name="connsiteX39" fmla="*/ 663704 w 1044612"/>
              <a:gd name="connsiteY39" fmla="*/ 209287 h 614457"/>
              <a:gd name="connsiteX40" fmla="*/ 651820 w 1044612"/>
              <a:gd name="connsiteY40" fmla="*/ 209287 h 614457"/>
              <a:gd name="connsiteX41" fmla="*/ 651820 w 1044612"/>
              <a:gd name="connsiteY41" fmla="*/ 230360 h 614457"/>
              <a:gd name="connsiteX42" fmla="*/ 635227 w 1044612"/>
              <a:gd name="connsiteY42" fmla="*/ 232220 h 614457"/>
              <a:gd name="connsiteX43" fmla="*/ 486805 w 1044612"/>
              <a:gd name="connsiteY43" fmla="*/ 136765 h 614457"/>
              <a:gd name="connsiteX44" fmla="*/ 486805 w 1044612"/>
              <a:gd name="connsiteY44" fmla="*/ 109693 h 614457"/>
              <a:gd name="connsiteX45" fmla="*/ 474921 w 1044612"/>
              <a:gd name="connsiteY45" fmla="*/ 109693 h 614457"/>
              <a:gd name="connsiteX46" fmla="*/ 474921 w 1044612"/>
              <a:gd name="connsiteY46" fmla="*/ 129931 h 614457"/>
              <a:gd name="connsiteX47" fmla="*/ 438508 w 1044612"/>
              <a:gd name="connsiteY47" fmla="*/ 132741 h 614457"/>
              <a:gd name="connsiteX48" fmla="*/ 275695 w 1044612"/>
              <a:gd name="connsiteY48" fmla="*/ 69446 h 614457"/>
              <a:gd name="connsiteX49" fmla="*/ 275695 w 1044612"/>
              <a:gd name="connsiteY49" fmla="*/ 51714 h 614457"/>
              <a:gd name="connsiteX50" fmla="*/ 263849 w 1044612"/>
              <a:gd name="connsiteY50" fmla="*/ 51714 h 614457"/>
              <a:gd name="connsiteX51" fmla="*/ 263849 w 1044612"/>
              <a:gd name="connsiteY51" fmla="*/ 69142 h 614457"/>
              <a:gd name="connsiteX52" fmla="*/ 219653 w 1044612"/>
              <a:gd name="connsiteY52" fmla="*/ 75939 h 614457"/>
              <a:gd name="connsiteX53" fmla="*/ 89873 w 1044612"/>
              <a:gd name="connsiteY53" fmla="*/ 33527 h 614457"/>
              <a:gd name="connsiteX54" fmla="*/ 89873 w 1044612"/>
              <a:gd name="connsiteY54" fmla="*/ 14542 h 614457"/>
              <a:gd name="connsiteX55" fmla="*/ 77989 w 1044612"/>
              <a:gd name="connsiteY55" fmla="*/ 14542 h 614457"/>
              <a:gd name="connsiteX56" fmla="*/ 77989 w 1044612"/>
              <a:gd name="connsiteY56" fmla="*/ 27376 h 614457"/>
              <a:gd name="connsiteX57" fmla="*/ 56309 w 1044612"/>
              <a:gd name="connsiteY57" fmla="*/ 31742 h 614457"/>
              <a:gd name="connsiteX58" fmla="*/ 18719 w 1044612"/>
              <a:gd name="connsiteY58" fmla="*/ 24148 h 614457"/>
              <a:gd name="connsiteX59" fmla="*/ 1253 w 1044612"/>
              <a:gd name="connsiteY59" fmla="*/ 16555 h 614457"/>
              <a:gd name="connsiteX60" fmla="*/ 0 w 1044612"/>
              <a:gd name="connsiteY60" fmla="*/ 18909 h 614457"/>
              <a:gd name="connsiteX61" fmla="*/ 56309 w 1044612"/>
              <a:gd name="connsiteY61" fmla="*/ 34552 h 614457"/>
              <a:gd name="connsiteX62" fmla="*/ 77989 w 1044612"/>
              <a:gd name="connsiteY62" fmla="*/ 30375 h 614457"/>
              <a:gd name="connsiteX63" fmla="*/ 77989 w 1044612"/>
              <a:gd name="connsiteY63" fmla="*/ 112769 h 614457"/>
              <a:gd name="connsiteX64" fmla="*/ 89873 w 1044612"/>
              <a:gd name="connsiteY64" fmla="*/ 112769 h 614457"/>
              <a:gd name="connsiteX65" fmla="*/ 89873 w 1044612"/>
              <a:gd name="connsiteY65" fmla="*/ 37248 h 614457"/>
              <a:gd name="connsiteX66" fmla="*/ 219653 w 1044612"/>
              <a:gd name="connsiteY66" fmla="*/ 78445 h 614457"/>
              <a:gd name="connsiteX67" fmla="*/ 263849 w 1044612"/>
              <a:gd name="connsiteY67" fmla="*/ 72142 h 614457"/>
              <a:gd name="connsiteX68" fmla="*/ 263849 w 1044612"/>
              <a:gd name="connsiteY68" fmla="*/ 149979 h 614457"/>
              <a:gd name="connsiteX69" fmla="*/ 275695 w 1044612"/>
              <a:gd name="connsiteY69" fmla="*/ 149979 h 614457"/>
              <a:gd name="connsiteX70" fmla="*/ 275695 w 1044612"/>
              <a:gd name="connsiteY70" fmla="*/ 73091 h 614457"/>
              <a:gd name="connsiteX71" fmla="*/ 438508 w 1044612"/>
              <a:gd name="connsiteY71" fmla="*/ 135399 h 614457"/>
              <a:gd name="connsiteX72" fmla="*/ 474921 w 1044612"/>
              <a:gd name="connsiteY72" fmla="*/ 132627 h 614457"/>
              <a:gd name="connsiteX73" fmla="*/ 474921 w 1044612"/>
              <a:gd name="connsiteY73" fmla="*/ 218172 h 614457"/>
              <a:gd name="connsiteX74" fmla="*/ 486805 w 1044612"/>
              <a:gd name="connsiteY74" fmla="*/ 218172 h 614457"/>
              <a:gd name="connsiteX75" fmla="*/ 486805 w 1044612"/>
              <a:gd name="connsiteY75" fmla="*/ 141588 h 614457"/>
              <a:gd name="connsiteX76" fmla="*/ 635227 w 1044612"/>
              <a:gd name="connsiteY76" fmla="*/ 234878 h 614457"/>
              <a:gd name="connsiteX77" fmla="*/ 651820 w 1044612"/>
              <a:gd name="connsiteY77" fmla="*/ 233056 h 614457"/>
              <a:gd name="connsiteX78" fmla="*/ 651820 w 1044612"/>
              <a:gd name="connsiteY78" fmla="*/ 337130 h 614457"/>
              <a:gd name="connsiteX79" fmla="*/ 663704 w 1044612"/>
              <a:gd name="connsiteY79" fmla="*/ 337130 h 614457"/>
              <a:gd name="connsiteX80" fmla="*/ 663704 w 1044612"/>
              <a:gd name="connsiteY80" fmla="*/ 243004 h 614457"/>
              <a:gd name="connsiteX81" fmla="*/ 856626 w 1044612"/>
              <a:gd name="connsiteY81" fmla="*/ 359645 h 614457"/>
              <a:gd name="connsiteX82" fmla="*/ 856626 w 1044612"/>
              <a:gd name="connsiteY82" fmla="*/ 466605 h 614457"/>
              <a:gd name="connsiteX83" fmla="*/ 869194 w 1044612"/>
              <a:gd name="connsiteY83" fmla="*/ 466605 h 614457"/>
              <a:gd name="connsiteX84" fmla="*/ 869194 w 1044612"/>
              <a:gd name="connsiteY84" fmla="*/ 370770 h 614457"/>
              <a:gd name="connsiteX85" fmla="*/ 1032045 w 1044612"/>
              <a:gd name="connsiteY85" fmla="*/ 511257 h 614457"/>
              <a:gd name="connsiteX86" fmla="*/ 1032045 w 1044612"/>
              <a:gd name="connsiteY86" fmla="*/ 614458 h 614457"/>
              <a:gd name="connsiteX87" fmla="*/ 1044613 w 1044612"/>
              <a:gd name="connsiteY87" fmla="*/ 614458 h 614457"/>
              <a:gd name="connsiteX88" fmla="*/ 1044613 w 1044612"/>
              <a:gd name="connsiteY88" fmla="*/ 479059 h 614457"/>
              <a:gd name="connsiteX89" fmla="*/ 84330 w 1044612"/>
              <a:gd name="connsiteY89" fmla="*/ 12454 h 614457"/>
              <a:gd name="connsiteX90" fmla="*/ 90595 w 1044612"/>
              <a:gd name="connsiteY90" fmla="*/ 6265 h 614457"/>
              <a:gd name="connsiteX91" fmla="*/ 84406 w 1044612"/>
              <a:gd name="connsiteY91" fmla="*/ 0 h 614457"/>
              <a:gd name="connsiteX92" fmla="*/ 78141 w 1044612"/>
              <a:gd name="connsiteY92" fmla="*/ 6189 h 614457"/>
              <a:gd name="connsiteX93" fmla="*/ 78141 w 1044612"/>
              <a:gd name="connsiteY93" fmla="*/ 6227 h 614457"/>
              <a:gd name="connsiteX94" fmla="*/ 84330 w 1044612"/>
              <a:gd name="connsiteY94" fmla="*/ 12454 h 61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44612" h="614457">
                <a:moveTo>
                  <a:pt x="0" y="18985"/>
                </a:moveTo>
                <a:lnTo>
                  <a:pt x="0" y="18985"/>
                </a:lnTo>
                <a:close/>
                <a:moveTo>
                  <a:pt x="658844" y="206933"/>
                </a:moveTo>
                <a:cubicBezTo>
                  <a:pt x="662284" y="206933"/>
                  <a:pt x="665071" y="204145"/>
                  <a:pt x="665071" y="200706"/>
                </a:cubicBezTo>
                <a:cubicBezTo>
                  <a:pt x="665071" y="197267"/>
                  <a:pt x="662284" y="194479"/>
                  <a:pt x="658844" y="194479"/>
                </a:cubicBezTo>
                <a:cubicBezTo>
                  <a:pt x="655404" y="194479"/>
                  <a:pt x="652617" y="197267"/>
                  <a:pt x="652617" y="200706"/>
                </a:cubicBezTo>
                <a:cubicBezTo>
                  <a:pt x="652617" y="200719"/>
                  <a:pt x="652617" y="200731"/>
                  <a:pt x="652617" y="200744"/>
                </a:cubicBezTo>
                <a:cubicBezTo>
                  <a:pt x="652720" y="204102"/>
                  <a:pt x="655484" y="206765"/>
                  <a:pt x="658844" y="206743"/>
                </a:cubicBezTo>
                <a:close/>
                <a:moveTo>
                  <a:pt x="862778" y="330067"/>
                </a:moveTo>
                <a:cubicBezTo>
                  <a:pt x="866218" y="330067"/>
                  <a:pt x="869004" y="327279"/>
                  <a:pt x="869004" y="323840"/>
                </a:cubicBezTo>
                <a:cubicBezTo>
                  <a:pt x="869004" y="320401"/>
                  <a:pt x="866218" y="317613"/>
                  <a:pt x="862778" y="317613"/>
                </a:cubicBezTo>
                <a:cubicBezTo>
                  <a:pt x="859337" y="317613"/>
                  <a:pt x="856551" y="320401"/>
                  <a:pt x="856551" y="323840"/>
                </a:cubicBezTo>
                <a:cubicBezTo>
                  <a:pt x="856551" y="323853"/>
                  <a:pt x="856551" y="323866"/>
                  <a:pt x="856551" y="323878"/>
                </a:cubicBezTo>
                <a:cubicBezTo>
                  <a:pt x="856653" y="327237"/>
                  <a:pt x="859417" y="329899"/>
                  <a:pt x="862778" y="329877"/>
                </a:cubicBezTo>
                <a:close/>
                <a:moveTo>
                  <a:pt x="480350" y="107909"/>
                </a:moveTo>
                <a:cubicBezTo>
                  <a:pt x="483790" y="107909"/>
                  <a:pt x="486577" y="105121"/>
                  <a:pt x="486577" y="101682"/>
                </a:cubicBezTo>
                <a:cubicBezTo>
                  <a:pt x="486577" y="98243"/>
                  <a:pt x="483790" y="95455"/>
                  <a:pt x="480350" y="95455"/>
                </a:cubicBezTo>
                <a:cubicBezTo>
                  <a:pt x="476910" y="95455"/>
                  <a:pt x="474123" y="98243"/>
                  <a:pt x="474123" y="101682"/>
                </a:cubicBezTo>
                <a:cubicBezTo>
                  <a:pt x="474100" y="105100"/>
                  <a:pt x="476857" y="107888"/>
                  <a:pt x="480274" y="107909"/>
                </a:cubicBezTo>
                <a:cubicBezTo>
                  <a:pt x="480301" y="107909"/>
                  <a:pt x="480324" y="107909"/>
                  <a:pt x="480350" y="107909"/>
                </a:cubicBezTo>
                <a:close/>
                <a:moveTo>
                  <a:pt x="1037968" y="476743"/>
                </a:moveTo>
                <a:cubicBezTo>
                  <a:pt x="1041408" y="476743"/>
                  <a:pt x="1044195" y="473956"/>
                  <a:pt x="1044195" y="470516"/>
                </a:cubicBezTo>
                <a:cubicBezTo>
                  <a:pt x="1044195" y="467076"/>
                  <a:pt x="1041408" y="464289"/>
                  <a:pt x="1037968" y="464289"/>
                </a:cubicBezTo>
                <a:cubicBezTo>
                  <a:pt x="1034528" y="464289"/>
                  <a:pt x="1031741" y="467076"/>
                  <a:pt x="1031741" y="470516"/>
                </a:cubicBezTo>
                <a:cubicBezTo>
                  <a:pt x="1031718" y="473933"/>
                  <a:pt x="1034475" y="476720"/>
                  <a:pt x="1037892" y="476743"/>
                </a:cubicBezTo>
                <a:cubicBezTo>
                  <a:pt x="1037919" y="476743"/>
                  <a:pt x="1037942" y="476743"/>
                  <a:pt x="1037968" y="476743"/>
                </a:cubicBezTo>
                <a:close/>
                <a:moveTo>
                  <a:pt x="269658" y="50271"/>
                </a:moveTo>
                <a:cubicBezTo>
                  <a:pt x="273097" y="50250"/>
                  <a:pt x="275868" y="47446"/>
                  <a:pt x="275847" y="44006"/>
                </a:cubicBezTo>
                <a:cubicBezTo>
                  <a:pt x="275826" y="40567"/>
                  <a:pt x="273021" y="37797"/>
                  <a:pt x="269582" y="37818"/>
                </a:cubicBezTo>
                <a:cubicBezTo>
                  <a:pt x="266158" y="37838"/>
                  <a:pt x="263393" y="40620"/>
                  <a:pt x="263393" y="44044"/>
                </a:cubicBezTo>
                <a:cubicBezTo>
                  <a:pt x="263372" y="47462"/>
                  <a:pt x="266126" y="50250"/>
                  <a:pt x="269544" y="50272"/>
                </a:cubicBezTo>
                <a:cubicBezTo>
                  <a:pt x="269582" y="50272"/>
                  <a:pt x="269620" y="50272"/>
                  <a:pt x="269658" y="50271"/>
                </a:cubicBezTo>
                <a:close/>
                <a:moveTo>
                  <a:pt x="1032045" y="479059"/>
                </a:moveTo>
                <a:lnTo>
                  <a:pt x="1032045" y="508409"/>
                </a:lnTo>
                <a:cubicBezTo>
                  <a:pt x="998138" y="501043"/>
                  <a:pt x="913543" y="436002"/>
                  <a:pt x="869194" y="365834"/>
                </a:cubicBezTo>
                <a:lnTo>
                  <a:pt x="869194" y="331168"/>
                </a:lnTo>
                <a:lnTo>
                  <a:pt x="856626" y="331168"/>
                </a:lnTo>
                <a:lnTo>
                  <a:pt x="856626" y="356912"/>
                </a:lnTo>
                <a:cubicBezTo>
                  <a:pt x="784067" y="353494"/>
                  <a:pt x="718418" y="321676"/>
                  <a:pt x="663704" y="238068"/>
                </a:cubicBezTo>
                <a:lnTo>
                  <a:pt x="663704" y="209287"/>
                </a:lnTo>
                <a:lnTo>
                  <a:pt x="651820" y="209287"/>
                </a:lnTo>
                <a:lnTo>
                  <a:pt x="651820" y="230360"/>
                </a:lnTo>
                <a:cubicBezTo>
                  <a:pt x="646371" y="231559"/>
                  <a:pt x="640809" y="232182"/>
                  <a:pt x="635227" y="232220"/>
                </a:cubicBezTo>
                <a:cubicBezTo>
                  <a:pt x="583627" y="232220"/>
                  <a:pt x="520446" y="187341"/>
                  <a:pt x="486805" y="136765"/>
                </a:cubicBezTo>
                <a:lnTo>
                  <a:pt x="486805" y="109693"/>
                </a:lnTo>
                <a:lnTo>
                  <a:pt x="474921" y="109693"/>
                </a:lnTo>
                <a:lnTo>
                  <a:pt x="474921" y="129931"/>
                </a:lnTo>
                <a:cubicBezTo>
                  <a:pt x="462865" y="131736"/>
                  <a:pt x="450696" y="132675"/>
                  <a:pt x="438508" y="132741"/>
                </a:cubicBezTo>
                <a:cubicBezTo>
                  <a:pt x="378137" y="132741"/>
                  <a:pt x="318943" y="110946"/>
                  <a:pt x="275695" y="69446"/>
                </a:cubicBezTo>
                <a:lnTo>
                  <a:pt x="275695" y="51714"/>
                </a:lnTo>
                <a:lnTo>
                  <a:pt x="263849" y="51714"/>
                </a:lnTo>
                <a:lnTo>
                  <a:pt x="263849" y="69142"/>
                </a:lnTo>
                <a:cubicBezTo>
                  <a:pt x="249611" y="73903"/>
                  <a:pt x="234664" y="76202"/>
                  <a:pt x="219653" y="75939"/>
                </a:cubicBezTo>
                <a:cubicBezTo>
                  <a:pt x="172267" y="75939"/>
                  <a:pt x="114364" y="59156"/>
                  <a:pt x="89873" y="33527"/>
                </a:cubicBezTo>
                <a:lnTo>
                  <a:pt x="89873" y="14542"/>
                </a:lnTo>
                <a:lnTo>
                  <a:pt x="77989" y="14542"/>
                </a:lnTo>
                <a:lnTo>
                  <a:pt x="77989" y="27376"/>
                </a:lnTo>
                <a:cubicBezTo>
                  <a:pt x="71156" y="30358"/>
                  <a:pt x="63764" y="31847"/>
                  <a:pt x="56309" y="31742"/>
                </a:cubicBezTo>
                <a:cubicBezTo>
                  <a:pt x="43437" y="31379"/>
                  <a:pt x="30723" y="28810"/>
                  <a:pt x="18719" y="24148"/>
                </a:cubicBezTo>
                <a:cubicBezTo>
                  <a:pt x="12742" y="21989"/>
                  <a:pt x="6909" y="19453"/>
                  <a:pt x="1253" y="16555"/>
                </a:cubicBezTo>
                <a:lnTo>
                  <a:pt x="0" y="18909"/>
                </a:lnTo>
                <a:cubicBezTo>
                  <a:pt x="645" y="19212"/>
                  <a:pt x="28667" y="34514"/>
                  <a:pt x="56309" y="34552"/>
                </a:cubicBezTo>
                <a:cubicBezTo>
                  <a:pt x="63742" y="34622"/>
                  <a:pt x="71114" y="33202"/>
                  <a:pt x="77989" y="30375"/>
                </a:cubicBezTo>
                <a:lnTo>
                  <a:pt x="77989" y="112769"/>
                </a:lnTo>
                <a:lnTo>
                  <a:pt x="89873" y="112769"/>
                </a:lnTo>
                <a:lnTo>
                  <a:pt x="89873" y="37248"/>
                </a:lnTo>
                <a:cubicBezTo>
                  <a:pt x="116452" y="62801"/>
                  <a:pt x="172950" y="78369"/>
                  <a:pt x="219653" y="78445"/>
                </a:cubicBezTo>
                <a:cubicBezTo>
                  <a:pt x="234631" y="78789"/>
                  <a:pt x="249564" y="76659"/>
                  <a:pt x="263849" y="72142"/>
                </a:cubicBezTo>
                <a:lnTo>
                  <a:pt x="263849" y="149979"/>
                </a:lnTo>
                <a:lnTo>
                  <a:pt x="275695" y="149979"/>
                </a:lnTo>
                <a:lnTo>
                  <a:pt x="275695" y="73091"/>
                </a:lnTo>
                <a:cubicBezTo>
                  <a:pt x="319360" y="114022"/>
                  <a:pt x="378213" y="135399"/>
                  <a:pt x="438508" y="135399"/>
                </a:cubicBezTo>
                <a:cubicBezTo>
                  <a:pt x="450696" y="135326"/>
                  <a:pt x="462862" y="134400"/>
                  <a:pt x="474921" y="132627"/>
                </a:cubicBezTo>
                <a:lnTo>
                  <a:pt x="474921" y="218172"/>
                </a:lnTo>
                <a:lnTo>
                  <a:pt x="486805" y="218172"/>
                </a:lnTo>
                <a:lnTo>
                  <a:pt x="486805" y="141588"/>
                </a:lnTo>
                <a:cubicBezTo>
                  <a:pt x="521585" y="191365"/>
                  <a:pt x="583323" y="234802"/>
                  <a:pt x="635227" y="234878"/>
                </a:cubicBezTo>
                <a:cubicBezTo>
                  <a:pt x="640805" y="234850"/>
                  <a:pt x="646367" y="234239"/>
                  <a:pt x="651820" y="233056"/>
                </a:cubicBezTo>
                <a:lnTo>
                  <a:pt x="651820" y="337130"/>
                </a:lnTo>
                <a:lnTo>
                  <a:pt x="663704" y="337130"/>
                </a:lnTo>
                <a:lnTo>
                  <a:pt x="663704" y="243004"/>
                </a:lnTo>
                <a:cubicBezTo>
                  <a:pt x="718342" y="324752"/>
                  <a:pt x="784295" y="356342"/>
                  <a:pt x="856626" y="359645"/>
                </a:cubicBezTo>
                <a:lnTo>
                  <a:pt x="856626" y="466605"/>
                </a:lnTo>
                <a:lnTo>
                  <a:pt x="869194" y="466605"/>
                </a:lnTo>
                <a:lnTo>
                  <a:pt x="869194" y="370770"/>
                </a:lnTo>
                <a:cubicBezTo>
                  <a:pt x="914758" y="440520"/>
                  <a:pt x="997379" y="503663"/>
                  <a:pt x="1032045" y="511257"/>
                </a:cubicBezTo>
                <a:lnTo>
                  <a:pt x="1032045" y="614458"/>
                </a:lnTo>
                <a:lnTo>
                  <a:pt x="1044613" y="614458"/>
                </a:lnTo>
                <a:lnTo>
                  <a:pt x="1044613" y="479059"/>
                </a:lnTo>
                <a:close/>
                <a:moveTo>
                  <a:pt x="84330" y="12454"/>
                </a:moveTo>
                <a:cubicBezTo>
                  <a:pt x="87769" y="12475"/>
                  <a:pt x="90574" y="9704"/>
                  <a:pt x="90595" y="6265"/>
                </a:cubicBezTo>
                <a:cubicBezTo>
                  <a:pt x="90616" y="2826"/>
                  <a:pt x="87845" y="21"/>
                  <a:pt x="84406" y="0"/>
                </a:cubicBezTo>
                <a:cubicBezTo>
                  <a:pt x="80967" y="-21"/>
                  <a:pt x="78162" y="2750"/>
                  <a:pt x="78141" y="6189"/>
                </a:cubicBezTo>
                <a:cubicBezTo>
                  <a:pt x="78141" y="6202"/>
                  <a:pt x="78141" y="6214"/>
                  <a:pt x="78141" y="6227"/>
                </a:cubicBezTo>
                <a:cubicBezTo>
                  <a:pt x="78141" y="9651"/>
                  <a:pt x="80906" y="12433"/>
                  <a:pt x="84330" y="124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7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10"/>
            </p:custDataLst>
          </p:nvPr>
        </p:nvSpPr>
        <p:spPr>
          <a:xfrm>
            <a:off x="1148400" y="2923200"/>
            <a:ext cx="5428800" cy="2041200"/>
          </a:xfrm>
        </p:spPr>
        <p:txBody>
          <a:bodyPr wrap="square" lIns="90000" tIns="46800" rIns="90000" bIns="46800" anchor="t">
            <a:normAutofit/>
          </a:bodyPr>
          <a:lstStyle>
            <a:lvl1pPr algn="l">
              <a:defRPr sz="5400" b="0" spc="1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11"/>
            </p:custDataLst>
          </p:nvPr>
        </p:nvSpPr>
        <p:spPr>
          <a:xfrm>
            <a:off x="1244689" y="1753200"/>
            <a:ext cx="3646800" cy="972000"/>
          </a:xfrm>
        </p:spPr>
        <p:txBody>
          <a:bodyPr wrap="none" lIns="90000" tIns="46800" rIns="90000" bIns="46800" anchor="b">
            <a:normAutofit/>
          </a:bodyPr>
          <a:lstStyle>
            <a:lvl1pPr marL="0" indent="0" algn="l">
              <a:buNone/>
              <a:defRPr sz="3600" spc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 userDrawn="1">
            <p:ph type="title"/>
            <p:custDataLst>
              <p:tags r:id="rId1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1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2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4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9.xml"/><Relationship Id="rId5" Type="http://schemas.openxmlformats.org/officeDocument/2006/relationships/slide" Target="slide20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54.xml"/><Relationship Id="rId4" Type="http://schemas.openxmlformats.org/officeDocument/2006/relationships/image" Target="../media/image6.jpeg"/><Relationship Id="rId3" Type="http://schemas.openxmlformats.org/officeDocument/2006/relationships/hyperlink" Target="https://zhida.zhihu.com/search?content_id=398220182&amp;content_type=Answer&amp;match_order=1&amp;q=%E7%B1%BB%E4%BA%BA%E7%8C%BF&amp;zhida_source=entity" TargetMode="Externa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6.xml"/><Relationship Id="rId2" Type="http://schemas.openxmlformats.org/officeDocument/2006/relationships/image" Target="../media/image7.jpeg"/><Relationship Id="rId1" Type="http://schemas.openxmlformats.org/officeDocument/2006/relationships/tags" Target="../tags/tag15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58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157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6.xml"/><Relationship Id="rId2" Type="http://schemas.openxmlformats.org/officeDocument/2006/relationships/hyperlink" Target="https://baike.baidu.com/item/%E6%9D%A8%E6%9C%94/987972?fromModule=lemma_inlink" TargetMode="External"/><Relationship Id="rId1" Type="http://schemas.openxmlformats.org/officeDocument/2006/relationships/tags" Target="../tags/tag16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image" Target="../media/image3.png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image" Target="../media/image2.jpeg"/><Relationship Id="rId2" Type="http://schemas.openxmlformats.org/officeDocument/2006/relationships/tags" Target="../tags/tag97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4.xml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tags" Target="../tags/tag10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6.xml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tags" Target="../tags/tag10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89025" y="1889760"/>
            <a:ext cx="6247765" cy="204089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>
                <a:sym typeface="+mn-ea"/>
              </a:rPr>
              <a:t>第十四章</a:t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第四节 生物的分类</a:t>
            </a:r>
            <a:endParaRPr lang="zh-CN" altLang="en-US" dirty="0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41612" y="4391133"/>
            <a:ext cx="5396400" cy="460800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淹城初级中学</a:t>
            </a:r>
            <a:r>
              <a:rPr lang="en-US" altLang="zh-CN" sz="3200" dirty="0"/>
              <a:t>   </a:t>
            </a: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韩丽</a:t>
            </a:r>
            <a:endParaRPr lang="zh-CN" altLang="en-US" sz="3200" dirty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588510"/>
            <a:ext cx="2665095" cy="2269490"/>
          </a:xfrm>
          <a:prstGeom prst="rect">
            <a:avLst/>
          </a:prstGeom>
        </p:spPr>
      </p:pic>
      <p:sp>
        <p:nvSpPr>
          <p:cNvPr id="9" name="正文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92175" y="882015"/>
            <a:ext cx="10149205" cy="1393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>
                <a:solidFill>
                  <a:srgbClr val="FF0000"/>
                </a:solidFill>
                <a:sym typeface="+mn-ea"/>
              </a:rPr>
              <a:t>连翘和金钟花在形态结构上有一定相似性，又具有差异性，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FF0000"/>
                </a:solidFill>
                <a:sym typeface="+mn-ea"/>
              </a:rPr>
              <a:t>那么我们在分类时通常把它们分为同一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属。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标题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05105" y="-257810"/>
            <a:ext cx="8398510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任务二：</a:t>
            </a:r>
            <a:r>
              <a:rPr lang="zh-CN" altLang="en-US" sz="3600">
                <a:sym typeface="+mn-ea"/>
              </a:rPr>
              <a:t>生物分类</a:t>
            </a:r>
            <a:r>
              <a:rPr lang="zh-CN" altLang="en-US" sz="3600">
                <a:sym typeface="+mn-ea"/>
              </a:rPr>
              <a:t>再探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分类</a:t>
            </a:r>
            <a:r>
              <a:rPr lang="zh-CN" altLang="en-US" sz="3600">
                <a:sym typeface="+mn-ea"/>
              </a:rPr>
              <a:t>等级</a:t>
            </a:r>
            <a:endParaRPr lang="zh-CN" altLang="en-US" sz="3600"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574040" y="2192655"/>
          <a:ext cx="10467340" cy="4312920"/>
        </p:xfrm>
        <a:graphic>
          <a:graphicData uri="http://schemas.openxmlformats.org/drawingml/2006/table">
            <a:tbl>
              <a:tblPr firstRow="1" bandRow="1">
                <a:tableStyleId>{6787BF94-E575-4048-AE99-8EF40E4EC019}</a:tableStyleId>
              </a:tblPr>
              <a:tblGrid>
                <a:gridCol w="1958340"/>
                <a:gridCol w="4454525"/>
                <a:gridCol w="4054475"/>
              </a:tblGrid>
              <a:tr h="8115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分类等级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连翘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金钟花</a:t>
                      </a:r>
                      <a:endParaRPr lang="zh-CN" altLang="en-US" sz="3200"/>
                    </a:p>
                  </a:txBody>
                  <a:tcPr/>
                </a:tc>
              </a:tr>
              <a:tr h="8115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种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</a:tr>
              <a:tr h="1066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sym typeface="+mn-ea"/>
                        </a:rPr>
                        <a:t>属</a:t>
                      </a:r>
                      <a:endParaRPr lang="zh-CN" altLang="en-US" sz="3200"/>
                    </a:p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  <a:tc hMerge="1">
                  <a:tcPr/>
                </a:tc>
              </a:tr>
              <a:tr h="81153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  <a:tc hMerge="1">
                  <a:tcPr/>
                </a:tc>
              </a:tr>
              <a:tr h="8115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sym typeface="+mn-ea"/>
                        </a:rPr>
                        <a:t>学名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4625340" y="4060825"/>
            <a:ext cx="3604260" cy="7308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srgbClr val="0070C0"/>
                </a:solidFill>
              </a:rPr>
              <a:t>同一属：连翘</a:t>
            </a:r>
            <a:r>
              <a:rPr lang="zh-CN" altLang="en-US" sz="3200">
                <a:solidFill>
                  <a:srgbClr val="0070C0"/>
                </a:solidFill>
              </a:rPr>
              <a:t>属</a:t>
            </a:r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52265" y="3063240"/>
            <a:ext cx="1530985" cy="7308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srgbClr val="0070C0"/>
                </a:solidFill>
              </a:rPr>
              <a:t>连翘</a:t>
            </a:r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34985" y="3063240"/>
            <a:ext cx="3604260" cy="7308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srgbClr val="0070C0"/>
                </a:solidFill>
              </a:rPr>
              <a:t>金钟花</a:t>
            </a:r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93915" y="589121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333333"/>
                </a:solidFill>
                <a:latin typeface="Helvetica"/>
                <a:ea typeface="Helvetica"/>
              </a:rPr>
              <a:t>Forsythia viridissima</a:t>
            </a:r>
            <a:r>
              <a:rPr lang="en-US" altLang="zh-CN" sz="2400" i="0">
                <a:solidFill>
                  <a:srgbClr val="333333"/>
                </a:solidFill>
                <a:latin typeface="Helvetica"/>
                <a:ea typeface="Helvetica"/>
              </a:rPr>
              <a:t> Lindl.</a:t>
            </a:r>
            <a:endParaRPr lang="en-US" altLang="zh-CN" sz="2400" i="0">
              <a:solidFill>
                <a:srgbClr val="333333"/>
              </a:solidFill>
              <a:latin typeface="Helvetica"/>
              <a:ea typeface="Helvetic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17165" y="5891530"/>
            <a:ext cx="41903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defTabSz="266700">
              <a:buClrTx/>
              <a:buSzTx/>
              <a:buFontTx/>
              <a:buNone/>
            </a:pPr>
            <a:r>
              <a:rPr lang="en-US" altLang="zh-CN" sz="2000" i="1">
                <a:solidFill>
                  <a:srgbClr val="333333"/>
                </a:solidFill>
                <a:latin typeface="Helvetica"/>
                <a:ea typeface="Helvetica"/>
                <a:sym typeface="+mn-ea"/>
              </a:rPr>
              <a:t>Forsythia suspensa (Thunb.) Vahl</a:t>
            </a:r>
            <a:endParaRPr lang="en-US" altLang="zh-CN" sz="2000" i="1">
              <a:solidFill>
                <a:srgbClr val="333333"/>
              </a:solidFill>
              <a:latin typeface="Helvetica"/>
              <a:ea typeface="Helvetic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16550" y="4939030"/>
            <a:ext cx="3604260" cy="7308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srgbClr val="0070C0"/>
                </a:solidFill>
              </a:rPr>
              <a:t>被子</a:t>
            </a:r>
            <a:r>
              <a:rPr lang="zh-CN" altLang="en-US" sz="3200">
                <a:solidFill>
                  <a:srgbClr val="0070C0"/>
                </a:solidFill>
              </a:rPr>
              <a:t>植物</a:t>
            </a:r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0195" y="4939030"/>
            <a:ext cx="25323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3200">
                <a:solidFill>
                  <a:srgbClr val="0070C0"/>
                </a:solidFill>
                <a:sym typeface="+mn-ea"/>
              </a:rPr>
              <a:t>门</a:t>
            </a:r>
            <a:endParaRPr lang="zh-CN" altLang="en-US" sz="3200">
              <a:solidFill>
                <a:srgbClr val="0070C0"/>
              </a:solidFill>
              <a:sym typeface="+mn-ea"/>
            </a:endParaRPr>
          </a:p>
        </p:txBody>
      </p:sp>
      <p:sp>
        <p:nvSpPr>
          <p:cNvPr id="2" name="右箭头 1">
            <a:hlinkClick r:id="rId5" action="ppaction://hlinksldjump"/>
          </p:cNvPr>
          <p:cNvSpPr/>
          <p:nvPr/>
        </p:nvSpPr>
        <p:spPr>
          <a:xfrm>
            <a:off x="11198225" y="6004560"/>
            <a:ext cx="253365" cy="305435"/>
          </a:xfrm>
          <a:prstGeom prst="rightArrow">
            <a:avLst/>
          </a:prstGeom>
          <a:solidFill>
            <a:srgbClr val="EFF3F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2" grpId="0"/>
      <p:bldP spid="14" grpId="1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588510"/>
            <a:ext cx="2665095" cy="2269490"/>
          </a:xfrm>
          <a:prstGeom prst="rect">
            <a:avLst/>
          </a:prstGeom>
        </p:spPr>
      </p:pic>
      <p:sp>
        <p:nvSpPr>
          <p:cNvPr id="9" name="正文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338580" y="2246630"/>
            <a:ext cx="10149205" cy="636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生物的分类等级除了种、属、门还有哪些？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79830" y="1181100"/>
            <a:ext cx="88576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3200">
                <a:solidFill>
                  <a:srgbClr val="0070C0"/>
                </a:solidFill>
                <a:sym typeface="+mn-ea"/>
              </a:rPr>
              <a:t>请大家阅读课本</a:t>
            </a:r>
            <a:r>
              <a:rPr lang="en-US" altLang="zh-CN" sz="3200">
                <a:solidFill>
                  <a:srgbClr val="0070C0"/>
                </a:solidFill>
                <a:sym typeface="+mn-ea"/>
              </a:rPr>
              <a:t>P36-37</a:t>
            </a:r>
            <a:r>
              <a:rPr lang="zh-CN" altLang="en-US" sz="3200">
                <a:solidFill>
                  <a:srgbClr val="0070C0"/>
                </a:solidFill>
                <a:sym typeface="+mn-ea"/>
              </a:rPr>
              <a:t>页，并思考以下</a:t>
            </a:r>
            <a:r>
              <a:rPr lang="zh-CN" altLang="en-US" sz="3200">
                <a:solidFill>
                  <a:srgbClr val="0070C0"/>
                </a:solidFill>
                <a:sym typeface="+mn-ea"/>
              </a:rPr>
              <a:t>问题：</a:t>
            </a:r>
            <a:endParaRPr lang="zh-CN" altLang="en-US" sz="3200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正文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338580" y="2964180"/>
            <a:ext cx="10149205" cy="1490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2.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生物分类等级最高的是什么？在这个分类等级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种你知道我们将生物划分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为哪些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吗？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正文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338580" y="4206875"/>
            <a:ext cx="10149205" cy="688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3.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最基本的分类单位是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什么？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正文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338580" y="4902835"/>
            <a:ext cx="10149205" cy="688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4.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生物的分类等级越低，生物间的亲缘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关系？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标题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05105" y="-257810"/>
            <a:ext cx="8398510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任务二：</a:t>
            </a:r>
            <a:r>
              <a:rPr lang="zh-CN" altLang="en-US" sz="3600">
                <a:sym typeface="+mn-ea"/>
              </a:rPr>
              <a:t>生物分类</a:t>
            </a:r>
            <a:r>
              <a:rPr lang="zh-CN" altLang="en-US" sz="3600">
                <a:sym typeface="+mn-ea"/>
              </a:rPr>
              <a:t>再探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分类</a:t>
            </a:r>
            <a:r>
              <a:rPr lang="zh-CN" altLang="en-US" sz="3600">
                <a:sym typeface="+mn-ea"/>
              </a:rPr>
              <a:t>等级</a:t>
            </a:r>
            <a:endParaRPr lang="zh-CN" altLang="en-US" sz="360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588510"/>
            <a:ext cx="2665095" cy="226949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507365" y="1070610"/>
          <a:ext cx="11426825" cy="5715635"/>
        </p:xfrm>
        <a:graphic>
          <a:graphicData uri="http://schemas.openxmlformats.org/drawingml/2006/table">
            <a:tbl>
              <a:tblPr firstRow="1" bandRow="1">
                <a:tableStyleId>{6787BF94-E575-4048-AE99-8EF40E4EC019}</a:tableStyleId>
              </a:tblPr>
              <a:tblGrid>
                <a:gridCol w="1174115"/>
                <a:gridCol w="1527810"/>
                <a:gridCol w="1601677"/>
                <a:gridCol w="1950720"/>
                <a:gridCol w="2027555"/>
                <a:gridCol w="3144948"/>
              </a:tblGrid>
              <a:tr h="960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分类等级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连翘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金钟花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相似</a:t>
                      </a:r>
                      <a:r>
                        <a:rPr lang="zh-CN" altLang="en-US" sz="2800"/>
                        <a:t>程度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亲缘</a:t>
                      </a:r>
                      <a:r>
                        <a:rPr lang="zh-CN" altLang="en-US" sz="2800"/>
                        <a:t>关系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其他</a:t>
                      </a:r>
                      <a:endParaRPr lang="zh-CN" altLang="en-US" sz="2800"/>
                    </a:p>
                  </a:txBody>
                  <a:tcPr/>
                </a:tc>
              </a:tr>
              <a:tr h="5276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种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rowSpan="9"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rowSpan="9"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属</a:t>
                      </a:r>
                      <a:endParaRPr lang="zh-CN" altLang="en-US" sz="2800">
                        <a:sym typeface="+mn-ea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rowSpan="2" h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74980"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 vMerge="1"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rowSpan="2" gridSpan="2"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rowSpan="2" h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42595"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5372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62801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6057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门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133985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2543810" y="2398395"/>
            <a:ext cx="2182495" cy="7308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srgbClr val="0070C0"/>
                </a:solidFill>
              </a:rPr>
              <a:t>连翘</a:t>
            </a:r>
            <a:r>
              <a:rPr lang="zh-CN" altLang="en-US" sz="3200">
                <a:solidFill>
                  <a:srgbClr val="0070C0"/>
                </a:solidFill>
              </a:rPr>
              <a:t>属</a:t>
            </a:r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36445" y="1866900"/>
            <a:ext cx="1530985" cy="7308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srgbClr val="0070C0"/>
                </a:solidFill>
              </a:rPr>
              <a:t>连翘</a:t>
            </a:r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61055" y="1873250"/>
            <a:ext cx="1663700" cy="7308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srgbClr val="0070C0"/>
                </a:solidFill>
              </a:rPr>
              <a:t>金钟花</a:t>
            </a:r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88210" y="4742180"/>
            <a:ext cx="2538095" cy="7308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srgbClr val="0070C0"/>
                </a:solidFill>
              </a:rPr>
              <a:t>被子植物</a:t>
            </a:r>
            <a:r>
              <a:rPr lang="zh-CN" altLang="en-US" sz="3200">
                <a:solidFill>
                  <a:srgbClr val="0070C0"/>
                </a:solidFill>
              </a:rPr>
              <a:t>门</a:t>
            </a:r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32305" y="3091815"/>
            <a:ext cx="25323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3200">
                <a:solidFill>
                  <a:srgbClr val="0070C0"/>
                </a:solidFill>
                <a:sym typeface="+mn-ea"/>
              </a:rPr>
              <a:t>木樨科</a:t>
            </a:r>
            <a:endParaRPr lang="zh-CN" altLang="en-US" sz="3200">
              <a:solidFill>
                <a:srgbClr val="0070C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31110" y="3554730"/>
            <a:ext cx="1767205" cy="7308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srgbClr val="0070C0"/>
                </a:solidFill>
              </a:rPr>
              <a:t>唇形目</a:t>
            </a:r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1110" y="4128135"/>
            <a:ext cx="1974850" cy="7308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srgbClr val="0070C0"/>
                </a:solidFill>
              </a:rPr>
              <a:t>木兰纲</a:t>
            </a:r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23185" y="5688965"/>
            <a:ext cx="1750060" cy="7308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srgbClr val="0070C0"/>
                </a:solidFill>
              </a:rPr>
              <a:t>植物</a:t>
            </a:r>
            <a:r>
              <a:rPr lang="zh-CN" altLang="en-US" sz="3200">
                <a:solidFill>
                  <a:srgbClr val="0070C0"/>
                </a:solidFill>
              </a:rPr>
              <a:t>界</a:t>
            </a:r>
            <a:endParaRPr lang="zh-CN" altLang="en-US" sz="3200">
              <a:solidFill>
                <a:srgbClr val="0070C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885305" y="2398395"/>
            <a:ext cx="1294130" cy="3510280"/>
            <a:chOff x="13326" y="3212"/>
            <a:chExt cx="2038" cy="5528"/>
          </a:xfrm>
        </p:grpSpPr>
        <p:sp>
          <p:nvSpPr>
            <p:cNvPr id="10" name="文本框 9"/>
            <p:cNvSpPr txBox="1"/>
            <p:nvPr/>
          </p:nvSpPr>
          <p:spPr>
            <a:xfrm>
              <a:off x="13326" y="3212"/>
              <a:ext cx="2039" cy="5528"/>
            </a:xfrm>
            <a:prstGeom prst="rect">
              <a:avLst/>
            </a:prstGeom>
          </p:spPr>
          <p:txBody>
            <a:bodyPr vert="eaVert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>
                <a:lnSpc>
                  <a:spcPct val="13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</a:pPr>
              <a:r>
                <a:rPr lang="zh-CN" altLang="en-US" sz="3600">
                  <a:solidFill>
                    <a:srgbClr val="0070C0"/>
                  </a:solidFill>
                </a:rPr>
                <a:t>近         远</a:t>
              </a:r>
              <a:endParaRPr lang="zh-CN" altLang="en-US" sz="3600">
                <a:solidFill>
                  <a:srgbClr val="0070C0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14615" y="4306"/>
              <a:ext cx="0" cy="2450"/>
            </a:xfrm>
            <a:prstGeom prst="straightConnector1">
              <a:avLst/>
            </a:prstGeom>
            <a:ln w="3492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094105" y="3119120"/>
            <a:ext cx="11614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科</a:t>
            </a:r>
            <a:endParaRPr lang="zh-CN" altLang="en-US" sz="28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94105" y="3682365"/>
            <a:ext cx="5816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目</a:t>
            </a:r>
            <a:endParaRPr lang="zh-CN" altLang="en-US" sz="280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7365" y="4301490"/>
            <a:ext cx="16903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800">
                <a:sym typeface="+mn-ea"/>
              </a:rPr>
              <a:t>纲</a:t>
            </a:r>
            <a:endParaRPr lang="zh-CN" altLang="en-US" sz="2800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1465" y="5845810"/>
            <a:ext cx="21221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800">
                <a:sym typeface="+mn-ea"/>
              </a:rPr>
              <a:t>界</a:t>
            </a:r>
            <a:endParaRPr lang="zh-CN" altLang="en-US" sz="2800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08315" y="2075815"/>
            <a:ext cx="46824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最基本的分类单位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34450" y="5415280"/>
            <a:ext cx="30619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动物界、真菌界、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  <a:p>
            <a:pPr algn="ctr">
              <a:buNone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原核生物界、原生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生物界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5" name="标题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05105" y="-257810"/>
            <a:ext cx="8398510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任务二：</a:t>
            </a:r>
            <a:r>
              <a:rPr lang="zh-CN" altLang="en-US" sz="3600">
                <a:sym typeface="+mn-ea"/>
              </a:rPr>
              <a:t>生物分类</a:t>
            </a:r>
            <a:r>
              <a:rPr lang="zh-CN" altLang="en-US" sz="3600">
                <a:sym typeface="+mn-ea"/>
              </a:rPr>
              <a:t>再探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分类</a:t>
            </a:r>
            <a:r>
              <a:rPr lang="zh-CN" altLang="en-US" sz="3600">
                <a:sym typeface="+mn-ea"/>
              </a:rPr>
              <a:t>等级</a:t>
            </a:r>
            <a:endParaRPr lang="zh-CN" altLang="en-US" sz="3600"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906010" y="2430145"/>
            <a:ext cx="1294130" cy="3510280"/>
            <a:chOff x="13326" y="3212"/>
            <a:chExt cx="2038" cy="5528"/>
          </a:xfrm>
        </p:grpSpPr>
        <p:sp>
          <p:nvSpPr>
            <p:cNvPr id="28" name="文本框 27"/>
            <p:cNvSpPr txBox="1"/>
            <p:nvPr/>
          </p:nvSpPr>
          <p:spPr>
            <a:xfrm>
              <a:off x="13326" y="3212"/>
              <a:ext cx="2039" cy="5528"/>
            </a:xfrm>
            <a:prstGeom prst="rect">
              <a:avLst/>
            </a:prstGeom>
          </p:spPr>
          <p:txBody>
            <a:bodyPr vert="eaVert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>
                <a:lnSpc>
                  <a:spcPct val="13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</a:pPr>
              <a:r>
                <a:rPr lang="zh-CN" altLang="en-US" sz="3600">
                  <a:solidFill>
                    <a:srgbClr val="0070C0"/>
                  </a:solidFill>
                </a:rPr>
                <a:t>大         </a:t>
              </a:r>
              <a:r>
                <a:rPr lang="zh-CN" altLang="en-US" sz="3600">
                  <a:solidFill>
                    <a:srgbClr val="0070C0"/>
                  </a:solidFill>
                </a:rPr>
                <a:t>小</a:t>
              </a:r>
              <a:endParaRPr lang="zh-CN" altLang="en-US" sz="3600">
                <a:solidFill>
                  <a:srgbClr val="0070C0"/>
                </a:solidFill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>
              <a:off x="14615" y="4306"/>
              <a:ext cx="0" cy="2450"/>
            </a:xfrm>
            <a:prstGeom prst="straightConnector1">
              <a:avLst/>
            </a:prstGeom>
            <a:ln w="3492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5150" y="973455"/>
            <a:ext cx="11626850" cy="148336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200"/>
              <a:t>根据所学，结合资料请大家尝试写出人和黑猩猩的分类等级。</a:t>
            </a:r>
            <a:endParaRPr lang="zh-CN" altLang="en-US" sz="3200"/>
          </a:p>
        </p:txBody>
      </p:sp>
      <p:sp>
        <p:nvSpPr>
          <p:cNvPr id="13" name="标题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105" y="-257810"/>
            <a:ext cx="9722485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任务三：</a:t>
            </a:r>
            <a:r>
              <a:rPr lang="zh-CN" altLang="en-US" sz="3600">
                <a:sym typeface="+mn-ea"/>
              </a:rPr>
              <a:t>生物分类深究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尝试生物分类</a:t>
            </a:r>
            <a:endParaRPr lang="zh-CN" altLang="en-US" sz="3600">
              <a:sym typeface="+mn-ea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1747520" y="1889760"/>
          <a:ext cx="8532495" cy="4145280"/>
        </p:xfrm>
        <a:graphic>
          <a:graphicData uri="http://schemas.openxmlformats.org/drawingml/2006/table">
            <a:tbl>
              <a:tblPr firstRow="1">
                <a:tableStyleId>{004BE141-E995-4A1D-BC99-34D7ECF692BB}</a:tableStyleId>
              </a:tblPr>
              <a:tblGrid>
                <a:gridCol w="2133124"/>
                <a:gridCol w="2133124"/>
                <a:gridCol w="2133123"/>
                <a:gridCol w="2133124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分类等级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人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黑猩猩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东北虎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2770" y="1023620"/>
            <a:ext cx="11626850" cy="22999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/>
              <a:t>生物分类是研究生物的一种基本方法。</a:t>
            </a:r>
            <a:br>
              <a:rPr lang="zh-CN" altLang="en-US" sz="3200"/>
            </a:br>
            <a:r>
              <a:rPr lang="en-US" altLang="zh-CN" sz="3200">
                <a:sym typeface="+mn-ea"/>
              </a:rPr>
              <a:t>1.</a:t>
            </a:r>
            <a:r>
              <a:rPr lang="zh-CN" altLang="en-US" sz="3200">
                <a:sym typeface="+mn-ea"/>
              </a:rPr>
              <a:t>生物分类</a:t>
            </a:r>
            <a:r>
              <a:rPr lang="zh-CN" altLang="en-US" sz="3200"/>
              <a:t>可以理清不同类群之间的亲缘关系和进化关系。</a:t>
            </a:r>
            <a:br>
              <a:rPr lang="zh-CN" altLang="en-US" sz="3200"/>
            </a:br>
            <a:endParaRPr lang="zh-CN" altLang="en-US" sz="3200"/>
          </a:p>
        </p:txBody>
      </p:sp>
      <p:sp>
        <p:nvSpPr>
          <p:cNvPr id="13" name="标题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38430" y="-168275"/>
            <a:ext cx="9722485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任务三：</a:t>
            </a:r>
            <a:r>
              <a:rPr lang="zh-CN" altLang="en-US" sz="3600">
                <a:sym typeface="+mn-ea"/>
              </a:rPr>
              <a:t>生物分类深究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感悟研究</a:t>
            </a:r>
            <a:r>
              <a:rPr lang="zh-CN" altLang="en-US" sz="3600">
                <a:sym typeface="+mn-ea"/>
              </a:rPr>
              <a:t>价值</a:t>
            </a:r>
            <a:endParaRPr lang="zh-CN" altLang="en-US" sz="36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5805" y="2373630"/>
            <a:ext cx="10935335" cy="4570730"/>
          </a:xfrm>
          <a:prstGeom prst="rect">
            <a:avLst/>
          </a:prstGeom>
        </p:spPr>
        <p:txBody>
          <a:bodyPr wrap="square">
            <a:spAutoFit/>
          </a:bodyPr>
          <a:p>
            <a:pPr mar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3200" b="0" i="0" spc="10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如：黑猩猩</a:t>
            </a:r>
            <a:r>
              <a:rPr lang="zh-CN" altLang="en-US" sz="3200" b="0" i="0" spc="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是目前最接近人类的</a:t>
            </a:r>
            <a:r>
              <a:rPr lang="zh-CN" altLang="en-US" sz="3200" b="0" i="0" spc="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hlinkClick r:id="rId3"/>
              </a:rPr>
              <a:t>类人猿</a:t>
            </a:r>
            <a:r>
              <a:rPr lang="zh-CN" altLang="en-US" sz="3200" b="0" i="0" spc="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，也是亲缘关系与人类最接近的动物。研究黑猩猩的社会性对于研究人猿、早期人类的社会构成具有很大的意义，这些是在实验室里无法进行的研究。</a:t>
            </a:r>
            <a:endParaRPr lang="zh-CN" altLang="en-US" sz="3200" b="0" i="0" spc="1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3200" b="0" i="0" spc="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  </a:t>
            </a:r>
            <a:r>
              <a:rPr lang="zh-CN" altLang="en-US" sz="3200" b="0" i="0" spc="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由于在生理、高级神经活动和亲缘关系等方面与人类接近，常常被用于医学和心理学研究，代替人类测试新药的毒副作用，或是测验疾病的发病机理。</a:t>
            </a:r>
            <a:endParaRPr lang="zh-CN" altLang="en-US" sz="3200" b="0" i="0" spc="1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图片 18"/>
          <p:cNvPicPr/>
          <p:nvPr/>
        </p:nvPicPr>
        <p:blipFill>
          <a:blip r:embed="rId4"/>
          <a:srcRect l="28678" t="21288"/>
          <a:stretch>
            <a:fillRect/>
          </a:stretch>
        </p:blipFill>
        <p:spPr>
          <a:xfrm>
            <a:off x="9527540" y="0"/>
            <a:ext cx="2672080" cy="17691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38430" y="-168275"/>
            <a:ext cx="9722485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任务三：</a:t>
            </a:r>
            <a:r>
              <a:rPr lang="zh-CN" altLang="en-US" sz="3600">
                <a:sym typeface="+mn-ea"/>
              </a:rPr>
              <a:t>生物分类深究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感悟研究</a:t>
            </a:r>
            <a:r>
              <a:rPr lang="zh-CN" altLang="en-US" sz="3600">
                <a:sym typeface="+mn-ea"/>
              </a:rPr>
              <a:t>价值</a:t>
            </a:r>
            <a:endParaRPr lang="zh-CN" altLang="en-US" sz="36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6445" y="1176020"/>
            <a:ext cx="78301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ym typeface="+mn-ea"/>
              </a:rPr>
              <a:t>2.</a:t>
            </a:r>
            <a:r>
              <a:rPr lang="zh-CN" altLang="en-US" sz="3200">
                <a:sym typeface="+mn-ea"/>
              </a:rPr>
              <a:t>生物分类有利于人们进行杂交育种研究。</a:t>
            </a:r>
            <a:r>
              <a:rPr lang="zh-CN" altLang="en-US" sz="3200">
                <a:solidFill>
                  <a:schemeClr val="accent6">
                    <a:lumMod val="75000"/>
                  </a:schemeClr>
                </a:solidFill>
                <a:sym typeface="+mn-ea"/>
              </a:rPr>
              <a:t>如：骡子的育种</a:t>
            </a:r>
            <a:endParaRPr lang="zh-CN" altLang="en-US" sz="3200">
              <a:solidFill>
                <a:schemeClr val="accent6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rcRect b="49352"/>
          <a:stretch>
            <a:fillRect/>
          </a:stretch>
        </p:blipFill>
        <p:spPr>
          <a:xfrm>
            <a:off x="6096000" y="2120900"/>
            <a:ext cx="6176010" cy="47371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72770" y="3616325"/>
            <a:ext cx="6624320" cy="2577465"/>
            <a:chOff x="902" y="5695"/>
            <a:chExt cx="10432" cy="4059"/>
          </a:xfrm>
        </p:grpSpPr>
        <p:sp>
          <p:nvSpPr>
            <p:cNvPr id="9" name="文本框 8"/>
            <p:cNvSpPr txBox="1"/>
            <p:nvPr/>
          </p:nvSpPr>
          <p:spPr>
            <a:xfrm>
              <a:off x="6400" y="5695"/>
              <a:ext cx="4935" cy="1501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2800">
                  <a:latin typeface="Arial" panose="020B0604020202020204" pitchFamily="34" charset="0"/>
                  <a:ea typeface="微软雅黑" panose="020B0503020204020204" charset="-122"/>
                </a:rPr>
                <a:t>马科，马属，</a:t>
              </a:r>
              <a:endParaRPr lang="zh-CN" altLang="en-US" sz="2800"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algn="l"/>
              <a:r>
                <a:rPr lang="zh-CN" altLang="en-US" sz="2800">
                  <a:latin typeface="Arial" panose="020B0604020202020204" pitchFamily="34" charset="0"/>
                  <a:ea typeface="微软雅黑" panose="020B0503020204020204" charset="-122"/>
                </a:rPr>
                <a:t> </a:t>
              </a:r>
              <a:r>
                <a:rPr lang="en-US" altLang="zh-CN" sz="2800">
                  <a:latin typeface="Arial" panose="020B0604020202020204" pitchFamily="34" charset="0"/>
                  <a:ea typeface="微软雅黑" panose="020B0503020204020204" charset="-122"/>
                </a:rPr>
                <a:t>     </a:t>
              </a:r>
              <a:r>
                <a:rPr lang="zh-CN" altLang="en-US" sz="2800">
                  <a:latin typeface="Arial" panose="020B0604020202020204" pitchFamily="34" charset="0"/>
                  <a:ea typeface="微软雅黑" panose="020B0503020204020204" charset="-122"/>
                </a:rPr>
                <a:t>家驴</a:t>
              </a:r>
              <a:endParaRPr lang="zh-CN" altLang="en-US" sz="28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02" y="5695"/>
              <a:ext cx="3470" cy="1501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2800">
                  <a:latin typeface="Arial" panose="020B0604020202020204" pitchFamily="34" charset="0"/>
                  <a:ea typeface="微软雅黑" panose="020B0503020204020204" charset="-122"/>
                </a:rPr>
                <a:t>马科，马属，</a:t>
              </a:r>
              <a:endParaRPr lang="zh-CN" altLang="en-US" sz="2800"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algn="l"/>
              <a:r>
                <a:rPr lang="zh-CN" altLang="en-US" sz="2800">
                  <a:latin typeface="Arial" panose="020B0604020202020204" pitchFamily="34" charset="0"/>
                  <a:ea typeface="微软雅黑" panose="020B0503020204020204" charset="-122"/>
                </a:rPr>
                <a:t> </a:t>
              </a:r>
              <a:r>
                <a:rPr lang="en-US" altLang="zh-CN" sz="2800">
                  <a:latin typeface="Arial" panose="020B0604020202020204" pitchFamily="34" charset="0"/>
                  <a:ea typeface="微软雅黑" panose="020B0503020204020204" charset="-122"/>
                </a:rPr>
                <a:t>     </a:t>
              </a:r>
              <a:r>
                <a:rPr lang="zh-CN" altLang="en-US" sz="2800">
                  <a:latin typeface="Arial" panose="020B0604020202020204" pitchFamily="34" charset="0"/>
                  <a:ea typeface="微软雅黑" panose="020B0503020204020204" charset="-122"/>
                </a:rPr>
                <a:t>家马</a:t>
              </a:r>
              <a:endParaRPr lang="zh-CN" altLang="en-US" sz="28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815" y="5889"/>
              <a:ext cx="1221" cy="1113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400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×</a:t>
              </a:r>
              <a:endParaRPr lang="zh-CN" altLang="en-US" sz="40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91" y="8254"/>
              <a:ext cx="3470" cy="1501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2800">
                  <a:latin typeface="Arial" panose="020B0604020202020204" pitchFamily="34" charset="0"/>
                  <a:ea typeface="微软雅黑" panose="020B0503020204020204" charset="-122"/>
                </a:rPr>
                <a:t>马科，马属，</a:t>
              </a:r>
              <a:endParaRPr lang="zh-CN" altLang="en-US" sz="2800"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algn="l"/>
              <a:r>
                <a:rPr lang="zh-CN" altLang="en-US" sz="2800">
                  <a:latin typeface="Arial" panose="020B0604020202020204" pitchFamily="34" charset="0"/>
                  <a:ea typeface="微软雅黑" panose="020B0503020204020204" charset="-122"/>
                </a:rPr>
                <a:t> </a:t>
              </a:r>
              <a:r>
                <a:rPr lang="en-US" altLang="zh-CN" sz="2800">
                  <a:latin typeface="Arial" panose="020B0604020202020204" pitchFamily="34" charset="0"/>
                  <a:ea typeface="微软雅黑" panose="020B0503020204020204" charset="-122"/>
                </a:rPr>
                <a:t>      </a:t>
              </a:r>
              <a:r>
                <a:rPr lang="zh-CN" altLang="en-US" sz="2800">
                  <a:latin typeface="Arial" panose="020B0604020202020204" pitchFamily="34" charset="0"/>
                  <a:ea typeface="微软雅黑" panose="020B0503020204020204" charset="-122"/>
                </a:rPr>
                <a:t>骡</a:t>
              </a:r>
              <a:endParaRPr lang="zh-CN" altLang="en-US" sz="28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5202" y="7098"/>
              <a:ext cx="12" cy="961"/>
            </a:xfrm>
            <a:prstGeom prst="straightConnector1">
              <a:avLst/>
            </a:prstGeom>
            <a:ln w="31750" cap="rnd">
              <a:solidFill>
                <a:schemeClr val="accent3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38430" y="-49530"/>
            <a:ext cx="9722485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任务三：</a:t>
            </a:r>
            <a:r>
              <a:rPr lang="zh-CN" altLang="en-US" sz="3600">
                <a:sym typeface="+mn-ea"/>
              </a:rPr>
              <a:t>生物分类深究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感悟研究</a:t>
            </a:r>
            <a:r>
              <a:rPr lang="zh-CN" altLang="en-US" sz="3600">
                <a:sym typeface="+mn-ea"/>
              </a:rPr>
              <a:t>价值</a:t>
            </a:r>
            <a:endParaRPr lang="zh-CN" altLang="en-US" sz="36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250" y="918845"/>
            <a:ext cx="11386185" cy="3290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ym typeface="+mn-ea"/>
              </a:rPr>
              <a:t>3.</a:t>
            </a:r>
            <a:r>
              <a:rPr lang="zh-CN" altLang="en-US" sz="3200">
                <a:sym typeface="+mn-ea"/>
              </a:rPr>
              <a:t>生物分类</a:t>
            </a:r>
            <a:r>
              <a:rPr lang="zh-CN" altLang="en-US" sz="3200">
                <a:sym typeface="+mn-ea"/>
              </a:rPr>
              <a:t>能够帮助人类了解并保护生物的多样性。</a:t>
            </a:r>
            <a:endParaRPr lang="zh-CN" altLang="en-US" sz="32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chemeClr val="accent6">
                    <a:lumMod val="75000"/>
                  </a:schemeClr>
                </a:solidFill>
                <a:sym typeface="+mn-ea"/>
              </a:rPr>
              <a:t>如：紫杉</a:t>
            </a:r>
            <a:r>
              <a:rPr lang="en-US" altLang="zh-CN" sz="3200">
                <a:sym typeface="+mn-ea"/>
              </a:rPr>
              <a:t>——</a:t>
            </a:r>
            <a:r>
              <a:rPr lang="zh-CN" altLang="en-US" sz="3200">
                <a:sym typeface="+mn-ea"/>
              </a:rPr>
              <a:t>列入《世界自然保护联盟濒危物种红色名录》濒危物种，为国家一级保护植物。紫杉树皮的提取物中发现了紫杉醇具有独特抗癌作用。</a:t>
            </a:r>
            <a:endParaRPr lang="zh-CN" altLang="en-US" sz="32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sym typeface="+mn-ea"/>
              </a:rPr>
              <a:t> </a:t>
            </a:r>
            <a:r>
              <a:rPr lang="en-US" altLang="zh-CN" sz="3200">
                <a:sym typeface="+mn-ea"/>
              </a:rPr>
              <a:t>   </a:t>
            </a:r>
            <a:r>
              <a:rPr lang="zh-CN" altLang="en-US" sz="3200">
                <a:sym typeface="+mn-ea"/>
              </a:rPr>
              <a:t>研究从亲缘关系较近的其他物种中提取相同</a:t>
            </a:r>
            <a:r>
              <a:rPr lang="zh-CN" altLang="en-US" sz="3200">
                <a:sym typeface="+mn-ea"/>
              </a:rPr>
              <a:t>物质？</a:t>
            </a:r>
            <a:endParaRPr lang="zh-CN" altLang="en-US" sz="3200"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434205"/>
            <a:ext cx="3482340" cy="242379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097770" y="3486785"/>
            <a:ext cx="2094865" cy="337121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3947795" y="4375150"/>
            <a:ext cx="4443095" cy="24828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7330" y="0"/>
            <a:ext cx="9722485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课后拓展</a:t>
            </a:r>
            <a:r>
              <a:rPr lang="zh-CN" altLang="en-US" sz="3600"/>
              <a:t>探究</a:t>
            </a:r>
            <a:endParaRPr lang="zh-CN" altLang="en-US" sz="3600"/>
          </a:p>
        </p:txBody>
      </p:sp>
      <p:sp>
        <p:nvSpPr>
          <p:cNvPr id="3" name="形状1"/>
          <p:cNvSpPr txBox="1"/>
          <p:nvPr>
            <p:custDataLst>
              <p:tags r:id="rId2"/>
            </p:custDataLst>
          </p:nvPr>
        </p:nvSpPr>
        <p:spPr>
          <a:xfrm>
            <a:off x="1438037" y="1629728"/>
            <a:ext cx="3192780" cy="374662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rgbClr val="89C57B"/>
            </a:solidFill>
            <a:prstDash val="solid"/>
            <a:headEnd type="none" w="med" len="med"/>
            <a:tailEnd type="none" w="med" len="med"/>
          </a:ln>
          <a:effectLst>
            <a:outerShdw blurRad="124460" dist="127000" dir="132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sp>
        <p:nvSpPr>
          <p:cNvPr id="8" name="形状2"/>
          <p:cNvSpPr txBox="1"/>
          <p:nvPr>
            <p:custDataLst>
              <p:tags r:id="rId3"/>
            </p:custDataLst>
          </p:nvPr>
        </p:nvSpPr>
        <p:spPr>
          <a:xfrm>
            <a:off x="7005955" y="1629410"/>
            <a:ext cx="3279775" cy="3746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89C57B"/>
            </a:solidFill>
            <a:prstDash val="solid"/>
            <a:headEnd type="none" w="med" len="med"/>
            <a:tailEnd type="none" w="med" len="med"/>
          </a:ln>
          <a:effectLst>
            <a:outerShdw blurRad="124460" dist="127000" dir="132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sp>
        <p:nvSpPr>
          <p:cNvPr id="9" name="文本3"/>
          <p:cNvSpPr txBox="1"/>
          <p:nvPr>
            <p:custDataLst>
              <p:tags r:id="rId4"/>
            </p:custDataLst>
          </p:nvPr>
        </p:nvSpPr>
        <p:spPr>
          <a:xfrm>
            <a:off x="7088505" y="2270760"/>
            <a:ext cx="3060065" cy="291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t"/>
          <a:lstStyle/>
          <a:p>
            <a:pPr marL="0" algn="l">
              <a:lnSpc>
                <a:spcPts val="41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②课后探究实践活动为校园中的植物挂牌，展示其名称、所属类群、主要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特征</a:t>
            </a:r>
            <a:endParaRPr lang="zh-CN" altLang="en-US" sz="2800" b="0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4"/>
          <p:cNvSpPr txBox="1"/>
          <p:nvPr>
            <p:custDataLst>
              <p:tags r:id="rId5"/>
            </p:custDataLst>
          </p:nvPr>
        </p:nvSpPr>
        <p:spPr>
          <a:xfrm>
            <a:off x="1504950" y="2190115"/>
            <a:ext cx="3062605" cy="2790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t"/>
          <a:lstStyle/>
          <a:p>
            <a:pPr marL="0" algn="l">
              <a:lnSpc>
                <a:spcPts val="41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①在五界系统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的每一界中选择你所感兴趣一种生物建构生物分类的思维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导图（概念模型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图）</a:t>
            </a:r>
            <a:endParaRPr lang="zh-CN" altLang="en-US" sz="2800" b="0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7330" y="0"/>
            <a:ext cx="9722485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欣赏</a:t>
            </a:r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593725" y="1577975"/>
            <a:ext cx="11006455" cy="492252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4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  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且请看那一树，齐着华庭寺的廊檐一般高，油光碧绿的树叶中间托出千百朵重瓣的大花，那样红艳，每朵花都像一团烧得正旺的火焰。这就是有名的茶花。不见茶花，你是不容易懂得“春深似海”这句诗的妙处的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    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   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我不觉对着茶花沉吟起来。茶花是美啊。凡是生活中美的事物都是劳动创造的。是谁白天黑夜，积年累月，拿自己的汗水浇着花，像抚育自己儿女一样抚育着花秧，终于培养出这样绝色的好花？应该感谢那为我们美化生活的人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04995" y="579120"/>
            <a:ext cx="288480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3335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0" i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《</a:t>
            </a:r>
            <a:r>
              <a:rPr lang="zh-CN" altLang="en-US" sz="3600" b="0" i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茶花赋</a:t>
            </a:r>
            <a:r>
              <a:rPr lang="en-US" altLang="zh-CN" sz="3600" b="0" i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》</a:t>
            </a:r>
            <a:endParaRPr lang="zh-CN" altLang="en-US" sz="3600" b="0" i="0">
              <a:solidFill>
                <a:srgbClr val="136EC2"/>
              </a:solidFill>
              <a:latin typeface="华文新魏" panose="02010800040101010101" charset="-122"/>
              <a:ea typeface="华文新魏" panose="02010800040101010101" charset="-122"/>
              <a:hlinkClick r:id="rId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88200" y="786130"/>
            <a:ext cx="288480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3335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0" i="0">
                <a:solidFill>
                  <a:srgbClr val="136EC2"/>
                </a:solidFill>
                <a:latin typeface="华文新魏" panose="02010800040101010101" charset="-122"/>
                <a:ea typeface="华文新魏" panose="02010800040101010101" charset="-122"/>
              </a:rPr>
              <a:t>杨</a:t>
            </a:r>
            <a:r>
              <a:rPr lang="zh-CN" altLang="en-US" sz="3600" b="0" i="0">
                <a:solidFill>
                  <a:srgbClr val="136EC2"/>
                </a:solidFill>
                <a:latin typeface="华文新魏" panose="02010800040101010101" charset="-122"/>
                <a:ea typeface="华文新魏" panose="02010800040101010101" charset="-122"/>
              </a:rPr>
              <a:t>朔</a:t>
            </a:r>
            <a:endParaRPr lang="zh-CN" altLang="en-US" sz="3600" b="0" i="0">
              <a:solidFill>
                <a:srgbClr val="136EC2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感谢观看</a:t>
            </a:r>
            <a:endParaRPr lang="zh-CN" altLang="en-US" dirty="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en-US" altLang="zh-CN"/>
              <a:t>WPS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1"/>
          <a:srcRect l="5573" t="22173" r="2667" b="21867"/>
          <a:stretch>
            <a:fillRect/>
          </a:stretch>
        </p:blipFill>
        <p:spPr>
          <a:xfrm>
            <a:off x="6517640" y="1138555"/>
            <a:ext cx="5052060" cy="3602990"/>
          </a:xfrm>
          <a:prstGeom prst="rect">
            <a:avLst/>
          </a:prstGeom>
        </p:spPr>
      </p:pic>
      <p:pic>
        <p:nvPicPr>
          <p:cNvPr id="22" name="图片 21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8625" y="2714625"/>
            <a:ext cx="5522595" cy="3897630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6517005" y="4840605"/>
            <a:ext cx="5541010" cy="152971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</a:rPr>
              <a:t>具有辛凉解表、清热解毒的作用，临床主要用于流行性感冒引起的发热、头痛、咳嗽、口干、咽喉疼痛等。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6652895" y="368935"/>
            <a:ext cx="53390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>
                <a:solidFill>
                  <a:schemeClr val="tx1"/>
                </a:solidFill>
                <a:cs typeface="楷体" panose="02010609060101010101" charset="-122"/>
                <a:sym typeface="+mn-ea"/>
              </a:rPr>
              <a:t>维C银翘片属于中西药复方制剂，中药成分主要有</a:t>
            </a:r>
            <a:r>
              <a:rPr lang="zh-CN" altLang="en-US" sz="2800" b="1">
                <a:solidFill>
                  <a:schemeClr val="tx1"/>
                </a:solidFill>
                <a:cs typeface="楷体" panose="02010609060101010101" charset="-122"/>
                <a:sym typeface="+mn-ea"/>
              </a:rPr>
              <a:t>金银花、</a:t>
            </a:r>
            <a:r>
              <a:rPr lang="zh-CN" altLang="en-US" sz="2800" b="1">
                <a:solidFill>
                  <a:srgbClr val="FF0000"/>
                </a:solidFill>
                <a:cs typeface="楷体" panose="02010609060101010101" charset="-122"/>
                <a:sym typeface="+mn-ea"/>
              </a:rPr>
              <a:t>连翘</a:t>
            </a:r>
            <a:r>
              <a:rPr lang="zh-CN" altLang="en-US" sz="2800">
                <a:solidFill>
                  <a:schemeClr val="tx1"/>
                </a:solidFill>
                <a:cs typeface="楷体" panose="02010609060101010101" charset="-122"/>
                <a:sym typeface="+mn-ea"/>
              </a:rPr>
              <a:t>等。</a:t>
            </a:r>
            <a:endParaRPr lang="zh-CN" altLang="en-US" sz="2800">
              <a:solidFill>
                <a:schemeClr val="tx1"/>
              </a:solidFill>
              <a:cs typeface="楷体" panose="02010609060101010101" charset="-122"/>
              <a:sym typeface="+mn-ea"/>
            </a:endParaRPr>
          </a:p>
        </p:txBody>
      </p:sp>
      <p:sp>
        <p:nvSpPr>
          <p:cNvPr id="25" name="标题 24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318260" y="1649730"/>
            <a:ext cx="4959985" cy="879475"/>
          </a:xfrm>
        </p:spPr>
        <p:txBody>
          <a:bodyPr vert="horz" wrap="square" lIns="0" tIns="0" rIns="0" bIns="0" rtlCol="0" anchor="b"/>
          <a:lstStyle/>
          <a:p>
            <a:pPr lvl="0" algn="l">
              <a:buClrTx/>
              <a:buSzTx/>
              <a:buFontTx/>
            </a:pPr>
            <a:r>
              <a:rPr lang="zh-CN" altLang="en-US" sz="4400" dirty="0">
                <a:sym typeface="+mn-ea"/>
              </a:rPr>
              <a:t>流行性感冒</a:t>
            </a:r>
            <a:endParaRPr lang="zh-CN" altLang="en-US" sz="4400" dirty="0">
              <a:sym typeface="+mn-ea"/>
            </a:endParaRPr>
          </a:p>
        </p:txBody>
      </p:sp>
      <p:pic>
        <p:nvPicPr>
          <p:cNvPr id="28" name="图片 27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6985"/>
            <a:ext cx="2543175" cy="1517015"/>
          </a:xfrm>
          <a:prstGeom prst="rect">
            <a:avLst/>
          </a:prstGeom>
        </p:spPr>
      </p:pic>
      <p:sp>
        <p:nvSpPr>
          <p:cNvPr id="29" name="标题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107315" y="0"/>
            <a:ext cx="2766060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/>
              <a:t>情境</a:t>
            </a:r>
            <a:r>
              <a:rPr lang="zh-CN" altLang="en-US" sz="4400"/>
              <a:t>模拟：</a:t>
            </a:r>
            <a:endParaRPr lang="zh-CN" altLang="en-US" sz="4400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生物命名法</a:t>
            </a:r>
            <a:r>
              <a:rPr lang="en-US" altLang="zh-CN"/>
              <a:t>——</a:t>
            </a:r>
            <a:r>
              <a:rPr lang="zh-CN" altLang="en-US"/>
              <a:t>双名法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3200"/>
              <a:t>1768</a:t>
            </a:r>
            <a:r>
              <a:rPr lang="zh-CN" altLang="en-US" sz="3200"/>
              <a:t>年，林奈</a:t>
            </a:r>
            <a:endParaRPr lang="zh-CN" altLang="en-US" sz="3200"/>
          </a:p>
          <a:p>
            <a:pPr marL="0" indent="0">
              <a:buNone/>
            </a:pPr>
            <a:r>
              <a:rPr lang="en-US" altLang="zh-CN" sz="3200"/>
              <a:t>          </a:t>
            </a:r>
            <a:r>
              <a:rPr lang="zh-CN" altLang="en-US" sz="3200"/>
              <a:t>在《自然系统》中提出</a:t>
            </a:r>
            <a:r>
              <a:rPr lang="en-US" altLang="zh-CN" sz="3200"/>
              <a:t>——</a:t>
            </a:r>
            <a:r>
              <a:rPr lang="zh-CN" altLang="en-US" sz="3200"/>
              <a:t>双名法。</a:t>
            </a:r>
            <a:endParaRPr lang="zh-CN" altLang="en-US" sz="3200"/>
          </a:p>
          <a:p>
            <a:pPr marL="0" indent="0">
              <a:buNone/>
            </a:pPr>
            <a:r>
              <a:rPr lang="en-US" altLang="zh-CN" sz="3200"/>
              <a:t>         </a:t>
            </a:r>
            <a:r>
              <a:rPr lang="en-US" altLang="zh-CN" sz="3200">
                <a:solidFill>
                  <a:srgbClr val="FF0000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学名：属名</a:t>
            </a:r>
            <a:r>
              <a:rPr lang="en-US" altLang="zh-CN" sz="3600">
                <a:solidFill>
                  <a:srgbClr val="FF0000"/>
                </a:solidFill>
              </a:rPr>
              <a:t>+</a:t>
            </a:r>
            <a:r>
              <a:rPr lang="zh-CN" altLang="en-US" sz="3600">
                <a:solidFill>
                  <a:srgbClr val="FF0000"/>
                </a:solidFill>
              </a:rPr>
              <a:t>种加词</a:t>
            </a:r>
            <a:r>
              <a:rPr lang="en-US" altLang="zh-CN" sz="3600">
                <a:solidFill>
                  <a:srgbClr val="FF0000"/>
                </a:solidFill>
              </a:rPr>
              <a:t>+</a:t>
            </a:r>
            <a:r>
              <a:rPr lang="zh-CN" altLang="en-US" sz="3600">
                <a:solidFill>
                  <a:srgbClr val="FF0000"/>
                </a:solidFill>
              </a:rPr>
              <a:t>命名者姓名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02205" y="5288915"/>
            <a:ext cx="877125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例如：</a:t>
            </a:r>
            <a:r>
              <a:rPr lang="en-US" altLang="zh-CN" sz="3200" i="1">
                <a:solidFill>
                  <a:srgbClr val="333333"/>
                </a:solidFill>
                <a:latin typeface="Helvetica"/>
                <a:ea typeface="Helvetica"/>
              </a:rPr>
              <a:t>Forsythia viridissima</a:t>
            </a:r>
            <a:r>
              <a:rPr lang="en-US" altLang="zh-CN" sz="3200" i="0">
                <a:solidFill>
                  <a:srgbClr val="333333"/>
                </a:solidFill>
                <a:latin typeface="Helvetica"/>
                <a:ea typeface="Helvetica"/>
              </a:rPr>
              <a:t> Lindl.</a:t>
            </a:r>
            <a:endParaRPr lang="en-US" altLang="zh-CN" sz="3200" i="0">
              <a:solidFill>
                <a:srgbClr val="333333"/>
              </a:solidFill>
              <a:latin typeface="Helvetica"/>
              <a:ea typeface="Helvetic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050665" y="3491865"/>
            <a:ext cx="2656205" cy="2921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7034530" y="3514090"/>
            <a:ext cx="2046605" cy="3683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719830" y="4053205"/>
            <a:ext cx="2987040" cy="6451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>
                <a:latin typeface="Arial" panose="020B0604020202020204" pitchFamily="34" charset="0"/>
                <a:ea typeface="微软雅黑" panose="020B0503020204020204" charset="-122"/>
              </a:rPr>
              <a:t>拉丁文、斜体</a:t>
            </a:r>
            <a:endParaRPr lang="zh-CN" altLang="en-US" sz="3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5315585" y="3536315"/>
            <a:ext cx="0" cy="46101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8136255" y="3528695"/>
            <a:ext cx="0" cy="46101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526020" y="4053205"/>
            <a:ext cx="1163320" cy="6451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>
                <a:latin typeface="Arial" panose="020B0604020202020204" pitchFamily="34" charset="0"/>
                <a:ea typeface="微软雅黑" panose="020B0503020204020204" charset="-122"/>
              </a:rPr>
              <a:t>正体</a:t>
            </a:r>
            <a:endParaRPr lang="zh-CN" altLang="en-US" sz="3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直角上箭头 9">
            <a:hlinkClick r:id="rId1" action="ppaction://hlinksldjump"/>
          </p:cNvPr>
          <p:cNvSpPr/>
          <p:nvPr/>
        </p:nvSpPr>
        <p:spPr>
          <a:xfrm>
            <a:off x="10986135" y="5262880"/>
            <a:ext cx="446405" cy="386715"/>
          </a:xfrm>
          <a:prstGeom prst="bentUpArrow">
            <a:avLst/>
          </a:prstGeom>
          <a:solidFill>
            <a:srgbClr val="EFF3F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985"/>
            <a:ext cx="2543175" cy="1517015"/>
          </a:xfrm>
          <a:prstGeom prst="rect">
            <a:avLst/>
          </a:prstGeom>
        </p:spPr>
      </p:pic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315" y="0"/>
            <a:ext cx="2766060" cy="1524000"/>
          </a:xfrm>
        </p:spPr>
        <p:txBody>
          <a:bodyPr vert="horz"/>
          <a:lstStyle/>
          <a:p>
            <a:r>
              <a:rPr lang="zh-CN" altLang="en-US" sz="4400"/>
              <a:t>情境</a:t>
            </a:r>
            <a:r>
              <a:rPr lang="zh-CN" altLang="en-US" sz="4400"/>
              <a:t>模拟：</a:t>
            </a:r>
            <a:endParaRPr lang="zh-CN" altLang="en-US" sz="4400"/>
          </a:p>
        </p:txBody>
      </p:sp>
      <p:sp>
        <p:nvSpPr>
          <p:cNvPr id="8" name="文本框 7"/>
          <p:cNvSpPr txBox="1"/>
          <p:nvPr/>
        </p:nvSpPr>
        <p:spPr>
          <a:xfrm>
            <a:off x="2542540" y="207645"/>
            <a:ext cx="9251315" cy="186309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>
              <a:lnSpc>
                <a:spcPct val="120000"/>
              </a:lnSpc>
            </a:pP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</a:rPr>
              <a:t>       </a:t>
            </a:r>
            <a:r>
              <a:rPr lang="zh-CN" altLang="en-US" sz="3200" kern="0" spc="150">
                <a:latin typeface="Arial" panose="020B0604020202020204" pitchFamily="34" charset="0"/>
                <a:ea typeface="微软雅黑" panose="020B0503020204020204" charset="-122"/>
              </a:rPr>
              <a:t>现贵州百灵制药有限公司拟招聘你作为采购员，请你采购</a:t>
            </a:r>
            <a:r>
              <a:rPr lang="en-US" altLang="zh-CN" sz="3200" kern="0" spc="150">
                <a:latin typeface="Arial" panose="020B0604020202020204" pitchFamily="34" charset="0"/>
                <a:ea typeface="微软雅黑" panose="020B0503020204020204" charset="-122"/>
              </a:rPr>
              <a:t>100</a:t>
            </a:r>
            <a:r>
              <a:rPr lang="zh-CN" altLang="en-US" sz="3200" kern="0" spc="150">
                <a:latin typeface="Arial" panose="020B0604020202020204" pitchFamily="34" charset="0"/>
                <a:ea typeface="微软雅黑" panose="020B0503020204020204" charset="-122"/>
              </a:rPr>
              <a:t>公斤野生连翘。以下是采药者提供的野生药材，请你</a:t>
            </a:r>
            <a:r>
              <a:rPr lang="zh-CN" altLang="en-US" sz="3200" kern="0" spc="150">
                <a:latin typeface="Arial" panose="020B0604020202020204" pitchFamily="34" charset="0"/>
                <a:ea typeface="微软雅黑" panose="020B0503020204020204" charset="-122"/>
              </a:rPr>
              <a:t>收购：</a:t>
            </a:r>
            <a:endParaRPr lang="zh-CN" altLang="en-US" sz="3200" kern="0" spc="15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3" name="图片 22" descr="3956e81f-071f-498e-9013-3b09b0f74fb6"/>
          <p:cNvPicPr>
            <a:picLocks noChangeAspect="1"/>
          </p:cNvPicPr>
          <p:nvPr/>
        </p:nvPicPr>
        <p:blipFill>
          <a:blip r:embed="rId3"/>
          <a:srcRect r="23805"/>
          <a:stretch>
            <a:fillRect/>
          </a:stretch>
        </p:blipFill>
        <p:spPr>
          <a:xfrm>
            <a:off x="6755130" y="1981835"/>
            <a:ext cx="5334635" cy="5059045"/>
          </a:xfrm>
          <a:prstGeom prst="rect">
            <a:avLst/>
          </a:prstGeom>
        </p:spPr>
      </p:pic>
      <p:pic>
        <p:nvPicPr>
          <p:cNvPr id="24" name="图片 23" descr="06001273"/>
          <p:cNvPicPr>
            <a:picLocks noChangeAspect="1"/>
          </p:cNvPicPr>
          <p:nvPr/>
        </p:nvPicPr>
        <p:blipFill>
          <a:blip r:embed="rId4"/>
          <a:srcRect l="22095" t="14395" r="3597" b="7116"/>
          <a:stretch>
            <a:fillRect/>
          </a:stretch>
        </p:blipFill>
        <p:spPr>
          <a:xfrm>
            <a:off x="0" y="1981835"/>
            <a:ext cx="5634990" cy="51663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953250" y="6054090"/>
            <a:ext cx="1573530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4000"/>
              <a:t>2</a:t>
            </a:r>
            <a:r>
              <a:rPr lang="zh-CN" altLang="en-US" sz="4000"/>
              <a:t>号</a:t>
            </a:r>
            <a:endParaRPr lang="zh-CN" altLang="en-US" sz="4000"/>
          </a:p>
        </p:txBody>
      </p:sp>
      <p:sp>
        <p:nvSpPr>
          <p:cNvPr id="15" name="文本框 14"/>
          <p:cNvSpPr txBox="1"/>
          <p:nvPr/>
        </p:nvSpPr>
        <p:spPr>
          <a:xfrm>
            <a:off x="389255" y="6151245"/>
            <a:ext cx="1573530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4000"/>
              <a:t>1</a:t>
            </a:r>
            <a:r>
              <a:rPr lang="zh-CN" altLang="en-US" sz="4000"/>
              <a:t>号</a:t>
            </a:r>
            <a:endParaRPr lang="zh-CN" altLang="en-US" sz="4000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983740" cy="1517015"/>
          </a:xfrm>
          <a:prstGeom prst="rect">
            <a:avLst/>
          </a:prstGeom>
        </p:spPr>
      </p:pic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000" y="-182880"/>
            <a:ext cx="8766175" cy="1524000"/>
          </a:xfrm>
        </p:spPr>
        <p:txBody>
          <a:bodyPr vert="horz"/>
          <a:lstStyle/>
          <a:p>
            <a:pPr algn="l">
              <a:buClrTx/>
              <a:buSzTx/>
              <a:buFontTx/>
            </a:pPr>
            <a:r>
              <a:rPr lang="zh-CN" altLang="en-US" sz="3600"/>
              <a:t>任务一：</a:t>
            </a:r>
            <a:r>
              <a:rPr lang="zh-CN" altLang="en-US" sz="3600">
                <a:sym typeface="+mn-ea"/>
              </a:rPr>
              <a:t>生物分类初探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种</a:t>
            </a:r>
            <a:endParaRPr lang="zh-CN" altLang="en-US" sz="3600">
              <a:sym typeface="+mn-ea"/>
            </a:endParaRPr>
          </a:p>
        </p:txBody>
      </p:sp>
      <p:pic>
        <p:nvPicPr>
          <p:cNvPr id="23" name="图片 22" descr="3956e81f-071f-498e-9013-3b09b0f74fb6"/>
          <p:cNvPicPr>
            <a:picLocks noChangeAspect="1"/>
          </p:cNvPicPr>
          <p:nvPr/>
        </p:nvPicPr>
        <p:blipFill>
          <a:blip r:embed="rId3"/>
          <a:srcRect r="23805"/>
          <a:stretch>
            <a:fillRect/>
          </a:stretch>
        </p:blipFill>
        <p:spPr>
          <a:xfrm>
            <a:off x="6755130" y="1981835"/>
            <a:ext cx="5334635" cy="5059045"/>
          </a:xfrm>
          <a:prstGeom prst="rect">
            <a:avLst/>
          </a:prstGeom>
        </p:spPr>
      </p:pic>
      <p:pic>
        <p:nvPicPr>
          <p:cNvPr id="24" name="图片 23" descr="06001273"/>
          <p:cNvPicPr>
            <a:picLocks noChangeAspect="1"/>
          </p:cNvPicPr>
          <p:nvPr/>
        </p:nvPicPr>
        <p:blipFill>
          <a:blip r:embed="rId4"/>
          <a:srcRect l="22095" t="14395" r="3597" b="7116"/>
          <a:stretch>
            <a:fillRect/>
          </a:stretch>
        </p:blipFill>
        <p:spPr>
          <a:xfrm>
            <a:off x="0" y="1981835"/>
            <a:ext cx="5634990" cy="51663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679815" y="1275080"/>
            <a:ext cx="2590165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4000"/>
              <a:t>植物</a:t>
            </a:r>
            <a:r>
              <a:rPr lang="en-US" altLang="zh-CN" sz="4000"/>
              <a:t>B</a:t>
            </a:r>
            <a:endParaRPr lang="en-US" altLang="zh-CN" sz="4000"/>
          </a:p>
        </p:txBody>
      </p:sp>
      <p:sp>
        <p:nvSpPr>
          <p:cNvPr id="15" name="文本框 14"/>
          <p:cNvSpPr txBox="1"/>
          <p:nvPr/>
        </p:nvSpPr>
        <p:spPr>
          <a:xfrm>
            <a:off x="2117090" y="1275080"/>
            <a:ext cx="1573530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4000"/>
              <a:t>植物</a:t>
            </a:r>
            <a:r>
              <a:rPr lang="en-US" altLang="zh-CN" sz="4000"/>
              <a:t>A</a:t>
            </a:r>
            <a:endParaRPr lang="en-US" altLang="zh-CN" sz="40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588510"/>
            <a:ext cx="2665095" cy="2269490"/>
          </a:xfrm>
          <a:prstGeom prst="rect">
            <a:avLst/>
          </a:prstGeom>
        </p:spPr>
      </p:pic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95680" y="3532505"/>
            <a:ext cx="4144645" cy="368173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/>
              <a:t>它们共同点：</a:t>
            </a:r>
            <a:r>
              <a:rPr lang="en-US" altLang="zh-CN" sz="2800"/>
              <a:t>1.</a:t>
            </a:r>
            <a:r>
              <a:rPr lang="zh-CN" altLang="en-US" sz="2800"/>
              <a:t>枝干</a:t>
            </a:r>
            <a:r>
              <a:rPr lang="zh-CN" altLang="en-US" sz="2800"/>
              <a:t>形态：</a:t>
            </a:r>
            <a:endParaRPr lang="zh-CN" altLang="en-US" sz="2800"/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2800"/>
              <a:t>2.</a:t>
            </a:r>
            <a:r>
              <a:rPr lang="zh-CN" altLang="en-US" sz="2800"/>
              <a:t>叶：</a:t>
            </a:r>
            <a:endParaRPr lang="zh-CN" altLang="en-US" sz="2800"/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2800"/>
              <a:t>3.</a:t>
            </a:r>
            <a:r>
              <a:rPr lang="zh-CN" altLang="en-US" sz="2800"/>
              <a:t>花：</a:t>
            </a:r>
            <a:endParaRPr lang="zh-CN" altLang="en-US" sz="2800"/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2800"/>
              <a:t>4.</a:t>
            </a:r>
            <a:r>
              <a:rPr lang="zh-CN" altLang="en-US" sz="2800"/>
              <a:t>果</a:t>
            </a:r>
            <a:r>
              <a:rPr lang="zh-CN" altLang="en-US" sz="2800"/>
              <a:t>：</a:t>
            </a:r>
            <a:endParaRPr lang="zh-CN" altLang="en-US" sz="2800"/>
          </a:p>
        </p:txBody>
      </p:sp>
      <p:sp>
        <p:nvSpPr>
          <p:cNvPr id="9" name="标题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31775" y="-231775"/>
            <a:ext cx="8752205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任务一：</a:t>
            </a:r>
            <a:r>
              <a:rPr lang="zh-CN" altLang="en-US" sz="3600">
                <a:sym typeface="+mn-ea"/>
              </a:rPr>
              <a:t>生物分类初探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种</a:t>
            </a:r>
            <a:endParaRPr lang="zh-CN" altLang="en-US" sz="3600">
              <a:sym typeface="+mn-ea"/>
            </a:endParaRPr>
          </a:p>
        </p:txBody>
      </p:sp>
      <p:sp>
        <p:nvSpPr>
          <p:cNvPr id="10" name="标题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48665" y="925195"/>
            <a:ext cx="10644505" cy="134302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>
                <a:solidFill>
                  <a:schemeClr val="tx1"/>
                </a:solidFill>
              </a:rPr>
              <a:t>1.</a:t>
            </a:r>
            <a:r>
              <a:rPr lang="zh-CN" altLang="en-US">
                <a:solidFill>
                  <a:schemeClr val="tx1"/>
                </a:solidFill>
              </a:rPr>
              <a:t>根据所学，植物</a:t>
            </a:r>
            <a:r>
              <a:rPr lang="en-US" altLang="zh-CN">
                <a:solidFill>
                  <a:schemeClr val="tx1"/>
                </a:solidFill>
              </a:rPr>
              <a:t>A</a:t>
            </a:r>
            <a:r>
              <a:rPr lang="zh-CN" altLang="en-US">
                <a:solidFill>
                  <a:schemeClr val="tx1"/>
                </a:solidFill>
              </a:rPr>
              <a:t>和植物</a:t>
            </a:r>
            <a:r>
              <a:rPr lang="en-US" altLang="zh-CN">
                <a:solidFill>
                  <a:schemeClr val="tx1"/>
                </a:solidFill>
              </a:rPr>
              <a:t>B</a:t>
            </a:r>
            <a:r>
              <a:rPr lang="zh-CN" altLang="en-US">
                <a:solidFill>
                  <a:schemeClr val="tx1"/>
                </a:solidFill>
              </a:rPr>
              <a:t>是哪一类植物？（藻类、苔藓、蕨类、种子？裸子、</a:t>
            </a:r>
            <a:r>
              <a:rPr lang="zh-CN" altLang="en-US">
                <a:solidFill>
                  <a:schemeClr val="tx1"/>
                </a:solidFill>
              </a:rPr>
              <a:t>被子？）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标题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75005" y="2366010"/>
            <a:ext cx="10644505" cy="116649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>
                <a:solidFill>
                  <a:schemeClr val="tx1"/>
                </a:solidFill>
              </a:rPr>
              <a:t>2.</a:t>
            </a:r>
            <a:r>
              <a:rPr lang="zh-CN" altLang="en-US">
                <a:solidFill>
                  <a:schemeClr val="tx1"/>
                </a:solidFill>
              </a:rPr>
              <a:t>请大家仔细观察两株植物，从被子植物的特征</a:t>
            </a:r>
            <a:r>
              <a:rPr lang="zh-CN" altLang="en-US">
                <a:solidFill>
                  <a:schemeClr val="tx1"/>
                </a:solidFill>
              </a:rPr>
              <a:t>出发找出它们的相同点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23510" y="360870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F0"/>
                </a:solidFill>
                <a:sym typeface="+mn-ea"/>
              </a:rPr>
              <a:t>直立灌木。</a:t>
            </a:r>
            <a:endParaRPr lang="zh-CN" altLang="en-US" sz="2800" b="1">
              <a:solidFill>
                <a:srgbClr val="00B0F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47240" y="4333875"/>
            <a:ext cx="77597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00B0F0"/>
                </a:solidFill>
                <a:sym typeface="+mn-ea"/>
              </a:rPr>
              <a:t>对生，单叶，稀三出复叶，具锯齿；具叶柄。</a:t>
            </a:r>
            <a:endParaRPr lang="zh-CN" altLang="en-US" sz="2800" b="1">
              <a:solidFill>
                <a:srgbClr val="00B0F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47240" y="4874895"/>
            <a:ext cx="89465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F0"/>
                </a:solidFill>
                <a:sym typeface="+mn-ea"/>
              </a:rPr>
              <a:t>两性花，生于叶腋，先于叶开放；花萼深4裂；花冠黄色，钟状，深4裂。</a:t>
            </a:r>
            <a:endParaRPr lang="zh-CN" altLang="en-US" sz="28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1210" y="5823585"/>
            <a:ext cx="94221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zh-CN" altLang="en-US" sz="2800" b="1">
                <a:solidFill>
                  <a:srgbClr val="00B0F0"/>
                </a:solidFill>
                <a:sym typeface="+mn-ea"/>
              </a:rPr>
              <a:t>为卵形，先端喙状渐尖，2室，室间开裂，每室具种子多枚。</a:t>
            </a:r>
            <a:endParaRPr lang="zh-CN" altLang="en-US" sz="2800"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 uiExpand="1" build="p"/>
      <p:bldP spid="2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588510"/>
            <a:ext cx="2665095" cy="2269490"/>
          </a:xfrm>
          <a:prstGeom prst="rect">
            <a:avLst/>
          </a:prstGeom>
        </p:spPr>
      </p:pic>
      <p:sp>
        <p:nvSpPr>
          <p:cNvPr id="2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65095" y="2823845"/>
            <a:ext cx="7397115" cy="72009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从进化角度看，</a:t>
            </a:r>
            <a:r>
              <a:rPr lang="zh-CN" altLang="en-US"/>
              <a:t>它们</a:t>
            </a:r>
            <a:r>
              <a:rPr lang="zh-CN" altLang="en-US"/>
              <a:t>的亲缘关系</a:t>
            </a:r>
            <a:r>
              <a:rPr lang="zh-CN" altLang="en-US"/>
              <a:t>？</a:t>
            </a:r>
            <a:endParaRPr lang="zh-CN" altLang="en-US"/>
          </a:p>
        </p:txBody>
      </p:sp>
      <p:sp>
        <p:nvSpPr>
          <p:cNvPr id="7" name="标题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70950" y="2823845"/>
            <a:ext cx="1191260" cy="72009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rgbClr val="FF0000"/>
                </a:solidFill>
              </a:rPr>
              <a:t>很近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标题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5095" y="4208780"/>
            <a:ext cx="6583045" cy="64008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</a:rPr>
              <a:t>在分类时，能把他们分为同一</a:t>
            </a:r>
            <a:r>
              <a:rPr lang="zh-CN" altLang="en-US">
                <a:solidFill>
                  <a:srgbClr val="FF0000"/>
                </a:solidFill>
              </a:rPr>
              <a:t>种</a:t>
            </a:r>
            <a:r>
              <a:rPr lang="zh-CN" altLang="en-US">
                <a:solidFill>
                  <a:schemeClr val="tx1"/>
                </a:solidFill>
              </a:rPr>
              <a:t>吗？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标题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31775" y="-231775"/>
            <a:ext cx="8752205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任务一：</a:t>
            </a:r>
            <a:r>
              <a:rPr lang="zh-CN" altLang="en-US" sz="3600">
                <a:sym typeface="+mn-ea"/>
              </a:rPr>
              <a:t>生物分类初探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种</a:t>
            </a:r>
            <a:endParaRPr lang="zh-CN" altLang="en-US" sz="3600">
              <a:sym typeface="+mn-ea"/>
            </a:endParaRPr>
          </a:p>
        </p:txBody>
      </p:sp>
      <p:sp>
        <p:nvSpPr>
          <p:cNvPr id="5" name="标题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630045" y="1240790"/>
            <a:ext cx="9538970" cy="1300480"/>
          </a:xfrm>
          <a:prstGeom prst="rect">
            <a:avLst/>
          </a:prstGeom>
        </p:spPr>
        <p:txBody>
          <a:bodyPr vert="horz" wrap="square" lIns="0" tIns="0" rIns="0" bIns="0" rtlCol="0" anchor="b">
            <a:normAutofit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</a:rPr>
              <a:t>植物</a:t>
            </a:r>
            <a:r>
              <a:rPr lang="en-US" altLang="zh-CN">
                <a:solidFill>
                  <a:schemeClr val="tx1"/>
                </a:solidFill>
              </a:rPr>
              <a:t>A</a:t>
            </a:r>
            <a:r>
              <a:rPr lang="zh-CN" altLang="en-US">
                <a:solidFill>
                  <a:schemeClr val="tx1"/>
                </a:solidFill>
              </a:rPr>
              <a:t>和植物</a:t>
            </a:r>
            <a:r>
              <a:rPr lang="en-US" altLang="zh-CN">
                <a:solidFill>
                  <a:schemeClr val="tx1"/>
                </a:solidFill>
              </a:rPr>
              <a:t>B</a:t>
            </a:r>
            <a:r>
              <a:rPr lang="zh-CN" altLang="en-US">
                <a:solidFill>
                  <a:schemeClr val="tx1"/>
                </a:solidFill>
              </a:rPr>
              <a:t>在枝条、叶、花、果实等</a:t>
            </a:r>
            <a:r>
              <a:rPr lang="zh-CN" altLang="en-US">
                <a:solidFill>
                  <a:srgbClr val="FF0000"/>
                </a:solidFill>
              </a:rPr>
              <a:t>形态结构</a:t>
            </a:r>
            <a:r>
              <a:rPr lang="zh-CN" altLang="en-US">
                <a:solidFill>
                  <a:schemeClr val="tx1"/>
                </a:solidFill>
              </a:rPr>
              <a:t>上具有一定的</a:t>
            </a:r>
            <a:r>
              <a:rPr lang="zh-CN" altLang="en-US">
                <a:solidFill>
                  <a:schemeClr val="tx1"/>
                </a:solidFill>
              </a:rPr>
              <a:t>相似性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588510"/>
            <a:ext cx="2665095" cy="2269490"/>
          </a:xfrm>
          <a:prstGeom prst="rect">
            <a:avLst/>
          </a:prstGeom>
        </p:spPr>
      </p:pic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71500" y="2437765"/>
            <a:ext cx="4514215" cy="746760"/>
          </a:xfrm>
        </p:spPr>
        <p:txBody>
          <a:bodyPr>
            <a:no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种（物种）定义</a:t>
            </a:r>
            <a:endParaRPr lang="zh-CN" altLang="en-US" sz="28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>
          <a:xfrm>
            <a:off x="3016250" y="972820"/>
            <a:ext cx="6160135" cy="720090"/>
          </a:xfrm>
        </p:spPr>
        <p:txBody>
          <a:bodyPr>
            <a:normAutofit/>
          </a:bodyPr>
          <a:p>
            <a:r>
              <a:rPr lang="zh-CN" altLang="en-US"/>
              <a:t>判断两</a:t>
            </a:r>
            <a:r>
              <a:rPr lang="zh-CN" altLang="en-US"/>
              <a:t>者为同一种的依据是</a:t>
            </a:r>
            <a:r>
              <a:rPr lang="zh-CN" altLang="en-US"/>
              <a:t>什么？</a:t>
            </a:r>
            <a:endParaRPr lang="zh-CN" altLang="en-US"/>
          </a:p>
        </p:txBody>
      </p:sp>
      <p:sp>
        <p:nvSpPr>
          <p:cNvPr id="5" name="正文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152525" y="1776730"/>
            <a:ext cx="9599930" cy="746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/>
              <a:t>请大家仔细阅读课本</a:t>
            </a:r>
            <a:r>
              <a:rPr lang="en-US" altLang="zh-CN" sz="2800"/>
              <a:t>P38</a:t>
            </a:r>
            <a:r>
              <a:rPr lang="zh-CN" altLang="en-US" sz="2800"/>
              <a:t>页，找出种的定义，及判断</a:t>
            </a:r>
            <a:r>
              <a:rPr lang="zh-CN" altLang="en-US" sz="2800"/>
              <a:t>依据。</a:t>
            </a:r>
            <a:endParaRPr lang="zh-CN" altLang="en-US" sz="2800"/>
          </a:p>
          <a:p>
            <a:pPr marL="0" indent="0">
              <a:buNone/>
            </a:pPr>
            <a:endParaRPr lang="zh-CN" altLang="en-US" sz="2800"/>
          </a:p>
        </p:txBody>
      </p:sp>
      <p:sp>
        <p:nvSpPr>
          <p:cNvPr id="9" name="正文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71500" y="3929380"/>
            <a:ext cx="4514215" cy="746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</a:rPr>
              <a:t>种（物种）判断</a:t>
            </a:r>
            <a:r>
              <a:rPr lang="zh-CN" altLang="en-US" sz="2800">
                <a:solidFill>
                  <a:srgbClr val="FF0000"/>
                </a:solidFill>
              </a:rPr>
              <a:t>依据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0" name="正文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152525" y="3182620"/>
            <a:ext cx="10434320" cy="746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/>
              <a:t>形态结构和生理功能基本相似，生态分布基本相同的一类</a:t>
            </a:r>
            <a:r>
              <a:rPr lang="zh-CN" altLang="en-US" sz="2800"/>
              <a:t>生物。</a:t>
            </a:r>
            <a:endParaRPr lang="zh-CN" altLang="en-US" sz="2800"/>
          </a:p>
        </p:txBody>
      </p:sp>
      <p:sp>
        <p:nvSpPr>
          <p:cNvPr id="11" name="正文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899410" y="4556125"/>
            <a:ext cx="8687435" cy="746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>
                <a:solidFill>
                  <a:srgbClr val="0070C0"/>
                </a:solidFill>
              </a:rPr>
              <a:t>1.</a:t>
            </a:r>
            <a:r>
              <a:rPr lang="zh-CN" altLang="en-US" sz="2800">
                <a:solidFill>
                  <a:srgbClr val="0070C0"/>
                </a:solidFill>
              </a:rPr>
              <a:t>能通过有性生殖产生后代。</a:t>
            </a:r>
            <a:endParaRPr lang="zh-CN" altLang="en-US" sz="2800">
              <a:solidFill>
                <a:srgbClr val="0070C0"/>
              </a:solidFill>
            </a:endParaRPr>
          </a:p>
        </p:txBody>
      </p:sp>
      <p:sp>
        <p:nvSpPr>
          <p:cNvPr id="12" name="正文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2899410" y="5302885"/>
            <a:ext cx="8687435" cy="746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>
                <a:solidFill>
                  <a:srgbClr val="0070C0"/>
                </a:solidFill>
              </a:rPr>
              <a:t>2.</a:t>
            </a:r>
            <a:r>
              <a:rPr lang="zh-CN" altLang="en-US" sz="2800">
                <a:solidFill>
                  <a:srgbClr val="0070C0"/>
                </a:solidFill>
              </a:rPr>
              <a:t>后代有生殖能力。</a:t>
            </a:r>
            <a:endParaRPr lang="zh-CN" altLang="en-US" sz="2800">
              <a:solidFill>
                <a:srgbClr val="0070C0"/>
              </a:solidFill>
            </a:endParaRPr>
          </a:p>
        </p:txBody>
      </p:sp>
      <p:sp>
        <p:nvSpPr>
          <p:cNvPr id="13" name="标题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205105" y="-130810"/>
            <a:ext cx="7734300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任务一：</a:t>
            </a:r>
            <a:r>
              <a:rPr lang="zh-CN" altLang="en-US" sz="3600">
                <a:sym typeface="+mn-ea"/>
              </a:rPr>
              <a:t>生物分类初探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种</a:t>
            </a:r>
            <a:endParaRPr lang="zh-CN" altLang="en-US" sz="3600"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 build="p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1522730" y="2464435"/>
          <a:ext cx="8532495" cy="3627120"/>
        </p:xfrm>
        <a:graphic>
          <a:graphicData uri="http://schemas.openxmlformats.org/drawingml/2006/table">
            <a:tbl>
              <a:tblPr firstRow="1" bandRow="1">
                <a:tableStyleId>{DAB2FD51-6D4E-48EF-A5E9-DE370504E8FE}</a:tableStyleId>
              </a:tblPr>
              <a:tblGrid>
                <a:gridCol w="2070100"/>
                <a:gridCol w="3127375"/>
                <a:gridCol w="333502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形态结构</a:t>
                      </a:r>
                      <a:endParaRPr lang="zh-CN" altLang="en-US" sz="280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植物</a:t>
                      </a:r>
                      <a:r>
                        <a:rPr lang="en-US" altLang="zh-CN" sz="2800"/>
                        <a:t>A</a:t>
                      </a:r>
                      <a:endParaRPr lang="en-US" altLang="zh-CN" sz="280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植物</a:t>
                      </a:r>
                      <a:r>
                        <a:rPr lang="en-US" altLang="zh-CN" sz="2800"/>
                        <a:t>B</a:t>
                      </a:r>
                      <a:endParaRPr lang="en-US" altLang="zh-CN" sz="2800"/>
                    </a:p>
                  </a:txBody>
                  <a:tcPr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枝条</a:t>
                      </a:r>
                      <a:endParaRPr lang="zh-CN" altLang="en-US" sz="2800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叶</a:t>
                      </a:r>
                      <a:endParaRPr lang="zh-CN" altLang="en-US" sz="2800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花</a:t>
                      </a:r>
                      <a:endParaRPr lang="zh-CN" altLang="en-US" sz="2800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果实</a:t>
                      </a:r>
                      <a:endParaRPr lang="zh-CN" altLang="en-US" sz="2800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生态</a:t>
                      </a:r>
                      <a:r>
                        <a:rPr lang="zh-CN" altLang="en-US" sz="2800"/>
                        <a:t>分布</a:t>
                      </a:r>
                      <a:endParaRPr lang="zh-CN" altLang="en-US" sz="2800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其他</a:t>
                      </a:r>
                      <a:endParaRPr lang="zh-CN" altLang="en-US" sz="2800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sp>
        <p:nvSpPr>
          <p:cNvPr id="3" name="正文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10210" y="871220"/>
            <a:ext cx="9519920" cy="746760"/>
          </a:xfrm>
        </p:spPr>
        <p:txBody>
          <a:bodyPr>
            <a:no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从种（物种）定义分析植物</a:t>
            </a:r>
            <a:r>
              <a:rPr lang="en-US" altLang="zh-CN" sz="2800">
                <a:solidFill>
                  <a:srgbClr val="FF0000"/>
                </a:solidFill>
              </a:rPr>
              <a:t>A</a:t>
            </a:r>
            <a:r>
              <a:rPr lang="zh-CN" altLang="en-US" sz="2800">
                <a:solidFill>
                  <a:srgbClr val="FF0000"/>
                </a:solidFill>
              </a:rPr>
              <a:t>和植物</a:t>
            </a:r>
            <a:r>
              <a:rPr lang="en-US" altLang="zh-CN" sz="2800">
                <a:solidFill>
                  <a:srgbClr val="FF0000"/>
                </a:solidFill>
              </a:rPr>
              <a:t>B</a:t>
            </a:r>
            <a:r>
              <a:rPr lang="zh-CN" altLang="en-US" sz="2800">
                <a:solidFill>
                  <a:srgbClr val="FF0000"/>
                </a:solidFill>
              </a:rPr>
              <a:t>是否属于同一物种</a:t>
            </a:r>
            <a:r>
              <a:rPr lang="en-US" altLang="zh-CN" sz="2800">
                <a:solidFill>
                  <a:srgbClr val="FF0000"/>
                </a:solidFill>
              </a:rPr>
              <a:t>?</a:t>
            </a:r>
            <a:endParaRPr lang="zh-CN" altLang="en-US" sz="28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0" name="正文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93395" y="1443990"/>
            <a:ext cx="10819765" cy="746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/>
              <a:t>请大家结合资料，找出植物</a:t>
            </a:r>
            <a:r>
              <a:rPr lang="en-US" altLang="zh-CN" sz="2800"/>
              <a:t>A</a:t>
            </a:r>
            <a:r>
              <a:rPr lang="zh-CN" altLang="en-US" sz="2800"/>
              <a:t>与植物</a:t>
            </a:r>
            <a:r>
              <a:rPr lang="en-US" altLang="zh-CN" sz="2800"/>
              <a:t>B</a:t>
            </a:r>
            <a:r>
              <a:rPr lang="zh-CN" altLang="en-US" sz="2800"/>
              <a:t>的</a:t>
            </a:r>
            <a:r>
              <a:rPr lang="zh-CN" altLang="en-US" sz="2800"/>
              <a:t>区别，完成下表，总结</a:t>
            </a:r>
            <a:r>
              <a:rPr lang="zh-CN" altLang="en-US" sz="2800"/>
              <a:t>分析，并作出</a:t>
            </a:r>
            <a:r>
              <a:rPr lang="zh-CN" altLang="en-US" sz="2800"/>
              <a:t>判断</a:t>
            </a:r>
            <a:endParaRPr lang="zh-CN" altLang="en-US" sz="2800"/>
          </a:p>
        </p:txBody>
      </p:sp>
      <p:sp>
        <p:nvSpPr>
          <p:cNvPr id="11" name="正文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78765" y="5569585"/>
            <a:ext cx="11555095" cy="128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结论：连翘和金钟花在形态结构上</a:t>
            </a:r>
            <a:r>
              <a:rPr lang="zh-CN" altLang="en-US" sz="2800" u="sng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 u="sng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                    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，生态分布上</a:t>
            </a:r>
            <a:r>
              <a:rPr lang="zh-CN" altLang="en-US" sz="2800" u="sng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 u="sng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          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，所以它们</a:t>
            </a:r>
            <a:r>
              <a:rPr lang="zh-CN" altLang="en-US" sz="2800" u="sng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 u="sng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                   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同一物种。</a:t>
            </a:r>
            <a:endParaRPr lang="zh-CN" altLang="en-US" sz="2800">
              <a:solidFill>
                <a:srgbClr val="0070C0"/>
              </a:solidFill>
            </a:endParaRPr>
          </a:p>
        </p:txBody>
      </p:sp>
      <p:sp>
        <p:nvSpPr>
          <p:cNvPr id="13" name="标题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05105" y="-130810"/>
            <a:ext cx="7734300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任务</a:t>
            </a:r>
            <a:r>
              <a:rPr lang="zh-CN" altLang="en-US" sz="3600"/>
              <a:t>一：</a:t>
            </a:r>
            <a:r>
              <a:rPr lang="zh-CN" altLang="en-US" sz="3600">
                <a:sym typeface="+mn-ea"/>
              </a:rPr>
              <a:t>生物分类初探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种</a:t>
            </a:r>
            <a:endParaRPr lang="zh-CN" altLang="en-US" sz="36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49925" y="5569585"/>
            <a:ext cx="2280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不完全相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同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055225" y="5525770"/>
            <a:ext cx="2280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存在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差异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91360" y="6080125"/>
            <a:ext cx="2280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不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属于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1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588510"/>
            <a:ext cx="2665095" cy="2269490"/>
          </a:xfrm>
          <a:prstGeom prst="rect">
            <a:avLst/>
          </a:prstGeom>
        </p:spPr>
      </p:pic>
      <p:sp>
        <p:nvSpPr>
          <p:cNvPr id="9" name="正文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05230" y="2665095"/>
            <a:ext cx="10149205" cy="865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>
                <a:solidFill>
                  <a:srgbClr val="FF0000"/>
                </a:solidFill>
                <a:sym typeface="+mn-ea"/>
              </a:rPr>
              <a:t>我们在进行生物分类时，通常可以有哪些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依据？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标题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05105" y="-187960"/>
            <a:ext cx="7734300" cy="152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600"/>
              <a:t>任务</a:t>
            </a:r>
            <a:r>
              <a:rPr lang="zh-CN" altLang="en-US" sz="3600"/>
              <a:t>二：</a:t>
            </a:r>
            <a:r>
              <a:rPr lang="zh-CN" altLang="en-US" sz="3600">
                <a:sym typeface="+mn-ea"/>
              </a:rPr>
              <a:t>生物分类再探</a:t>
            </a:r>
            <a:r>
              <a:rPr lang="en-US" altLang="zh-CN" sz="3600">
                <a:sym typeface="+mn-ea"/>
              </a:rPr>
              <a:t>——</a:t>
            </a:r>
            <a:r>
              <a:rPr lang="zh-CN" altLang="en-US" sz="3600">
                <a:sym typeface="+mn-ea"/>
              </a:rPr>
              <a:t>分类</a:t>
            </a:r>
            <a:r>
              <a:rPr lang="zh-CN" altLang="en-US" sz="3600">
                <a:sym typeface="+mn-ea"/>
              </a:rPr>
              <a:t>依据</a:t>
            </a:r>
            <a:endParaRPr lang="zh-CN" altLang="en-US" sz="3600">
              <a:sym typeface="+mn-ea"/>
            </a:endParaRPr>
          </a:p>
        </p:txBody>
      </p:sp>
      <p:sp>
        <p:nvSpPr>
          <p:cNvPr id="19" name="正文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36905" y="1336040"/>
            <a:ext cx="10968355" cy="1280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结论：连翘和金钟花在形态结构上</a:t>
            </a:r>
            <a:r>
              <a:rPr lang="zh-CN" altLang="en-US" sz="2800" u="sng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不完全相同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，生态分布上</a:t>
            </a:r>
            <a:r>
              <a:rPr lang="zh-CN" altLang="en-US" sz="2800" u="sng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存在差异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，所以它们</a:t>
            </a:r>
            <a:r>
              <a:rPr lang="zh-CN" altLang="en-US" sz="2800" u="sng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不属于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同一物种。</a:t>
            </a:r>
            <a:endParaRPr lang="zh-CN" altLang="en-US" sz="2800">
              <a:solidFill>
                <a:srgbClr val="0070C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06065" y="4404995"/>
            <a:ext cx="25323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3200">
                <a:solidFill>
                  <a:srgbClr val="0070C0"/>
                </a:solidFill>
                <a:sym typeface="+mn-ea"/>
              </a:rPr>
              <a:t>形态</a:t>
            </a:r>
            <a:r>
              <a:rPr lang="zh-CN" altLang="en-US" sz="3200">
                <a:solidFill>
                  <a:srgbClr val="0070C0"/>
                </a:solidFill>
                <a:sym typeface="+mn-ea"/>
              </a:rPr>
              <a:t>结构、</a:t>
            </a:r>
            <a:endParaRPr lang="zh-CN" altLang="en-US" sz="3200">
              <a:solidFill>
                <a:srgbClr val="0070C0"/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22520" y="4404995"/>
            <a:ext cx="25323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3200">
                <a:solidFill>
                  <a:srgbClr val="0070C0"/>
                </a:solidFill>
                <a:sym typeface="+mn-ea"/>
              </a:rPr>
              <a:t>生态分布、</a:t>
            </a:r>
            <a:endParaRPr lang="en-US" altLang="zh-CN" sz="3200">
              <a:solidFill>
                <a:srgbClr val="0070C0"/>
              </a:solidFill>
              <a:sym typeface="+mn-ea"/>
            </a:endParaRPr>
          </a:p>
        </p:txBody>
      </p:sp>
      <p:sp>
        <p:nvSpPr>
          <p:cNvPr id="24" name="正文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254760" y="3475990"/>
            <a:ext cx="10149205" cy="865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>
                <a:solidFill>
                  <a:srgbClr val="FF0000"/>
                </a:solidFill>
                <a:sym typeface="+mn-ea"/>
              </a:rPr>
              <a:t>请大家再阅读课本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P36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页，找出分类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依据。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92290" y="4404995"/>
            <a:ext cx="25323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3200">
                <a:solidFill>
                  <a:srgbClr val="0070C0"/>
                </a:solidFill>
                <a:sym typeface="+mn-ea"/>
              </a:rPr>
              <a:t>生理</a:t>
            </a:r>
            <a:r>
              <a:rPr lang="zh-CN" altLang="en-US" sz="3200">
                <a:solidFill>
                  <a:srgbClr val="0070C0"/>
                </a:solidFill>
                <a:sym typeface="+mn-ea"/>
              </a:rPr>
              <a:t>功能</a:t>
            </a:r>
            <a:endParaRPr lang="en-US" altLang="zh-CN" sz="3200">
              <a:solidFill>
                <a:srgbClr val="0070C0"/>
              </a:solidFill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47690" y="5848985"/>
            <a:ext cx="25323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3200">
                <a:solidFill>
                  <a:srgbClr val="FF0000"/>
                </a:solidFill>
                <a:sym typeface="+mn-ea"/>
              </a:rPr>
              <a:t>相似程度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29090" y="4341495"/>
            <a:ext cx="25323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3200">
                <a:solidFill>
                  <a:srgbClr val="0070C0"/>
                </a:solidFill>
                <a:sym typeface="+mn-ea"/>
              </a:rPr>
              <a:t>。。。。。。</a:t>
            </a:r>
            <a:endParaRPr lang="en-US" altLang="zh-CN" sz="3200">
              <a:solidFill>
                <a:srgbClr val="0070C0"/>
              </a:solidFill>
              <a:sym typeface="+mn-ea"/>
            </a:endParaRPr>
          </a:p>
        </p:txBody>
      </p:sp>
      <p:sp>
        <p:nvSpPr>
          <p:cNvPr id="28" name="左大括号 27"/>
          <p:cNvSpPr/>
          <p:nvPr/>
        </p:nvSpPr>
        <p:spPr>
          <a:xfrm rot="16200000">
            <a:off x="6741795" y="2461895"/>
            <a:ext cx="499745" cy="6042025"/>
          </a:xfrm>
          <a:prstGeom prst="leftBrace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8" grpId="0" animBg="1"/>
    </p:bldLst>
  </p:timing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INDEX" val="3"/>
  <p:tag name="KSO_WM_UNIT_TYPE" val="a"/>
  <p:tag name="KSO_WM_BEAUTIFY_FLAG" val="#wm#"/>
</p:tagLst>
</file>

<file path=ppt/tags/tag10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02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63"/>
  <p:tag name="KSO_WM_TEMPLATE_CATEGORY" val="custom"/>
  <p:tag name="KSO_WM_SLIDE_INDEX" val="4"/>
  <p:tag name="KSO_WM_SLIDE_ID" val="custom20235863_4"/>
  <p:tag name="KSO_WM_TEMPLATE_MASTER_TYPE" val="0"/>
  <p:tag name="KSO_WM_SLIDE_LAYOUT" val="a_l"/>
  <p:tag name="KSO_WM_SLIDE_LAYOUT_CNT" val="1_1"/>
  <p:tag name="KSO_WM_SLIDE_DIAGTYPE" val="l"/>
</p:tagLst>
</file>

<file path=ppt/tags/tag10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04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63"/>
  <p:tag name="KSO_WM_TEMPLATE_CATEGORY" val="custom"/>
  <p:tag name="KSO_WM_SLIDE_INDEX" val="4"/>
  <p:tag name="KSO_WM_SLIDE_ID" val="custom20235863_4"/>
  <p:tag name="KSO_WM_TEMPLATE_MASTER_TYPE" val="0"/>
  <p:tag name="KSO_WM_SLIDE_LAYOUT" val="a_l"/>
  <p:tag name="KSO_WM_SLIDE_LAYOUT_CNT" val="1_1"/>
  <p:tag name="KSO_WM_SLIDE_DIAGTYPE" val="l"/>
</p:tagLst>
</file>

<file path=ppt/tags/tag105.xml><?xml version="1.0" encoding="utf-8"?>
<p:tagLst xmlns:p="http://schemas.openxmlformats.org/presentationml/2006/main"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06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63"/>
  <p:tag name="KSO_WM_TEMPLATE_CATEGORY" val="custom"/>
  <p:tag name="KSO_WM_SLIDE_INDEX" val="4"/>
  <p:tag name="KSO_WM_SLIDE_ID" val="custom20235863_4"/>
  <p:tag name="KSO_WM_TEMPLATE_MASTER_TYPE" val="0"/>
  <p:tag name="KSO_WM_SLIDE_LAYOUT" val="a_l"/>
  <p:tag name="KSO_WM_SLIDE_LAYOUT_CNT" val="1_1"/>
  <p:tag name="KSO_WM_SLIDE_DIAGTYPE" val="l"/>
</p:tagLst>
</file>

<file path=ppt/tags/tag107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0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09.xml><?xml version="1.0" encoding="utf-8"?>
<p:tagLst xmlns:p="http://schemas.openxmlformats.org/presentationml/2006/main">
  <p:tag name="KSO_WM_TAG_VERSION" val="3.0"/>
  <p:tag name="KSO_WM_UNIT_ID" val="custom20235863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ISCONTENTSTITLE" val="0"/>
  <p:tag name="KSO_WM_UNIT_TEXT_TYPE" val="1"/>
  <p:tag name="KSO_WM_UNIT_PRESET_TEXT" val="单击此处添加标题"/>
</p:tagLst>
</file>

<file path=ppt/tags/tag1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TAG_VERSION" val="3.0"/>
  <p:tag name="KSO_WM_UNIT_ID" val="custom20235863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ISCONTENTSTITLE" val="0"/>
  <p:tag name="KSO_WM_UNIT_TEXT_TYPE" val="1"/>
  <p:tag name="KSO_WM_UNIT_PRESET_TEXT" val="单击此处添加标题"/>
</p:tagLst>
</file>

<file path=ppt/tags/tag111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8"/>
  <p:tag name="KSO_WM_SLIDE_ID" val="custom20235863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2.xml><?xml version="1.0" encoding="utf-8"?>
<p:tagLst xmlns:p="http://schemas.openxmlformats.org/presentationml/2006/main">
  <p:tag name="KSO_WM_TAG_VERSION" val="3.0"/>
  <p:tag name="KSO_WM_UNIT_ID" val="custom20235863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ISCONTENTSTITLE" val="0"/>
  <p:tag name="KSO_WM_UNIT_TEXT_TYPE" val="1"/>
  <p:tag name="KSO_WM_UNIT_PRESET_TEXT" val="单击此处添加标题"/>
</p:tagLst>
</file>

<file path=ppt/tags/tag113.xml><?xml version="1.0" encoding="utf-8"?>
<p:tagLst xmlns:p="http://schemas.openxmlformats.org/presentationml/2006/main">
  <p:tag name="KSO_WM_TAG_VERSION" val="3.0"/>
  <p:tag name="KSO_WM_UNIT_ID" val="custom20235863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ISCONTENTSTITLE" val="0"/>
  <p:tag name="KSO_WM_UNIT_TEXT_TYPE" val="1"/>
  <p:tag name="KSO_WM_UNIT_PRESET_TEXT" val="单击此处添加标题"/>
</p:tagLst>
</file>

<file path=ppt/tags/tag114.xml><?xml version="1.0" encoding="utf-8"?>
<p:tagLst xmlns:p="http://schemas.openxmlformats.org/presentationml/2006/main">
  <p:tag name="KSO_WM_TAG_VERSION" val="3.0"/>
  <p:tag name="KSO_WM_UNIT_ID" val="custom20235863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ISCONTENTSTITLE" val="0"/>
  <p:tag name="KSO_WM_UNIT_TEXT_TYPE" val="1"/>
  <p:tag name="KSO_WM_UNIT_PRESET_TEXT" val="单击此处添加标题"/>
</p:tagLst>
</file>

<file path=ppt/tags/tag11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16.xml><?xml version="1.0" encoding="utf-8"?>
<p:tagLst xmlns:p="http://schemas.openxmlformats.org/presentationml/2006/main">
  <p:tag name="KSO_WM_TAG_VERSION" val="3.0"/>
  <p:tag name="KSO_WM_UNIT_ID" val="custom20235863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ISCONTENTSTITLE" val="0"/>
  <p:tag name="KSO_WM_UNIT_TEXT_TYPE" val="1"/>
  <p:tag name="KSO_WM_UNIT_PRESET_TEXT" val="单击此处添加标题"/>
</p:tagLst>
</file>

<file path=ppt/tags/tag117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8"/>
  <p:tag name="KSO_WM_SLIDE_ID" val="custom20235863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8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19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21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22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23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25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8"/>
  <p:tag name="KSO_WM_SLIDE_ID" val="custom20235863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26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27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28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8"/>
  <p:tag name="KSO_WM_SLIDE_ID" val="custom20235863_8"/>
  <p:tag name="KSO_WM_TEMPLATE_MASTER_TYPE" val="0"/>
  <p:tag name="KSO_WM_SLIDE_LAYOUT" val="a_f"/>
  <p:tag name="KSO_WM_SLIDE_LAYOUT_CNT" val="1_1"/>
  <p:tag name="KSO_WM_SLIDE_SIZE" val="850*457"/>
  <p:tag name="KSO_WM_SLIDE_POSITION" val="54*28"/>
  <p:tag name="resource_record_key" val="{&quot;29&quot;:[50000086],&quot;65&quot;:[20235863]}"/>
</p:tagLst>
</file>

<file path=ppt/tags/tag131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3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33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34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35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8"/>
  <p:tag name="KSO_WM_SLIDE_ID" val="custom20235863_8"/>
  <p:tag name="KSO_WM_TEMPLATE_MASTER_TYPE" val="0"/>
  <p:tag name="KSO_WM_SLIDE_LAYOUT" val="a_f"/>
  <p:tag name="KSO_WM_SLIDE_LAYOUT_CNT" val="1_1"/>
  <p:tag name="KSO_WM_SLIDE_SIZE" val="850*457"/>
  <p:tag name="KSO_WM_SLIDE_POSITION" val="54*28"/>
  <p:tag name="resource_record_key" val="{&quot;29&quot;:[50000086,50000090,50000077],&quot;65&quot;:[20235863]}"/>
</p:tagLst>
</file>

<file path=ppt/tags/tag136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38.xml><?xml version="1.0" encoding="utf-8"?>
<p:tagLst xmlns:p="http://schemas.openxmlformats.org/presentationml/2006/main">
  <p:tag name="TABLE_ENDDRAG_ORIGIN_RECT" val="789*255"/>
  <p:tag name="TABLE_ENDDRAG_RECT" val="84*225*789*255"/>
</p:tagLst>
</file>

<file path=ppt/tags/tag139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8"/>
  <p:tag name="KSO_WM_SLIDE_ID" val="custom20235863_8"/>
  <p:tag name="KSO_WM_TEMPLATE_MASTER_TYPE" val="0"/>
  <p:tag name="KSO_WM_SLIDE_LAYOUT" val="a_f"/>
  <p:tag name="KSO_WM_SLIDE_LAYOUT_CNT" val="1_1"/>
  <p:tag name="KSO_WM_SLIDE_SIZE" val="850*457"/>
  <p:tag name="KSO_WM_SLIDE_POSITION" val="54*28"/>
  <p:tag name="resource_record_key" val="{&quot;29&quot;:[50000086,50000090,50000077],&quot;65&quot;:[20235863]}"/>
</p:tagLst>
</file>

<file path=ppt/tags/tag1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41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42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43.xml><?xml version="1.0" encoding="utf-8"?>
<p:tagLst xmlns:p="http://schemas.openxmlformats.org/presentationml/2006/main">
  <p:tag name="KSO_WM_UNIT_SUBTYPE" val="a"/>
  <p:tag name="KSO_WM_TAG_VERSION" val="3.0"/>
  <p:tag name="KSO_WM_UNIT_ID" val="custom2023586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TEXT_TYPE" val="1"/>
  <p:tag name="KSO_WM_UNIT_PRESET_TEXT" val="单击此处添加文本"/>
</p:tagLst>
</file>

<file path=ppt/tags/tag1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45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8"/>
  <p:tag name="KSO_WM_SLIDE_ID" val="custom20235863_8"/>
  <p:tag name="KSO_WM_TEMPLATE_MASTER_TYPE" val="0"/>
  <p:tag name="KSO_WM_SLIDE_LAYOUT" val="a_f"/>
  <p:tag name="KSO_WM_SLIDE_LAYOUT_CNT" val="1_1"/>
  <p:tag name="KSO_WM_SLIDE_SIZE" val="850*457"/>
  <p:tag name="KSO_WM_SLIDE_POSITION" val="54*28"/>
  <p:tag name="resource_record_key" val="{&quot;29&quot;:[50000086,50000090,50000077],&quot;65&quot;:[20235863]}"/>
</p:tagLst>
</file>

<file path=ppt/tags/tag146.xml><?xml version="1.0" encoding="utf-8"?>
<p:tagLst xmlns:p="http://schemas.openxmlformats.org/presentationml/2006/main">
  <p:tag name="TABLE_ENDDRAG_ORIGIN_RECT" val="871*410"/>
  <p:tag name="TABLE_ENDDRAG_RECT" val="39*84*871*410"/>
</p:tagLst>
</file>

<file path=ppt/tags/tag1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48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8"/>
  <p:tag name="KSO_WM_SLIDE_ID" val="custom20235863_8"/>
  <p:tag name="KSO_WM_TEMPLATE_MASTER_TYPE" val="0"/>
  <p:tag name="KSO_WM_SLIDE_LAYOUT" val="a_f"/>
  <p:tag name="KSO_WM_SLIDE_LAYOUT_CNT" val="1_1"/>
  <p:tag name="KSO_WM_SLIDE_SIZE" val="850*457"/>
  <p:tag name="KSO_WM_SLIDE_POSITION" val="54*28"/>
  <p:tag name="resource_record_key" val="{&quot;29&quot;:[50000086,50000090,50000077],&quot;65&quot;:[20235863]}"/>
</p:tagLst>
</file>

<file path=ppt/tags/tag14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863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ISCONTENTSTITLE" val="0"/>
  <p:tag name="KSO_WM_UNIT_TEXT_TYPE" val="1"/>
  <p:tag name="KSO_WM_UNIT_PRESET_TEXT" val="单击此处&#10;添加章节标题"/>
</p:tagLst>
</file>

<file path=ppt/tags/tag1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51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7"/>
  <p:tag name="KSO_WM_SLIDE_ID" val="custom20235863_7"/>
  <p:tag name="KSO_WM_TEMPLATE_MASTER_TYPE" val="0"/>
  <p:tag name="KSO_WM_SLIDE_LAYOUT" val="a_e"/>
  <p:tag name="KSO_WM_SLIDE_LAYOUT_CNT" val="1_1"/>
  <p:tag name="resource_record_key" val="{&quot;29&quot;:[50000140],&quot;65&quot;:[20235863]}"/>
</p:tagLst>
</file>

<file path=ppt/tags/tag152.xml><?xml version="1.0" encoding="utf-8"?>
<p:tagLst xmlns:p="http://schemas.openxmlformats.org/presentationml/2006/main">
  <p:tag name="KSO_WM_TAG_VERSION" val="3.0"/>
  <p:tag name="KSO_WM_UNIT_ID" val="custom20235863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ISCONTENTSTITLE" val="0"/>
  <p:tag name="KSO_WM_UNIT_TEXT_TYPE" val="1"/>
  <p:tag name="KSO_WM_UNIT_PRESET_TEXT" val="单击此处&#10;添加章节标题"/>
</p:tagLst>
</file>

<file path=ppt/tags/tag15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54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7"/>
  <p:tag name="KSO_WM_SLIDE_ID" val="custom20235863_7"/>
  <p:tag name="KSO_WM_TEMPLATE_MASTER_TYPE" val="0"/>
  <p:tag name="KSO_WM_SLIDE_LAYOUT" val="a_e"/>
  <p:tag name="KSO_WM_SLIDE_LAYOUT_CNT" val="1_1"/>
  <p:tag name="resource_record_key" val="{&quot;29&quot;:[50000140],&quot;65&quot;:[20235863]}"/>
</p:tagLst>
</file>

<file path=ppt/tags/tag15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5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7"/>
  <p:tag name="KSO_WM_SLIDE_ID" val="custom20235863_7"/>
  <p:tag name="KSO_WM_TEMPLATE_MASTER_TYPE" val="0"/>
  <p:tag name="KSO_WM_SLIDE_LAYOUT" val="a_e"/>
  <p:tag name="KSO_WM_SLIDE_LAYOUT_CNT" val="1_1"/>
  <p:tag name="resource_record_key" val="{&quot;29&quot;:[50000140],&quot;65&quot;:[20235863]}"/>
</p:tagLst>
</file>

<file path=ppt/tags/tag15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58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7"/>
  <p:tag name="KSO_WM_SLIDE_ID" val="custom20235863_7"/>
  <p:tag name="KSO_WM_TEMPLATE_MASTER_TYPE" val="0"/>
  <p:tag name="KSO_WM_SLIDE_LAYOUT" val="a_e"/>
  <p:tag name="KSO_WM_SLIDE_LAYOUT_CNT" val="1_1"/>
  <p:tag name="resource_record_key" val="{&quot;29&quot;:[50000140],&quot;65&quot;:[20235863]}"/>
</p:tagLst>
</file>

<file path=ppt/tags/tag1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DIAGRAM_VIRTUALLY_FRAME" val="{&quot;height&quot;:325.4345669291339,&quot;left&quot;:113.23125984251969,&quot;top&quot;:97.9,&quot;width&quot;:698.10968503937}"/>
</p:tagLst>
</file>

<file path=ppt/tags/tag161.xml><?xml version="1.0" encoding="utf-8"?>
<p:tagLst xmlns:p="http://schemas.openxmlformats.org/presentationml/2006/main">
  <p:tag name="KSO_WM_DIAGRAM_VIRTUALLY_FRAME" val="{&quot;height&quot;:325.4345669291339,&quot;left&quot;:113.23125984251969,&quot;top&quot;:97.9,&quot;width&quot;:698.10968503937}"/>
</p:tagLst>
</file>

<file path=ppt/tags/tag162.xml><?xml version="1.0" encoding="utf-8"?>
<p:tagLst xmlns:p="http://schemas.openxmlformats.org/presentationml/2006/main">
  <p:tag name="KSO_WM_DIAGRAM_VIRTUALLY_FRAME" val="{&quot;height&quot;:325.4345669291339,&quot;left&quot;:113.23125984251969,&quot;top&quot;:97.9,&quot;width&quot;:698.10968503937}"/>
</p:tagLst>
</file>

<file path=ppt/tags/tag163.xml><?xml version="1.0" encoding="utf-8"?>
<p:tagLst xmlns:p="http://schemas.openxmlformats.org/presentationml/2006/main">
  <p:tag name="KSO_WM_DIAGRAM_VIRTUALLY_FRAME" val="{&quot;height&quot;:325.4345669291339,&quot;left&quot;:113.23125984251969,&quot;top&quot;:97.9,&quot;width&quot;:698.10968503937}"/>
</p:tagLst>
</file>

<file path=ppt/tags/tag164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7"/>
  <p:tag name="KSO_WM_SLIDE_ID" val="custom20235863_7"/>
  <p:tag name="KSO_WM_TEMPLATE_MASTER_TYPE" val="0"/>
  <p:tag name="KSO_WM_SLIDE_LAYOUT" val="a_e"/>
  <p:tag name="KSO_WM_SLIDE_LAYOUT_CNT" val="1_1"/>
  <p:tag name="resource_record_key" val="{&quot;29&quot;:[50000140],&quot;65&quot;:[20235863]}"/>
</p:tagLst>
</file>

<file path=ppt/tags/tag16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586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VALUE" val="3"/>
  <p:tag name="KSO_WM_UNIT_PRESET_TEXT_INDEX" val="0"/>
  <p:tag name="KSO_WM_UNIT_PRESET_TEXT_LEN" val="0"/>
</p:tagLst>
</file>

<file path=ppt/tags/tag16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7"/>
  <p:tag name="KSO_WM_SLIDE_ID" val="custom20235863_7"/>
  <p:tag name="KSO_WM_TEMPLATE_MASTER_TYPE" val="0"/>
  <p:tag name="KSO_WM_SLIDE_LAYOUT" val="a_e"/>
  <p:tag name="KSO_WM_SLIDE_LAYOUT_CNT" val="1_1"/>
  <p:tag name="resource_record_key" val="{&quot;29&quot;:[50000140],&quot;65&quot;:[20235863]}"/>
</p:tagLst>
</file>

<file path=ppt/tags/tag1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863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ISCONTENTSTITLE" val="0"/>
</p:tagLst>
</file>

<file path=ppt/tags/tag16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863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</p:tagLst>
</file>

<file path=ppt/tags/tag169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9"/>
  <p:tag name="KSO_WM_SLIDE_ID" val="custom20235863_9"/>
  <p:tag name="KSO_WM_TEMPLATE_MASTER_TYPE" val="0"/>
  <p:tag name="KSO_WM_SLIDE_LAYOUT" val="a_f"/>
  <p:tag name="KSO_WM_SLIDE_LAYOUT_CNT" val="1_1"/>
</p:tagLst>
</file>

<file path=ppt/tags/tag1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35863"/>
</p:tagLst>
</file>

<file path=ppt/tags/tag171.xml><?xml version="1.0" encoding="utf-8"?>
<p:tagLst xmlns:p="http://schemas.openxmlformats.org/presentationml/2006/main">
  <p:tag name="commondata" val="eyJoZGlkIjoiM2FiZDIzMjBhYjY3YjcwYmIxYWI1NjM4YzVmYjEyMDMifQ=="/>
  <p:tag name="resource_record_key" val="{&quot;29&quot;:[50000086,50000090,50000077,50000140],&quot;65&quot;:[20235863]}"/>
</p:tagLst>
</file>

<file path=ppt/tags/tag1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2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7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8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49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5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6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7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8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5"/>
</p:tagLst>
</file>

<file path=ppt/tags/tag8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863"/>
</p:tagLst>
</file>

<file path=ppt/tags/tag8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863"/>
</p:tagLst>
</file>

<file path=ppt/tags/tag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5863"/>
  <p:tag name="KSO_WM_TEMPLATE_CATEGORY" val="custom"/>
  <p:tag name="KSO_WM_TEMPLATE_MASTER_TYPE" val="0"/>
</p:tagLst>
</file>

<file path=ppt/tags/tag9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863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ISCONTENTSTITLE" val="0"/>
  <p:tag name="KSO_WM_UNIT_VALUE" val="14"/>
  <p:tag name="KSO_WM_UNIT_TEXT_TYPE" val="1"/>
  <p:tag name="KSO_WM_UNIT_PRESET_TEXT" val="单击此处&#10;添加文档标题"/>
</p:tagLst>
</file>

<file path=ppt/tags/tag9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5863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3"/>
  <p:tag name="KSO_WM_TEMPLATE_CATEGORY" val="custom"/>
  <p:tag name="KSO_WM_UNIT_ISCONTENTSTITLE" val="0"/>
  <p:tag name="KSO_WM_UNIT_VALUE" val="20"/>
  <p:tag name="KSO_WM_UNIT_TEXT_TYPE" val="1"/>
  <p:tag name="KSO_WM_UNIT_PRESET_TEXT" val="单击此处添加副标题"/>
</p:tagLst>
</file>

<file path=ppt/tags/tag96.xml><?xml version="1.0" encoding="utf-8"?>
<p:tagLst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3"/>
  <p:tag name="KSO_WM_TEMPLATE_CATEGORY" val="custom"/>
  <p:tag name="KSO_WM_SLIDE_INDEX" val="1"/>
  <p:tag name="KSO_WM_SLIDE_ID" val="custom20235863_1"/>
  <p:tag name="KSO_WM_TEMPLATE_MASTER_TYPE" val="0"/>
  <p:tag name="KSO_WM_SLIDE_LAYOUT" val="a_b_f"/>
  <p:tag name="KSO_WM_SLIDE_LAYOUT_CNT" val="1_1_1"/>
</p:tagLst>
</file>

<file path=ppt/tags/tag97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98.xml><?xml version="1.0" encoding="utf-8"?>
<p:tagLst xmlns:p="http://schemas.openxmlformats.org/presentationml/2006/main">
  <p:tag name="KSO_WM_UNIT_TEXT_SUBTYPE" val="a"/>
  <p:tag name="KSO_WM_UNIT_SUBTYPE" val="a"/>
</p:tagLst>
</file>

<file path=ppt/tags/tag99.xml><?xml version="1.0" encoding="utf-8"?>
<p:tagLst xmlns:p="http://schemas.openxmlformats.org/presentationml/2006/main">
  <p:tag name="KSO_WM_UNIT_TEXT_SUBTYPE" val="a"/>
  <p:tag name="KSO_WM_UNIT_SUBTYPE" val="a"/>
</p:tagLst>
</file>

<file path=ppt/theme/theme1.xml><?xml version="1.0" encoding="utf-8"?>
<a:theme xmlns:a="http://schemas.openxmlformats.org/drawingml/2006/main" name="Office 主题​​">
  <a:themeElements>
    <a:clrScheme name="自定义 597">
      <a:dk1>
        <a:srgbClr val="000000"/>
      </a:dk1>
      <a:lt1>
        <a:srgbClr val="FFFFFF"/>
      </a:lt1>
      <a:dk2>
        <a:srgbClr val="0F1423"/>
      </a:dk2>
      <a:lt2>
        <a:srgbClr val="ECEFF0"/>
      </a:lt2>
      <a:accent1>
        <a:srgbClr val="414B4A"/>
      </a:accent1>
      <a:accent2>
        <a:srgbClr val="445C60"/>
      </a:accent2>
      <a:accent3>
        <a:srgbClr val="AE1602"/>
      </a:accent3>
      <a:accent4>
        <a:srgbClr val="DE9A3B"/>
      </a:accent4>
      <a:accent5>
        <a:srgbClr val="537103"/>
      </a:accent5>
      <a:accent6>
        <a:srgbClr val="5E84D0"/>
      </a:accent6>
      <a:hlink>
        <a:srgbClr val="0563C1"/>
      </a:hlink>
      <a:folHlink>
        <a:srgbClr val="954D72"/>
      </a:folHlink>
    </a:clrScheme>
    <a:fontScheme name="自定义 13">
      <a:majorFont>
        <a:latin typeface="汉仪劲楷简"/>
        <a:ea typeface="汉仪劲楷简"/>
        <a:cs typeface=""/>
      </a:majorFont>
      <a:minorFont>
        <a:latin typeface="汉仪劲楷简"/>
        <a:ea typeface="汉仪劲楷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2246</Words>
  <Application>WPS 演示</Application>
  <PresentationFormat>宽屏</PresentationFormat>
  <Paragraphs>297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楷体</vt:lpstr>
      <vt:lpstr>微软雅黑</vt:lpstr>
      <vt:lpstr>Helvetica</vt:lpstr>
      <vt:lpstr>汉仪劲楷简</vt:lpstr>
      <vt:lpstr>Arial Unicode MS</vt:lpstr>
      <vt:lpstr>Calibri</vt:lpstr>
      <vt:lpstr>黑体</vt:lpstr>
      <vt:lpstr>华文新魏</vt:lpstr>
      <vt:lpstr>Office 主题​​</vt:lpstr>
      <vt:lpstr>第十四章 第四节 生物的分类</vt:lpstr>
      <vt:lpstr>流行性感冒</vt:lpstr>
      <vt:lpstr>情境模拟：</vt:lpstr>
      <vt:lpstr>任务一：生物分类初探——种</vt:lpstr>
      <vt:lpstr>PowerPoint 演示文稿</vt:lpstr>
      <vt:lpstr>从进化角度看，它们的亲缘关系？</vt:lpstr>
      <vt:lpstr>判断两者为同一种的依据是什么？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根据所学，结合资料请大家尝试写出人和黑猩猩的分类等级。</vt:lpstr>
      <vt:lpstr>生物分类是研究生物的一种基本方法。 1.生物分类可以理清不同类群之间的亲缘关系和进化关系。 </vt:lpstr>
      <vt:lpstr>PowerPoint 演示文稿</vt:lpstr>
      <vt:lpstr>PowerPoint 演示文稿</vt:lpstr>
      <vt:lpstr>PowerPoint 演示文稿</vt:lpstr>
      <vt:lpstr>PowerPoint 演示文稿</vt:lpstr>
      <vt:lpstr>感谢观看</vt:lpstr>
      <vt:lpstr>生物命名法——双名法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荷荷</cp:lastModifiedBy>
  <cp:revision>167</cp:revision>
  <dcterms:created xsi:type="dcterms:W3CDTF">2019-06-19T02:08:00Z</dcterms:created>
  <dcterms:modified xsi:type="dcterms:W3CDTF">2024-11-14T08:44:52Z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68BC4E86CCAA42109206FA9F838F08A6_11</vt:lpwstr>
  </property>
</Properties>
</file>