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activeX/activeX4.bin" ContentType="application/vnd.ms-office.activeX"/>
  <Override PartName="/ppt/activeX/activeX4.xml" ContentType="application/vnd.ms-office.activeX+xml"/>
  <Override PartName="/ppt/activeX/activeX5.bin" ContentType="application/vnd.ms-office.activeX"/>
  <Override PartName="/ppt/activeX/activeX5.xml" ContentType="application/vnd.ms-office.activeX+xml"/>
  <Override PartName="/ppt/activeX/activeX6.bin" ContentType="application/vnd.ms-office.activeX"/>
  <Override PartName="/ppt/activeX/activeX6.xml" ContentType="application/vnd.ms-office.activeX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09" r:id="rId3"/>
    <p:sldId id="410" r:id="rId4"/>
    <p:sldId id="432" r:id="rId5"/>
    <p:sldId id="448" r:id="rId6"/>
    <p:sldId id="447" r:id="rId7"/>
    <p:sldId id="446" r:id="rId8"/>
    <p:sldId id="452" r:id="rId9"/>
    <p:sldId id="453" r:id="rId10"/>
    <p:sldId id="454" r:id="rId11"/>
    <p:sldId id="451" r:id="rId12"/>
    <p:sldId id="449" r:id="rId13"/>
    <p:sldId id="450" r:id="rId14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40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D70"/>
    <a:srgbClr val="5D5CAC"/>
    <a:srgbClr val="E6786D"/>
    <a:srgbClr val="4F669B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8"/>
        <p:guide pos="40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92.xml"/><Relationship Id="rId30" Type="http://schemas.openxmlformats.org/officeDocument/2006/relationships/customXml" Target="../customXml/item11.xml"/><Relationship Id="rId3" Type="http://schemas.openxmlformats.org/officeDocument/2006/relationships/slide" Target="slides/slide1.xml"/><Relationship Id="rId29" Type="http://schemas.openxmlformats.org/officeDocument/2006/relationships/customXml" Target="../customXml/item10.xml"/><Relationship Id="rId28" Type="http://schemas.openxmlformats.org/officeDocument/2006/relationships/customXml" Target="../customXml/item9.xml"/><Relationship Id="rId27" Type="http://schemas.openxmlformats.org/officeDocument/2006/relationships/customXml" Target="../customXml/item8.xml"/><Relationship Id="rId26" Type="http://schemas.openxmlformats.org/officeDocument/2006/relationships/customXml" Target="../customXml/item7.xml"/><Relationship Id="rId25" Type="http://schemas.openxmlformats.org/officeDocument/2006/relationships/customXml" Target="../customXml/item6.xml"/><Relationship Id="rId24" Type="http://schemas.openxmlformats.org/officeDocument/2006/relationships/customXml" Target="../customXml/item5.xml"/><Relationship Id="rId23" Type="http://schemas.openxmlformats.org/officeDocument/2006/relationships/customXml" Target="../customXml/item4.xml"/><Relationship Id="rId22" Type="http://schemas.openxmlformats.org/officeDocument/2006/relationships/customXml" Target="../customXml/item3.xml"/><Relationship Id="rId21" Type="http://schemas.openxmlformats.org/officeDocument/2006/relationships/customXml" Target="../customXml/item2.xml"/><Relationship Id="rId20" Type="http://schemas.openxmlformats.org/officeDocument/2006/relationships/customXml" Target="../customXml/item1.xml"/><Relationship Id="rId2" Type="http://schemas.openxmlformats.org/officeDocument/2006/relationships/theme" Target="theme/theme1.xml"/><Relationship Id="rId19" Type="http://schemas.openxmlformats.org/officeDocument/2006/relationships/customXmlProps" Target="../customXml/itemProps8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D300D12-E721-4711-8262-215E75894FE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D300D12-E721-4711-8262-215E75894FE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D300D12-E721-4711-8262-215E75894FE5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D300D12-E721-4711-8262-215E75894FE5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D300D12-E721-4711-8262-215E75894FE5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D300D12-E721-4711-8262-215E75894FE5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 userDrawn="1"/>
        </p:nvGrpSpPr>
        <p:grpSpPr>
          <a:xfrm>
            <a:off x="0" y="5348605"/>
            <a:ext cx="1405255" cy="1509395"/>
            <a:chOff x="0" y="7692"/>
            <a:chExt cx="2894" cy="3108"/>
          </a:xfrm>
        </p:grpSpPr>
        <p:sp>
          <p:nvSpPr>
            <p:cNvPr id="9" name="直角三角形 8"/>
            <p:cNvSpPr/>
            <p:nvPr userDrawn="1"/>
          </p:nvSpPr>
          <p:spPr>
            <a:xfrm>
              <a:off x="0" y="7906"/>
              <a:ext cx="2894" cy="2894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 userDrawn="1"/>
          </p:nvGrpSpPr>
          <p:grpSpPr>
            <a:xfrm rot="0" flipH="1">
              <a:off x="1163" y="8849"/>
              <a:ext cx="1001" cy="905"/>
              <a:chOff x="17127" y="7322"/>
              <a:chExt cx="1792" cy="1619"/>
            </a:xfrm>
          </p:grpSpPr>
          <p:sp>
            <p:nvSpPr>
              <p:cNvPr id="10" name="直角三角形 9"/>
              <p:cNvSpPr/>
              <p:nvPr/>
            </p:nvSpPr>
            <p:spPr>
              <a:xfrm flipH="1">
                <a:off x="17892" y="7322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直角三角形 10"/>
              <p:cNvSpPr/>
              <p:nvPr/>
            </p:nvSpPr>
            <p:spPr>
              <a:xfrm flipV="1">
                <a:off x="17127" y="7914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 userDrawn="1"/>
          </p:nvSpPr>
          <p:spPr>
            <a:xfrm rot="3660000">
              <a:off x="481" y="7691"/>
              <a:ext cx="1382" cy="1384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>
            <a:off x="10848340" y="-230505"/>
            <a:ext cx="1321435" cy="1641475"/>
            <a:chOff x="16587" y="-516"/>
            <a:chExt cx="2612" cy="3244"/>
          </a:xfrm>
        </p:grpSpPr>
        <p:sp>
          <p:nvSpPr>
            <p:cNvPr id="8" name="直角三角形 7"/>
            <p:cNvSpPr/>
            <p:nvPr userDrawn="1"/>
          </p:nvSpPr>
          <p:spPr>
            <a:xfrm flipH="1" flipV="1">
              <a:off x="16587" y="0"/>
              <a:ext cx="2613" cy="2613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 userDrawn="1"/>
          </p:nvGrpSpPr>
          <p:grpSpPr>
            <a:xfrm rot="0" flipH="1">
              <a:off x="17528" y="957"/>
              <a:ext cx="1115" cy="884"/>
              <a:chOff x="438" y="2313"/>
              <a:chExt cx="1827" cy="1446"/>
            </a:xfrm>
          </p:grpSpPr>
          <p:sp>
            <p:nvSpPr>
              <p:cNvPr id="12" name="直角三角形 11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 rot="0" flipH="1">
              <a:off x="17444" y="2051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 userDrawn="1"/>
          </p:nvGrpSpPr>
          <p:grpSpPr>
            <a:xfrm rot="0" flipH="1">
              <a:off x="18339" y="2572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 userDrawn="1"/>
          </p:nvGrpSpPr>
          <p:grpSpPr>
            <a:xfrm rot="0" flipH="1">
              <a:off x="17647" y="-516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 rot="0" flipH="1">
            <a:off x="6186805" y="-858520"/>
            <a:ext cx="238125" cy="238125"/>
            <a:chOff x="17313" y="5179"/>
            <a:chExt cx="397" cy="397"/>
          </a:xfrm>
        </p:grpSpPr>
        <p:sp>
          <p:nvSpPr>
            <p:cNvPr id="15" name="矩形 14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 userDrawn="1"/>
        </p:nvSpPr>
        <p:spPr>
          <a:xfrm flipH="1">
            <a:off x="1270" y="0"/>
            <a:ext cx="12190730" cy="6818630"/>
          </a:xfrm>
          <a:prstGeom prst="rect">
            <a:avLst/>
          </a:prstGeom>
          <a:noFill/>
          <a:ln w="254000">
            <a:solidFill>
              <a:srgbClr val="5D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 userDrawn="1"/>
        </p:nvSpPr>
        <p:spPr>
          <a:xfrm flipH="1">
            <a:off x="11330305" y="5560060"/>
            <a:ext cx="482600" cy="482600"/>
          </a:xfrm>
          <a:prstGeom prst="ellips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 userDrawn="1"/>
        </p:nvSpPr>
        <p:spPr>
          <a:xfrm flipH="1">
            <a:off x="11158855" y="5395595"/>
            <a:ext cx="411480" cy="812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5D5CA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 userDrawn="1"/>
        </p:nvSpPr>
        <p:spPr>
          <a:xfrm rot="5400000" flipH="1">
            <a:off x="2700020" y="-1314450"/>
            <a:ext cx="411480" cy="812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5D5CA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 rot="0" flipH="1">
            <a:off x="11483340" y="6426200"/>
            <a:ext cx="405130" cy="99695"/>
            <a:chOff x="5332" y="8478"/>
            <a:chExt cx="1180" cy="290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5332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585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838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091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344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任意多边形 56"/>
          <p:cNvSpPr/>
          <p:nvPr userDrawn="1"/>
        </p:nvSpPr>
        <p:spPr>
          <a:xfrm rot="10800000" flipH="1">
            <a:off x="320040" y="235585"/>
            <a:ext cx="1164590" cy="2863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210" h="3003">
                <a:moveTo>
                  <a:pt x="0" y="2893"/>
                </a:moveTo>
                <a:cubicBezTo>
                  <a:pt x="0" y="2832"/>
                  <a:pt x="49" y="2783"/>
                  <a:pt x="110" y="2783"/>
                </a:cubicBezTo>
                <a:cubicBezTo>
                  <a:pt x="171" y="2783"/>
                  <a:pt x="220" y="2832"/>
                  <a:pt x="220" y="2893"/>
                </a:cubicBezTo>
                <a:cubicBezTo>
                  <a:pt x="220" y="2954"/>
                  <a:pt x="171" y="3003"/>
                  <a:pt x="110" y="3003"/>
                </a:cubicBezTo>
                <a:cubicBezTo>
                  <a:pt x="49" y="3003"/>
                  <a:pt x="0" y="2954"/>
                  <a:pt x="0" y="2893"/>
                </a:cubicBezTo>
                <a:close/>
                <a:moveTo>
                  <a:pt x="1199" y="2893"/>
                </a:moveTo>
                <a:cubicBezTo>
                  <a:pt x="1199" y="2832"/>
                  <a:pt x="1248" y="2783"/>
                  <a:pt x="1309" y="2783"/>
                </a:cubicBezTo>
                <a:cubicBezTo>
                  <a:pt x="1370" y="2783"/>
                  <a:pt x="1419" y="2832"/>
                  <a:pt x="1419" y="2893"/>
                </a:cubicBezTo>
                <a:cubicBezTo>
                  <a:pt x="1419" y="2954"/>
                  <a:pt x="1370" y="3003"/>
                  <a:pt x="1309" y="3003"/>
                </a:cubicBezTo>
                <a:cubicBezTo>
                  <a:pt x="1248" y="3003"/>
                  <a:pt x="1199" y="2954"/>
                  <a:pt x="1199" y="2893"/>
                </a:cubicBezTo>
                <a:close/>
                <a:moveTo>
                  <a:pt x="2398" y="2893"/>
                </a:moveTo>
                <a:cubicBezTo>
                  <a:pt x="2398" y="2832"/>
                  <a:pt x="2447" y="2783"/>
                  <a:pt x="2508" y="2783"/>
                </a:cubicBezTo>
                <a:cubicBezTo>
                  <a:pt x="2569" y="2783"/>
                  <a:pt x="2618" y="2832"/>
                  <a:pt x="2618" y="2893"/>
                </a:cubicBezTo>
                <a:cubicBezTo>
                  <a:pt x="2618" y="2954"/>
                  <a:pt x="2569" y="3003"/>
                  <a:pt x="2508" y="3003"/>
                </a:cubicBezTo>
                <a:cubicBezTo>
                  <a:pt x="2447" y="3003"/>
                  <a:pt x="2398" y="2954"/>
                  <a:pt x="2398" y="2893"/>
                </a:cubicBezTo>
                <a:close/>
                <a:moveTo>
                  <a:pt x="3597" y="2893"/>
                </a:moveTo>
                <a:cubicBezTo>
                  <a:pt x="3597" y="2832"/>
                  <a:pt x="3646" y="2783"/>
                  <a:pt x="3707" y="2783"/>
                </a:cubicBezTo>
                <a:cubicBezTo>
                  <a:pt x="3768" y="2783"/>
                  <a:pt x="3817" y="2832"/>
                  <a:pt x="3817" y="2893"/>
                </a:cubicBezTo>
                <a:cubicBezTo>
                  <a:pt x="3817" y="2954"/>
                  <a:pt x="3768" y="3003"/>
                  <a:pt x="3707" y="3003"/>
                </a:cubicBezTo>
                <a:cubicBezTo>
                  <a:pt x="3646" y="3003"/>
                  <a:pt x="3597" y="2954"/>
                  <a:pt x="3597" y="2893"/>
                </a:cubicBezTo>
                <a:close/>
                <a:moveTo>
                  <a:pt x="4796" y="2893"/>
                </a:moveTo>
                <a:cubicBezTo>
                  <a:pt x="4796" y="2832"/>
                  <a:pt x="4845" y="2783"/>
                  <a:pt x="4906" y="2783"/>
                </a:cubicBezTo>
                <a:cubicBezTo>
                  <a:pt x="4967" y="2783"/>
                  <a:pt x="5016" y="2832"/>
                  <a:pt x="5016" y="2893"/>
                </a:cubicBezTo>
                <a:cubicBezTo>
                  <a:pt x="5016" y="2954"/>
                  <a:pt x="4967" y="3003"/>
                  <a:pt x="4906" y="3003"/>
                </a:cubicBezTo>
                <a:cubicBezTo>
                  <a:pt x="4845" y="3003"/>
                  <a:pt x="4796" y="2954"/>
                  <a:pt x="4796" y="2893"/>
                </a:cubicBezTo>
                <a:close/>
                <a:moveTo>
                  <a:pt x="5995" y="2893"/>
                </a:moveTo>
                <a:cubicBezTo>
                  <a:pt x="5995" y="2832"/>
                  <a:pt x="6044" y="2783"/>
                  <a:pt x="6105" y="2783"/>
                </a:cubicBezTo>
                <a:cubicBezTo>
                  <a:pt x="6166" y="2783"/>
                  <a:pt x="6215" y="2832"/>
                  <a:pt x="6215" y="2893"/>
                </a:cubicBezTo>
                <a:cubicBezTo>
                  <a:pt x="6215" y="2954"/>
                  <a:pt x="6166" y="3003"/>
                  <a:pt x="6105" y="3003"/>
                </a:cubicBezTo>
                <a:cubicBezTo>
                  <a:pt x="6044" y="3003"/>
                  <a:pt x="5995" y="2954"/>
                  <a:pt x="5995" y="2893"/>
                </a:cubicBezTo>
                <a:close/>
                <a:moveTo>
                  <a:pt x="7194" y="2893"/>
                </a:moveTo>
                <a:cubicBezTo>
                  <a:pt x="7194" y="2832"/>
                  <a:pt x="7243" y="2783"/>
                  <a:pt x="7304" y="2783"/>
                </a:cubicBezTo>
                <a:cubicBezTo>
                  <a:pt x="7365" y="2783"/>
                  <a:pt x="7414" y="2832"/>
                  <a:pt x="7414" y="2893"/>
                </a:cubicBezTo>
                <a:cubicBezTo>
                  <a:pt x="7414" y="2954"/>
                  <a:pt x="7365" y="3003"/>
                  <a:pt x="7304" y="3003"/>
                </a:cubicBezTo>
                <a:cubicBezTo>
                  <a:pt x="7243" y="3003"/>
                  <a:pt x="7194" y="2954"/>
                  <a:pt x="7194" y="2893"/>
                </a:cubicBezTo>
                <a:close/>
                <a:moveTo>
                  <a:pt x="8393" y="2893"/>
                </a:moveTo>
                <a:cubicBezTo>
                  <a:pt x="8393" y="2832"/>
                  <a:pt x="8442" y="2783"/>
                  <a:pt x="8503" y="2783"/>
                </a:cubicBezTo>
                <a:cubicBezTo>
                  <a:pt x="8564" y="2783"/>
                  <a:pt x="8613" y="2832"/>
                  <a:pt x="8613" y="2893"/>
                </a:cubicBezTo>
                <a:cubicBezTo>
                  <a:pt x="8613" y="2954"/>
                  <a:pt x="8564" y="3003"/>
                  <a:pt x="8503" y="3003"/>
                </a:cubicBezTo>
                <a:cubicBezTo>
                  <a:pt x="8442" y="3003"/>
                  <a:pt x="8393" y="2954"/>
                  <a:pt x="8393" y="2893"/>
                </a:cubicBezTo>
                <a:close/>
                <a:moveTo>
                  <a:pt x="9592" y="2893"/>
                </a:moveTo>
                <a:cubicBezTo>
                  <a:pt x="9592" y="2832"/>
                  <a:pt x="9641" y="2783"/>
                  <a:pt x="9702" y="2783"/>
                </a:cubicBezTo>
                <a:cubicBezTo>
                  <a:pt x="9763" y="2783"/>
                  <a:pt x="9812" y="2832"/>
                  <a:pt x="9812" y="2893"/>
                </a:cubicBezTo>
                <a:cubicBezTo>
                  <a:pt x="9812" y="2954"/>
                  <a:pt x="9763" y="3003"/>
                  <a:pt x="9702" y="3003"/>
                </a:cubicBezTo>
                <a:cubicBezTo>
                  <a:pt x="9641" y="3003"/>
                  <a:pt x="9592" y="2954"/>
                  <a:pt x="9592" y="2893"/>
                </a:cubicBezTo>
                <a:close/>
                <a:moveTo>
                  <a:pt x="10791" y="2874"/>
                </a:moveTo>
                <a:cubicBezTo>
                  <a:pt x="10791" y="2813"/>
                  <a:pt x="10840" y="2764"/>
                  <a:pt x="10901" y="2764"/>
                </a:cubicBezTo>
                <a:cubicBezTo>
                  <a:pt x="10962" y="2764"/>
                  <a:pt x="11011" y="2813"/>
                  <a:pt x="11011" y="2874"/>
                </a:cubicBezTo>
                <a:cubicBezTo>
                  <a:pt x="11011" y="2935"/>
                  <a:pt x="10962" y="2984"/>
                  <a:pt x="10901" y="2984"/>
                </a:cubicBezTo>
                <a:cubicBezTo>
                  <a:pt x="10840" y="2984"/>
                  <a:pt x="10791" y="2935"/>
                  <a:pt x="10791" y="2874"/>
                </a:cubicBezTo>
                <a:close/>
                <a:moveTo>
                  <a:pt x="11990" y="2893"/>
                </a:moveTo>
                <a:cubicBezTo>
                  <a:pt x="11990" y="2832"/>
                  <a:pt x="12039" y="2783"/>
                  <a:pt x="12100" y="2783"/>
                </a:cubicBezTo>
                <a:cubicBezTo>
                  <a:pt x="12161" y="2783"/>
                  <a:pt x="12210" y="2832"/>
                  <a:pt x="12210" y="2893"/>
                </a:cubicBezTo>
                <a:cubicBezTo>
                  <a:pt x="12210" y="2954"/>
                  <a:pt x="12161" y="3003"/>
                  <a:pt x="12100" y="3003"/>
                </a:cubicBezTo>
                <a:cubicBezTo>
                  <a:pt x="12039" y="3003"/>
                  <a:pt x="11990" y="2954"/>
                  <a:pt x="11990" y="2893"/>
                </a:cubicBezTo>
                <a:close/>
                <a:moveTo>
                  <a:pt x="0" y="1511"/>
                </a:moveTo>
                <a:cubicBezTo>
                  <a:pt x="0" y="1450"/>
                  <a:pt x="49" y="1401"/>
                  <a:pt x="110" y="1401"/>
                </a:cubicBezTo>
                <a:cubicBezTo>
                  <a:pt x="171" y="1401"/>
                  <a:pt x="220" y="1450"/>
                  <a:pt x="220" y="1511"/>
                </a:cubicBezTo>
                <a:cubicBezTo>
                  <a:pt x="220" y="1572"/>
                  <a:pt x="171" y="1621"/>
                  <a:pt x="110" y="1621"/>
                </a:cubicBezTo>
                <a:cubicBezTo>
                  <a:pt x="49" y="1621"/>
                  <a:pt x="0" y="1572"/>
                  <a:pt x="0" y="1511"/>
                </a:cubicBezTo>
                <a:close/>
                <a:moveTo>
                  <a:pt x="1199" y="1511"/>
                </a:moveTo>
                <a:cubicBezTo>
                  <a:pt x="1199" y="1450"/>
                  <a:pt x="1248" y="1401"/>
                  <a:pt x="1309" y="1401"/>
                </a:cubicBezTo>
                <a:cubicBezTo>
                  <a:pt x="1370" y="1401"/>
                  <a:pt x="1419" y="1450"/>
                  <a:pt x="1419" y="1511"/>
                </a:cubicBezTo>
                <a:cubicBezTo>
                  <a:pt x="1419" y="1572"/>
                  <a:pt x="1370" y="1621"/>
                  <a:pt x="1309" y="1621"/>
                </a:cubicBezTo>
                <a:cubicBezTo>
                  <a:pt x="1248" y="1621"/>
                  <a:pt x="1199" y="1572"/>
                  <a:pt x="1199" y="1511"/>
                </a:cubicBezTo>
                <a:close/>
                <a:moveTo>
                  <a:pt x="2398" y="1511"/>
                </a:moveTo>
                <a:cubicBezTo>
                  <a:pt x="2398" y="1450"/>
                  <a:pt x="2447" y="1401"/>
                  <a:pt x="2508" y="1401"/>
                </a:cubicBezTo>
                <a:cubicBezTo>
                  <a:pt x="2569" y="1401"/>
                  <a:pt x="2618" y="1450"/>
                  <a:pt x="2618" y="1511"/>
                </a:cubicBezTo>
                <a:cubicBezTo>
                  <a:pt x="2618" y="1572"/>
                  <a:pt x="2569" y="1621"/>
                  <a:pt x="2508" y="1621"/>
                </a:cubicBezTo>
                <a:cubicBezTo>
                  <a:pt x="2447" y="1621"/>
                  <a:pt x="2398" y="1572"/>
                  <a:pt x="2398" y="1511"/>
                </a:cubicBezTo>
                <a:close/>
                <a:moveTo>
                  <a:pt x="3597" y="1511"/>
                </a:moveTo>
                <a:cubicBezTo>
                  <a:pt x="3597" y="1450"/>
                  <a:pt x="3646" y="1401"/>
                  <a:pt x="3707" y="1401"/>
                </a:cubicBezTo>
                <a:cubicBezTo>
                  <a:pt x="3768" y="1401"/>
                  <a:pt x="3817" y="1450"/>
                  <a:pt x="3817" y="1511"/>
                </a:cubicBezTo>
                <a:cubicBezTo>
                  <a:pt x="3817" y="1572"/>
                  <a:pt x="3768" y="1621"/>
                  <a:pt x="3707" y="1621"/>
                </a:cubicBezTo>
                <a:cubicBezTo>
                  <a:pt x="3646" y="1621"/>
                  <a:pt x="3597" y="1572"/>
                  <a:pt x="3597" y="1511"/>
                </a:cubicBezTo>
                <a:close/>
                <a:moveTo>
                  <a:pt x="4796" y="1511"/>
                </a:moveTo>
                <a:cubicBezTo>
                  <a:pt x="4796" y="1450"/>
                  <a:pt x="4845" y="1401"/>
                  <a:pt x="4906" y="1401"/>
                </a:cubicBezTo>
                <a:cubicBezTo>
                  <a:pt x="4967" y="1401"/>
                  <a:pt x="5016" y="1450"/>
                  <a:pt x="5016" y="1511"/>
                </a:cubicBezTo>
                <a:cubicBezTo>
                  <a:pt x="5016" y="1572"/>
                  <a:pt x="4967" y="1621"/>
                  <a:pt x="4906" y="1621"/>
                </a:cubicBezTo>
                <a:cubicBezTo>
                  <a:pt x="4845" y="1621"/>
                  <a:pt x="4796" y="1572"/>
                  <a:pt x="4796" y="1511"/>
                </a:cubicBezTo>
                <a:close/>
                <a:moveTo>
                  <a:pt x="5995" y="1511"/>
                </a:moveTo>
                <a:cubicBezTo>
                  <a:pt x="5995" y="1450"/>
                  <a:pt x="6044" y="1401"/>
                  <a:pt x="6105" y="1401"/>
                </a:cubicBezTo>
                <a:cubicBezTo>
                  <a:pt x="6166" y="1401"/>
                  <a:pt x="6215" y="1450"/>
                  <a:pt x="6215" y="1511"/>
                </a:cubicBezTo>
                <a:cubicBezTo>
                  <a:pt x="6215" y="1572"/>
                  <a:pt x="6166" y="1621"/>
                  <a:pt x="6105" y="1621"/>
                </a:cubicBezTo>
                <a:cubicBezTo>
                  <a:pt x="6044" y="1621"/>
                  <a:pt x="5995" y="1572"/>
                  <a:pt x="5995" y="1511"/>
                </a:cubicBezTo>
                <a:close/>
                <a:moveTo>
                  <a:pt x="7194" y="1511"/>
                </a:moveTo>
                <a:cubicBezTo>
                  <a:pt x="7194" y="1450"/>
                  <a:pt x="7243" y="1401"/>
                  <a:pt x="7304" y="1401"/>
                </a:cubicBezTo>
                <a:cubicBezTo>
                  <a:pt x="7365" y="1401"/>
                  <a:pt x="7414" y="1450"/>
                  <a:pt x="7414" y="1511"/>
                </a:cubicBezTo>
                <a:cubicBezTo>
                  <a:pt x="7414" y="1572"/>
                  <a:pt x="7365" y="1621"/>
                  <a:pt x="7304" y="1621"/>
                </a:cubicBezTo>
                <a:cubicBezTo>
                  <a:pt x="7243" y="1621"/>
                  <a:pt x="7194" y="1572"/>
                  <a:pt x="7194" y="1511"/>
                </a:cubicBezTo>
                <a:close/>
                <a:moveTo>
                  <a:pt x="8393" y="1511"/>
                </a:moveTo>
                <a:cubicBezTo>
                  <a:pt x="8393" y="1450"/>
                  <a:pt x="8442" y="1401"/>
                  <a:pt x="8503" y="1401"/>
                </a:cubicBezTo>
                <a:cubicBezTo>
                  <a:pt x="8564" y="1401"/>
                  <a:pt x="8613" y="1450"/>
                  <a:pt x="8613" y="1511"/>
                </a:cubicBezTo>
                <a:cubicBezTo>
                  <a:pt x="8613" y="1572"/>
                  <a:pt x="8564" y="1621"/>
                  <a:pt x="8503" y="1621"/>
                </a:cubicBezTo>
                <a:cubicBezTo>
                  <a:pt x="8442" y="1621"/>
                  <a:pt x="8393" y="1572"/>
                  <a:pt x="8393" y="1511"/>
                </a:cubicBezTo>
                <a:close/>
                <a:moveTo>
                  <a:pt x="9592" y="1511"/>
                </a:moveTo>
                <a:cubicBezTo>
                  <a:pt x="9592" y="1450"/>
                  <a:pt x="9641" y="1401"/>
                  <a:pt x="9702" y="1401"/>
                </a:cubicBezTo>
                <a:cubicBezTo>
                  <a:pt x="9763" y="1401"/>
                  <a:pt x="9812" y="1450"/>
                  <a:pt x="9812" y="1511"/>
                </a:cubicBezTo>
                <a:cubicBezTo>
                  <a:pt x="9812" y="1572"/>
                  <a:pt x="9763" y="1621"/>
                  <a:pt x="9702" y="1621"/>
                </a:cubicBezTo>
                <a:cubicBezTo>
                  <a:pt x="9641" y="1621"/>
                  <a:pt x="9592" y="1572"/>
                  <a:pt x="9592" y="1511"/>
                </a:cubicBezTo>
                <a:close/>
                <a:moveTo>
                  <a:pt x="10791" y="1492"/>
                </a:moveTo>
                <a:cubicBezTo>
                  <a:pt x="10791" y="1431"/>
                  <a:pt x="10840" y="1382"/>
                  <a:pt x="10901" y="1382"/>
                </a:cubicBezTo>
                <a:cubicBezTo>
                  <a:pt x="10962" y="1382"/>
                  <a:pt x="11011" y="1431"/>
                  <a:pt x="11011" y="1492"/>
                </a:cubicBezTo>
                <a:cubicBezTo>
                  <a:pt x="11011" y="1553"/>
                  <a:pt x="10962" y="1602"/>
                  <a:pt x="10901" y="1602"/>
                </a:cubicBezTo>
                <a:cubicBezTo>
                  <a:pt x="10840" y="1602"/>
                  <a:pt x="10791" y="1553"/>
                  <a:pt x="10791" y="1492"/>
                </a:cubicBezTo>
                <a:close/>
                <a:moveTo>
                  <a:pt x="11990" y="1511"/>
                </a:moveTo>
                <a:cubicBezTo>
                  <a:pt x="11990" y="1450"/>
                  <a:pt x="12039" y="1401"/>
                  <a:pt x="12100" y="1401"/>
                </a:cubicBezTo>
                <a:cubicBezTo>
                  <a:pt x="12161" y="1401"/>
                  <a:pt x="12210" y="1450"/>
                  <a:pt x="12210" y="1511"/>
                </a:cubicBezTo>
                <a:cubicBezTo>
                  <a:pt x="12210" y="1572"/>
                  <a:pt x="12161" y="1621"/>
                  <a:pt x="12100" y="1621"/>
                </a:cubicBezTo>
                <a:cubicBezTo>
                  <a:pt x="12039" y="1621"/>
                  <a:pt x="11990" y="1572"/>
                  <a:pt x="11990" y="1511"/>
                </a:cubicBezTo>
                <a:close/>
                <a:moveTo>
                  <a:pt x="0" y="129"/>
                </a:moveTo>
                <a:cubicBezTo>
                  <a:pt x="0" y="68"/>
                  <a:pt x="49" y="19"/>
                  <a:pt x="110" y="19"/>
                </a:cubicBezTo>
                <a:cubicBezTo>
                  <a:pt x="171" y="19"/>
                  <a:pt x="220" y="68"/>
                  <a:pt x="220" y="129"/>
                </a:cubicBezTo>
                <a:cubicBezTo>
                  <a:pt x="220" y="190"/>
                  <a:pt x="171" y="239"/>
                  <a:pt x="110" y="239"/>
                </a:cubicBezTo>
                <a:cubicBezTo>
                  <a:pt x="49" y="239"/>
                  <a:pt x="0" y="190"/>
                  <a:pt x="0" y="129"/>
                </a:cubicBezTo>
                <a:close/>
                <a:moveTo>
                  <a:pt x="1199" y="129"/>
                </a:moveTo>
                <a:cubicBezTo>
                  <a:pt x="1199" y="68"/>
                  <a:pt x="1248" y="19"/>
                  <a:pt x="1309" y="19"/>
                </a:cubicBezTo>
                <a:cubicBezTo>
                  <a:pt x="1370" y="19"/>
                  <a:pt x="1419" y="68"/>
                  <a:pt x="1419" y="129"/>
                </a:cubicBezTo>
                <a:cubicBezTo>
                  <a:pt x="1419" y="190"/>
                  <a:pt x="1370" y="239"/>
                  <a:pt x="1309" y="239"/>
                </a:cubicBezTo>
                <a:cubicBezTo>
                  <a:pt x="1248" y="239"/>
                  <a:pt x="1199" y="190"/>
                  <a:pt x="1199" y="129"/>
                </a:cubicBezTo>
                <a:close/>
                <a:moveTo>
                  <a:pt x="2398" y="129"/>
                </a:moveTo>
                <a:cubicBezTo>
                  <a:pt x="2398" y="68"/>
                  <a:pt x="2447" y="19"/>
                  <a:pt x="2508" y="19"/>
                </a:cubicBezTo>
                <a:cubicBezTo>
                  <a:pt x="2569" y="19"/>
                  <a:pt x="2618" y="68"/>
                  <a:pt x="2618" y="129"/>
                </a:cubicBezTo>
                <a:cubicBezTo>
                  <a:pt x="2618" y="190"/>
                  <a:pt x="2569" y="239"/>
                  <a:pt x="2508" y="239"/>
                </a:cubicBezTo>
                <a:cubicBezTo>
                  <a:pt x="2447" y="239"/>
                  <a:pt x="2398" y="190"/>
                  <a:pt x="2398" y="129"/>
                </a:cubicBezTo>
                <a:close/>
                <a:moveTo>
                  <a:pt x="3597" y="129"/>
                </a:moveTo>
                <a:cubicBezTo>
                  <a:pt x="3597" y="68"/>
                  <a:pt x="3646" y="19"/>
                  <a:pt x="3707" y="19"/>
                </a:cubicBezTo>
                <a:cubicBezTo>
                  <a:pt x="3768" y="19"/>
                  <a:pt x="3817" y="68"/>
                  <a:pt x="3817" y="129"/>
                </a:cubicBezTo>
                <a:cubicBezTo>
                  <a:pt x="3817" y="190"/>
                  <a:pt x="3768" y="239"/>
                  <a:pt x="3707" y="239"/>
                </a:cubicBezTo>
                <a:cubicBezTo>
                  <a:pt x="3646" y="239"/>
                  <a:pt x="3597" y="190"/>
                  <a:pt x="3597" y="129"/>
                </a:cubicBezTo>
                <a:close/>
                <a:moveTo>
                  <a:pt x="4796" y="129"/>
                </a:moveTo>
                <a:cubicBezTo>
                  <a:pt x="4796" y="68"/>
                  <a:pt x="4845" y="19"/>
                  <a:pt x="4906" y="19"/>
                </a:cubicBezTo>
                <a:cubicBezTo>
                  <a:pt x="4967" y="19"/>
                  <a:pt x="5016" y="68"/>
                  <a:pt x="5016" y="129"/>
                </a:cubicBezTo>
                <a:cubicBezTo>
                  <a:pt x="5016" y="190"/>
                  <a:pt x="4967" y="239"/>
                  <a:pt x="4906" y="239"/>
                </a:cubicBezTo>
                <a:cubicBezTo>
                  <a:pt x="4845" y="239"/>
                  <a:pt x="4796" y="190"/>
                  <a:pt x="4796" y="129"/>
                </a:cubicBezTo>
                <a:close/>
                <a:moveTo>
                  <a:pt x="5995" y="129"/>
                </a:moveTo>
                <a:cubicBezTo>
                  <a:pt x="5995" y="68"/>
                  <a:pt x="6044" y="19"/>
                  <a:pt x="6105" y="19"/>
                </a:cubicBezTo>
                <a:cubicBezTo>
                  <a:pt x="6166" y="19"/>
                  <a:pt x="6215" y="68"/>
                  <a:pt x="6215" y="129"/>
                </a:cubicBezTo>
                <a:cubicBezTo>
                  <a:pt x="6215" y="190"/>
                  <a:pt x="6166" y="239"/>
                  <a:pt x="6105" y="239"/>
                </a:cubicBezTo>
                <a:cubicBezTo>
                  <a:pt x="6044" y="239"/>
                  <a:pt x="5995" y="190"/>
                  <a:pt x="5995" y="129"/>
                </a:cubicBezTo>
                <a:close/>
                <a:moveTo>
                  <a:pt x="7194" y="129"/>
                </a:moveTo>
                <a:cubicBezTo>
                  <a:pt x="7194" y="68"/>
                  <a:pt x="7243" y="19"/>
                  <a:pt x="7304" y="19"/>
                </a:cubicBezTo>
                <a:cubicBezTo>
                  <a:pt x="7365" y="19"/>
                  <a:pt x="7414" y="68"/>
                  <a:pt x="7414" y="129"/>
                </a:cubicBezTo>
                <a:cubicBezTo>
                  <a:pt x="7414" y="190"/>
                  <a:pt x="7365" y="239"/>
                  <a:pt x="7304" y="239"/>
                </a:cubicBezTo>
                <a:cubicBezTo>
                  <a:pt x="7243" y="239"/>
                  <a:pt x="7194" y="190"/>
                  <a:pt x="7194" y="129"/>
                </a:cubicBezTo>
                <a:close/>
                <a:moveTo>
                  <a:pt x="8393" y="129"/>
                </a:moveTo>
                <a:cubicBezTo>
                  <a:pt x="8393" y="68"/>
                  <a:pt x="8442" y="19"/>
                  <a:pt x="8503" y="19"/>
                </a:cubicBezTo>
                <a:cubicBezTo>
                  <a:pt x="8564" y="19"/>
                  <a:pt x="8613" y="68"/>
                  <a:pt x="8613" y="129"/>
                </a:cubicBezTo>
                <a:cubicBezTo>
                  <a:pt x="8613" y="190"/>
                  <a:pt x="8564" y="239"/>
                  <a:pt x="8503" y="239"/>
                </a:cubicBezTo>
                <a:cubicBezTo>
                  <a:pt x="8442" y="239"/>
                  <a:pt x="8393" y="190"/>
                  <a:pt x="8393" y="129"/>
                </a:cubicBezTo>
                <a:close/>
                <a:moveTo>
                  <a:pt x="9592" y="129"/>
                </a:moveTo>
                <a:cubicBezTo>
                  <a:pt x="9592" y="68"/>
                  <a:pt x="9641" y="19"/>
                  <a:pt x="9702" y="19"/>
                </a:cubicBezTo>
                <a:cubicBezTo>
                  <a:pt x="9763" y="19"/>
                  <a:pt x="9812" y="68"/>
                  <a:pt x="9812" y="129"/>
                </a:cubicBezTo>
                <a:cubicBezTo>
                  <a:pt x="9812" y="190"/>
                  <a:pt x="9763" y="239"/>
                  <a:pt x="9702" y="239"/>
                </a:cubicBezTo>
                <a:cubicBezTo>
                  <a:pt x="9641" y="239"/>
                  <a:pt x="9592" y="190"/>
                  <a:pt x="9592" y="129"/>
                </a:cubicBezTo>
                <a:close/>
                <a:moveTo>
                  <a:pt x="10791" y="110"/>
                </a:moveTo>
                <a:cubicBezTo>
                  <a:pt x="10791" y="49"/>
                  <a:pt x="10840" y="0"/>
                  <a:pt x="10901" y="0"/>
                </a:cubicBezTo>
                <a:cubicBezTo>
                  <a:pt x="10962" y="0"/>
                  <a:pt x="11011" y="49"/>
                  <a:pt x="11011" y="110"/>
                </a:cubicBezTo>
                <a:cubicBezTo>
                  <a:pt x="11011" y="171"/>
                  <a:pt x="10962" y="220"/>
                  <a:pt x="10901" y="220"/>
                </a:cubicBezTo>
                <a:cubicBezTo>
                  <a:pt x="10840" y="220"/>
                  <a:pt x="10791" y="171"/>
                  <a:pt x="10791" y="110"/>
                </a:cubicBezTo>
                <a:close/>
                <a:moveTo>
                  <a:pt x="11990" y="129"/>
                </a:moveTo>
                <a:cubicBezTo>
                  <a:pt x="11990" y="68"/>
                  <a:pt x="12039" y="19"/>
                  <a:pt x="12100" y="19"/>
                </a:cubicBezTo>
                <a:cubicBezTo>
                  <a:pt x="12161" y="19"/>
                  <a:pt x="12210" y="68"/>
                  <a:pt x="12210" y="129"/>
                </a:cubicBezTo>
                <a:cubicBezTo>
                  <a:pt x="12210" y="190"/>
                  <a:pt x="12161" y="239"/>
                  <a:pt x="12100" y="239"/>
                </a:cubicBezTo>
                <a:cubicBezTo>
                  <a:pt x="12039" y="239"/>
                  <a:pt x="11990" y="190"/>
                  <a:pt x="11990" y="129"/>
                </a:cubicBezTo>
                <a:close/>
              </a:path>
            </a:pathLst>
          </a:custGeom>
          <a:solidFill>
            <a:srgbClr val="5D5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21.png"/><Relationship Id="rId2" Type="http://schemas.openxmlformats.org/officeDocument/2006/relationships/image" Target="NULL" TargetMode="Externa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25.emf"/><Relationship Id="rId7" Type="http://schemas.openxmlformats.org/officeDocument/2006/relationships/tags" Target="../tags/tag78.xml"/><Relationship Id="rId6" Type="http://schemas.openxmlformats.org/officeDocument/2006/relationships/control" Target="../activeX/activeX6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23.png"/><Relationship Id="rId2" Type="http://schemas.openxmlformats.org/officeDocument/2006/relationships/image" Target="NULL" TargetMode="External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image" Target="NULL" TargetMode="Externa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7.xml"/><Relationship Id="rId6" Type="http://schemas.openxmlformats.org/officeDocument/2006/relationships/image" Target="../media/image5.emf"/><Relationship Id="rId5" Type="http://schemas.openxmlformats.org/officeDocument/2006/relationships/tags" Target="../tags/tag66.xml"/><Relationship Id="rId4" Type="http://schemas.openxmlformats.org/officeDocument/2006/relationships/control" Target="../activeX/activeX1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9.xml"/><Relationship Id="rId6" Type="http://schemas.openxmlformats.org/officeDocument/2006/relationships/image" Target="../media/image8.emf"/><Relationship Id="rId5" Type="http://schemas.openxmlformats.org/officeDocument/2006/relationships/tags" Target="../tags/tag68.xml"/><Relationship Id="rId4" Type="http://schemas.openxmlformats.org/officeDocument/2006/relationships/control" Target="../activeX/activeX2.xml"/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1.xml"/><Relationship Id="rId7" Type="http://schemas.openxmlformats.org/officeDocument/2006/relationships/image" Target="../media/image12.emf"/><Relationship Id="rId6" Type="http://schemas.openxmlformats.org/officeDocument/2006/relationships/tags" Target="../tags/tag70.xml"/><Relationship Id="rId5" Type="http://schemas.openxmlformats.org/officeDocument/2006/relationships/control" Target="../activeX/activeX3.xml"/><Relationship Id="rId4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0" Type="http://schemas.openxmlformats.org/officeDocument/2006/relationships/vmlDrawing" Target="../drawings/vmlDrawing3.v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3.xml"/><Relationship Id="rId7" Type="http://schemas.openxmlformats.org/officeDocument/2006/relationships/image" Target="../media/image15.emf"/><Relationship Id="rId6" Type="http://schemas.openxmlformats.org/officeDocument/2006/relationships/tags" Target="../tags/tag72.xml"/><Relationship Id="rId5" Type="http://schemas.openxmlformats.org/officeDocument/2006/relationships/control" Target="../activeX/activeX4.xml"/><Relationship Id="rId4" Type="http://schemas.openxmlformats.org/officeDocument/2006/relationships/image" Target="../media/image14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3.png"/><Relationship Id="rId10" Type="http://schemas.openxmlformats.org/officeDocument/2006/relationships/vmlDrawing" Target="../drawings/vmlDrawing4.v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17.png"/><Relationship Id="rId2" Type="http://schemas.openxmlformats.org/officeDocument/2006/relationships/image" Target="NULL" TargetMode="Externa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6.xml"/><Relationship Id="rId7" Type="http://schemas.openxmlformats.org/officeDocument/2006/relationships/image" Target="../media/image20.emf"/><Relationship Id="rId6" Type="http://schemas.openxmlformats.org/officeDocument/2006/relationships/tags" Target="../tags/tag75.xml"/><Relationship Id="rId5" Type="http://schemas.openxmlformats.org/officeDocument/2006/relationships/control" Target="../activeX/activeX5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8.png"/><Relationship Id="rId10" Type="http://schemas.openxmlformats.org/officeDocument/2006/relationships/vmlDrawing" Target="../drawings/vmlDrawing5.v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直角三角形 31"/>
          <p:cNvSpPr/>
          <p:nvPr/>
        </p:nvSpPr>
        <p:spPr>
          <a:xfrm flipV="1">
            <a:off x="999490" y="4707255"/>
            <a:ext cx="662305" cy="662940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V="1">
            <a:off x="0" y="0"/>
            <a:ext cx="2908300" cy="2908300"/>
          </a:xfrm>
          <a:prstGeom prst="rtTriangle">
            <a:avLst/>
          </a:prstGeom>
          <a:solidFill>
            <a:srgbClr val="FED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H="1">
            <a:off x="9283700" y="3949700"/>
            <a:ext cx="2908300" cy="2908300"/>
          </a:xfrm>
          <a:prstGeom prst="rtTriangle">
            <a:avLst/>
          </a:prstGeom>
          <a:solidFill>
            <a:srgbClr val="FED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0000615" y="4951095"/>
            <a:ext cx="779780" cy="776605"/>
            <a:chOff x="16441" y="6633"/>
            <a:chExt cx="1439" cy="1433"/>
          </a:xfrm>
        </p:grpSpPr>
        <p:sp>
          <p:nvSpPr>
            <p:cNvPr id="7" name="直角三角形 6"/>
            <p:cNvSpPr/>
            <p:nvPr/>
          </p:nvSpPr>
          <p:spPr>
            <a:xfrm flipH="1">
              <a:off x="16854" y="6633"/>
              <a:ext cx="1027" cy="1027"/>
            </a:xfrm>
            <a:prstGeom prst="rtTriangl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16441" y="7040"/>
              <a:ext cx="1027" cy="1027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7060" y="1468755"/>
            <a:ext cx="831215" cy="658495"/>
            <a:chOff x="438" y="2313"/>
            <a:chExt cx="1827" cy="1446"/>
          </a:xfrm>
        </p:grpSpPr>
        <p:sp>
          <p:nvSpPr>
            <p:cNvPr id="9" name="直角三角形 8"/>
            <p:cNvSpPr/>
            <p:nvPr/>
          </p:nvSpPr>
          <p:spPr>
            <a:xfrm flipH="1">
              <a:off x="1239" y="2313"/>
              <a:ext cx="1027" cy="1027"/>
            </a:xfrm>
            <a:prstGeom prst="rtTriangle">
              <a:avLst/>
            </a:pr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flipV="1">
              <a:off x="438" y="2733"/>
              <a:ext cx="1027" cy="1027"/>
            </a:xfrm>
            <a:prstGeom prst="rtTriangl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860280" y="6061710"/>
            <a:ext cx="238125" cy="238125"/>
            <a:chOff x="17313" y="5179"/>
            <a:chExt cx="397" cy="397"/>
          </a:xfrm>
        </p:grpSpPr>
        <p:sp>
          <p:nvSpPr>
            <p:cNvPr id="44" name="矩形 43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595485" y="383540"/>
            <a:ext cx="238125" cy="238125"/>
            <a:chOff x="17313" y="5179"/>
            <a:chExt cx="397" cy="397"/>
          </a:xfrm>
        </p:grpSpPr>
        <p:sp>
          <p:nvSpPr>
            <p:cNvPr id="12" name="矩形 11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55205" y="5921375"/>
            <a:ext cx="238125" cy="238125"/>
            <a:chOff x="17313" y="5179"/>
            <a:chExt cx="397" cy="397"/>
          </a:xfrm>
        </p:grpSpPr>
        <p:sp>
          <p:nvSpPr>
            <p:cNvPr id="15" name="矩形 14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等腰三角形 16"/>
          <p:cNvSpPr/>
          <p:nvPr/>
        </p:nvSpPr>
        <p:spPr>
          <a:xfrm>
            <a:off x="5362575" y="5940425"/>
            <a:ext cx="1466850" cy="777240"/>
          </a:xfrm>
          <a:prstGeom prst="triangle">
            <a:avLst/>
          </a:prstGeom>
          <a:solidFill>
            <a:srgbClr val="5D5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513820" y="1468755"/>
            <a:ext cx="1054100" cy="1054100"/>
          </a:xfrm>
          <a:prstGeom prst="ellipse">
            <a:avLst/>
          </a:prstGeom>
          <a:solidFill>
            <a:srgbClr val="5D5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直角三角形 18"/>
          <p:cNvSpPr/>
          <p:nvPr/>
        </p:nvSpPr>
        <p:spPr>
          <a:xfrm flipH="1">
            <a:off x="11336655" y="1249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12190730" cy="6818630"/>
          </a:xfrm>
          <a:prstGeom prst="rect">
            <a:avLst/>
          </a:prstGeom>
          <a:noFill/>
          <a:ln w="381000">
            <a:solidFill>
              <a:srgbClr val="5D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211580" y="2235200"/>
            <a:ext cx="238125" cy="238125"/>
            <a:chOff x="17313" y="5179"/>
            <a:chExt cx="397" cy="397"/>
          </a:xfrm>
        </p:grpSpPr>
        <p:sp>
          <p:nvSpPr>
            <p:cNvPr id="25" name="矩形 24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8810" y="6113145"/>
            <a:ext cx="238125" cy="238125"/>
            <a:chOff x="17313" y="5179"/>
            <a:chExt cx="397" cy="397"/>
          </a:xfrm>
        </p:grpSpPr>
        <p:sp>
          <p:nvSpPr>
            <p:cNvPr id="28" name="矩形 27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 rot="3660000" flipH="1">
            <a:off x="10490200" y="4139565"/>
            <a:ext cx="1165225" cy="11658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259" h="7261">
                <a:moveTo>
                  <a:pt x="7242" y="4001"/>
                </a:moveTo>
                <a:lnTo>
                  <a:pt x="7242" y="4002"/>
                </a:lnTo>
                <a:cubicBezTo>
                  <a:pt x="7185" y="4566"/>
                  <a:pt x="6998" y="5093"/>
                  <a:pt x="6712" y="5551"/>
                </a:cubicBezTo>
                <a:lnTo>
                  <a:pt x="6705" y="5563"/>
                </a:lnTo>
                <a:lnTo>
                  <a:pt x="7242" y="4001"/>
                </a:lnTo>
                <a:close/>
                <a:moveTo>
                  <a:pt x="7234" y="3184"/>
                </a:moveTo>
                <a:lnTo>
                  <a:pt x="7237" y="3214"/>
                </a:lnTo>
                <a:cubicBezTo>
                  <a:pt x="7248" y="3305"/>
                  <a:pt x="7255" y="3397"/>
                  <a:pt x="7258" y="3490"/>
                </a:cubicBezTo>
                <a:lnTo>
                  <a:pt x="7259" y="3522"/>
                </a:lnTo>
                <a:lnTo>
                  <a:pt x="6423" y="5951"/>
                </a:lnTo>
                <a:lnTo>
                  <a:pt x="6404" y="5974"/>
                </a:lnTo>
                <a:cubicBezTo>
                  <a:pt x="6338" y="6051"/>
                  <a:pt x="6269" y="6126"/>
                  <a:pt x="6198" y="6198"/>
                </a:cubicBezTo>
                <a:lnTo>
                  <a:pt x="6195" y="6200"/>
                </a:lnTo>
                <a:lnTo>
                  <a:pt x="7234" y="3184"/>
                </a:lnTo>
                <a:close/>
                <a:moveTo>
                  <a:pt x="7127" y="2651"/>
                </a:moveTo>
                <a:lnTo>
                  <a:pt x="7135" y="2680"/>
                </a:lnTo>
                <a:cubicBezTo>
                  <a:pt x="7151" y="2737"/>
                  <a:pt x="7165" y="2796"/>
                  <a:pt x="7178" y="2854"/>
                </a:cubicBezTo>
                <a:lnTo>
                  <a:pt x="7186" y="2893"/>
                </a:lnTo>
                <a:lnTo>
                  <a:pt x="5979" y="6400"/>
                </a:lnTo>
                <a:lnTo>
                  <a:pt x="5973" y="6404"/>
                </a:lnTo>
                <a:cubicBezTo>
                  <a:pt x="5918" y="6451"/>
                  <a:pt x="5861" y="6497"/>
                  <a:pt x="5803" y="6540"/>
                </a:cubicBezTo>
                <a:lnTo>
                  <a:pt x="5784" y="6554"/>
                </a:lnTo>
                <a:lnTo>
                  <a:pt x="7127" y="2651"/>
                </a:lnTo>
                <a:close/>
                <a:moveTo>
                  <a:pt x="6982" y="2232"/>
                </a:moveTo>
                <a:lnTo>
                  <a:pt x="6993" y="2258"/>
                </a:lnTo>
                <a:cubicBezTo>
                  <a:pt x="7015" y="2313"/>
                  <a:pt x="7036" y="2368"/>
                  <a:pt x="7056" y="2424"/>
                </a:cubicBezTo>
                <a:lnTo>
                  <a:pt x="7057" y="2427"/>
                </a:lnTo>
                <a:lnTo>
                  <a:pt x="5590" y="6688"/>
                </a:lnTo>
                <a:lnTo>
                  <a:pt x="5587" y="6689"/>
                </a:lnTo>
                <a:cubicBezTo>
                  <a:pt x="5538" y="6721"/>
                  <a:pt x="5488" y="6751"/>
                  <a:pt x="5437" y="6780"/>
                </a:cubicBezTo>
                <a:lnTo>
                  <a:pt x="5411" y="6795"/>
                </a:lnTo>
                <a:lnTo>
                  <a:pt x="6982" y="2232"/>
                </a:lnTo>
                <a:close/>
                <a:moveTo>
                  <a:pt x="6813" y="1882"/>
                </a:moveTo>
                <a:lnTo>
                  <a:pt x="6823" y="1900"/>
                </a:lnTo>
                <a:cubicBezTo>
                  <a:pt x="6844" y="1938"/>
                  <a:pt x="6864" y="1977"/>
                  <a:pt x="6884" y="2017"/>
                </a:cubicBezTo>
                <a:lnTo>
                  <a:pt x="6898" y="2046"/>
                </a:lnTo>
                <a:lnTo>
                  <a:pt x="5230" y="6891"/>
                </a:lnTo>
                <a:lnTo>
                  <a:pt x="5204" y="6903"/>
                </a:lnTo>
                <a:cubicBezTo>
                  <a:pt x="5165" y="6923"/>
                  <a:pt x="5124" y="6941"/>
                  <a:pt x="5084" y="6959"/>
                </a:cubicBezTo>
                <a:lnTo>
                  <a:pt x="5061" y="6968"/>
                </a:lnTo>
                <a:lnTo>
                  <a:pt x="6813" y="1882"/>
                </a:lnTo>
                <a:close/>
                <a:moveTo>
                  <a:pt x="6626" y="1579"/>
                </a:moveTo>
                <a:lnTo>
                  <a:pt x="6641" y="1600"/>
                </a:lnTo>
                <a:cubicBezTo>
                  <a:pt x="6665" y="1637"/>
                  <a:pt x="6689" y="1673"/>
                  <a:pt x="6712" y="1710"/>
                </a:cubicBezTo>
                <a:lnTo>
                  <a:pt x="6720" y="1722"/>
                </a:lnTo>
                <a:lnTo>
                  <a:pt x="4890" y="7037"/>
                </a:lnTo>
                <a:lnTo>
                  <a:pt x="4879" y="7041"/>
                </a:lnTo>
                <a:cubicBezTo>
                  <a:pt x="4837" y="7056"/>
                  <a:pt x="4795" y="7071"/>
                  <a:pt x="4752" y="7085"/>
                </a:cubicBezTo>
                <a:lnTo>
                  <a:pt x="4728" y="7092"/>
                </a:lnTo>
                <a:lnTo>
                  <a:pt x="6626" y="1579"/>
                </a:lnTo>
                <a:close/>
                <a:moveTo>
                  <a:pt x="720" y="1459"/>
                </a:moveTo>
                <a:lnTo>
                  <a:pt x="0" y="3549"/>
                </a:lnTo>
                <a:lnTo>
                  <a:pt x="0" y="3537"/>
                </a:lnTo>
                <a:cubicBezTo>
                  <a:pt x="5" y="3350"/>
                  <a:pt x="24" y="3167"/>
                  <a:pt x="56" y="2988"/>
                </a:cubicBezTo>
                <a:lnTo>
                  <a:pt x="61" y="2961"/>
                </a:lnTo>
                <a:lnTo>
                  <a:pt x="405" y="1960"/>
                </a:lnTo>
                <a:lnTo>
                  <a:pt x="417" y="1938"/>
                </a:lnTo>
                <a:cubicBezTo>
                  <a:pt x="499" y="1783"/>
                  <a:pt x="592" y="1634"/>
                  <a:pt x="694" y="1493"/>
                </a:cubicBezTo>
                <a:lnTo>
                  <a:pt x="720" y="1459"/>
                </a:lnTo>
                <a:close/>
                <a:moveTo>
                  <a:pt x="6427" y="1315"/>
                </a:moveTo>
                <a:lnTo>
                  <a:pt x="6432" y="1321"/>
                </a:lnTo>
                <a:cubicBezTo>
                  <a:pt x="6460" y="1354"/>
                  <a:pt x="6487" y="1389"/>
                  <a:pt x="6513" y="1423"/>
                </a:cubicBezTo>
                <a:lnTo>
                  <a:pt x="6526" y="1440"/>
                </a:lnTo>
                <a:lnTo>
                  <a:pt x="4563" y="7140"/>
                </a:lnTo>
                <a:lnTo>
                  <a:pt x="4537" y="7147"/>
                </a:lnTo>
                <a:cubicBezTo>
                  <a:pt x="4508" y="7155"/>
                  <a:pt x="4479" y="7162"/>
                  <a:pt x="4450" y="7168"/>
                </a:cubicBezTo>
                <a:lnTo>
                  <a:pt x="4409" y="7178"/>
                </a:lnTo>
                <a:lnTo>
                  <a:pt x="6427" y="1315"/>
                </a:lnTo>
                <a:close/>
                <a:moveTo>
                  <a:pt x="6217" y="1083"/>
                </a:moveTo>
                <a:lnTo>
                  <a:pt x="6258" y="1125"/>
                </a:lnTo>
                <a:cubicBezTo>
                  <a:pt x="6278" y="1146"/>
                  <a:pt x="6298" y="1168"/>
                  <a:pt x="6318" y="1189"/>
                </a:cubicBezTo>
                <a:lnTo>
                  <a:pt x="6321" y="1193"/>
                </a:lnTo>
                <a:lnTo>
                  <a:pt x="4250" y="7209"/>
                </a:lnTo>
                <a:lnTo>
                  <a:pt x="4228" y="7212"/>
                </a:lnTo>
                <a:cubicBezTo>
                  <a:pt x="4198" y="7217"/>
                  <a:pt x="4168" y="7222"/>
                  <a:pt x="4138" y="7226"/>
                </a:cubicBezTo>
                <a:lnTo>
                  <a:pt x="4101" y="7231"/>
                </a:lnTo>
                <a:lnTo>
                  <a:pt x="6217" y="1083"/>
                </a:lnTo>
                <a:close/>
                <a:moveTo>
                  <a:pt x="1188" y="943"/>
                </a:moveTo>
                <a:lnTo>
                  <a:pt x="51" y="4245"/>
                </a:lnTo>
                <a:lnTo>
                  <a:pt x="48" y="4228"/>
                </a:lnTo>
                <a:cubicBezTo>
                  <a:pt x="33" y="4139"/>
                  <a:pt x="22" y="4048"/>
                  <a:pt x="13" y="3956"/>
                </a:cubicBezTo>
                <a:lnTo>
                  <a:pt x="12" y="3943"/>
                </a:lnTo>
                <a:lnTo>
                  <a:pt x="972" y="1157"/>
                </a:lnTo>
                <a:lnTo>
                  <a:pt x="972" y="1157"/>
                </a:lnTo>
                <a:cubicBezTo>
                  <a:pt x="1031" y="1093"/>
                  <a:pt x="1093" y="1032"/>
                  <a:pt x="1157" y="972"/>
                </a:cubicBezTo>
                <a:lnTo>
                  <a:pt x="1188" y="943"/>
                </a:lnTo>
                <a:close/>
                <a:moveTo>
                  <a:pt x="5998" y="878"/>
                </a:moveTo>
                <a:lnTo>
                  <a:pt x="6006" y="885"/>
                </a:lnTo>
                <a:cubicBezTo>
                  <a:pt x="6039" y="913"/>
                  <a:pt x="6072" y="943"/>
                  <a:pt x="6104" y="972"/>
                </a:cubicBezTo>
                <a:lnTo>
                  <a:pt x="6107" y="975"/>
                </a:lnTo>
                <a:lnTo>
                  <a:pt x="3947" y="7248"/>
                </a:lnTo>
                <a:lnTo>
                  <a:pt x="3909" y="7251"/>
                </a:lnTo>
                <a:cubicBezTo>
                  <a:pt x="3879" y="7253"/>
                  <a:pt x="3848" y="7255"/>
                  <a:pt x="3817" y="7257"/>
                </a:cubicBezTo>
                <a:lnTo>
                  <a:pt x="3802" y="7257"/>
                </a:lnTo>
                <a:lnTo>
                  <a:pt x="5998" y="878"/>
                </a:lnTo>
                <a:close/>
                <a:moveTo>
                  <a:pt x="5771" y="697"/>
                </a:moveTo>
                <a:lnTo>
                  <a:pt x="5803" y="721"/>
                </a:lnTo>
                <a:cubicBezTo>
                  <a:pt x="5826" y="738"/>
                  <a:pt x="5849" y="756"/>
                  <a:pt x="5872" y="774"/>
                </a:cubicBezTo>
                <a:lnTo>
                  <a:pt x="5883" y="783"/>
                </a:lnTo>
                <a:lnTo>
                  <a:pt x="3652" y="7261"/>
                </a:lnTo>
                <a:lnTo>
                  <a:pt x="3630" y="7261"/>
                </a:lnTo>
                <a:cubicBezTo>
                  <a:pt x="3599" y="7261"/>
                  <a:pt x="3567" y="7261"/>
                  <a:pt x="3536" y="7260"/>
                </a:cubicBezTo>
                <a:lnTo>
                  <a:pt x="3511" y="7259"/>
                </a:lnTo>
                <a:lnTo>
                  <a:pt x="5771" y="697"/>
                </a:lnTo>
                <a:close/>
                <a:moveTo>
                  <a:pt x="1586" y="629"/>
                </a:moveTo>
                <a:lnTo>
                  <a:pt x="171" y="4738"/>
                </a:lnTo>
                <a:lnTo>
                  <a:pt x="162" y="4710"/>
                </a:lnTo>
                <a:cubicBezTo>
                  <a:pt x="145" y="4653"/>
                  <a:pt x="128" y="4596"/>
                  <a:pt x="113" y="4538"/>
                </a:cubicBezTo>
                <a:lnTo>
                  <a:pt x="107" y="4513"/>
                </a:lnTo>
                <a:lnTo>
                  <a:pt x="1397" y="767"/>
                </a:lnTo>
                <a:lnTo>
                  <a:pt x="1423" y="747"/>
                </a:lnTo>
                <a:cubicBezTo>
                  <a:pt x="1469" y="712"/>
                  <a:pt x="1516" y="677"/>
                  <a:pt x="1564" y="644"/>
                </a:cubicBezTo>
                <a:lnTo>
                  <a:pt x="1586" y="629"/>
                </a:lnTo>
                <a:close/>
                <a:moveTo>
                  <a:pt x="5535" y="539"/>
                </a:moveTo>
                <a:lnTo>
                  <a:pt x="5550" y="548"/>
                </a:lnTo>
                <a:cubicBezTo>
                  <a:pt x="5575" y="564"/>
                  <a:pt x="5599" y="579"/>
                  <a:pt x="5624" y="595"/>
                </a:cubicBezTo>
                <a:lnTo>
                  <a:pt x="5651" y="614"/>
                </a:lnTo>
                <a:lnTo>
                  <a:pt x="3366" y="7252"/>
                </a:lnTo>
                <a:lnTo>
                  <a:pt x="3351" y="7251"/>
                </a:lnTo>
                <a:cubicBezTo>
                  <a:pt x="3320" y="7249"/>
                  <a:pt x="3289" y="7246"/>
                  <a:pt x="3259" y="7243"/>
                </a:cubicBezTo>
                <a:lnTo>
                  <a:pt x="3227" y="7239"/>
                </a:lnTo>
                <a:lnTo>
                  <a:pt x="5535" y="539"/>
                </a:lnTo>
                <a:close/>
                <a:moveTo>
                  <a:pt x="1951" y="410"/>
                </a:moveTo>
                <a:lnTo>
                  <a:pt x="324" y="5135"/>
                </a:lnTo>
                <a:lnTo>
                  <a:pt x="320" y="5125"/>
                </a:lnTo>
                <a:cubicBezTo>
                  <a:pt x="296" y="5071"/>
                  <a:pt x="273" y="5017"/>
                  <a:pt x="251" y="4962"/>
                </a:cubicBezTo>
                <a:lnTo>
                  <a:pt x="246" y="4950"/>
                </a:lnTo>
                <a:lnTo>
                  <a:pt x="1776" y="508"/>
                </a:lnTo>
                <a:lnTo>
                  <a:pt x="1785" y="503"/>
                </a:lnTo>
                <a:cubicBezTo>
                  <a:pt x="1835" y="473"/>
                  <a:pt x="1886" y="444"/>
                  <a:pt x="1938" y="417"/>
                </a:cubicBezTo>
                <a:lnTo>
                  <a:pt x="1951" y="410"/>
                </a:lnTo>
                <a:close/>
                <a:moveTo>
                  <a:pt x="5292" y="401"/>
                </a:moveTo>
                <a:lnTo>
                  <a:pt x="5322" y="417"/>
                </a:lnTo>
                <a:cubicBezTo>
                  <a:pt x="5348" y="431"/>
                  <a:pt x="5374" y="445"/>
                  <a:pt x="5399" y="459"/>
                </a:cubicBezTo>
                <a:lnTo>
                  <a:pt x="5412" y="466"/>
                </a:lnTo>
                <a:lnTo>
                  <a:pt x="3086" y="7221"/>
                </a:lnTo>
                <a:lnTo>
                  <a:pt x="3077" y="7220"/>
                </a:lnTo>
                <a:cubicBezTo>
                  <a:pt x="3047" y="7215"/>
                  <a:pt x="3017" y="7210"/>
                  <a:pt x="2987" y="7205"/>
                </a:cubicBezTo>
                <a:lnTo>
                  <a:pt x="2952" y="7198"/>
                </a:lnTo>
                <a:lnTo>
                  <a:pt x="5292" y="401"/>
                </a:lnTo>
                <a:close/>
                <a:moveTo>
                  <a:pt x="5043" y="284"/>
                </a:moveTo>
                <a:lnTo>
                  <a:pt x="5043" y="285"/>
                </a:lnTo>
                <a:cubicBezTo>
                  <a:pt x="5084" y="302"/>
                  <a:pt x="5124" y="320"/>
                  <a:pt x="5164" y="339"/>
                </a:cubicBezTo>
                <a:lnTo>
                  <a:pt x="5165" y="339"/>
                </a:lnTo>
                <a:lnTo>
                  <a:pt x="2814" y="7169"/>
                </a:lnTo>
                <a:lnTo>
                  <a:pt x="2810" y="7168"/>
                </a:lnTo>
                <a:cubicBezTo>
                  <a:pt x="2781" y="7162"/>
                  <a:pt x="2752" y="7155"/>
                  <a:pt x="2723" y="7147"/>
                </a:cubicBezTo>
                <a:lnTo>
                  <a:pt x="2683" y="7137"/>
                </a:lnTo>
                <a:lnTo>
                  <a:pt x="5043" y="284"/>
                </a:lnTo>
                <a:close/>
                <a:moveTo>
                  <a:pt x="2295" y="253"/>
                </a:moveTo>
                <a:lnTo>
                  <a:pt x="499" y="5470"/>
                </a:lnTo>
                <a:lnTo>
                  <a:pt x="480" y="5438"/>
                </a:lnTo>
                <a:cubicBezTo>
                  <a:pt x="458" y="5400"/>
                  <a:pt x="437" y="5361"/>
                  <a:pt x="417" y="5322"/>
                </a:cubicBezTo>
                <a:lnTo>
                  <a:pt x="411" y="5312"/>
                </a:lnTo>
                <a:lnTo>
                  <a:pt x="2129" y="323"/>
                </a:lnTo>
                <a:lnTo>
                  <a:pt x="2136" y="320"/>
                </a:lnTo>
                <a:cubicBezTo>
                  <a:pt x="2176" y="302"/>
                  <a:pt x="2217" y="285"/>
                  <a:pt x="2258" y="268"/>
                </a:cubicBezTo>
                <a:lnTo>
                  <a:pt x="2295" y="253"/>
                </a:lnTo>
                <a:close/>
                <a:moveTo>
                  <a:pt x="4786" y="187"/>
                </a:moveTo>
                <a:lnTo>
                  <a:pt x="4795" y="190"/>
                </a:lnTo>
                <a:cubicBezTo>
                  <a:pt x="4823" y="200"/>
                  <a:pt x="4851" y="210"/>
                  <a:pt x="4879" y="220"/>
                </a:cubicBezTo>
                <a:lnTo>
                  <a:pt x="4912" y="232"/>
                </a:lnTo>
                <a:lnTo>
                  <a:pt x="2548" y="7098"/>
                </a:lnTo>
                <a:lnTo>
                  <a:pt x="2508" y="7085"/>
                </a:lnTo>
                <a:cubicBezTo>
                  <a:pt x="2479" y="7076"/>
                  <a:pt x="2451" y="7066"/>
                  <a:pt x="2423" y="7056"/>
                </a:cubicBezTo>
                <a:lnTo>
                  <a:pt x="2421" y="7055"/>
                </a:lnTo>
                <a:lnTo>
                  <a:pt x="4786" y="187"/>
                </a:lnTo>
                <a:close/>
                <a:moveTo>
                  <a:pt x="2623" y="141"/>
                </a:moveTo>
                <a:lnTo>
                  <a:pt x="689" y="5760"/>
                </a:lnTo>
                <a:lnTo>
                  <a:pt x="669" y="5732"/>
                </a:lnTo>
                <a:cubicBezTo>
                  <a:pt x="644" y="5697"/>
                  <a:pt x="619" y="5661"/>
                  <a:pt x="595" y="5624"/>
                </a:cubicBezTo>
                <a:lnTo>
                  <a:pt x="594" y="5623"/>
                </a:lnTo>
                <a:lnTo>
                  <a:pt x="2465" y="191"/>
                </a:lnTo>
                <a:lnTo>
                  <a:pt x="2465" y="190"/>
                </a:lnTo>
                <a:cubicBezTo>
                  <a:pt x="2508" y="176"/>
                  <a:pt x="2550" y="162"/>
                  <a:pt x="2593" y="150"/>
                </a:cubicBezTo>
                <a:lnTo>
                  <a:pt x="2623" y="141"/>
                </a:lnTo>
                <a:close/>
                <a:moveTo>
                  <a:pt x="4523" y="110"/>
                </a:moveTo>
                <a:lnTo>
                  <a:pt x="4537" y="114"/>
                </a:lnTo>
                <a:cubicBezTo>
                  <a:pt x="4566" y="121"/>
                  <a:pt x="4595" y="129"/>
                  <a:pt x="4624" y="137"/>
                </a:cubicBezTo>
                <a:lnTo>
                  <a:pt x="4653" y="145"/>
                </a:lnTo>
                <a:lnTo>
                  <a:pt x="2290" y="7006"/>
                </a:lnTo>
                <a:lnTo>
                  <a:pt x="2258" y="6993"/>
                </a:lnTo>
                <a:cubicBezTo>
                  <a:pt x="2230" y="6982"/>
                  <a:pt x="2203" y="6970"/>
                  <a:pt x="2176" y="6959"/>
                </a:cubicBezTo>
                <a:lnTo>
                  <a:pt x="2166" y="6954"/>
                </a:lnTo>
                <a:lnTo>
                  <a:pt x="4523" y="110"/>
                </a:lnTo>
                <a:close/>
                <a:moveTo>
                  <a:pt x="2940" y="65"/>
                </a:moveTo>
                <a:lnTo>
                  <a:pt x="892" y="6015"/>
                </a:lnTo>
                <a:lnTo>
                  <a:pt x="884" y="6007"/>
                </a:lnTo>
                <a:cubicBezTo>
                  <a:pt x="856" y="5974"/>
                  <a:pt x="828" y="5940"/>
                  <a:pt x="801" y="5906"/>
                </a:cubicBezTo>
                <a:lnTo>
                  <a:pt x="791" y="5894"/>
                </a:lnTo>
                <a:lnTo>
                  <a:pt x="2786" y="98"/>
                </a:lnTo>
                <a:lnTo>
                  <a:pt x="2810" y="92"/>
                </a:lnTo>
                <a:cubicBezTo>
                  <a:pt x="2839" y="86"/>
                  <a:pt x="2869" y="79"/>
                  <a:pt x="2898" y="73"/>
                </a:cubicBezTo>
                <a:lnTo>
                  <a:pt x="2940" y="65"/>
                </a:lnTo>
                <a:close/>
                <a:moveTo>
                  <a:pt x="4252" y="53"/>
                </a:moveTo>
                <a:lnTo>
                  <a:pt x="4273" y="56"/>
                </a:lnTo>
                <a:cubicBezTo>
                  <a:pt x="4303" y="61"/>
                  <a:pt x="4332" y="67"/>
                  <a:pt x="4362" y="73"/>
                </a:cubicBezTo>
                <a:lnTo>
                  <a:pt x="4386" y="78"/>
                </a:lnTo>
                <a:lnTo>
                  <a:pt x="2039" y="6895"/>
                </a:lnTo>
                <a:lnTo>
                  <a:pt x="2016" y="6884"/>
                </a:lnTo>
                <a:cubicBezTo>
                  <a:pt x="1990" y="6871"/>
                  <a:pt x="1964" y="6858"/>
                  <a:pt x="1938" y="6844"/>
                </a:cubicBezTo>
                <a:lnTo>
                  <a:pt x="1917" y="6833"/>
                </a:lnTo>
                <a:lnTo>
                  <a:pt x="4252" y="53"/>
                </a:lnTo>
                <a:close/>
                <a:moveTo>
                  <a:pt x="3246" y="20"/>
                </a:moveTo>
                <a:lnTo>
                  <a:pt x="1104" y="6239"/>
                </a:lnTo>
                <a:lnTo>
                  <a:pt x="1063" y="6198"/>
                </a:lnTo>
                <a:cubicBezTo>
                  <a:pt x="1042" y="6177"/>
                  <a:pt x="1022" y="6157"/>
                  <a:pt x="1002" y="6136"/>
                </a:cubicBezTo>
                <a:lnTo>
                  <a:pt x="999" y="6133"/>
                </a:lnTo>
                <a:lnTo>
                  <a:pt x="3098" y="38"/>
                </a:lnTo>
                <a:lnTo>
                  <a:pt x="3122" y="35"/>
                </a:lnTo>
                <a:cubicBezTo>
                  <a:pt x="3152" y="30"/>
                  <a:pt x="3183" y="27"/>
                  <a:pt x="3213" y="23"/>
                </a:cubicBezTo>
                <a:lnTo>
                  <a:pt x="3246" y="20"/>
                </a:lnTo>
                <a:close/>
                <a:moveTo>
                  <a:pt x="3975" y="16"/>
                </a:moveTo>
                <a:lnTo>
                  <a:pt x="4001" y="18"/>
                </a:lnTo>
                <a:cubicBezTo>
                  <a:pt x="4032" y="21"/>
                  <a:pt x="4062" y="25"/>
                  <a:pt x="4093" y="29"/>
                </a:cubicBezTo>
                <a:lnTo>
                  <a:pt x="4111" y="31"/>
                </a:lnTo>
                <a:lnTo>
                  <a:pt x="1793" y="6763"/>
                </a:lnTo>
                <a:lnTo>
                  <a:pt x="1785" y="6758"/>
                </a:lnTo>
                <a:cubicBezTo>
                  <a:pt x="1760" y="6743"/>
                  <a:pt x="1735" y="6728"/>
                  <a:pt x="1710" y="6713"/>
                </a:cubicBezTo>
                <a:lnTo>
                  <a:pt x="1676" y="6691"/>
                </a:lnTo>
                <a:lnTo>
                  <a:pt x="3975" y="16"/>
                </a:lnTo>
                <a:close/>
                <a:moveTo>
                  <a:pt x="3542" y="1"/>
                </a:moveTo>
                <a:lnTo>
                  <a:pt x="1326" y="6437"/>
                </a:lnTo>
                <a:lnTo>
                  <a:pt x="1320" y="6432"/>
                </a:lnTo>
                <a:cubicBezTo>
                  <a:pt x="1287" y="6405"/>
                  <a:pt x="1254" y="6376"/>
                  <a:pt x="1221" y="6347"/>
                </a:cubicBezTo>
                <a:lnTo>
                  <a:pt x="1217" y="6343"/>
                </a:lnTo>
                <a:lnTo>
                  <a:pt x="3398" y="7"/>
                </a:lnTo>
                <a:lnTo>
                  <a:pt x="3443" y="4"/>
                </a:lnTo>
                <a:cubicBezTo>
                  <a:pt x="3474" y="3"/>
                  <a:pt x="3505" y="1"/>
                  <a:pt x="3536" y="1"/>
                </a:cubicBezTo>
                <a:lnTo>
                  <a:pt x="3542" y="1"/>
                </a:lnTo>
                <a:close/>
                <a:moveTo>
                  <a:pt x="3690" y="0"/>
                </a:moveTo>
                <a:lnTo>
                  <a:pt x="3724" y="1"/>
                </a:lnTo>
                <a:cubicBezTo>
                  <a:pt x="3755" y="1"/>
                  <a:pt x="3786" y="3"/>
                  <a:pt x="3817" y="4"/>
                </a:cubicBezTo>
                <a:lnTo>
                  <a:pt x="3830" y="5"/>
                </a:lnTo>
                <a:lnTo>
                  <a:pt x="1556" y="6611"/>
                </a:lnTo>
                <a:lnTo>
                  <a:pt x="1528" y="6592"/>
                </a:lnTo>
                <a:cubicBezTo>
                  <a:pt x="1504" y="6575"/>
                  <a:pt x="1481" y="6558"/>
                  <a:pt x="1458" y="6540"/>
                </a:cubicBezTo>
                <a:lnTo>
                  <a:pt x="1442" y="6529"/>
                </a:lnTo>
                <a:lnTo>
                  <a:pt x="3690" y="0"/>
                </a:lnTo>
                <a:close/>
              </a:path>
            </a:pathLst>
          </a:custGeom>
          <a:solidFill>
            <a:srgbClr val="5D5CA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157605" y="5553710"/>
            <a:ext cx="605790" cy="605790"/>
          </a:xfrm>
          <a:prstGeom prst="ellipse">
            <a:avLst/>
          </a:prstGeom>
          <a:solidFill>
            <a:srgbClr val="FED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3660000" flipH="1">
            <a:off x="491490" y="5053330"/>
            <a:ext cx="991870" cy="99250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259" h="7261">
                <a:moveTo>
                  <a:pt x="7242" y="4001"/>
                </a:moveTo>
                <a:lnTo>
                  <a:pt x="7242" y="4002"/>
                </a:lnTo>
                <a:cubicBezTo>
                  <a:pt x="7185" y="4566"/>
                  <a:pt x="6998" y="5093"/>
                  <a:pt x="6712" y="5551"/>
                </a:cubicBezTo>
                <a:lnTo>
                  <a:pt x="6705" y="5563"/>
                </a:lnTo>
                <a:lnTo>
                  <a:pt x="7242" y="4001"/>
                </a:lnTo>
                <a:close/>
                <a:moveTo>
                  <a:pt x="7234" y="3184"/>
                </a:moveTo>
                <a:lnTo>
                  <a:pt x="7237" y="3214"/>
                </a:lnTo>
                <a:cubicBezTo>
                  <a:pt x="7248" y="3305"/>
                  <a:pt x="7255" y="3397"/>
                  <a:pt x="7258" y="3490"/>
                </a:cubicBezTo>
                <a:lnTo>
                  <a:pt x="7259" y="3522"/>
                </a:lnTo>
                <a:lnTo>
                  <a:pt x="6423" y="5951"/>
                </a:lnTo>
                <a:lnTo>
                  <a:pt x="6404" y="5974"/>
                </a:lnTo>
                <a:cubicBezTo>
                  <a:pt x="6338" y="6051"/>
                  <a:pt x="6269" y="6126"/>
                  <a:pt x="6198" y="6198"/>
                </a:cubicBezTo>
                <a:lnTo>
                  <a:pt x="6195" y="6200"/>
                </a:lnTo>
                <a:lnTo>
                  <a:pt x="7234" y="3184"/>
                </a:lnTo>
                <a:close/>
                <a:moveTo>
                  <a:pt x="7127" y="2651"/>
                </a:moveTo>
                <a:lnTo>
                  <a:pt x="7135" y="2680"/>
                </a:lnTo>
                <a:cubicBezTo>
                  <a:pt x="7151" y="2737"/>
                  <a:pt x="7165" y="2796"/>
                  <a:pt x="7178" y="2854"/>
                </a:cubicBezTo>
                <a:lnTo>
                  <a:pt x="7186" y="2893"/>
                </a:lnTo>
                <a:lnTo>
                  <a:pt x="5979" y="6400"/>
                </a:lnTo>
                <a:lnTo>
                  <a:pt x="5973" y="6404"/>
                </a:lnTo>
                <a:cubicBezTo>
                  <a:pt x="5918" y="6451"/>
                  <a:pt x="5861" y="6497"/>
                  <a:pt x="5803" y="6540"/>
                </a:cubicBezTo>
                <a:lnTo>
                  <a:pt x="5784" y="6554"/>
                </a:lnTo>
                <a:lnTo>
                  <a:pt x="7127" y="2651"/>
                </a:lnTo>
                <a:close/>
                <a:moveTo>
                  <a:pt x="6982" y="2232"/>
                </a:moveTo>
                <a:lnTo>
                  <a:pt x="6993" y="2258"/>
                </a:lnTo>
                <a:cubicBezTo>
                  <a:pt x="7015" y="2313"/>
                  <a:pt x="7036" y="2368"/>
                  <a:pt x="7056" y="2424"/>
                </a:cubicBezTo>
                <a:lnTo>
                  <a:pt x="7057" y="2427"/>
                </a:lnTo>
                <a:lnTo>
                  <a:pt x="5590" y="6688"/>
                </a:lnTo>
                <a:lnTo>
                  <a:pt x="5587" y="6689"/>
                </a:lnTo>
                <a:cubicBezTo>
                  <a:pt x="5538" y="6721"/>
                  <a:pt x="5488" y="6751"/>
                  <a:pt x="5437" y="6780"/>
                </a:cubicBezTo>
                <a:lnTo>
                  <a:pt x="5411" y="6795"/>
                </a:lnTo>
                <a:lnTo>
                  <a:pt x="6982" y="2232"/>
                </a:lnTo>
                <a:close/>
                <a:moveTo>
                  <a:pt x="6813" y="1882"/>
                </a:moveTo>
                <a:lnTo>
                  <a:pt x="6823" y="1900"/>
                </a:lnTo>
                <a:cubicBezTo>
                  <a:pt x="6844" y="1938"/>
                  <a:pt x="6864" y="1977"/>
                  <a:pt x="6884" y="2017"/>
                </a:cubicBezTo>
                <a:lnTo>
                  <a:pt x="6898" y="2046"/>
                </a:lnTo>
                <a:lnTo>
                  <a:pt x="5230" y="6891"/>
                </a:lnTo>
                <a:lnTo>
                  <a:pt x="5204" y="6903"/>
                </a:lnTo>
                <a:cubicBezTo>
                  <a:pt x="5165" y="6923"/>
                  <a:pt x="5124" y="6941"/>
                  <a:pt x="5084" y="6959"/>
                </a:cubicBezTo>
                <a:lnTo>
                  <a:pt x="5061" y="6968"/>
                </a:lnTo>
                <a:lnTo>
                  <a:pt x="6813" y="1882"/>
                </a:lnTo>
                <a:close/>
                <a:moveTo>
                  <a:pt x="6626" y="1579"/>
                </a:moveTo>
                <a:lnTo>
                  <a:pt x="6641" y="1600"/>
                </a:lnTo>
                <a:cubicBezTo>
                  <a:pt x="6665" y="1637"/>
                  <a:pt x="6689" y="1673"/>
                  <a:pt x="6712" y="1710"/>
                </a:cubicBezTo>
                <a:lnTo>
                  <a:pt x="6720" y="1722"/>
                </a:lnTo>
                <a:lnTo>
                  <a:pt x="4890" y="7037"/>
                </a:lnTo>
                <a:lnTo>
                  <a:pt x="4879" y="7041"/>
                </a:lnTo>
                <a:cubicBezTo>
                  <a:pt x="4837" y="7056"/>
                  <a:pt x="4795" y="7071"/>
                  <a:pt x="4752" y="7085"/>
                </a:cubicBezTo>
                <a:lnTo>
                  <a:pt x="4728" y="7092"/>
                </a:lnTo>
                <a:lnTo>
                  <a:pt x="6626" y="1579"/>
                </a:lnTo>
                <a:close/>
                <a:moveTo>
                  <a:pt x="720" y="1459"/>
                </a:moveTo>
                <a:lnTo>
                  <a:pt x="0" y="3549"/>
                </a:lnTo>
                <a:lnTo>
                  <a:pt x="0" y="3537"/>
                </a:lnTo>
                <a:cubicBezTo>
                  <a:pt x="5" y="3350"/>
                  <a:pt x="24" y="3167"/>
                  <a:pt x="56" y="2988"/>
                </a:cubicBezTo>
                <a:lnTo>
                  <a:pt x="61" y="2961"/>
                </a:lnTo>
                <a:lnTo>
                  <a:pt x="405" y="1960"/>
                </a:lnTo>
                <a:lnTo>
                  <a:pt x="417" y="1938"/>
                </a:lnTo>
                <a:cubicBezTo>
                  <a:pt x="499" y="1783"/>
                  <a:pt x="592" y="1634"/>
                  <a:pt x="694" y="1493"/>
                </a:cubicBezTo>
                <a:lnTo>
                  <a:pt x="720" y="1459"/>
                </a:lnTo>
                <a:close/>
                <a:moveTo>
                  <a:pt x="6427" y="1315"/>
                </a:moveTo>
                <a:lnTo>
                  <a:pt x="6432" y="1321"/>
                </a:lnTo>
                <a:cubicBezTo>
                  <a:pt x="6460" y="1354"/>
                  <a:pt x="6487" y="1389"/>
                  <a:pt x="6513" y="1423"/>
                </a:cubicBezTo>
                <a:lnTo>
                  <a:pt x="6526" y="1440"/>
                </a:lnTo>
                <a:lnTo>
                  <a:pt x="4563" y="7140"/>
                </a:lnTo>
                <a:lnTo>
                  <a:pt x="4537" y="7147"/>
                </a:lnTo>
                <a:cubicBezTo>
                  <a:pt x="4508" y="7155"/>
                  <a:pt x="4479" y="7162"/>
                  <a:pt x="4450" y="7168"/>
                </a:cubicBezTo>
                <a:lnTo>
                  <a:pt x="4409" y="7178"/>
                </a:lnTo>
                <a:lnTo>
                  <a:pt x="6427" y="1315"/>
                </a:lnTo>
                <a:close/>
                <a:moveTo>
                  <a:pt x="6217" y="1083"/>
                </a:moveTo>
                <a:lnTo>
                  <a:pt x="6258" y="1125"/>
                </a:lnTo>
                <a:cubicBezTo>
                  <a:pt x="6278" y="1146"/>
                  <a:pt x="6298" y="1168"/>
                  <a:pt x="6318" y="1189"/>
                </a:cubicBezTo>
                <a:lnTo>
                  <a:pt x="6321" y="1193"/>
                </a:lnTo>
                <a:lnTo>
                  <a:pt x="4250" y="7209"/>
                </a:lnTo>
                <a:lnTo>
                  <a:pt x="4228" y="7212"/>
                </a:lnTo>
                <a:cubicBezTo>
                  <a:pt x="4198" y="7217"/>
                  <a:pt x="4168" y="7222"/>
                  <a:pt x="4138" y="7226"/>
                </a:cubicBezTo>
                <a:lnTo>
                  <a:pt x="4101" y="7231"/>
                </a:lnTo>
                <a:lnTo>
                  <a:pt x="6217" y="1083"/>
                </a:lnTo>
                <a:close/>
                <a:moveTo>
                  <a:pt x="1188" y="943"/>
                </a:moveTo>
                <a:lnTo>
                  <a:pt x="51" y="4245"/>
                </a:lnTo>
                <a:lnTo>
                  <a:pt x="48" y="4228"/>
                </a:lnTo>
                <a:cubicBezTo>
                  <a:pt x="33" y="4139"/>
                  <a:pt x="22" y="4048"/>
                  <a:pt x="13" y="3956"/>
                </a:cubicBezTo>
                <a:lnTo>
                  <a:pt x="12" y="3943"/>
                </a:lnTo>
                <a:lnTo>
                  <a:pt x="972" y="1157"/>
                </a:lnTo>
                <a:lnTo>
                  <a:pt x="972" y="1157"/>
                </a:lnTo>
                <a:cubicBezTo>
                  <a:pt x="1031" y="1093"/>
                  <a:pt x="1093" y="1032"/>
                  <a:pt x="1157" y="972"/>
                </a:cubicBezTo>
                <a:lnTo>
                  <a:pt x="1188" y="943"/>
                </a:lnTo>
                <a:close/>
                <a:moveTo>
                  <a:pt x="5998" y="878"/>
                </a:moveTo>
                <a:lnTo>
                  <a:pt x="6006" y="885"/>
                </a:lnTo>
                <a:cubicBezTo>
                  <a:pt x="6039" y="913"/>
                  <a:pt x="6072" y="943"/>
                  <a:pt x="6104" y="972"/>
                </a:cubicBezTo>
                <a:lnTo>
                  <a:pt x="6107" y="975"/>
                </a:lnTo>
                <a:lnTo>
                  <a:pt x="3947" y="7248"/>
                </a:lnTo>
                <a:lnTo>
                  <a:pt x="3909" y="7251"/>
                </a:lnTo>
                <a:cubicBezTo>
                  <a:pt x="3879" y="7253"/>
                  <a:pt x="3848" y="7255"/>
                  <a:pt x="3817" y="7257"/>
                </a:cubicBezTo>
                <a:lnTo>
                  <a:pt x="3802" y="7257"/>
                </a:lnTo>
                <a:lnTo>
                  <a:pt x="5998" y="878"/>
                </a:lnTo>
                <a:close/>
                <a:moveTo>
                  <a:pt x="5771" y="697"/>
                </a:moveTo>
                <a:lnTo>
                  <a:pt x="5803" y="721"/>
                </a:lnTo>
                <a:cubicBezTo>
                  <a:pt x="5826" y="738"/>
                  <a:pt x="5849" y="756"/>
                  <a:pt x="5872" y="774"/>
                </a:cubicBezTo>
                <a:lnTo>
                  <a:pt x="5883" y="783"/>
                </a:lnTo>
                <a:lnTo>
                  <a:pt x="3652" y="7261"/>
                </a:lnTo>
                <a:lnTo>
                  <a:pt x="3630" y="7261"/>
                </a:lnTo>
                <a:cubicBezTo>
                  <a:pt x="3599" y="7261"/>
                  <a:pt x="3567" y="7261"/>
                  <a:pt x="3536" y="7260"/>
                </a:cubicBezTo>
                <a:lnTo>
                  <a:pt x="3511" y="7259"/>
                </a:lnTo>
                <a:lnTo>
                  <a:pt x="5771" y="697"/>
                </a:lnTo>
                <a:close/>
                <a:moveTo>
                  <a:pt x="1586" y="629"/>
                </a:moveTo>
                <a:lnTo>
                  <a:pt x="171" y="4738"/>
                </a:lnTo>
                <a:lnTo>
                  <a:pt x="162" y="4710"/>
                </a:lnTo>
                <a:cubicBezTo>
                  <a:pt x="145" y="4653"/>
                  <a:pt x="128" y="4596"/>
                  <a:pt x="113" y="4538"/>
                </a:cubicBezTo>
                <a:lnTo>
                  <a:pt x="107" y="4513"/>
                </a:lnTo>
                <a:lnTo>
                  <a:pt x="1397" y="767"/>
                </a:lnTo>
                <a:lnTo>
                  <a:pt x="1423" y="747"/>
                </a:lnTo>
                <a:cubicBezTo>
                  <a:pt x="1469" y="712"/>
                  <a:pt x="1516" y="677"/>
                  <a:pt x="1564" y="644"/>
                </a:cubicBezTo>
                <a:lnTo>
                  <a:pt x="1586" y="629"/>
                </a:lnTo>
                <a:close/>
                <a:moveTo>
                  <a:pt x="5535" y="539"/>
                </a:moveTo>
                <a:lnTo>
                  <a:pt x="5550" y="548"/>
                </a:lnTo>
                <a:cubicBezTo>
                  <a:pt x="5575" y="564"/>
                  <a:pt x="5599" y="579"/>
                  <a:pt x="5624" y="595"/>
                </a:cubicBezTo>
                <a:lnTo>
                  <a:pt x="5651" y="614"/>
                </a:lnTo>
                <a:lnTo>
                  <a:pt x="3366" y="7252"/>
                </a:lnTo>
                <a:lnTo>
                  <a:pt x="3351" y="7251"/>
                </a:lnTo>
                <a:cubicBezTo>
                  <a:pt x="3320" y="7249"/>
                  <a:pt x="3289" y="7246"/>
                  <a:pt x="3259" y="7243"/>
                </a:cubicBezTo>
                <a:lnTo>
                  <a:pt x="3227" y="7239"/>
                </a:lnTo>
                <a:lnTo>
                  <a:pt x="5535" y="539"/>
                </a:lnTo>
                <a:close/>
                <a:moveTo>
                  <a:pt x="1951" y="410"/>
                </a:moveTo>
                <a:lnTo>
                  <a:pt x="324" y="5135"/>
                </a:lnTo>
                <a:lnTo>
                  <a:pt x="320" y="5125"/>
                </a:lnTo>
                <a:cubicBezTo>
                  <a:pt x="296" y="5071"/>
                  <a:pt x="273" y="5017"/>
                  <a:pt x="251" y="4962"/>
                </a:cubicBezTo>
                <a:lnTo>
                  <a:pt x="246" y="4950"/>
                </a:lnTo>
                <a:lnTo>
                  <a:pt x="1776" y="508"/>
                </a:lnTo>
                <a:lnTo>
                  <a:pt x="1785" y="503"/>
                </a:lnTo>
                <a:cubicBezTo>
                  <a:pt x="1835" y="473"/>
                  <a:pt x="1886" y="444"/>
                  <a:pt x="1938" y="417"/>
                </a:cubicBezTo>
                <a:lnTo>
                  <a:pt x="1951" y="410"/>
                </a:lnTo>
                <a:close/>
                <a:moveTo>
                  <a:pt x="5292" y="401"/>
                </a:moveTo>
                <a:lnTo>
                  <a:pt x="5322" y="417"/>
                </a:lnTo>
                <a:cubicBezTo>
                  <a:pt x="5348" y="431"/>
                  <a:pt x="5374" y="445"/>
                  <a:pt x="5399" y="459"/>
                </a:cubicBezTo>
                <a:lnTo>
                  <a:pt x="5412" y="466"/>
                </a:lnTo>
                <a:lnTo>
                  <a:pt x="3086" y="7221"/>
                </a:lnTo>
                <a:lnTo>
                  <a:pt x="3077" y="7220"/>
                </a:lnTo>
                <a:cubicBezTo>
                  <a:pt x="3047" y="7215"/>
                  <a:pt x="3017" y="7210"/>
                  <a:pt x="2987" y="7205"/>
                </a:cubicBezTo>
                <a:lnTo>
                  <a:pt x="2952" y="7198"/>
                </a:lnTo>
                <a:lnTo>
                  <a:pt x="5292" y="401"/>
                </a:lnTo>
                <a:close/>
                <a:moveTo>
                  <a:pt x="5043" y="284"/>
                </a:moveTo>
                <a:lnTo>
                  <a:pt x="5043" y="285"/>
                </a:lnTo>
                <a:cubicBezTo>
                  <a:pt x="5084" y="302"/>
                  <a:pt x="5124" y="320"/>
                  <a:pt x="5164" y="339"/>
                </a:cubicBezTo>
                <a:lnTo>
                  <a:pt x="5165" y="339"/>
                </a:lnTo>
                <a:lnTo>
                  <a:pt x="2814" y="7169"/>
                </a:lnTo>
                <a:lnTo>
                  <a:pt x="2810" y="7168"/>
                </a:lnTo>
                <a:cubicBezTo>
                  <a:pt x="2781" y="7162"/>
                  <a:pt x="2752" y="7155"/>
                  <a:pt x="2723" y="7147"/>
                </a:cubicBezTo>
                <a:lnTo>
                  <a:pt x="2683" y="7137"/>
                </a:lnTo>
                <a:lnTo>
                  <a:pt x="5043" y="284"/>
                </a:lnTo>
                <a:close/>
                <a:moveTo>
                  <a:pt x="2295" y="253"/>
                </a:moveTo>
                <a:lnTo>
                  <a:pt x="499" y="5470"/>
                </a:lnTo>
                <a:lnTo>
                  <a:pt x="480" y="5438"/>
                </a:lnTo>
                <a:cubicBezTo>
                  <a:pt x="458" y="5400"/>
                  <a:pt x="437" y="5361"/>
                  <a:pt x="417" y="5322"/>
                </a:cubicBezTo>
                <a:lnTo>
                  <a:pt x="411" y="5312"/>
                </a:lnTo>
                <a:lnTo>
                  <a:pt x="2129" y="323"/>
                </a:lnTo>
                <a:lnTo>
                  <a:pt x="2136" y="320"/>
                </a:lnTo>
                <a:cubicBezTo>
                  <a:pt x="2176" y="302"/>
                  <a:pt x="2217" y="285"/>
                  <a:pt x="2258" y="268"/>
                </a:cubicBezTo>
                <a:lnTo>
                  <a:pt x="2295" y="253"/>
                </a:lnTo>
                <a:close/>
                <a:moveTo>
                  <a:pt x="4786" y="187"/>
                </a:moveTo>
                <a:lnTo>
                  <a:pt x="4795" y="190"/>
                </a:lnTo>
                <a:cubicBezTo>
                  <a:pt x="4823" y="200"/>
                  <a:pt x="4851" y="210"/>
                  <a:pt x="4879" y="220"/>
                </a:cubicBezTo>
                <a:lnTo>
                  <a:pt x="4912" y="232"/>
                </a:lnTo>
                <a:lnTo>
                  <a:pt x="2548" y="7098"/>
                </a:lnTo>
                <a:lnTo>
                  <a:pt x="2508" y="7085"/>
                </a:lnTo>
                <a:cubicBezTo>
                  <a:pt x="2479" y="7076"/>
                  <a:pt x="2451" y="7066"/>
                  <a:pt x="2423" y="7056"/>
                </a:cubicBezTo>
                <a:lnTo>
                  <a:pt x="2421" y="7055"/>
                </a:lnTo>
                <a:lnTo>
                  <a:pt x="4786" y="187"/>
                </a:lnTo>
                <a:close/>
                <a:moveTo>
                  <a:pt x="2623" y="141"/>
                </a:moveTo>
                <a:lnTo>
                  <a:pt x="689" y="5760"/>
                </a:lnTo>
                <a:lnTo>
                  <a:pt x="669" y="5732"/>
                </a:lnTo>
                <a:cubicBezTo>
                  <a:pt x="644" y="5697"/>
                  <a:pt x="619" y="5661"/>
                  <a:pt x="595" y="5624"/>
                </a:cubicBezTo>
                <a:lnTo>
                  <a:pt x="594" y="5623"/>
                </a:lnTo>
                <a:lnTo>
                  <a:pt x="2465" y="191"/>
                </a:lnTo>
                <a:lnTo>
                  <a:pt x="2465" y="190"/>
                </a:lnTo>
                <a:cubicBezTo>
                  <a:pt x="2508" y="176"/>
                  <a:pt x="2550" y="162"/>
                  <a:pt x="2593" y="150"/>
                </a:cubicBezTo>
                <a:lnTo>
                  <a:pt x="2623" y="141"/>
                </a:lnTo>
                <a:close/>
                <a:moveTo>
                  <a:pt x="4523" y="110"/>
                </a:moveTo>
                <a:lnTo>
                  <a:pt x="4537" y="114"/>
                </a:lnTo>
                <a:cubicBezTo>
                  <a:pt x="4566" y="121"/>
                  <a:pt x="4595" y="129"/>
                  <a:pt x="4624" y="137"/>
                </a:cubicBezTo>
                <a:lnTo>
                  <a:pt x="4653" y="145"/>
                </a:lnTo>
                <a:lnTo>
                  <a:pt x="2290" y="7006"/>
                </a:lnTo>
                <a:lnTo>
                  <a:pt x="2258" y="6993"/>
                </a:lnTo>
                <a:cubicBezTo>
                  <a:pt x="2230" y="6982"/>
                  <a:pt x="2203" y="6970"/>
                  <a:pt x="2176" y="6959"/>
                </a:cubicBezTo>
                <a:lnTo>
                  <a:pt x="2166" y="6954"/>
                </a:lnTo>
                <a:lnTo>
                  <a:pt x="4523" y="110"/>
                </a:lnTo>
                <a:close/>
                <a:moveTo>
                  <a:pt x="2940" y="65"/>
                </a:moveTo>
                <a:lnTo>
                  <a:pt x="892" y="6015"/>
                </a:lnTo>
                <a:lnTo>
                  <a:pt x="884" y="6007"/>
                </a:lnTo>
                <a:cubicBezTo>
                  <a:pt x="856" y="5974"/>
                  <a:pt x="828" y="5940"/>
                  <a:pt x="801" y="5906"/>
                </a:cubicBezTo>
                <a:lnTo>
                  <a:pt x="791" y="5894"/>
                </a:lnTo>
                <a:lnTo>
                  <a:pt x="2786" y="98"/>
                </a:lnTo>
                <a:lnTo>
                  <a:pt x="2810" y="92"/>
                </a:lnTo>
                <a:cubicBezTo>
                  <a:pt x="2839" y="86"/>
                  <a:pt x="2869" y="79"/>
                  <a:pt x="2898" y="73"/>
                </a:cubicBezTo>
                <a:lnTo>
                  <a:pt x="2940" y="65"/>
                </a:lnTo>
                <a:close/>
                <a:moveTo>
                  <a:pt x="4252" y="53"/>
                </a:moveTo>
                <a:lnTo>
                  <a:pt x="4273" y="56"/>
                </a:lnTo>
                <a:cubicBezTo>
                  <a:pt x="4303" y="61"/>
                  <a:pt x="4332" y="67"/>
                  <a:pt x="4362" y="73"/>
                </a:cubicBezTo>
                <a:lnTo>
                  <a:pt x="4386" y="78"/>
                </a:lnTo>
                <a:lnTo>
                  <a:pt x="2039" y="6895"/>
                </a:lnTo>
                <a:lnTo>
                  <a:pt x="2016" y="6884"/>
                </a:lnTo>
                <a:cubicBezTo>
                  <a:pt x="1990" y="6871"/>
                  <a:pt x="1964" y="6858"/>
                  <a:pt x="1938" y="6844"/>
                </a:cubicBezTo>
                <a:lnTo>
                  <a:pt x="1917" y="6833"/>
                </a:lnTo>
                <a:lnTo>
                  <a:pt x="4252" y="53"/>
                </a:lnTo>
                <a:close/>
                <a:moveTo>
                  <a:pt x="3246" y="20"/>
                </a:moveTo>
                <a:lnTo>
                  <a:pt x="1104" y="6239"/>
                </a:lnTo>
                <a:lnTo>
                  <a:pt x="1063" y="6198"/>
                </a:lnTo>
                <a:cubicBezTo>
                  <a:pt x="1042" y="6177"/>
                  <a:pt x="1022" y="6157"/>
                  <a:pt x="1002" y="6136"/>
                </a:cubicBezTo>
                <a:lnTo>
                  <a:pt x="999" y="6133"/>
                </a:lnTo>
                <a:lnTo>
                  <a:pt x="3098" y="38"/>
                </a:lnTo>
                <a:lnTo>
                  <a:pt x="3122" y="35"/>
                </a:lnTo>
                <a:cubicBezTo>
                  <a:pt x="3152" y="30"/>
                  <a:pt x="3183" y="27"/>
                  <a:pt x="3213" y="23"/>
                </a:cubicBezTo>
                <a:lnTo>
                  <a:pt x="3246" y="20"/>
                </a:lnTo>
                <a:close/>
                <a:moveTo>
                  <a:pt x="3975" y="16"/>
                </a:moveTo>
                <a:lnTo>
                  <a:pt x="4001" y="18"/>
                </a:lnTo>
                <a:cubicBezTo>
                  <a:pt x="4032" y="21"/>
                  <a:pt x="4062" y="25"/>
                  <a:pt x="4093" y="29"/>
                </a:cubicBezTo>
                <a:lnTo>
                  <a:pt x="4111" y="31"/>
                </a:lnTo>
                <a:lnTo>
                  <a:pt x="1793" y="6763"/>
                </a:lnTo>
                <a:lnTo>
                  <a:pt x="1785" y="6758"/>
                </a:lnTo>
                <a:cubicBezTo>
                  <a:pt x="1760" y="6743"/>
                  <a:pt x="1735" y="6728"/>
                  <a:pt x="1710" y="6713"/>
                </a:cubicBezTo>
                <a:lnTo>
                  <a:pt x="1676" y="6691"/>
                </a:lnTo>
                <a:lnTo>
                  <a:pt x="3975" y="16"/>
                </a:lnTo>
                <a:close/>
                <a:moveTo>
                  <a:pt x="3542" y="1"/>
                </a:moveTo>
                <a:lnTo>
                  <a:pt x="1326" y="6437"/>
                </a:lnTo>
                <a:lnTo>
                  <a:pt x="1320" y="6432"/>
                </a:lnTo>
                <a:cubicBezTo>
                  <a:pt x="1287" y="6405"/>
                  <a:pt x="1254" y="6376"/>
                  <a:pt x="1221" y="6347"/>
                </a:cubicBezTo>
                <a:lnTo>
                  <a:pt x="1217" y="6343"/>
                </a:lnTo>
                <a:lnTo>
                  <a:pt x="3398" y="7"/>
                </a:lnTo>
                <a:lnTo>
                  <a:pt x="3443" y="4"/>
                </a:lnTo>
                <a:cubicBezTo>
                  <a:pt x="3474" y="3"/>
                  <a:pt x="3505" y="1"/>
                  <a:pt x="3536" y="1"/>
                </a:cubicBezTo>
                <a:lnTo>
                  <a:pt x="3542" y="1"/>
                </a:lnTo>
                <a:close/>
                <a:moveTo>
                  <a:pt x="3690" y="0"/>
                </a:moveTo>
                <a:lnTo>
                  <a:pt x="3724" y="1"/>
                </a:lnTo>
                <a:cubicBezTo>
                  <a:pt x="3755" y="1"/>
                  <a:pt x="3786" y="3"/>
                  <a:pt x="3817" y="4"/>
                </a:cubicBezTo>
                <a:lnTo>
                  <a:pt x="3830" y="5"/>
                </a:lnTo>
                <a:lnTo>
                  <a:pt x="1556" y="6611"/>
                </a:lnTo>
                <a:lnTo>
                  <a:pt x="1528" y="6592"/>
                </a:lnTo>
                <a:cubicBezTo>
                  <a:pt x="1504" y="6575"/>
                  <a:pt x="1481" y="6558"/>
                  <a:pt x="1458" y="6540"/>
                </a:cubicBezTo>
                <a:lnTo>
                  <a:pt x="1442" y="6529"/>
                </a:lnTo>
                <a:lnTo>
                  <a:pt x="3690" y="0"/>
                </a:lnTo>
                <a:close/>
              </a:path>
            </a:pathLst>
          </a:custGeom>
          <a:solidFill>
            <a:srgbClr val="5D5CA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765675" y="486410"/>
            <a:ext cx="482600" cy="482600"/>
          </a:xfrm>
          <a:prstGeom prst="ellips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5008245" y="321628"/>
            <a:ext cx="411480" cy="812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5D5CA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5400000">
            <a:off x="9190990" y="-6667"/>
            <a:ext cx="411480" cy="812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5D5CA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rot="5400000">
            <a:off x="5619750" y="5653088"/>
            <a:ext cx="411480" cy="812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5D5CA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431415" y="6089650"/>
            <a:ext cx="405130" cy="99695"/>
            <a:chOff x="5332" y="8478"/>
            <a:chExt cx="1180" cy="290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5332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585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838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091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344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476250" y="2566035"/>
            <a:ext cx="405130" cy="99695"/>
            <a:chOff x="5332" y="8478"/>
            <a:chExt cx="1180" cy="290"/>
          </a:xfrm>
        </p:grpSpPr>
        <p:cxnSp>
          <p:nvCxnSpPr>
            <p:cNvPr id="52" name="直接连接符 51"/>
            <p:cNvCxnSpPr/>
            <p:nvPr/>
          </p:nvCxnSpPr>
          <p:spPr>
            <a:xfrm flipV="1">
              <a:off x="5332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85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838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6091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6344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任意多边形 56"/>
          <p:cNvSpPr/>
          <p:nvPr/>
        </p:nvSpPr>
        <p:spPr>
          <a:xfrm rot="10800000">
            <a:off x="10372725" y="321945"/>
            <a:ext cx="1466850" cy="360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210" h="3003">
                <a:moveTo>
                  <a:pt x="0" y="2893"/>
                </a:moveTo>
                <a:cubicBezTo>
                  <a:pt x="0" y="2832"/>
                  <a:pt x="49" y="2783"/>
                  <a:pt x="110" y="2783"/>
                </a:cubicBezTo>
                <a:cubicBezTo>
                  <a:pt x="171" y="2783"/>
                  <a:pt x="220" y="2832"/>
                  <a:pt x="220" y="2893"/>
                </a:cubicBezTo>
                <a:cubicBezTo>
                  <a:pt x="220" y="2954"/>
                  <a:pt x="171" y="3003"/>
                  <a:pt x="110" y="3003"/>
                </a:cubicBezTo>
                <a:cubicBezTo>
                  <a:pt x="49" y="3003"/>
                  <a:pt x="0" y="2954"/>
                  <a:pt x="0" y="2893"/>
                </a:cubicBezTo>
                <a:close/>
                <a:moveTo>
                  <a:pt x="1199" y="2893"/>
                </a:moveTo>
                <a:cubicBezTo>
                  <a:pt x="1199" y="2832"/>
                  <a:pt x="1248" y="2783"/>
                  <a:pt x="1309" y="2783"/>
                </a:cubicBezTo>
                <a:cubicBezTo>
                  <a:pt x="1370" y="2783"/>
                  <a:pt x="1419" y="2832"/>
                  <a:pt x="1419" y="2893"/>
                </a:cubicBezTo>
                <a:cubicBezTo>
                  <a:pt x="1419" y="2954"/>
                  <a:pt x="1370" y="3003"/>
                  <a:pt x="1309" y="3003"/>
                </a:cubicBezTo>
                <a:cubicBezTo>
                  <a:pt x="1248" y="3003"/>
                  <a:pt x="1199" y="2954"/>
                  <a:pt x="1199" y="2893"/>
                </a:cubicBezTo>
                <a:close/>
                <a:moveTo>
                  <a:pt x="2398" y="2893"/>
                </a:moveTo>
                <a:cubicBezTo>
                  <a:pt x="2398" y="2832"/>
                  <a:pt x="2447" y="2783"/>
                  <a:pt x="2508" y="2783"/>
                </a:cubicBezTo>
                <a:cubicBezTo>
                  <a:pt x="2569" y="2783"/>
                  <a:pt x="2618" y="2832"/>
                  <a:pt x="2618" y="2893"/>
                </a:cubicBezTo>
                <a:cubicBezTo>
                  <a:pt x="2618" y="2954"/>
                  <a:pt x="2569" y="3003"/>
                  <a:pt x="2508" y="3003"/>
                </a:cubicBezTo>
                <a:cubicBezTo>
                  <a:pt x="2447" y="3003"/>
                  <a:pt x="2398" y="2954"/>
                  <a:pt x="2398" y="2893"/>
                </a:cubicBezTo>
                <a:close/>
                <a:moveTo>
                  <a:pt x="3597" y="2893"/>
                </a:moveTo>
                <a:cubicBezTo>
                  <a:pt x="3597" y="2832"/>
                  <a:pt x="3646" y="2783"/>
                  <a:pt x="3707" y="2783"/>
                </a:cubicBezTo>
                <a:cubicBezTo>
                  <a:pt x="3768" y="2783"/>
                  <a:pt x="3817" y="2832"/>
                  <a:pt x="3817" y="2893"/>
                </a:cubicBezTo>
                <a:cubicBezTo>
                  <a:pt x="3817" y="2954"/>
                  <a:pt x="3768" y="3003"/>
                  <a:pt x="3707" y="3003"/>
                </a:cubicBezTo>
                <a:cubicBezTo>
                  <a:pt x="3646" y="3003"/>
                  <a:pt x="3597" y="2954"/>
                  <a:pt x="3597" y="2893"/>
                </a:cubicBezTo>
                <a:close/>
                <a:moveTo>
                  <a:pt x="4796" y="2893"/>
                </a:moveTo>
                <a:cubicBezTo>
                  <a:pt x="4796" y="2832"/>
                  <a:pt x="4845" y="2783"/>
                  <a:pt x="4906" y="2783"/>
                </a:cubicBezTo>
                <a:cubicBezTo>
                  <a:pt x="4967" y="2783"/>
                  <a:pt x="5016" y="2832"/>
                  <a:pt x="5016" y="2893"/>
                </a:cubicBezTo>
                <a:cubicBezTo>
                  <a:pt x="5016" y="2954"/>
                  <a:pt x="4967" y="3003"/>
                  <a:pt x="4906" y="3003"/>
                </a:cubicBezTo>
                <a:cubicBezTo>
                  <a:pt x="4845" y="3003"/>
                  <a:pt x="4796" y="2954"/>
                  <a:pt x="4796" y="2893"/>
                </a:cubicBezTo>
                <a:close/>
                <a:moveTo>
                  <a:pt x="5995" y="2893"/>
                </a:moveTo>
                <a:cubicBezTo>
                  <a:pt x="5995" y="2832"/>
                  <a:pt x="6044" y="2783"/>
                  <a:pt x="6105" y="2783"/>
                </a:cubicBezTo>
                <a:cubicBezTo>
                  <a:pt x="6166" y="2783"/>
                  <a:pt x="6215" y="2832"/>
                  <a:pt x="6215" y="2893"/>
                </a:cubicBezTo>
                <a:cubicBezTo>
                  <a:pt x="6215" y="2954"/>
                  <a:pt x="6166" y="3003"/>
                  <a:pt x="6105" y="3003"/>
                </a:cubicBezTo>
                <a:cubicBezTo>
                  <a:pt x="6044" y="3003"/>
                  <a:pt x="5995" y="2954"/>
                  <a:pt x="5995" y="2893"/>
                </a:cubicBezTo>
                <a:close/>
                <a:moveTo>
                  <a:pt x="7194" y="2893"/>
                </a:moveTo>
                <a:cubicBezTo>
                  <a:pt x="7194" y="2832"/>
                  <a:pt x="7243" y="2783"/>
                  <a:pt x="7304" y="2783"/>
                </a:cubicBezTo>
                <a:cubicBezTo>
                  <a:pt x="7365" y="2783"/>
                  <a:pt x="7414" y="2832"/>
                  <a:pt x="7414" y="2893"/>
                </a:cubicBezTo>
                <a:cubicBezTo>
                  <a:pt x="7414" y="2954"/>
                  <a:pt x="7365" y="3003"/>
                  <a:pt x="7304" y="3003"/>
                </a:cubicBezTo>
                <a:cubicBezTo>
                  <a:pt x="7243" y="3003"/>
                  <a:pt x="7194" y="2954"/>
                  <a:pt x="7194" y="2893"/>
                </a:cubicBezTo>
                <a:close/>
                <a:moveTo>
                  <a:pt x="8393" y="2893"/>
                </a:moveTo>
                <a:cubicBezTo>
                  <a:pt x="8393" y="2832"/>
                  <a:pt x="8442" y="2783"/>
                  <a:pt x="8503" y="2783"/>
                </a:cubicBezTo>
                <a:cubicBezTo>
                  <a:pt x="8564" y="2783"/>
                  <a:pt x="8613" y="2832"/>
                  <a:pt x="8613" y="2893"/>
                </a:cubicBezTo>
                <a:cubicBezTo>
                  <a:pt x="8613" y="2954"/>
                  <a:pt x="8564" y="3003"/>
                  <a:pt x="8503" y="3003"/>
                </a:cubicBezTo>
                <a:cubicBezTo>
                  <a:pt x="8442" y="3003"/>
                  <a:pt x="8393" y="2954"/>
                  <a:pt x="8393" y="2893"/>
                </a:cubicBezTo>
                <a:close/>
                <a:moveTo>
                  <a:pt x="9592" y="2893"/>
                </a:moveTo>
                <a:cubicBezTo>
                  <a:pt x="9592" y="2832"/>
                  <a:pt x="9641" y="2783"/>
                  <a:pt x="9702" y="2783"/>
                </a:cubicBezTo>
                <a:cubicBezTo>
                  <a:pt x="9763" y="2783"/>
                  <a:pt x="9812" y="2832"/>
                  <a:pt x="9812" y="2893"/>
                </a:cubicBezTo>
                <a:cubicBezTo>
                  <a:pt x="9812" y="2954"/>
                  <a:pt x="9763" y="3003"/>
                  <a:pt x="9702" y="3003"/>
                </a:cubicBezTo>
                <a:cubicBezTo>
                  <a:pt x="9641" y="3003"/>
                  <a:pt x="9592" y="2954"/>
                  <a:pt x="9592" y="2893"/>
                </a:cubicBezTo>
                <a:close/>
                <a:moveTo>
                  <a:pt x="10791" y="2874"/>
                </a:moveTo>
                <a:cubicBezTo>
                  <a:pt x="10791" y="2813"/>
                  <a:pt x="10840" y="2764"/>
                  <a:pt x="10901" y="2764"/>
                </a:cubicBezTo>
                <a:cubicBezTo>
                  <a:pt x="10962" y="2764"/>
                  <a:pt x="11011" y="2813"/>
                  <a:pt x="11011" y="2874"/>
                </a:cubicBezTo>
                <a:cubicBezTo>
                  <a:pt x="11011" y="2935"/>
                  <a:pt x="10962" y="2984"/>
                  <a:pt x="10901" y="2984"/>
                </a:cubicBezTo>
                <a:cubicBezTo>
                  <a:pt x="10840" y="2984"/>
                  <a:pt x="10791" y="2935"/>
                  <a:pt x="10791" y="2874"/>
                </a:cubicBezTo>
                <a:close/>
                <a:moveTo>
                  <a:pt x="11990" y="2893"/>
                </a:moveTo>
                <a:cubicBezTo>
                  <a:pt x="11990" y="2832"/>
                  <a:pt x="12039" y="2783"/>
                  <a:pt x="12100" y="2783"/>
                </a:cubicBezTo>
                <a:cubicBezTo>
                  <a:pt x="12161" y="2783"/>
                  <a:pt x="12210" y="2832"/>
                  <a:pt x="12210" y="2893"/>
                </a:cubicBezTo>
                <a:cubicBezTo>
                  <a:pt x="12210" y="2954"/>
                  <a:pt x="12161" y="3003"/>
                  <a:pt x="12100" y="3003"/>
                </a:cubicBezTo>
                <a:cubicBezTo>
                  <a:pt x="12039" y="3003"/>
                  <a:pt x="11990" y="2954"/>
                  <a:pt x="11990" y="2893"/>
                </a:cubicBezTo>
                <a:close/>
                <a:moveTo>
                  <a:pt x="0" y="1511"/>
                </a:moveTo>
                <a:cubicBezTo>
                  <a:pt x="0" y="1450"/>
                  <a:pt x="49" y="1401"/>
                  <a:pt x="110" y="1401"/>
                </a:cubicBezTo>
                <a:cubicBezTo>
                  <a:pt x="171" y="1401"/>
                  <a:pt x="220" y="1450"/>
                  <a:pt x="220" y="1511"/>
                </a:cubicBezTo>
                <a:cubicBezTo>
                  <a:pt x="220" y="1572"/>
                  <a:pt x="171" y="1621"/>
                  <a:pt x="110" y="1621"/>
                </a:cubicBezTo>
                <a:cubicBezTo>
                  <a:pt x="49" y="1621"/>
                  <a:pt x="0" y="1572"/>
                  <a:pt x="0" y="1511"/>
                </a:cubicBezTo>
                <a:close/>
                <a:moveTo>
                  <a:pt x="1199" y="1511"/>
                </a:moveTo>
                <a:cubicBezTo>
                  <a:pt x="1199" y="1450"/>
                  <a:pt x="1248" y="1401"/>
                  <a:pt x="1309" y="1401"/>
                </a:cubicBezTo>
                <a:cubicBezTo>
                  <a:pt x="1370" y="1401"/>
                  <a:pt x="1419" y="1450"/>
                  <a:pt x="1419" y="1511"/>
                </a:cubicBezTo>
                <a:cubicBezTo>
                  <a:pt x="1419" y="1572"/>
                  <a:pt x="1370" y="1621"/>
                  <a:pt x="1309" y="1621"/>
                </a:cubicBezTo>
                <a:cubicBezTo>
                  <a:pt x="1248" y="1621"/>
                  <a:pt x="1199" y="1572"/>
                  <a:pt x="1199" y="1511"/>
                </a:cubicBezTo>
                <a:close/>
                <a:moveTo>
                  <a:pt x="2398" y="1511"/>
                </a:moveTo>
                <a:cubicBezTo>
                  <a:pt x="2398" y="1450"/>
                  <a:pt x="2447" y="1401"/>
                  <a:pt x="2508" y="1401"/>
                </a:cubicBezTo>
                <a:cubicBezTo>
                  <a:pt x="2569" y="1401"/>
                  <a:pt x="2618" y="1450"/>
                  <a:pt x="2618" y="1511"/>
                </a:cubicBezTo>
                <a:cubicBezTo>
                  <a:pt x="2618" y="1572"/>
                  <a:pt x="2569" y="1621"/>
                  <a:pt x="2508" y="1621"/>
                </a:cubicBezTo>
                <a:cubicBezTo>
                  <a:pt x="2447" y="1621"/>
                  <a:pt x="2398" y="1572"/>
                  <a:pt x="2398" y="1511"/>
                </a:cubicBezTo>
                <a:close/>
                <a:moveTo>
                  <a:pt x="3597" y="1511"/>
                </a:moveTo>
                <a:cubicBezTo>
                  <a:pt x="3597" y="1450"/>
                  <a:pt x="3646" y="1401"/>
                  <a:pt x="3707" y="1401"/>
                </a:cubicBezTo>
                <a:cubicBezTo>
                  <a:pt x="3768" y="1401"/>
                  <a:pt x="3817" y="1450"/>
                  <a:pt x="3817" y="1511"/>
                </a:cubicBezTo>
                <a:cubicBezTo>
                  <a:pt x="3817" y="1572"/>
                  <a:pt x="3768" y="1621"/>
                  <a:pt x="3707" y="1621"/>
                </a:cubicBezTo>
                <a:cubicBezTo>
                  <a:pt x="3646" y="1621"/>
                  <a:pt x="3597" y="1572"/>
                  <a:pt x="3597" y="1511"/>
                </a:cubicBezTo>
                <a:close/>
                <a:moveTo>
                  <a:pt x="4796" y="1511"/>
                </a:moveTo>
                <a:cubicBezTo>
                  <a:pt x="4796" y="1450"/>
                  <a:pt x="4845" y="1401"/>
                  <a:pt x="4906" y="1401"/>
                </a:cubicBezTo>
                <a:cubicBezTo>
                  <a:pt x="4967" y="1401"/>
                  <a:pt x="5016" y="1450"/>
                  <a:pt x="5016" y="1511"/>
                </a:cubicBezTo>
                <a:cubicBezTo>
                  <a:pt x="5016" y="1572"/>
                  <a:pt x="4967" y="1621"/>
                  <a:pt x="4906" y="1621"/>
                </a:cubicBezTo>
                <a:cubicBezTo>
                  <a:pt x="4845" y="1621"/>
                  <a:pt x="4796" y="1572"/>
                  <a:pt x="4796" y="1511"/>
                </a:cubicBezTo>
                <a:close/>
                <a:moveTo>
                  <a:pt x="5995" y="1511"/>
                </a:moveTo>
                <a:cubicBezTo>
                  <a:pt x="5995" y="1450"/>
                  <a:pt x="6044" y="1401"/>
                  <a:pt x="6105" y="1401"/>
                </a:cubicBezTo>
                <a:cubicBezTo>
                  <a:pt x="6166" y="1401"/>
                  <a:pt x="6215" y="1450"/>
                  <a:pt x="6215" y="1511"/>
                </a:cubicBezTo>
                <a:cubicBezTo>
                  <a:pt x="6215" y="1572"/>
                  <a:pt x="6166" y="1621"/>
                  <a:pt x="6105" y="1621"/>
                </a:cubicBezTo>
                <a:cubicBezTo>
                  <a:pt x="6044" y="1621"/>
                  <a:pt x="5995" y="1572"/>
                  <a:pt x="5995" y="1511"/>
                </a:cubicBezTo>
                <a:close/>
                <a:moveTo>
                  <a:pt x="7194" y="1511"/>
                </a:moveTo>
                <a:cubicBezTo>
                  <a:pt x="7194" y="1450"/>
                  <a:pt x="7243" y="1401"/>
                  <a:pt x="7304" y="1401"/>
                </a:cubicBezTo>
                <a:cubicBezTo>
                  <a:pt x="7365" y="1401"/>
                  <a:pt x="7414" y="1450"/>
                  <a:pt x="7414" y="1511"/>
                </a:cubicBezTo>
                <a:cubicBezTo>
                  <a:pt x="7414" y="1572"/>
                  <a:pt x="7365" y="1621"/>
                  <a:pt x="7304" y="1621"/>
                </a:cubicBezTo>
                <a:cubicBezTo>
                  <a:pt x="7243" y="1621"/>
                  <a:pt x="7194" y="1572"/>
                  <a:pt x="7194" y="1511"/>
                </a:cubicBezTo>
                <a:close/>
                <a:moveTo>
                  <a:pt x="8393" y="1511"/>
                </a:moveTo>
                <a:cubicBezTo>
                  <a:pt x="8393" y="1450"/>
                  <a:pt x="8442" y="1401"/>
                  <a:pt x="8503" y="1401"/>
                </a:cubicBezTo>
                <a:cubicBezTo>
                  <a:pt x="8564" y="1401"/>
                  <a:pt x="8613" y="1450"/>
                  <a:pt x="8613" y="1511"/>
                </a:cubicBezTo>
                <a:cubicBezTo>
                  <a:pt x="8613" y="1572"/>
                  <a:pt x="8564" y="1621"/>
                  <a:pt x="8503" y="1621"/>
                </a:cubicBezTo>
                <a:cubicBezTo>
                  <a:pt x="8442" y="1621"/>
                  <a:pt x="8393" y="1572"/>
                  <a:pt x="8393" y="1511"/>
                </a:cubicBezTo>
                <a:close/>
                <a:moveTo>
                  <a:pt x="9592" y="1511"/>
                </a:moveTo>
                <a:cubicBezTo>
                  <a:pt x="9592" y="1450"/>
                  <a:pt x="9641" y="1401"/>
                  <a:pt x="9702" y="1401"/>
                </a:cubicBezTo>
                <a:cubicBezTo>
                  <a:pt x="9763" y="1401"/>
                  <a:pt x="9812" y="1450"/>
                  <a:pt x="9812" y="1511"/>
                </a:cubicBezTo>
                <a:cubicBezTo>
                  <a:pt x="9812" y="1572"/>
                  <a:pt x="9763" y="1621"/>
                  <a:pt x="9702" y="1621"/>
                </a:cubicBezTo>
                <a:cubicBezTo>
                  <a:pt x="9641" y="1621"/>
                  <a:pt x="9592" y="1572"/>
                  <a:pt x="9592" y="1511"/>
                </a:cubicBezTo>
                <a:close/>
                <a:moveTo>
                  <a:pt x="10791" y="1492"/>
                </a:moveTo>
                <a:cubicBezTo>
                  <a:pt x="10791" y="1431"/>
                  <a:pt x="10840" y="1382"/>
                  <a:pt x="10901" y="1382"/>
                </a:cubicBezTo>
                <a:cubicBezTo>
                  <a:pt x="10962" y="1382"/>
                  <a:pt x="11011" y="1431"/>
                  <a:pt x="11011" y="1492"/>
                </a:cubicBezTo>
                <a:cubicBezTo>
                  <a:pt x="11011" y="1553"/>
                  <a:pt x="10962" y="1602"/>
                  <a:pt x="10901" y="1602"/>
                </a:cubicBezTo>
                <a:cubicBezTo>
                  <a:pt x="10840" y="1602"/>
                  <a:pt x="10791" y="1553"/>
                  <a:pt x="10791" y="1492"/>
                </a:cubicBezTo>
                <a:close/>
                <a:moveTo>
                  <a:pt x="11990" y="1511"/>
                </a:moveTo>
                <a:cubicBezTo>
                  <a:pt x="11990" y="1450"/>
                  <a:pt x="12039" y="1401"/>
                  <a:pt x="12100" y="1401"/>
                </a:cubicBezTo>
                <a:cubicBezTo>
                  <a:pt x="12161" y="1401"/>
                  <a:pt x="12210" y="1450"/>
                  <a:pt x="12210" y="1511"/>
                </a:cubicBezTo>
                <a:cubicBezTo>
                  <a:pt x="12210" y="1572"/>
                  <a:pt x="12161" y="1621"/>
                  <a:pt x="12100" y="1621"/>
                </a:cubicBezTo>
                <a:cubicBezTo>
                  <a:pt x="12039" y="1621"/>
                  <a:pt x="11990" y="1572"/>
                  <a:pt x="11990" y="1511"/>
                </a:cubicBezTo>
                <a:close/>
                <a:moveTo>
                  <a:pt x="0" y="129"/>
                </a:moveTo>
                <a:cubicBezTo>
                  <a:pt x="0" y="68"/>
                  <a:pt x="49" y="19"/>
                  <a:pt x="110" y="19"/>
                </a:cubicBezTo>
                <a:cubicBezTo>
                  <a:pt x="171" y="19"/>
                  <a:pt x="220" y="68"/>
                  <a:pt x="220" y="129"/>
                </a:cubicBezTo>
                <a:cubicBezTo>
                  <a:pt x="220" y="190"/>
                  <a:pt x="171" y="239"/>
                  <a:pt x="110" y="239"/>
                </a:cubicBezTo>
                <a:cubicBezTo>
                  <a:pt x="49" y="239"/>
                  <a:pt x="0" y="190"/>
                  <a:pt x="0" y="129"/>
                </a:cubicBezTo>
                <a:close/>
                <a:moveTo>
                  <a:pt x="1199" y="129"/>
                </a:moveTo>
                <a:cubicBezTo>
                  <a:pt x="1199" y="68"/>
                  <a:pt x="1248" y="19"/>
                  <a:pt x="1309" y="19"/>
                </a:cubicBezTo>
                <a:cubicBezTo>
                  <a:pt x="1370" y="19"/>
                  <a:pt x="1419" y="68"/>
                  <a:pt x="1419" y="129"/>
                </a:cubicBezTo>
                <a:cubicBezTo>
                  <a:pt x="1419" y="190"/>
                  <a:pt x="1370" y="239"/>
                  <a:pt x="1309" y="239"/>
                </a:cubicBezTo>
                <a:cubicBezTo>
                  <a:pt x="1248" y="239"/>
                  <a:pt x="1199" y="190"/>
                  <a:pt x="1199" y="129"/>
                </a:cubicBezTo>
                <a:close/>
                <a:moveTo>
                  <a:pt x="2398" y="129"/>
                </a:moveTo>
                <a:cubicBezTo>
                  <a:pt x="2398" y="68"/>
                  <a:pt x="2447" y="19"/>
                  <a:pt x="2508" y="19"/>
                </a:cubicBezTo>
                <a:cubicBezTo>
                  <a:pt x="2569" y="19"/>
                  <a:pt x="2618" y="68"/>
                  <a:pt x="2618" y="129"/>
                </a:cubicBezTo>
                <a:cubicBezTo>
                  <a:pt x="2618" y="190"/>
                  <a:pt x="2569" y="239"/>
                  <a:pt x="2508" y="239"/>
                </a:cubicBezTo>
                <a:cubicBezTo>
                  <a:pt x="2447" y="239"/>
                  <a:pt x="2398" y="190"/>
                  <a:pt x="2398" y="129"/>
                </a:cubicBezTo>
                <a:close/>
                <a:moveTo>
                  <a:pt x="3597" y="129"/>
                </a:moveTo>
                <a:cubicBezTo>
                  <a:pt x="3597" y="68"/>
                  <a:pt x="3646" y="19"/>
                  <a:pt x="3707" y="19"/>
                </a:cubicBezTo>
                <a:cubicBezTo>
                  <a:pt x="3768" y="19"/>
                  <a:pt x="3817" y="68"/>
                  <a:pt x="3817" y="129"/>
                </a:cubicBezTo>
                <a:cubicBezTo>
                  <a:pt x="3817" y="190"/>
                  <a:pt x="3768" y="239"/>
                  <a:pt x="3707" y="239"/>
                </a:cubicBezTo>
                <a:cubicBezTo>
                  <a:pt x="3646" y="239"/>
                  <a:pt x="3597" y="190"/>
                  <a:pt x="3597" y="129"/>
                </a:cubicBezTo>
                <a:close/>
                <a:moveTo>
                  <a:pt x="4796" y="129"/>
                </a:moveTo>
                <a:cubicBezTo>
                  <a:pt x="4796" y="68"/>
                  <a:pt x="4845" y="19"/>
                  <a:pt x="4906" y="19"/>
                </a:cubicBezTo>
                <a:cubicBezTo>
                  <a:pt x="4967" y="19"/>
                  <a:pt x="5016" y="68"/>
                  <a:pt x="5016" y="129"/>
                </a:cubicBezTo>
                <a:cubicBezTo>
                  <a:pt x="5016" y="190"/>
                  <a:pt x="4967" y="239"/>
                  <a:pt x="4906" y="239"/>
                </a:cubicBezTo>
                <a:cubicBezTo>
                  <a:pt x="4845" y="239"/>
                  <a:pt x="4796" y="190"/>
                  <a:pt x="4796" y="129"/>
                </a:cubicBezTo>
                <a:close/>
                <a:moveTo>
                  <a:pt x="5995" y="129"/>
                </a:moveTo>
                <a:cubicBezTo>
                  <a:pt x="5995" y="68"/>
                  <a:pt x="6044" y="19"/>
                  <a:pt x="6105" y="19"/>
                </a:cubicBezTo>
                <a:cubicBezTo>
                  <a:pt x="6166" y="19"/>
                  <a:pt x="6215" y="68"/>
                  <a:pt x="6215" y="129"/>
                </a:cubicBezTo>
                <a:cubicBezTo>
                  <a:pt x="6215" y="190"/>
                  <a:pt x="6166" y="239"/>
                  <a:pt x="6105" y="239"/>
                </a:cubicBezTo>
                <a:cubicBezTo>
                  <a:pt x="6044" y="239"/>
                  <a:pt x="5995" y="190"/>
                  <a:pt x="5995" y="129"/>
                </a:cubicBezTo>
                <a:close/>
                <a:moveTo>
                  <a:pt x="7194" y="129"/>
                </a:moveTo>
                <a:cubicBezTo>
                  <a:pt x="7194" y="68"/>
                  <a:pt x="7243" y="19"/>
                  <a:pt x="7304" y="19"/>
                </a:cubicBezTo>
                <a:cubicBezTo>
                  <a:pt x="7365" y="19"/>
                  <a:pt x="7414" y="68"/>
                  <a:pt x="7414" y="129"/>
                </a:cubicBezTo>
                <a:cubicBezTo>
                  <a:pt x="7414" y="190"/>
                  <a:pt x="7365" y="239"/>
                  <a:pt x="7304" y="239"/>
                </a:cubicBezTo>
                <a:cubicBezTo>
                  <a:pt x="7243" y="239"/>
                  <a:pt x="7194" y="190"/>
                  <a:pt x="7194" y="129"/>
                </a:cubicBezTo>
                <a:close/>
                <a:moveTo>
                  <a:pt x="8393" y="129"/>
                </a:moveTo>
                <a:cubicBezTo>
                  <a:pt x="8393" y="68"/>
                  <a:pt x="8442" y="19"/>
                  <a:pt x="8503" y="19"/>
                </a:cubicBezTo>
                <a:cubicBezTo>
                  <a:pt x="8564" y="19"/>
                  <a:pt x="8613" y="68"/>
                  <a:pt x="8613" y="129"/>
                </a:cubicBezTo>
                <a:cubicBezTo>
                  <a:pt x="8613" y="190"/>
                  <a:pt x="8564" y="239"/>
                  <a:pt x="8503" y="239"/>
                </a:cubicBezTo>
                <a:cubicBezTo>
                  <a:pt x="8442" y="239"/>
                  <a:pt x="8393" y="190"/>
                  <a:pt x="8393" y="129"/>
                </a:cubicBezTo>
                <a:close/>
                <a:moveTo>
                  <a:pt x="9592" y="129"/>
                </a:moveTo>
                <a:cubicBezTo>
                  <a:pt x="9592" y="68"/>
                  <a:pt x="9641" y="19"/>
                  <a:pt x="9702" y="19"/>
                </a:cubicBezTo>
                <a:cubicBezTo>
                  <a:pt x="9763" y="19"/>
                  <a:pt x="9812" y="68"/>
                  <a:pt x="9812" y="129"/>
                </a:cubicBezTo>
                <a:cubicBezTo>
                  <a:pt x="9812" y="190"/>
                  <a:pt x="9763" y="239"/>
                  <a:pt x="9702" y="239"/>
                </a:cubicBezTo>
                <a:cubicBezTo>
                  <a:pt x="9641" y="239"/>
                  <a:pt x="9592" y="190"/>
                  <a:pt x="9592" y="129"/>
                </a:cubicBezTo>
                <a:close/>
                <a:moveTo>
                  <a:pt x="10791" y="110"/>
                </a:moveTo>
                <a:cubicBezTo>
                  <a:pt x="10791" y="49"/>
                  <a:pt x="10840" y="0"/>
                  <a:pt x="10901" y="0"/>
                </a:cubicBezTo>
                <a:cubicBezTo>
                  <a:pt x="10962" y="0"/>
                  <a:pt x="11011" y="49"/>
                  <a:pt x="11011" y="110"/>
                </a:cubicBezTo>
                <a:cubicBezTo>
                  <a:pt x="11011" y="171"/>
                  <a:pt x="10962" y="220"/>
                  <a:pt x="10901" y="220"/>
                </a:cubicBezTo>
                <a:cubicBezTo>
                  <a:pt x="10840" y="220"/>
                  <a:pt x="10791" y="171"/>
                  <a:pt x="10791" y="110"/>
                </a:cubicBezTo>
                <a:close/>
                <a:moveTo>
                  <a:pt x="11990" y="129"/>
                </a:moveTo>
                <a:cubicBezTo>
                  <a:pt x="11990" y="68"/>
                  <a:pt x="12039" y="19"/>
                  <a:pt x="12100" y="19"/>
                </a:cubicBezTo>
                <a:cubicBezTo>
                  <a:pt x="12161" y="19"/>
                  <a:pt x="12210" y="68"/>
                  <a:pt x="12210" y="129"/>
                </a:cubicBezTo>
                <a:cubicBezTo>
                  <a:pt x="12210" y="190"/>
                  <a:pt x="12161" y="239"/>
                  <a:pt x="12100" y="239"/>
                </a:cubicBezTo>
                <a:cubicBezTo>
                  <a:pt x="12039" y="239"/>
                  <a:pt x="11990" y="190"/>
                  <a:pt x="11990" y="129"/>
                </a:cubicBezTo>
                <a:close/>
              </a:path>
            </a:pathLst>
          </a:custGeom>
          <a:solidFill>
            <a:srgbClr val="5D5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2700000">
            <a:off x="11325860" y="5745480"/>
            <a:ext cx="271780" cy="5365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8" name="直角三角形 57"/>
          <p:cNvSpPr/>
          <p:nvPr/>
        </p:nvSpPr>
        <p:spPr>
          <a:xfrm flipH="1" flipV="1">
            <a:off x="12567920" y="3387090"/>
            <a:ext cx="645160" cy="64516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915670" y="605155"/>
            <a:ext cx="405130" cy="99695"/>
            <a:chOff x="5332" y="8478"/>
            <a:chExt cx="1180" cy="290"/>
          </a:xfrm>
        </p:grpSpPr>
        <p:cxnSp>
          <p:nvCxnSpPr>
            <p:cNvPr id="61" name="直接连接符 60"/>
            <p:cNvCxnSpPr/>
            <p:nvPr/>
          </p:nvCxnSpPr>
          <p:spPr>
            <a:xfrm flipV="1">
              <a:off x="5332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5585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5838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091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344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4784725" y="2829560"/>
            <a:ext cx="26225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7.2 </a:t>
            </a:r>
            <a:r>
              <a:rPr lang="zh-CN" altLang="en-US" sz="72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球</a:t>
            </a:r>
            <a:endParaRPr lang="zh-CN" altLang="en-US" sz="72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914" name="Picture 2" descr="思维点拨.TIF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0" y="322026"/>
            <a:ext cx="1575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960120"/>
            <a:ext cx="11473180" cy="36372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367204" y="304702"/>
            <a:ext cx="11408491" cy="504000"/>
            <a:chOff x="406574" y="1556792"/>
            <a:chExt cx="11408491" cy="504000"/>
          </a:xfrm>
        </p:grpSpPr>
        <p:pic>
          <p:nvPicPr>
            <p:cNvPr id="4" name="Picture 2" descr="拓展点.TIF"/>
            <p:cNvPicPr>
              <a:picLocks noChangeAspect="1" noChangeArrowheads="1"/>
            </p:cNvPicPr>
            <p:nvPr/>
          </p:nvPicPr>
          <p:blipFill>
            <a:blip r:embed="rId1" r:link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574" y="1556792"/>
              <a:ext cx="8631001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拓展点.TIF"/>
            <p:cNvPicPr>
              <a:picLocks noChangeAspect="1" noChangeArrowheads="1"/>
            </p:cNvPicPr>
            <p:nvPr/>
          </p:nvPicPr>
          <p:blipFill rotWithShape="1">
            <a:blip r:embed="rId1" r:link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7"/>
            <a:stretch>
              <a:fillRect/>
            </a:stretch>
          </p:blipFill>
          <p:spPr bwMode="auto">
            <a:xfrm>
              <a:off x="4457700" y="1556792"/>
              <a:ext cx="7357365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矩形 14"/>
          <p:cNvSpPr/>
          <p:nvPr/>
        </p:nvSpPr>
        <p:spPr>
          <a:xfrm>
            <a:off x="1567344" y="268372"/>
            <a:ext cx="1016877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面与球的交线</a:t>
            </a:r>
            <a:endParaRPr lang="zh-CN" altLang="en-US" sz="2800" b="1" dirty="0">
              <a:solidFill>
                <a:schemeClr val="tx1"/>
              </a:solidFill>
              <a:latin typeface="+mn-lt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808990"/>
            <a:ext cx="11696065" cy="2934335"/>
          </a:xfrm>
          <a:prstGeom prst="rect">
            <a:avLst/>
          </a:prstGeom>
        </p:spPr>
      </p:pic>
      <p:graphicFrame>
        <p:nvGraphicFramePr>
          <p:cNvPr id="18" name="对象 17" descr="GGBShapeId:1b15eda5-d39a-4525-98d5-fe981243d03e" hidden="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9650" y="3422650"/>
          <a:ext cx="12700" cy="1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4" imgW="744220" imgH="412115" progId="Package">
                  <p:embed/>
                </p:oleObj>
              </mc:Choice>
              <mc:Fallback>
                <p:oleObj name="" r:id="rId4" imgW="744220" imgH="412115" progId="Package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9650" y="3422650"/>
                        <a:ext cx="12700" cy="1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7" name="" r:id="rId6" imgW="6109335" imgH="5122545"/>
        </mc:Choice>
        <mc:Fallback>
          <p:control name="" r:id="rId6" imgW="6109335" imgH="5122545">
            <p:pic>
              <p:nvPicPr>
                <p:cNvPr id="0" name="Host Control  16" descr="StorageShapeId:1b15eda5-d39a-4525-98d5-fe981243d03e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19425" y="2118360"/>
                  <a:ext cx="6109335" cy="5122545"/>
                </a:xfrm>
                <a:prstGeom prst="rect">
                  <a:avLst/>
                </a:prstGeom>
              </p:spPr>
            </p:pic>
          </p:control>
        </mc:Fallback>
      </mc:AlternateContent>
    </p:controls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971415" y="5604510"/>
            <a:ext cx="1926590" cy="43497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51095" y="3892550"/>
            <a:ext cx="1995170" cy="51752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71415" y="1656080"/>
            <a:ext cx="2520315" cy="112522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flipV="1">
            <a:off x="0" y="0"/>
            <a:ext cx="2908300" cy="2908300"/>
          </a:xfrm>
          <a:prstGeom prst="rtTriangle">
            <a:avLst/>
          </a:prstGeom>
          <a:solidFill>
            <a:srgbClr val="FED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flipH="1">
            <a:off x="9283700" y="3949700"/>
            <a:ext cx="2908300" cy="2908300"/>
          </a:xfrm>
          <a:prstGeom prst="rtTriangle">
            <a:avLst/>
          </a:prstGeom>
          <a:solidFill>
            <a:srgbClr val="FED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0000615" y="4951095"/>
            <a:ext cx="779780" cy="776605"/>
            <a:chOff x="16441" y="6633"/>
            <a:chExt cx="1439" cy="1433"/>
          </a:xfrm>
        </p:grpSpPr>
        <p:sp>
          <p:nvSpPr>
            <p:cNvPr id="7" name="直角三角形 6"/>
            <p:cNvSpPr/>
            <p:nvPr/>
          </p:nvSpPr>
          <p:spPr>
            <a:xfrm flipH="1">
              <a:off x="16854" y="6633"/>
              <a:ext cx="1027" cy="1027"/>
            </a:xfrm>
            <a:prstGeom prst="rtTriangl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16441" y="7040"/>
              <a:ext cx="1027" cy="1027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7060" y="1468755"/>
            <a:ext cx="831215" cy="658495"/>
            <a:chOff x="438" y="2313"/>
            <a:chExt cx="1827" cy="1446"/>
          </a:xfrm>
        </p:grpSpPr>
        <p:sp>
          <p:nvSpPr>
            <p:cNvPr id="9" name="直角三角形 8"/>
            <p:cNvSpPr/>
            <p:nvPr/>
          </p:nvSpPr>
          <p:spPr>
            <a:xfrm flipH="1">
              <a:off x="1239" y="2313"/>
              <a:ext cx="1027" cy="1027"/>
            </a:xfrm>
            <a:prstGeom prst="rtTriangle">
              <a:avLst/>
            </a:pr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直角三角形 9"/>
            <p:cNvSpPr/>
            <p:nvPr/>
          </p:nvSpPr>
          <p:spPr>
            <a:xfrm flipV="1">
              <a:off x="438" y="2733"/>
              <a:ext cx="1027" cy="1027"/>
            </a:xfrm>
            <a:prstGeom prst="rtTriangl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860280" y="6061710"/>
            <a:ext cx="238125" cy="238125"/>
            <a:chOff x="17313" y="5179"/>
            <a:chExt cx="397" cy="397"/>
          </a:xfrm>
        </p:grpSpPr>
        <p:sp>
          <p:nvSpPr>
            <p:cNvPr id="44" name="矩形 43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595485" y="383540"/>
            <a:ext cx="238125" cy="238125"/>
            <a:chOff x="17313" y="5179"/>
            <a:chExt cx="397" cy="397"/>
          </a:xfrm>
        </p:grpSpPr>
        <p:sp>
          <p:nvSpPr>
            <p:cNvPr id="12" name="矩形 11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0" y="0"/>
            <a:ext cx="12190730" cy="6818630"/>
          </a:xfrm>
          <a:prstGeom prst="rect">
            <a:avLst/>
          </a:prstGeom>
          <a:noFill/>
          <a:ln w="381000">
            <a:solidFill>
              <a:srgbClr val="5D5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211580" y="2235200"/>
            <a:ext cx="238125" cy="238125"/>
            <a:chOff x="17313" y="5179"/>
            <a:chExt cx="397" cy="397"/>
          </a:xfrm>
        </p:grpSpPr>
        <p:sp>
          <p:nvSpPr>
            <p:cNvPr id="25" name="矩形 24"/>
            <p:cNvSpPr/>
            <p:nvPr/>
          </p:nvSpPr>
          <p:spPr>
            <a:xfrm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17313" y="5342"/>
              <a:ext cx="397" cy="71"/>
            </a:xfrm>
            <a:prstGeom prst="rect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0" name="任意多边形 29"/>
          <p:cNvSpPr/>
          <p:nvPr/>
        </p:nvSpPr>
        <p:spPr>
          <a:xfrm rot="3660000" flipH="1">
            <a:off x="10490200" y="4139565"/>
            <a:ext cx="1165225" cy="11658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259" h="7261">
                <a:moveTo>
                  <a:pt x="7242" y="4001"/>
                </a:moveTo>
                <a:lnTo>
                  <a:pt x="7242" y="4002"/>
                </a:lnTo>
                <a:cubicBezTo>
                  <a:pt x="7185" y="4566"/>
                  <a:pt x="6998" y="5093"/>
                  <a:pt x="6712" y="5551"/>
                </a:cubicBezTo>
                <a:lnTo>
                  <a:pt x="6705" y="5563"/>
                </a:lnTo>
                <a:lnTo>
                  <a:pt x="7242" y="4001"/>
                </a:lnTo>
                <a:close/>
                <a:moveTo>
                  <a:pt x="7234" y="3184"/>
                </a:moveTo>
                <a:lnTo>
                  <a:pt x="7237" y="3214"/>
                </a:lnTo>
                <a:cubicBezTo>
                  <a:pt x="7248" y="3305"/>
                  <a:pt x="7255" y="3397"/>
                  <a:pt x="7258" y="3490"/>
                </a:cubicBezTo>
                <a:lnTo>
                  <a:pt x="7259" y="3522"/>
                </a:lnTo>
                <a:lnTo>
                  <a:pt x="6423" y="5951"/>
                </a:lnTo>
                <a:lnTo>
                  <a:pt x="6404" y="5974"/>
                </a:lnTo>
                <a:cubicBezTo>
                  <a:pt x="6338" y="6051"/>
                  <a:pt x="6269" y="6126"/>
                  <a:pt x="6198" y="6198"/>
                </a:cubicBezTo>
                <a:lnTo>
                  <a:pt x="6195" y="6200"/>
                </a:lnTo>
                <a:lnTo>
                  <a:pt x="7234" y="3184"/>
                </a:lnTo>
                <a:close/>
                <a:moveTo>
                  <a:pt x="7127" y="2651"/>
                </a:moveTo>
                <a:lnTo>
                  <a:pt x="7135" y="2680"/>
                </a:lnTo>
                <a:cubicBezTo>
                  <a:pt x="7151" y="2737"/>
                  <a:pt x="7165" y="2796"/>
                  <a:pt x="7178" y="2854"/>
                </a:cubicBezTo>
                <a:lnTo>
                  <a:pt x="7186" y="2893"/>
                </a:lnTo>
                <a:lnTo>
                  <a:pt x="5979" y="6400"/>
                </a:lnTo>
                <a:lnTo>
                  <a:pt x="5973" y="6404"/>
                </a:lnTo>
                <a:cubicBezTo>
                  <a:pt x="5918" y="6451"/>
                  <a:pt x="5861" y="6497"/>
                  <a:pt x="5803" y="6540"/>
                </a:cubicBezTo>
                <a:lnTo>
                  <a:pt x="5784" y="6554"/>
                </a:lnTo>
                <a:lnTo>
                  <a:pt x="7127" y="2651"/>
                </a:lnTo>
                <a:close/>
                <a:moveTo>
                  <a:pt x="6982" y="2232"/>
                </a:moveTo>
                <a:lnTo>
                  <a:pt x="6993" y="2258"/>
                </a:lnTo>
                <a:cubicBezTo>
                  <a:pt x="7015" y="2313"/>
                  <a:pt x="7036" y="2368"/>
                  <a:pt x="7056" y="2424"/>
                </a:cubicBezTo>
                <a:lnTo>
                  <a:pt x="7057" y="2427"/>
                </a:lnTo>
                <a:lnTo>
                  <a:pt x="5590" y="6688"/>
                </a:lnTo>
                <a:lnTo>
                  <a:pt x="5587" y="6689"/>
                </a:lnTo>
                <a:cubicBezTo>
                  <a:pt x="5538" y="6721"/>
                  <a:pt x="5488" y="6751"/>
                  <a:pt x="5437" y="6780"/>
                </a:cubicBezTo>
                <a:lnTo>
                  <a:pt x="5411" y="6795"/>
                </a:lnTo>
                <a:lnTo>
                  <a:pt x="6982" y="2232"/>
                </a:lnTo>
                <a:close/>
                <a:moveTo>
                  <a:pt x="6813" y="1882"/>
                </a:moveTo>
                <a:lnTo>
                  <a:pt x="6823" y="1900"/>
                </a:lnTo>
                <a:cubicBezTo>
                  <a:pt x="6844" y="1938"/>
                  <a:pt x="6864" y="1977"/>
                  <a:pt x="6884" y="2017"/>
                </a:cubicBezTo>
                <a:lnTo>
                  <a:pt x="6898" y="2046"/>
                </a:lnTo>
                <a:lnTo>
                  <a:pt x="5230" y="6891"/>
                </a:lnTo>
                <a:lnTo>
                  <a:pt x="5204" y="6903"/>
                </a:lnTo>
                <a:cubicBezTo>
                  <a:pt x="5165" y="6923"/>
                  <a:pt x="5124" y="6941"/>
                  <a:pt x="5084" y="6959"/>
                </a:cubicBezTo>
                <a:lnTo>
                  <a:pt x="5061" y="6968"/>
                </a:lnTo>
                <a:lnTo>
                  <a:pt x="6813" y="1882"/>
                </a:lnTo>
                <a:close/>
                <a:moveTo>
                  <a:pt x="6626" y="1579"/>
                </a:moveTo>
                <a:lnTo>
                  <a:pt x="6641" y="1600"/>
                </a:lnTo>
                <a:cubicBezTo>
                  <a:pt x="6665" y="1637"/>
                  <a:pt x="6689" y="1673"/>
                  <a:pt x="6712" y="1710"/>
                </a:cubicBezTo>
                <a:lnTo>
                  <a:pt x="6720" y="1722"/>
                </a:lnTo>
                <a:lnTo>
                  <a:pt x="4890" y="7037"/>
                </a:lnTo>
                <a:lnTo>
                  <a:pt x="4879" y="7041"/>
                </a:lnTo>
                <a:cubicBezTo>
                  <a:pt x="4837" y="7056"/>
                  <a:pt x="4795" y="7071"/>
                  <a:pt x="4752" y="7085"/>
                </a:cubicBezTo>
                <a:lnTo>
                  <a:pt x="4728" y="7092"/>
                </a:lnTo>
                <a:lnTo>
                  <a:pt x="6626" y="1579"/>
                </a:lnTo>
                <a:close/>
                <a:moveTo>
                  <a:pt x="720" y="1459"/>
                </a:moveTo>
                <a:lnTo>
                  <a:pt x="0" y="3549"/>
                </a:lnTo>
                <a:lnTo>
                  <a:pt x="0" y="3537"/>
                </a:lnTo>
                <a:cubicBezTo>
                  <a:pt x="5" y="3350"/>
                  <a:pt x="24" y="3167"/>
                  <a:pt x="56" y="2988"/>
                </a:cubicBezTo>
                <a:lnTo>
                  <a:pt x="61" y="2961"/>
                </a:lnTo>
                <a:lnTo>
                  <a:pt x="405" y="1960"/>
                </a:lnTo>
                <a:lnTo>
                  <a:pt x="417" y="1938"/>
                </a:lnTo>
                <a:cubicBezTo>
                  <a:pt x="499" y="1783"/>
                  <a:pt x="592" y="1634"/>
                  <a:pt x="694" y="1493"/>
                </a:cubicBezTo>
                <a:lnTo>
                  <a:pt x="720" y="1459"/>
                </a:lnTo>
                <a:close/>
                <a:moveTo>
                  <a:pt x="6427" y="1315"/>
                </a:moveTo>
                <a:lnTo>
                  <a:pt x="6432" y="1321"/>
                </a:lnTo>
                <a:cubicBezTo>
                  <a:pt x="6460" y="1354"/>
                  <a:pt x="6487" y="1389"/>
                  <a:pt x="6513" y="1423"/>
                </a:cubicBezTo>
                <a:lnTo>
                  <a:pt x="6526" y="1440"/>
                </a:lnTo>
                <a:lnTo>
                  <a:pt x="4563" y="7140"/>
                </a:lnTo>
                <a:lnTo>
                  <a:pt x="4537" y="7147"/>
                </a:lnTo>
                <a:cubicBezTo>
                  <a:pt x="4508" y="7155"/>
                  <a:pt x="4479" y="7162"/>
                  <a:pt x="4450" y="7168"/>
                </a:cubicBezTo>
                <a:lnTo>
                  <a:pt x="4409" y="7178"/>
                </a:lnTo>
                <a:lnTo>
                  <a:pt x="6427" y="1315"/>
                </a:lnTo>
                <a:close/>
                <a:moveTo>
                  <a:pt x="6217" y="1083"/>
                </a:moveTo>
                <a:lnTo>
                  <a:pt x="6258" y="1125"/>
                </a:lnTo>
                <a:cubicBezTo>
                  <a:pt x="6278" y="1146"/>
                  <a:pt x="6298" y="1168"/>
                  <a:pt x="6318" y="1189"/>
                </a:cubicBezTo>
                <a:lnTo>
                  <a:pt x="6321" y="1193"/>
                </a:lnTo>
                <a:lnTo>
                  <a:pt x="4250" y="7209"/>
                </a:lnTo>
                <a:lnTo>
                  <a:pt x="4228" y="7212"/>
                </a:lnTo>
                <a:cubicBezTo>
                  <a:pt x="4198" y="7217"/>
                  <a:pt x="4168" y="7222"/>
                  <a:pt x="4138" y="7226"/>
                </a:cubicBezTo>
                <a:lnTo>
                  <a:pt x="4101" y="7231"/>
                </a:lnTo>
                <a:lnTo>
                  <a:pt x="6217" y="1083"/>
                </a:lnTo>
                <a:close/>
                <a:moveTo>
                  <a:pt x="1188" y="943"/>
                </a:moveTo>
                <a:lnTo>
                  <a:pt x="51" y="4245"/>
                </a:lnTo>
                <a:lnTo>
                  <a:pt x="48" y="4228"/>
                </a:lnTo>
                <a:cubicBezTo>
                  <a:pt x="33" y="4139"/>
                  <a:pt x="22" y="4048"/>
                  <a:pt x="13" y="3956"/>
                </a:cubicBezTo>
                <a:lnTo>
                  <a:pt x="12" y="3943"/>
                </a:lnTo>
                <a:lnTo>
                  <a:pt x="972" y="1157"/>
                </a:lnTo>
                <a:lnTo>
                  <a:pt x="972" y="1157"/>
                </a:lnTo>
                <a:cubicBezTo>
                  <a:pt x="1031" y="1093"/>
                  <a:pt x="1093" y="1032"/>
                  <a:pt x="1157" y="972"/>
                </a:cubicBezTo>
                <a:lnTo>
                  <a:pt x="1188" y="943"/>
                </a:lnTo>
                <a:close/>
                <a:moveTo>
                  <a:pt x="5998" y="878"/>
                </a:moveTo>
                <a:lnTo>
                  <a:pt x="6006" y="885"/>
                </a:lnTo>
                <a:cubicBezTo>
                  <a:pt x="6039" y="913"/>
                  <a:pt x="6072" y="943"/>
                  <a:pt x="6104" y="972"/>
                </a:cubicBezTo>
                <a:lnTo>
                  <a:pt x="6107" y="975"/>
                </a:lnTo>
                <a:lnTo>
                  <a:pt x="3947" y="7248"/>
                </a:lnTo>
                <a:lnTo>
                  <a:pt x="3909" y="7251"/>
                </a:lnTo>
                <a:cubicBezTo>
                  <a:pt x="3879" y="7253"/>
                  <a:pt x="3848" y="7255"/>
                  <a:pt x="3817" y="7257"/>
                </a:cubicBezTo>
                <a:lnTo>
                  <a:pt x="3802" y="7257"/>
                </a:lnTo>
                <a:lnTo>
                  <a:pt x="5998" y="878"/>
                </a:lnTo>
                <a:close/>
                <a:moveTo>
                  <a:pt x="5771" y="697"/>
                </a:moveTo>
                <a:lnTo>
                  <a:pt x="5803" y="721"/>
                </a:lnTo>
                <a:cubicBezTo>
                  <a:pt x="5826" y="738"/>
                  <a:pt x="5849" y="756"/>
                  <a:pt x="5872" y="774"/>
                </a:cubicBezTo>
                <a:lnTo>
                  <a:pt x="5883" y="783"/>
                </a:lnTo>
                <a:lnTo>
                  <a:pt x="3652" y="7261"/>
                </a:lnTo>
                <a:lnTo>
                  <a:pt x="3630" y="7261"/>
                </a:lnTo>
                <a:cubicBezTo>
                  <a:pt x="3599" y="7261"/>
                  <a:pt x="3567" y="7261"/>
                  <a:pt x="3536" y="7260"/>
                </a:cubicBezTo>
                <a:lnTo>
                  <a:pt x="3511" y="7259"/>
                </a:lnTo>
                <a:lnTo>
                  <a:pt x="5771" y="697"/>
                </a:lnTo>
                <a:close/>
                <a:moveTo>
                  <a:pt x="1586" y="629"/>
                </a:moveTo>
                <a:lnTo>
                  <a:pt x="171" y="4738"/>
                </a:lnTo>
                <a:lnTo>
                  <a:pt x="162" y="4710"/>
                </a:lnTo>
                <a:cubicBezTo>
                  <a:pt x="145" y="4653"/>
                  <a:pt x="128" y="4596"/>
                  <a:pt x="113" y="4538"/>
                </a:cubicBezTo>
                <a:lnTo>
                  <a:pt x="107" y="4513"/>
                </a:lnTo>
                <a:lnTo>
                  <a:pt x="1397" y="767"/>
                </a:lnTo>
                <a:lnTo>
                  <a:pt x="1423" y="747"/>
                </a:lnTo>
                <a:cubicBezTo>
                  <a:pt x="1469" y="712"/>
                  <a:pt x="1516" y="677"/>
                  <a:pt x="1564" y="644"/>
                </a:cubicBezTo>
                <a:lnTo>
                  <a:pt x="1586" y="629"/>
                </a:lnTo>
                <a:close/>
                <a:moveTo>
                  <a:pt x="5535" y="539"/>
                </a:moveTo>
                <a:lnTo>
                  <a:pt x="5550" y="548"/>
                </a:lnTo>
                <a:cubicBezTo>
                  <a:pt x="5575" y="564"/>
                  <a:pt x="5599" y="579"/>
                  <a:pt x="5624" y="595"/>
                </a:cubicBezTo>
                <a:lnTo>
                  <a:pt x="5651" y="614"/>
                </a:lnTo>
                <a:lnTo>
                  <a:pt x="3366" y="7252"/>
                </a:lnTo>
                <a:lnTo>
                  <a:pt x="3351" y="7251"/>
                </a:lnTo>
                <a:cubicBezTo>
                  <a:pt x="3320" y="7249"/>
                  <a:pt x="3289" y="7246"/>
                  <a:pt x="3259" y="7243"/>
                </a:cubicBezTo>
                <a:lnTo>
                  <a:pt x="3227" y="7239"/>
                </a:lnTo>
                <a:lnTo>
                  <a:pt x="5535" y="539"/>
                </a:lnTo>
                <a:close/>
                <a:moveTo>
                  <a:pt x="1951" y="410"/>
                </a:moveTo>
                <a:lnTo>
                  <a:pt x="324" y="5135"/>
                </a:lnTo>
                <a:lnTo>
                  <a:pt x="320" y="5125"/>
                </a:lnTo>
                <a:cubicBezTo>
                  <a:pt x="296" y="5071"/>
                  <a:pt x="273" y="5017"/>
                  <a:pt x="251" y="4962"/>
                </a:cubicBezTo>
                <a:lnTo>
                  <a:pt x="246" y="4950"/>
                </a:lnTo>
                <a:lnTo>
                  <a:pt x="1776" y="508"/>
                </a:lnTo>
                <a:lnTo>
                  <a:pt x="1785" y="503"/>
                </a:lnTo>
                <a:cubicBezTo>
                  <a:pt x="1835" y="473"/>
                  <a:pt x="1886" y="444"/>
                  <a:pt x="1938" y="417"/>
                </a:cubicBezTo>
                <a:lnTo>
                  <a:pt x="1951" y="410"/>
                </a:lnTo>
                <a:close/>
                <a:moveTo>
                  <a:pt x="5292" y="401"/>
                </a:moveTo>
                <a:lnTo>
                  <a:pt x="5322" y="417"/>
                </a:lnTo>
                <a:cubicBezTo>
                  <a:pt x="5348" y="431"/>
                  <a:pt x="5374" y="445"/>
                  <a:pt x="5399" y="459"/>
                </a:cubicBezTo>
                <a:lnTo>
                  <a:pt x="5412" y="466"/>
                </a:lnTo>
                <a:lnTo>
                  <a:pt x="3086" y="7221"/>
                </a:lnTo>
                <a:lnTo>
                  <a:pt x="3077" y="7220"/>
                </a:lnTo>
                <a:cubicBezTo>
                  <a:pt x="3047" y="7215"/>
                  <a:pt x="3017" y="7210"/>
                  <a:pt x="2987" y="7205"/>
                </a:cubicBezTo>
                <a:lnTo>
                  <a:pt x="2952" y="7198"/>
                </a:lnTo>
                <a:lnTo>
                  <a:pt x="5292" y="401"/>
                </a:lnTo>
                <a:close/>
                <a:moveTo>
                  <a:pt x="5043" y="284"/>
                </a:moveTo>
                <a:lnTo>
                  <a:pt x="5043" y="285"/>
                </a:lnTo>
                <a:cubicBezTo>
                  <a:pt x="5084" y="302"/>
                  <a:pt x="5124" y="320"/>
                  <a:pt x="5164" y="339"/>
                </a:cubicBezTo>
                <a:lnTo>
                  <a:pt x="5165" y="339"/>
                </a:lnTo>
                <a:lnTo>
                  <a:pt x="2814" y="7169"/>
                </a:lnTo>
                <a:lnTo>
                  <a:pt x="2810" y="7168"/>
                </a:lnTo>
                <a:cubicBezTo>
                  <a:pt x="2781" y="7162"/>
                  <a:pt x="2752" y="7155"/>
                  <a:pt x="2723" y="7147"/>
                </a:cubicBezTo>
                <a:lnTo>
                  <a:pt x="2683" y="7137"/>
                </a:lnTo>
                <a:lnTo>
                  <a:pt x="5043" y="284"/>
                </a:lnTo>
                <a:close/>
                <a:moveTo>
                  <a:pt x="2295" y="253"/>
                </a:moveTo>
                <a:lnTo>
                  <a:pt x="499" y="5470"/>
                </a:lnTo>
                <a:lnTo>
                  <a:pt x="480" y="5438"/>
                </a:lnTo>
                <a:cubicBezTo>
                  <a:pt x="458" y="5400"/>
                  <a:pt x="437" y="5361"/>
                  <a:pt x="417" y="5322"/>
                </a:cubicBezTo>
                <a:lnTo>
                  <a:pt x="411" y="5312"/>
                </a:lnTo>
                <a:lnTo>
                  <a:pt x="2129" y="323"/>
                </a:lnTo>
                <a:lnTo>
                  <a:pt x="2136" y="320"/>
                </a:lnTo>
                <a:cubicBezTo>
                  <a:pt x="2176" y="302"/>
                  <a:pt x="2217" y="285"/>
                  <a:pt x="2258" y="268"/>
                </a:cubicBezTo>
                <a:lnTo>
                  <a:pt x="2295" y="253"/>
                </a:lnTo>
                <a:close/>
                <a:moveTo>
                  <a:pt x="4786" y="187"/>
                </a:moveTo>
                <a:lnTo>
                  <a:pt x="4795" y="190"/>
                </a:lnTo>
                <a:cubicBezTo>
                  <a:pt x="4823" y="200"/>
                  <a:pt x="4851" y="210"/>
                  <a:pt x="4879" y="220"/>
                </a:cubicBezTo>
                <a:lnTo>
                  <a:pt x="4912" y="232"/>
                </a:lnTo>
                <a:lnTo>
                  <a:pt x="2548" y="7098"/>
                </a:lnTo>
                <a:lnTo>
                  <a:pt x="2508" y="7085"/>
                </a:lnTo>
                <a:cubicBezTo>
                  <a:pt x="2479" y="7076"/>
                  <a:pt x="2451" y="7066"/>
                  <a:pt x="2423" y="7056"/>
                </a:cubicBezTo>
                <a:lnTo>
                  <a:pt x="2421" y="7055"/>
                </a:lnTo>
                <a:lnTo>
                  <a:pt x="4786" y="187"/>
                </a:lnTo>
                <a:close/>
                <a:moveTo>
                  <a:pt x="2623" y="141"/>
                </a:moveTo>
                <a:lnTo>
                  <a:pt x="689" y="5760"/>
                </a:lnTo>
                <a:lnTo>
                  <a:pt x="669" y="5732"/>
                </a:lnTo>
                <a:cubicBezTo>
                  <a:pt x="644" y="5697"/>
                  <a:pt x="619" y="5661"/>
                  <a:pt x="595" y="5624"/>
                </a:cubicBezTo>
                <a:lnTo>
                  <a:pt x="594" y="5623"/>
                </a:lnTo>
                <a:lnTo>
                  <a:pt x="2465" y="191"/>
                </a:lnTo>
                <a:lnTo>
                  <a:pt x="2465" y="190"/>
                </a:lnTo>
                <a:cubicBezTo>
                  <a:pt x="2508" y="176"/>
                  <a:pt x="2550" y="162"/>
                  <a:pt x="2593" y="150"/>
                </a:cubicBezTo>
                <a:lnTo>
                  <a:pt x="2623" y="141"/>
                </a:lnTo>
                <a:close/>
                <a:moveTo>
                  <a:pt x="4523" y="110"/>
                </a:moveTo>
                <a:lnTo>
                  <a:pt x="4537" y="114"/>
                </a:lnTo>
                <a:cubicBezTo>
                  <a:pt x="4566" y="121"/>
                  <a:pt x="4595" y="129"/>
                  <a:pt x="4624" y="137"/>
                </a:cubicBezTo>
                <a:lnTo>
                  <a:pt x="4653" y="145"/>
                </a:lnTo>
                <a:lnTo>
                  <a:pt x="2290" y="7006"/>
                </a:lnTo>
                <a:lnTo>
                  <a:pt x="2258" y="6993"/>
                </a:lnTo>
                <a:cubicBezTo>
                  <a:pt x="2230" y="6982"/>
                  <a:pt x="2203" y="6970"/>
                  <a:pt x="2176" y="6959"/>
                </a:cubicBezTo>
                <a:lnTo>
                  <a:pt x="2166" y="6954"/>
                </a:lnTo>
                <a:lnTo>
                  <a:pt x="4523" y="110"/>
                </a:lnTo>
                <a:close/>
                <a:moveTo>
                  <a:pt x="2940" y="65"/>
                </a:moveTo>
                <a:lnTo>
                  <a:pt x="892" y="6015"/>
                </a:lnTo>
                <a:lnTo>
                  <a:pt x="884" y="6007"/>
                </a:lnTo>
                <a:cubicBezTo>
                  <a:pt x="856" y="5974"/>
                  <a:pt x="828" y="5940"/>
                  <a:pt x="801" y="5906"/>
                </a:cubicBezTo>
                <a:lnTo>
                  <a:pt x="791" y="5894"/>
                </a:lnTo>
                <a:lnTo>
                  <a:pt x="2786" y="98"/>
                </a:lnTo>
                <a:lnTo>
                  <a:pt x="2810" y="92"/>
                </a:lnTo>
                <a:cubicBezTo>
                  <a:pt x="2839" y="86"/>
                  <a:pt x="2869" y="79"/>
                  <a:pt x="2898" y="73"/>
                </a:cubicBezTo>
                <a:lnTo>
                  <a:pt x="2940" y="65"/>
                </a:lnTo>
                <a:close/>
                <a:moveTo>
                  <a:pt x="4252" y="53"/>
                </a:moveTo>
                <a:lnTo>
                  <a:pt x="4273" y="56"/>
                </a:lnTo>
                <a:cubicBezTo>
                  <a:pt x="4303" y="61"/>
                  <a:pt x="4332" y="67"/>
                  <a:pt x="4362" y="73"/>
                </a:cubicBezTo>
                <a:lnTo>
                  <a:pt x="4386" y="78"/>
                </a:lnTo>
                <a:lnTo>
                  <a:pt x="2039" y="6895"/>
                </a:lnTo>
                <a:lnTo>
                  <a:pt x="2016" y="6884"/>
                </a:lnTo>
                <a:cubicBezTo>
                  <a:pt x="1990" y="6871"/>
                  <a:pt x="1964" y="6858"/>
                  <a:pt x="1938" y="6844"/>
                </a:cubicBezTo>
                <a:lnTo>
                  <a:pt x="1917" y="6833"/>
                </a:lnTo>
                <a:lnTo>
                  <a:pt x="4252" y="53"/>
                </a:lnTo>
                <a:close/>
                <a:moveTo>
                  <a:pt x="3246" y="20"/>
                </a:moveTo>
                <a:lnTo>
                  <a:pt x="1104" y="6239"/>
                </a:lnTo>
                <a:lnTo>
                  <a:pt x="1063" y="6198"/>
                </a:lnTo>
                <a:cubicBezTo>
                  <a:pt x="1042" y="6177"/>
                  <a:pt x="1022" y="6157"/>
                  <a:pt x="1002" y="6136"/>
                </a:cubicBezTo>
                <a:lnTo>
                  <a:pt x="999" y="6133"/>
                </a:lnTo>
                <a:lnTo>
                  <a:pt x="3098" y="38"/>
                </a:lnTo>
                <a:lnTo>
                  <a:pt x="3122" y="35"/>
                </a:lnTo>
                <a:cubicBezTo>
                  <a:pt x="3152" y="30"/>
                  <a:pt x="3183" y="27"/>
                  <a:pt x="3213" y="23"/>
                </a:cubicBezTo>
                <a:lnTo>
                  <a:pt x="3246" y="20"/>
                </a:lnTo>
                <a:close/>
                <a:moveTo>
                  <a:pt x="3975" y="16"/>
                </a:moveTo>
                <a:lnTo>
                  <a:pt x="4001" y="18"/>
                </a:lnTo>
                <a:cubicBezTo>
                  <a:pt x="4032" y="21"/>
                  <a:pt x="4062" y="25"/>
                  <a:pt x="4093" y="29"/>
                </a:cubicBezTo>
                <a:lnTo>
                  <a:pt x="4111" y="31"/>
                </a:lnTo>
                <a:lnTo>
                  <a:pt x="1793" y="6763"/>
                </a:lnTo>
                <a:lnTo>
                  <a:pt x="1785" y="6758"/>
                </a:lnTo>
                <a:cubicBezTo>
                  <a:pt x="1760" y="6743"/>
                  <a:pt x="1735" y="6728"/>
                  <a:pt x="1710" y="6713"/>
                </a:cubicBezTo>
                <a:lnTo>
                  <a:pt x="1676" y="6691"/>
                </a:lnTo>
                <a:lnTo>
                  <a:pt x="3975" y="16"/>
                </a:lnTo>
                <a:close/>
                <a:moveTo>
                  <a:pt x="3542" y="1"/>
                </a:moveTo>
                <a:lnTo>
                  <a:pt x="1326" y="6437"/>
                </a:lnTo>
                <a:lnTo>
                  <a:pt x="1320" y="6432"/>
                </a:lnTo>
                <a:cubicBezTo>
                  <a:pt x="1287" y="6405"/>
                  <a:pt x="1254" y="6376"/>
                  <a:pt x="1221" y="6347"/>
                </a:cubicBezTo>
                <a:lnTo>
                  <a:pt x="1217" y="6343"/>
                </a:lnTo>
                <a:lnTo>
                  <a:pt x="3398" y="7"/>
                </a:lnTo>
                <a:lnTo>
                  <a:pt x="3443" y="4"/>
                </a:lnTo>
                <a:cubicBezTo>
                  <a:pt x="3474" y="3"/>
                  <a:pt x="3505" y="1"/>
                  <a:pt x="3536" y="1"/>
                </a:cubicBezTo>
                <a:lnTo>
                  <a:pt x="3542" y="1"/>
                </a:lnTo>
                <a:close/>
                <a:moveTo>
                  <a:pt x="3690" y="0"/>
                </a:moveTo>
                <a:lnTo>
                  <a:pt x="3724" y="1"/>
                </a:lnTo>
                <a:cubicBezTo>
                  <a:pt x="3755" y="1"/>
                  <a:pt x="3786" y="3"/>
                  <a:pt x="3817" y="4"/>
                </a:cubicBezTo>
                <a:lnTo>
                  <a:pt x="3830" y="5"/>
                </a:lnTo>
                <a:lnTo>
                  <a:pt x="1556" y="6611"/>
                </a:lnTo>
                <a:lnTo>
                  <a:pt x="1528" y="6592"/>
                </a:lnTo>
                <a:cubicBezTo>
                  <a:pt x="1504" y="6575"/>
                  <a:pt x="1481" y="6558"/>
                  <a:pt x="1458" y="6540"/>
                </a:cubicBezTo>
                <a:lnTo>
                  <a:pt x="1442" y="6529"/>
                </a:lnTo>
                <a:lnTo>
                  <a:pt x="3690" y="0"/>
                </a:lnTo>
                <a:close/>
              </a:path>
            </a:pathLst>
          </a:custGeom>
          <a:solidFill>
            <a:srgbClr val="5D5CAC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09600" y="5335905"/>
            <a:ext cx="482600" cy="482600"/>
          </a:xfrm>
          <a:prstGeom prst="ellips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852170" y="5171123"/>
            <a:ext cx="411480" cy="812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5D5CA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rot="5400000">
            <a:off x="9190990" y="-6667"/>
            <a:ext cx="411480" cy="812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5D5CAC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34035" y="6202045"/>
            <a:ext cx="405130" cy="99695"/>
            <a:chOff x="5332" y="8478"/>
            <a:chExt cx="1180" cy="290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5332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5585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5838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6091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344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476250" y="2566035"/>
            <a:ext cx="405130" cy="99695"/>
            <a:chOff x="5332" y="8478"/>
            <a:chExt cx="1180" cy="290"/>
          </a:xfrm>
        </p:grpSpPr>
        <p:cxnSp>
          <p:nvCxnSpPr>
            <p:cNvPr id="52" name="直接连接符 51"/>
            <p:cNvCxnSpPr/>
            <p:nvPr/>
          </p:nvCxnSpPr>
          <p:spPr>
            <a:xfrm flipV="1">
              <a:off x="5332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585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5838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6091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6344" y="8478"/>
              <a:ext cx="168" cy="290"/>
            </a:xfrm>
            <a:prstGeom prst="line">
              <a:avLst/>
            </a:prstGeom>
            <a:ln>
              <a:solidFill>
                <a:srgbClr val="FEDD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任意多边形 56"/>
          <p:cNvSpPr/>
          <p:nvPr/>
        </p:nvSpPr>
        <p:spPr>
          <a:xfrm rot="10800000">
            <a:off x="10372725" y="321945"/>
            <a:ext cx="1466850" cy="3606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210" h="3003">
                <a:moveTo>
                  <a:pt x="0" y="2893"/>
                </a:moveTo>
                <a:cubicBezTo>
                  <a:pt x="0" y="2832"/>
                  <a:pt x="49" y="2783"/>
                  <a:pt x="110" y="2783"/>
                </a:cubicBezTo>
                <a:cubicBezTo>
                  <a:pt x="171" y="2783"/>
                  <a:pt x="220" y="2832"/>
                  <a:pt x="220" y="2893"/>
                </a:cubicBezTo>
                <a:cubicBezTo>
                  <a:pt x="220" y="2954"/>
                  <a:pt x="171" y="3003"/>
                  <a:pt x="110" y="3003"/>
                </a:cubicBezTo>
                <a:cubicBezTo>
                  <a:pt x="49" y="3003"/>
                  <a:pt x="0" y="2954"/>
                  <a:pt x="0" y="2893"/>
                </a:cubicBezTo>
                <a:close/>
                <a:moveTo>
                  <a:pt x="1199" y="2893"/>
                </a:moveTo>
                <a:cubicBezTo>
                  <a:pt x="1199" y="2832"/>
                  <a:pt x="1248" y="2783"/>
                  <a:pt x="1309" y="2783"/>
                </a:cubicBezTo>
                <a:cubicBezTo>
                  <a:pt x="1370" y="2783"/>
                  <a:pt x="1419" y="2832"/>
                  <a:pt x="1419" y="2893"/>
                </a:cubicBezTo>
                <a:cubicBezTo>
                  <a:pt x="1419" y="2954"/>
                  <a:pt x="1370" y="3003"/>
                  <a:pt x="1309" y="3003"/>
                </a:cubicBezTo>
                <a:cubicBezTo>
                  <a:pt x="1248" y="3003"/>
                  <a:pt x="1199" y="2954"/>
                  <a:pt x="1199" y="2893"/>
                </a:cubicBezTo>
                <a:close/>
                <a:moveTo>
                  <a:pt x="2398" y="2893"/>
                </a:moveTo>
                <a:cubicBezTo>
                  <a:pt x="2398" y="2832"/>
                  <a:pt x="2447" y="2783"/>
                  <a:pt x="2508" y="2783"/>
                </a:cubicBezTo>
                <a:cubicBezTo>
                  <a:pt x="2569" y="2783"/>
                  <a:pt x="2618" y="2832"/>
                  <a:pt x="2618" y="2893"/>
                </a:cubicBezTo>
                <a:cubicBezTo>
                  <a:pt x="2618" y="2954"/>
                  <a:pt x="2569" y="3003"/>
                  <a:pt x="2508" y="3003"/>
                </a:cubicBezTo>
                <a:cubicBezTo>
                  <a:pt x="2447" y="3003"/>
                  <a:pt x="2398" y="2954"/>
                  <a:pt x="2398" y="2893"/>
                </a:cubicBezTo>
                <a:close/>
                <a:moveTo>
                  <a:pt x="3597" y="2893"/>
                </a:moveTo>
                <a:cubicBezTo>
                  <a:pt x="3597" y="2832"/>
                  <a:pt x="3646" y="2783"/>
                  <a:pt x="3707" y="2783"/>
                </a:cubicBezTo>
                <a:cubicBezTo>
                  <a:pt x="3768" y="2783"/>
                  <a:pt x="3817" y="2832"/>
                  <a:pt x="3817" y="2893"/>
                </a:cubicBezTo>
                <a:cubicBezTo>
                  <a:pt x="3817" y="2954"/>
                  <a:pt x="3768" y="3003"/>
                  <a:pt x="3707" y="3003"/>
                </a:cubicBezTo>
                <a:cubicBezTo>
                  <a:pt x="3646" y="3003"/>
                  <a:pt x="3597" y="2954"/>
                  <a:pt x="3597" y="2893"/>
                </a:cubicBezTo>
                <a:close/>
                <a:moveTo>
                  <a:pt x="4796" y="2893"/>
                </a:moveTo>
                <a:cubicBezTo>
                  <a:pt x="4796" y="2832"/>
                  <a:pt x="4845" y="2783"/>
                  <a:pt x="4906" y="2783"/>
                </a:cubicBezTo>
                <a:cubicBezTo>
                  <a:pt x="4967" y="2783"/>
                  <a:pt x="5016" y="2832"/>
                  <a:pt x="5016" y="2893"/>
                </a:cubicBezTo>
                <a:cubicBezTo>
                  <a:pt x="5016" y="2954"/>
                  <a:pt x="4967" y="3003"/>
                  <a:pt x="4906" y="3003"/>
                </a:cubicBezTo>
                <a:cubicBezTo>
                  <a:pt x="4845" y="3003"/>
                  <a:pt x="4796" y="2954"/>
                  <a:pt x="4796" y="2893"/>
                </a:cubicBezTo>
                <a:close/>
                <a:moveTo>
                  <a:pt x="5995" y="2893"/>
                </a:moveTo>
                <a:cubicBezTo>
                  <a:pt x="5995" y="2832"/>
                  <a:pt x="6044" y="2783"/>
                  <a:pt x="6105" y="2783"/>
                </a:cubicBezTo>
                <a:cubicBezTo>
                  <a:pt x="6166" y="2783"/>
                  <a:pt x="6215" y="2832"/>
                  <a:pt x="6215" y="2893"/>
                </a:cubicBezTo>
                <a:cubicBezTo>
                  <a:pt x="6215" y="2954"/>
                  <a:pt x="6166" y="3003"/>
                  <a:pt x="6105" y="3003"/>
                </a:cubicBezTo>
                <a:cubicBezTo>
                  <a:pt x="6044" y="3003"/>
                  <a:pt x="5995" y="2954"/>
                  <a:pt x="5995" y="2893"/>
                </a:cubicBezTo>
                <a:close/>
                <a:moveTo>
                  <a:pt x="7194" y="2893"/>
                </a:moveTo>
                <a:cubicBezTo>
                  <a:pt x="7194" y="2832"/>
                  <a:pt x="7243" y="2783"/>
                  <a:pt x="7304" y="2783"/>
                </a:cubicBezTo>
                <a:cubicBezTo>
                  <a:pt x="7365" y="2783"/>
                  <a:pt x="7414" y="2832"/>
                  <a:pt x="7414" y="2893"/>
                </a:cubicBezTo>
                <a:cubicBezTo>
                  <a:pt x="7414" y="2954"/>
                  <a:pt x="7365" y="3003"/>
                  <a:pt x="7304" y="3003"/>
                </a:cubicBezTo>
                <a:cubicBezTo>
                  <a:pt x="7243" y="3003"/>
                  <a:pt x="7194" y="2954"/>
                  <a:pt x="7194" y="2893"/>
                </a:cubicBezTo>
                <a:close/>
                <a:moveTo>
                  <a:pt x="8393" y="2893"/>
                </a:moveTo>
                <a:cubicBezTo>
                  <a:pt x="8393" y="2832"/>
                  <a:pt x="8442" y="2783"/>
                  <a:pt x="8503" y="2783"/>
                </a:cubicBezTo>
                <a:cubicBezTo>
                  <a:pt x="8564" y="2783"/>
                  <a:pt x="8613" y="2832"/>
                  <a:pt x="8613" y="2893"/>
                </a:cubicBezTo>
                <a:cubicBezTo>
                  <a:pt x="8613" y="2954"/>
                  <a:pt x="8564" y="3003"/>
                  <a:pt x="8503" y="3003"/>
                </a:cubicBezTo>
                <a:cubicBezTo>
                  <a:pt x="8442" y="3003"/>
                  <a:pt x="8393" y="2954"/>
                  <a:pt x="8393" y="2893"/>
                </a:cubicBezTo>
                <a:close/>
                <a:moveTo>
                  <a:pt x="9592" y="2893"/>
                </a:moveTo>
                <a:cubicBezTo>
                  <a:pt x="9592" y="2832"/>
                  <a:pt x="9641" y="2783"/>
                  <a:pt x="9702" y="2783"/>
                </a:cubicBezTo>
                <a:cubicBezTo>
                  <a:pt x="9763" y="2783"/>
                  <a:pt x="9812" y="2832"/>
                  <a:pt x="9812" y="2893"/>
                </a:cubicBezTo>
                <a:cubicBezTo>
                  <a:pt x="9812" y="2954"/>
                  <a:pt x="9763" y="3003"/>
                  <a:pt x="9702" y="3003"/>
                </a:cubicBezTo>
                <a:cubicBezTo>
                  <a:pt x="9641" y="3003"/>
                  <a:pt x="9592" y="2954"/>
                  <a:pt x="9592" y="2893"/>
                </a:cubicBezTo>
                <a:close/>
                <a:moveTo>
                  <a:pt x="10791" y="2874"/>
                </a:moveTo>
                <a:cubicBezTo>
                  <a:pt x="10791" y="2813"/>
                  <a:pt x="10840" y="2764"/>
                  <a:pt x="10901" y="2764"/>
                </a:cubicBezTo>
                <a:cubicBezTo>
                  <a:pt x="10962" y="2764"/>
                  <a:pt x="11011" y="2813"/>
                  <a:pt x="11011" y="2874"/>
                </a:cubicBezTo>
                <a:cubicBezTo>
                  <a:pt x="11011" y="2935"/>
                  <a:pt x="10962" y="2984"/>
                  <a:pt x="10901" y="2984"/>
                </a:cubicBezTo>
                <a:cubicBezTo>
                  <a:pt x="10840" y="2984"/>
                  <a:pt x="10791" y="2935"/>
                  <a:pt x="10791" y="2874"/>
                </a:cubicBezTo>
                <a:close/>
                <a:moveTo>
                  <a:pt x="11990" y="2893"/>
                </a:moveTo>
                <a:cubicBezTo>
                  <a:pt x="11990" y="2832"/>
                  <a:pt x="12039" y="2783"/>
                  <a:pt x="12100" y="2783"/>
                </a:cubicBezTo>
                <a:cubicBezTo>
                  <a:pt x="12161" y="2783"/>
                  <a:pt x="12210" y="2832"/>
                  <a:pt x="12210" y="2893"/>
                </a:cubicBezTo>
                <a:cubicBezTo>
                  <a:pt x="12210" y="2954"/>
                  <a:pt x="12161" y="3003"/>
                  <a:pt x="12100" y="3003"/>
                </a:cubicBezTo>
                <a:cubicBezTo>
                  <a:pt x="12039" y="3003"/>
                  <a:pt x="11990" y="2954"/>
                  <a:pt x="11990" y="2893"/>
                </a:cubicBezTo>
                <a:close/>
                <a:moveTo>
                  <a:pt x="0" y="1511"/>
                </a:moveTo>
                <a:cubicBezTo>
                  <a:pt x="0" y="1450"/>
                  <a:pt x="49" y="1401"/>
                  <a:pt x="110" y="1401"/>
                </a:cubicBezTo>
                <a:cubicBezTo>
                  <a:pt x="171" y="1401"/>
                  <a:pt x="220" y="1450"/>
                  <a:pt x="220" y="1511"/>
                </a:cubicBezTo>
                <a:cubicBezTo>
                  <a:pt x="220" y="1572"/>
                  <a:pt x="171" y="1621"/>
                  <a:pt x="110" y="1621"/>
                </a:cubicBezTo>
                <a:cubicBezTo>
                  <a:pt x="49" y="1621"/>
                  <a:pt x="0" y="1572"/>
                  <a:pt x="0" y="1511"/>
                </a:cubicBezTo>
                <a:close/>
                <a:moveTo>
                  <a:pt x="1199" y="1511"/>
                </a:moveTo>
                <a:cubicBezTo>
                  <a:pt x="1199" y="1450"/>
                  <a:pt x="1248" y="1401"/>
                  <a:pt x="1309" y="1401"/>
                </a:cubicBezTo>
                <a:cubicBezTo>
                  <a:pt x="1370" y="1401"/>
                  <a:pt x="1419" y="1450"/>
                  <a:pt x="1419" y="1511"/>
                </a:cubicBezTo>
                <a:cubicBezTo>
                  <a:pt x="1419" y="1572"/>
                  <a:pt x="1370" y="1621"/>
                  <a:pt x="1309" y="1621"/>
                </a:cubicBezTo>
                <a:cubicBezTo>
                  <a:pt x="1248" y="1621"/>
                  <a:pt x="1199" y="1572"/>
                  <a:pt x="1199" y="1511"/>
                </a:cubicBezTo>
                <a:close/>
                <a:moveTo>
                  <a:pt x="2398" y="1511"/>
                </a:moveTo>
                <a:cubicBezTo>
                  <a:pt x="2398" y="1450"/>
                  <a:pt x="2447" y="1401"/>
                  <a:pt x="2508" y="1401"/>
                </a:cubicBezTo>
                <a:cubicBezTo>
                  <a:pt x="2569" y="1401"/>
                  <a:pt x="2618" y="1450"/>
                  <a:pt x="2618" y="1511"/>
                </a:cubicBezTo>
                <a:cubicBezTo>
                  <a:pt x="2618" y="1572"/>
                  <a:pt x="2569" y="1621"/>
                  <a:pt x="2508" y="1621"/>
                </a:cubicBezTo>
                <a:cubicBezTo>
                  <a:pt x="2447" y="1621"/>
                  <a:pt x="2398" y="1572"/>
                  <a:pt x="2398" y="1511"/>
                </a:cubicBezTo>
                <a:close/>
                <a:moveTo>
                  <a:pt x="3597" y="1511"/>
                </a:moveTo>
                <a:cubicBezTo>
                  <a:pt x="3597" y="1450"/>
                  <a:pt x="3646" y="1401"/>
                  <a:pt x="3707" y="1401"/>
                </a:cubicBezTo>
                <a:cubicBezTo>
                  <a:pt x="3768" y="1401"/>
                  <a:pt x="3817" y="1450"/>
                  <a:pt x="3817" y="1511"/>
                </a:cubicBezTo>
                <a:cubicBezTo>
                  <a:pt x="3817" y="1572"/>
                  <a:pt x="3768" y="1621"/>
                  <a:pt x="3707" y="1621"/>
                </a:cubicBezTo>
                <a:cubicBezTo>
                  <a:pt x="3646" y="1621"/>
                  <a:pt x="3597" y="1572"/>
                  <a:pt x="3597" y="1511"/>
                </a:cubicBezTo>
                <a:close/>
                <a:moveTo>
                  <a:pt x="4796" y="1511"/>
                </a:moveTo>
                <a:cubicBezTo>
                  <a:pt x="4796" y="1450"/>
                  <a:pt x="4845" y="1401"/>
                  <a:pt x="4906" y="1401"/>
                </a:cubicBezTo>
                <a:cubicBezTo>
                  <a:pt x="4967" y="1401"/>
                  <a:pt x="5016" y="1450"/>
                  <a:pt x="5016" y="1511"/>
                </a:cubicBezTo>
                <a:cubicBezTo>
                  <a:pt x="5016" y="1572"/>
                  <a:pt x="4967" y="1621"/>
                  <a:pt x="4906" y="1621"/>
                </a:cubicBezTo>
                <a:cubicBezTo>
                  <a:pt x="4845" y="1621"/>
                  <a:pt x="4796" y="1572"/>
                  <a:pt x="4796" y="1511"/>
                </a:cubicBezTo>
                <a:close/>
                <a:moveTo>
                  <a:pt x="5995" y="1511"/>
                </a:moveTo>
                <a:cubicBezTo>
                  <a:pt x="5995" y="1450"/>
                  <a:pt x="6044" y="1401"/>
                  <a:pt x="6105" y="1401"/>
                </a:cubicBezTo>
                <a:cubicBezTo>
                  <a:pt x="6166" y="1401"/>
                  <a:pt x="6215" y="1450"/>
                  <a:pt x="6215" y="1511"/>
                </a:cubicBezTo>
                <a:cubicBezTo>
                  <a:pt x="6215" y="1572"/>
                  <a:pt x="6166" y="1621"/>
                  <a:pt x="6105" y="1621"/>
                </a:cubicBezTo>
                <a:cubicBezTo>
                  <a:pt x="6044" y="1621"/>
                  <a:pt x="5995" y="1572"/>
                  <a:pt x="5995" y="1511"/>
                </a:cubicBezTo>
                <a:close/>
                <a:moveTo>
                  <a:pt x="7194" y="1511"/>
                </a:moveTo>
                <a:cubicBezTo>
                  <a:pt x="7194" y="1450"/>
                  <a:pt x="7243" y="1401"/>
                  <a:pt x="7304" y="1401"/>
                </a:cubicBezTo>
                <a:cubicBezTo>
                  <a:pt x="7365" y="1401"/>
                  <a:pt x="7414" y="1450"/>
                  <a:pt x="7414" y="1511"/>
                </a:cubicBezTo>
                <a:cubicBezTo>
                  <a:pt x="7414" y="1572"/>
                  <a:pt x="7365" y="1621"/>
                  <a:pt x="7304" y="1621"/>
                </a:cubicBezTo>
                <a:cubicBezTo>
                  <a:pt x="7243" y="1621"/>
                  <a:pt x="7194" y="1572"/>
                  <a:pt x="7194" y="1511"/>
                </a:cubicBezTo>
                <a:close/>
                <a:moveTo>
                  <a:pt x="8393" y="1511"/>
                </a:moveTo>
                <a:cubicBezTo>
                  <a:pt x="8393" y="1450"/>
                  <a:pt x="8442" y="1401"/>
                  <a:pt x="8503" y="1401"/>
                </a:cubicBezTo>
                <a:cubicBezTo>
                  <a:pt x="8564" y="1401"/>
                  <a:pt x="8613" y="1450"/>
                  <a:pt x="8613" y="1511"/>
                </a:cubicBezTo>
                <a:cubicBezTo>
                  <a:pt x="8613" y="1572"/>
                  <a:pt x="8564" y="1621"/>
                  <a:pt x="8503" y="1621"/>
                </a:cubicBezTo>
                <a:cubicBezTo>
                  <a:pt x="8442" y="1621"/>
                  <a:pt x="8393" y="1572"/>
                  <a:pt x="8393" y="1511"/>
                </a:cubicBezTo>
                <a:close/>
                <a:moveTo>
                  <a:pt x="9592" y="1511"/>
                </a:moveTo>
                <a:cubicBezTo>
                  <a:pt x="9592" y="1450"/>
                  <a:pt x="9641" y="1401"/>
                  <a:pt x="9702" y="1401"/>
                </a:cubicBezTo>
                <a:cubicBezTo>
                  <a:pt x="9763" y="1401"/>
                  <a:pt x="9812" y="1450"/>
                  <a:pt x="9812" y="1511"/>
                </a:cubicBezTo>
                <a:cubicBezTo>
                  <a:pt x="9812" y="1572"/>
                  <a:pt x="9763" y="1621"/>
                  <a:pt x="9702" y="1621"/>
                </a:cubicBezTo>
                <a:cubicBezTo>
                  <a:pt x="9641" y="1621"/>
                  <a:pt x="9592" y="1572"/>
                  <a:pt x="9592" y="1511"/>
                </a:cubicBezTo>
                <a:close/>
                <a:moveTo>
                  <a:pt x="10791" y="1492"/>
                </a:moveTo>
                <a:cubicBezTo>
                  <a:pt x="10791" y="1431"/>
                  <a:pt x="10840" y="1382"/>
                  <a:pt x="10901" y="1382"/>
                </a:cubicBezTo>
                <a:cubicBezTo>
                  <a:pt x="10962" y="1382"/>
                  <a:pt x="11011" y="1431"/>
                  <a:pt x="11011" y="1492"/>
                </a:cubicBezTo>
                <a:cubicBezTo>
                  <a:pt x="11011" y="1553"/>
                  <a:pt x="10962" y="1602"/>
                  <a:pt x="10901" y="1602"/>
                </a:cubicBezTo>
                <a:cubicBezTo>
                  <a:pt x="10840" y="1602"/>
                  <a:pt x="10791" y="1553"/>
                  <a:pt x="10791" y="1492"/>
                </a:cubicBezTo>
                <a:close/>
                <a:moveTo>
                  <a:pt x="11990" y="1511"/>
                </a:moveTo>
                <a:cubicBezTo>
                  <a:pt x="11990" y="1450"/>
                  <a:pt x="12039" y="1401"/>
                  <a:pt x="12100" y="1401"/>
                </a:cubicBezTo>
                <a:cubicBezTo>
                  <a:pt x="12161" y="1401"/>
                  <a:pt x="12210" y="1450"/>
                  <a:pt x="12210" y="1511"/>
                </a:cubicBezTo>
                <a:cubicBezTo>
                  <a:pt x="12210" y="1572"/>
                  <a:pt x="12161" y="1621"/>
                  <a:pt x="12100" y="1621"/>
                </a:cubicBezTo>
                <a:cubicBezTo>
                  <a:pt x="12039" y="1621"/>
                  <a:pt x="11990" y="1572"/>
                  <a:pt x="11990" y="1511"/>
                </a:cubicBezTo>
                <a:close/>
                <a:moveTo>
                  <a:pt x="0" y="129"/>
                </a:moveTo>
                <a:cubicBezTo>
                  <a:pt x="0" y="68"/>
                  <a:pt x="49" y="19"/>
                  <a:pt x="110" y="19"/>
                </a:cubicBezTo>
                <a:cubicBezTo>
                  <a:pt x="171" y="19"/>
                  <a:pt x="220" y="68"/>
                  <a:pt x="220" y="129"/>
                </a:cubicBezTo>
                <a:cubicBezTo>
                  <a:pt x="220" y="190"/>
                  <a:pt x="171" y="239"/>
                  <a:pt x="110" y="239"/>
                </a:cubicBezTo>
                <a:cubicBezTo>
                  <a:pt x="49" y="239"/>
                  <a:pt x="0" y="190"/>
                  <a:pt x="0" y="129"/>
                </a:cubicBezTo>
                <a:close/>
                <a:moveTo>
                  <a:pt x="1199" y="129"/>
                </a:moveTo>
                <a:cubicBezTo>
                  <a:pt x="1199" y="68"/>
                  <a:pt x="1248" y="19"/>
                  <a:pt x="1309" y="19"/>
                </a:cubicBezTo>
                <a:cubicBezTo>
                  <a:pt x="1370" y="19"/>
                  <a:pt x="1419" y="68"/>
                  <a:pt x="1419" y="129"/>
                </a:cubicBezTo>
                <a:cubicBezTo>
                  <a:pt x="1419" y="190"/>
                  <a:pt x="1370" y="239"/>
                  <a:pt x="1309" y="239"/>
                </a:cubicBezTo>
                <a:cubicBezTo>
                  <a:pt x="1248" y="239"/>
                  <a:pt x="1199" y="190"/>
                  <a:pt x="1199" y="129"/>
                </a:cubicBezTo>
                <a:close/>
                <a:moveTo>
                  <a:pt x="2398" y="129"/>
                </a:moveTo>
                <a:cubicBezTo>
                  <a:pt x="2398" y="68"/>
                  <a:pt x="2447" y="19"/>
                  <a:pt x="2508" y="19"/>
                </a:cubicBezTo>
                <a:cubicBezTo>
                  <a:pt x="2569" y="19"/>
                  <a:pt x="2618" y="68"/>
                  <a:pt x="2618" y="129"/>
                </a:cubicBezTo>
                <a:cubicBezTo>
                  <a:pt x="2618" y="190"/>
                  <a:pt x="2569" y="239"/>
                  <a:pt x="2508" y="239"/>
                </a:cubicBezTo>
                <a:cubicBezTo>
                  <a:pt x="2447" y="239"/>
                  <a:pt x="2398" y="190"/>
                  <a:pt x="2398" y="129"/>
                </a:cubicBezTo>
                <a:close/>
                <a:moveTo>
                  <a:pt x="3597" y="129"/>
                </a:moveTo>
                <a:cubicBezTo>
                  <a:pt x="3597" y="68"/>
                  <a:pt x="3646" y="19"/>
                  <a:pt x="3707" y="19"/>
                </a:cubicBezTo>
                <a:cubicBezTo>
                  <a:pt x="3768" y="19"/>
                  <a:pt x="3817" y="68"/>
                  <a:pt x="3817" y="129"/>
                </a:cubicBezTo>
                <a:cubicBezTo>
                  <a:pt x="3817" y="190"/>
                  <a:pt x="3768" y="239"/>
                  <a:pt x="3707" y="239"/>
                </a:cubicBezTo>
                <a:cubicBezTo>
                  <a:pt x="3646" y="239"/>
                  <a:pt x="3597" y="190"/>
                  <a:pt x="3597" y="129"/>
                </a:cubicBezTo>
                <a:close/>
                <a:moveTo>
                  <a:pt x="4796" y="129"/>
                </a:moveTo>
                <a:cubicBezTo>
                  <a:pt x="4796" y="68"/>
                  <a:pt x="4845" y="19"/>
                  <a:pt x="4906" y="19"/>
                </a:cubicBezTo>
                <a:cubicBezTo>
                  <a:pt x="4967" y="19"/>
                  <a:pt x="5016" y="68"/>
                  <a:pt x="5016" y="129"/>
                </a:cubicBezTo>
                <a:cubicBezTo>
                  <a:pt x="5016" y="190"/>
                  <a:pt x="4967" y="239"/>
                  <a:pt x="4906" y="239"/>
                </a:cubicBezTo>
                <a:cubicBezTo>
                  <a:pt x="4845" y="239"/>
                  <a:pt x="4796" y="190"/>
                  <a:pt x="4796" y="129"/>
                </a:cubicBezTo>
                <a:close/>
                <a:moveTo>
                  <a:pt x="5995" y="129"/>
                </a:moveTo>
                <a:cubicBezTo>
                  <a:pt x="5995" y="68"/>
                  <a:pt x="6044" y="19"/>
                  <a:pt x="6105" y="19"/>
                </a:cubicBezTo>
                <a:cubicBezTo>
                  <a:pt x="6166" y="19"/>
                  <a:pt x="6215" y="68"/>
                  <a:pt x="6215" y="129"/>
                </a:cubicBezTo>
                <a:cubicBezTo>
                  <a:pt x="6215" y="190"/>
                  <a:pt x="6166" y="239"/>
                  <a:pt x="6105" y="239"/>
                </a:cubicBezTo>
                <a:cubicBezTo>
                  <a:pt x="6044" y="239"/>
                  <a:pt x="5995" y="190"/>
                  <a:pt x="5995" y="129"/>
                </a:cubicBezTo>
                <a:close/>
                <a:moveTo>
                  <a:pt x="7194" y="129"/>
                </a:moveTo>
                <a:cubicBezTo>
                  <a:pt x="7194" y="68"/>
                  <a:pt x="7243" y="19"/>
                  <a:pt x="7304" y="19"/>
                </a:cubicBezTo>
                <a:cubicBezTo>
                  <a:pt x="7365" y="19"/>
                  <a:pt x="7414" y="68"/>
                  <a:pt x="7414" y="129"/>
                </a:cubicBezTo>
                <a:cubicBezTo>
                  <a:pt x="7414" y="190"/>
                  <a:pt x="7365" y="239"/>
                  <a:pt x="7304" y="239"/>
                </a:cubicBezTo>
                <a:cubicBezTo>
                  <a:pt x="7243" y="239"/>
                  <a:pt x="7194" y="190"/>
                  <a:pt x="7194" y="129"/>
                </a:cubicBezTo>
                <a:close/>
                <a:moveTo>
                  <a:pt x="8393" y="129"/>
                </a:moveTo>
                <a:cubicBezTo>
                  <a:pt x="8393" y="68"/>
                  <a:pt x="8442" y="19"/>
                  <a:pt x="8503" y="19"/>
                </a:cubicBezTo>
                <a:cubicBezTo>
                  <a:pt x="8564" y="19"/>
                  <a:pt x="8613" y="68"/>
                  <a:pt x="8613" y="129"/>
                </a:cubicBezTo>
                <a:cubicBezTo>
                  <a:pt x="8613" y="190"/>
                  <a:pt x="8564" y="239"/>
                  <a:pt x="8503" y="239"/>
                </a:cubicBezTo>
                <a:cubicBezTo>
                  <a:pt x="8442" y="239"/>
                  <a:pt x="8393" y="190"/>
                  <a:pt x="8393" y="129"/>
                </a:cubicBezTo>
                <a:close/>
                <a:moveTo>
                  <a:pt x="9592" y="129"/>
                </a:moveTo>
                <a:cubicBezTo>
                  <a:pt x="9592" y="68"/>
                  <a:pt x="9641" y="19"/>
                  <a:pt x="9702" y="19"/>
                </a:cubicBezTo>
                <a:cubicBezTo>
                  <a:pt x="9763" y="19"/>
                  <a:pt x="9812" y="68"/>
                  <a:pt x="9812" y="129"/>
                </a:cubicBezTo>
                <a:cubicBezTo>
                  <a:pt x="9812" y="190"/>
                  <a:pt x="9763" y="239"/>
                  <a:pt x="9702" y="239"/>
                </a:cubicBezTo>
                <a:cubicBezTo>
                  <a:pt x="9641" y="239"/>
                  <a:pt x="9592" y="190"/>
                  <a:pt x="9592" y="129"/>
                </a:cubicBezTo>
                <a:close/>
                <a:moveTo>
                  <a:pt x="10791" y="110"/>
                </a:moveTo>
                <a:cubicBezTo>
                  <a:pt x="10791" y="49"/>
                  <a:pt x="10840" y="0"/>
                  <a:pt x="10901" y="0"/>
                </a:cubicBezTo>
                <a:cubicBezTo>
                  <a:pt x="10962" y="0"/>
                  <a:pt x="11011" y="49"/>
                  <a:pt x="11011" y="110"/>
                </a:cubicBezTo>
                <a:cubicBezTo>
                  <a:pt x="11011" y="171"/>
                  <a:pt x="10962" y="220"/>
                  <a:pt x="10901" y="220"/>
                </a:cubicBezTo>
                <a:cubicBezTo>
                  <a:pt x="10840" y="220"/>
                  <a:pt x="10791" y="171"/>
                  <a:pt x="10791" y="110"/>
                </a:cubicBezTo>
                <a:close/>
                <a:moveTo>
                  <a:pt x="11990" y="129"/>
                </a:moveTo>
                <a:cubicBezTo>
                  <a:pt x="11990" y="68"/>
                  <a:pt x="12039" y="19"/>
                  <a:pt x="12100" y="19"/>
                </a:cubicBezTo>
                <a:cubicBezTo>
                  <a:pt x="12161" y="19"/>
                  <a:pt x="12210" y="68"/>
                  <a:pt x="12210" y="129"/>
                </a:cubicBezTo>
                <a:cubicBezTo>
                  <a:pt x="12210" y="190"/>
                  <a:pt x="12161" y="239"/>
                  <a:pt x="12100" y="239"/>
                </a:cubicBezTo>
                <a:cubicBezTo>
                  <a:pt x="12039" y="239"/>
                  <a:pt x="11990" y="190"/>
                  <a:pt x="11990" y="129"/>
                </a:cubicBezTo>
                <a:close/>
              </a:path>
            </a:pathLst>
          </a:custGeom>
          <a:solidFill>
            <a:srgbClr val="5D5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 rot="5400000">
            <a:off x="11252200" y="5861050"/>
            <a:ext cx="271780" cy="5365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85" h="760">
                <a:moveTo>
                  <a:pt x="0" y="0"/>
                </a:moveTo>
                <a:lnTo>
                  <a:pt x="5" y="0"/>
                </a:lnTo>
                <a:cubicBezTo>
                  <a:pt x="218" y="-7"/>
                  <a:pt x="390" y="189"/>
                  <a:pt x="385" y="380"/>
                </a:cubicBezTo>
                <a:cubicBezTo>
                  <a:pt x="392" y="593"/>
                  <a:pt x="196" y="765"/>
                  <a:pt x="5" y="760"/>
                </a:cubicBezTo>
                <a:lnTo>
                  <a:pt x="0" y="760"/>
                </a:lnTo>
                <a:lnTo>
                  <a:pt x="0" y="0"/>
                </a:lnTo>
                <a:close/>
              </a:path>
            </a:pathLst>
          </a:cu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915670" y="605155"/>
            <a:ext cx="405130" cy="99695"/>
            <a:chOff x="5332" y="8478"/>
            <a:chExt cx="1180" cy="290"/>
          </a:xfrm>
        </p:grpSpPr>
        <p:cxnSp>
          <p:nvCxnSpPr>
            <p:cNvPr id="61" name="直接连接符 60"/>
            <p:cNvCxnSpPr/>
            <p:nvPr/>
          </p:nvCxnSpPr>
          <p:spPr>
            <a:xfrm flipV="1">
              <a:off x="5332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5585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5838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6091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6344" y="8478"/>
              <a:ext cx="168" cy="290"/>
            </a:xfrm>
            <a:prstGeom prst="line">
              <a:avLst/>
            </a:prstGeom>
            <a:ln>
              <a:solidFill>
                <a:srgbClr val="FAFAF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34566" y="508592"/>
          <a:ext cx="11449273" cy="5944744"/>
        </p:xfrm>
        <a:graphic>
          <a:graphicData uri="http://schemas.openxmlformats.org/drawingml/2006/table">
            <a:tbl>
              <a:tblPr/>
              <a:tblGrid>
                <a:gridCol w="4608512"/>
                <a:gridCol w="2592288"/>
                <a:gridCol w="4248473"/>
              </a:tblGrid>
              <a:tr h="124377"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课标要求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精细考点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黑体" panose="02010609060101010101" charset="-122"/>
                          <a:cs typeface="Times New Roman" panose="02020603050405020304"/>
                        </a:rPr>
                        <a:t>素养达成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97510">
                <a:tc rowSpan="3">
                  <a:txBody>
                    <a:bodyPr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1.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认识球体及其简单组合体的结构特征，并能运用这些特征描述现实生活中简单物体的结构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2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．知道球的表面积和体积的计算公式，能用公式解决简单的实际问题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3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．能用斜二测画法画出简单空间图形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楷体_GB2312"/>
                          <a:cs typeface="Courier New" panose="02070309020205020404"/>
                        </a:rPr>
                        <a:t>(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楷体_GB2312"/>
                          <a:cs typeface="Times New Roman" panose="02020603050405020304"/>
                        </a:rPr>
                        <a:t>球</a:t>
                      </a:r>
                      <a:r>
                        <a:rPr lang="en-US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ea typeface="楷体_GB2312"/>
                          <a:cs typeface="Courier New" panose="02070309020205020404"/>
                        </a:rPr>
                        <a:t>)</a:t>
                      </a: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及其简单组合的直观图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球的简单性质及体积、表面积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通过球的性质的理解、体积与表面积的计算，培养数学抽象、直观想象、数学运算素养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2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外接球问题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通过确定几何体外接球，培养直观想象、数学运算素养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132">
                <a:tc vMerge="1">
                  <a:tcPr/>
                </a:tc>
                <a:tc>
                  <a:txBody>
                    <a:bodyPr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内切球问题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zh-CN" sz="2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通过确定几何体内切球，培养直观想象、数学运算素养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47233" marR="472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7" descr="夯实基础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36712"/>
            <a:ext cx="180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20" y="523875"/>
            <a:ext cx="9095105" cy="1455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80" y="334645"/>
            <a:ext cx="10453370" cy="2231390"/>
          </a:xfrm>
          <a:prstGeom prst="rect">
            <a:avLst/>
          </a:prstGeom>
        </p:spPr>
      </p:pic>
      <p:graphicFrame>
        <p:nvGraphicFramePr>
          <p:cNvPr id="14" name="对象 13" descr="GGBShapeId:86ac3775-0c1c-4a84-a867-50f51f766948" hidden="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9650" y="3422650"/>
          <a:ext cx="12700" cy="1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732790" imgH="412115" progId="Package">
                  <p:embed/>
                </p:oleObj>
              </mc:Choice>
              <mc:Fallback>
                <p:oleObj name="" r:id="rId2" imgW="732790" imgH="412115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9650" y="3422650"/>
                        <a:ext cx="12700" cy="1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" name="" r:id="rId4" imgW="7303770" imgH="3962400"/>
        </mc:Choice>
        <mc:Fallback>
          <p:control name="" r:id="rId4" imgW="7303770" imgH="3962400">
            <p:pic>
              <p:nvPicPr>
                <p:cNvPr id="0" name="Host Control  3" descr="StorageShapeId:86ac3775-0c1c-4a84-a867-50f51f766948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92195" y="2519045"/>
                  <a:ext cx="7303770" cy="3962400"/>
                </a:xfrm>
                <a:prstGeom prst="rect">
                  <a:avLst/>
                </a:prstGeom>
              </p:spPr>
            </p:pic>
          </p:control>
        </mc:Fallback>
      </mc:AlternateContent>
    </p:controls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130" y="194310"/>
            <a:ext cx="11541125" cy="1743075"/>
          </a:xfrm>
          <a:prstGeom prst="rect">
            <a:avLst/>
          </a:prstGeom>
        </p:spPr>
      </p:pic>
      <p:graphicFrame>
        <p:nvGraphicFramePr>
          <p:cNvPr id="14" name="对象 13" descr="GGBShapeId:42f4173f-0615-439d-a627-90c7edd86544" hidden="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9650" y="3422650"/>
          <a:ext cx="12700" cy="1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732790" imgH="412115" progId="Package">
                  <p:embed/>
                </p:oleObj>
              </mc:Choice>
              <mc:Fallback>
                <p:oleObj name="" r:id="rId2" imgW="732790" imgH="412115" progId="Package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9650" y="3422650"/>
                        <a:ext cx="12700" cy="1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" name="" r:id="rId4" imgW="6972935" imgH="4998720"/>
        </mc:Choice>
        <mc:Fallback>
          <p:control name="" r:id="rId4" imgW="6972935" imgH="4998720">
            <p:pic>
              <p:nvPicPr>
                <p:cNvPr id="0" name="Host Control  3" descr="StorageShapeId:42f4173f-0615-439d-a627-90c7edd86544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8690" y="1448435"/>
                  <a:ext cx="6972935" cy="4998720"/>
                </a:xfrm>
                <a:prstGeom prst="rect">
                  <a:avLst/>
                </a:prstGeom>
              </p:spPr>
            </p:pic>
          </p:control>
        </mc:Fallback>
      </mc:AlternateContent>
    </p:controls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组合 16"/>
          <p:cNvGrpSpPr/>
          <p:nvPr/>
        </p:nvGrpSpPr>
        <p:grpSpPr>
          <a:xfrm>
            <a:off x="480621" y="481236"/>
            <a:ext cx="11338043" cy="523220"/>
            <a:chOff x="437441" y="1598206"/>
            <a:chExt cx="11338043" cy="52322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41" y="1628800"/>
              <a:ext cx="8250053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1" t="16311"/>
            <a:stretch>
              <a:fillRect/>
            </a:stretch>
          </p:blipFill>
          <p:spPr bwMode="auto">
            <a:xfrm>
              <a:off x="4871070" y="1705134"/>
              <a:ext cx="6904414" cy="39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092364" y="1598206"/>
              <a:ext cx="470927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606714" y="482367"/>
            <a:ext cx="1016877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球的性质及体积、表面积</a:t>
            </a:r>
            <a:endParaRPr lang="zh-CN" altLang="en-US" sz="2800" b="1" dirty="0">
              <a:solidFill>
                <a:schemeClr val="tx1"/>
              </a:solidFill>
              <a:latin typeface="+mn-lt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" y="1064260"/>
            <a:ext cx="10900410" cy="2325370"/>
          </a:xfrm>
          <a:prstGeom prst="rect">
            <a:avLst/>
          </a:prstGeom>
        </p:spPr>
      </p:pic>
      <p:graphicFrame>
        <p:nvGraphicFramePr>
          <p:cNvPr id="16" name="对象 15" descr="GGBShapeId:c59a7fce-3b00-4028-8468-34144428bd25" hidden="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9650" y="3422650"/>
          <a:ext cx="12700" cy="1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3" imgW="732790" imgH="412115" progId="Package">
                  <p:embed/>
                </p:oleObj>
              </mc:Choice>
              <mc:Fallback>
                <p:oleObj name="" r:id="rId3" imgW="732790" imgH="412115" progId="Package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9650" y="3422650"/>
                        <a:ext cx="12700" cy="1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5" name="" r:id="rId5" imgW="6116320" imgH="3307080"/>
        </mc:Choice>
        <mc:Fallback>
          <p:control name="" r:id="rId5" imgW="6116320" imgH="3307080">
            <p:pic>
              <p:nvPicPr>
                <p:cNvPr id="0" name="Host Control  14" descr="StorageShapeId:c59a7fce-3b00-4028-8468-34144428bd25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94350" y="3305810"/>
                  <a:ext cx="6116320" cy="3307080"/>
                </a:xfrm>
                <a:prstGeom prst="rect">
                  <a:avLst/>
                </a:prstGeom>
              </p:spPr>
            </p:pic>
          </p:control>
        </mc:Fallback>
      </mc:AlternateContent>
    </p:controls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437441" y="404669"/>
            <a:ext cx="11338043" cy="523220"/>
            <a:chOff x="437441" y="1598206"/>
            <a:chExt cx="11338043" cy="523220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41" y="1628800"/>
              <a:ext cx="8250053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1" t="16311"/>
            <a:stretch>
              <a:fillRect/>
            </a:stretch>
          </p:blipFill>
          <p:spPr bwMode="auto">
            <a:xfrm>
              <a:off x="4871070" y="1705134"/>
              <a:ext cx="6904414" cy="39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1092364" y="1598206"/>
              <a:ext cx="470927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635289" y="435010"/>
            <a:ext cx="1016877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外接球</a:t>
            </a:r>
            <a:endParaRPr lang="zh-CN" altLang="en-US" sz="2800" b="1" dirty="0">
              <a:solidFill>
                <a:schemeClr val="tx1"/>
              </a:solidFill>
              <a:latin typeface="+mn-lt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1055370"/>
            <a:ext cx="11276330" cy="2543810"/>
          </a:xfrm>
          <a:prstGeom prst="rect">
            <a:avLst/>
          </a:prstGeom>
        </p:spPr>
      </p:pic>
      <p:graphicFrame>
        <p:nvGraphicFramePr>
          <p:cNvPr id="18" name="对象 17" descr="GGBShapeId:69a0c43b-2e98-4183-bdbe-45524269284c" hidden="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9650" y="3422650"/>
          <a:ext cx="12700" cy="1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3" imgW="732790" imgH="412115" progId="Package">
                  <p:embed/>
                </p:oleObj>
              </mc:Choice>
              <mc:Fallback>
                <p:oleObj name="" r:id="rId3" imgW="732790" imgH="412115" progId="Package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9650" y="3422650"/>
                        <a:ext cx="12700" cy="1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7" name="" r:id="rId5" imgW="6109335" imgH="3106420"/>
        </mc:Choice>
        <mc:Fallback>
          <p:control name="" r:id="rId5" imgW="6109335" imgH="3106420">
            <p:pic>
              <p:nvPicPr>
                <p:cNvPr id="0" name="Host Control  16" descr="StorageShapeId:69a0c43b-2e98-4183-bdbe-45524269284c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46090" y="3533775"/>
                  <a:ext cx="6109335" cy="3106420"/>
                </a:xfrm>
                <a:prstGeom prst="rect">
                  <a:avLst/>
                </a:prstGeom>
              </p:spPr>
            </p:pic>
          </p:control>
        </mc:Fallback>
      </mc:AlternateContent>
    </p:controls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8914" name="Picture 2" descr="思维点拨.TIF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0" y="250589"/>
            <a:ext cx="1575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807085"/>
            <a:ext cx="11300460" cy="51333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直角三角形 22"/>
          <p:cNvSpPr/>
          <p:nvPr/>
        </p:nvSpPr>
        <p:spPr>
          <a:xfrm flipH="1">
            <a:off x="10297160" y="-1630045"/>
            <a:ext cx="410845" cy="410845"/>
          </a:xfrm>
          <a:prstGeom prst="rtTriangle">
            <a:avLst/>
          </a:prstGeom>
          <a:solidFill>
            <a:srgbClr val="E6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 flipH="1">
            <a:off x="0" y="0"/>
            <a:ext cx="12192000" cy="6858000"/>
            <a:chOff x="0" y="0"/>
            <a:chExt cx="19200" cy="10800"/>
          </a:xfrm>
        </p:grpSpPr>
        <p:sp>
          <p:nvSpPr>
            <p:cNvPr id="5" name="直角三角形 4"/>
            <p:cNvSpPr/>
            <p:nvPr/>
          </p:nvSpPr>
          <p:spPr>
            <a:xfrm flipV="1">
              <a:off x="0" y="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flipH="1">
              <a:off x="14620" y="6220"/>
              <a:ext cx="4580" cy="4580"/>
            </a:xfrm>
            <a:prstGeom prst="rtTriangle">
              <a:avLst/>
            </a:prstGeom>
            <a:solidFill>
              <a:srgbClr val="FED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5749" y="7797"/>
              <a:ext cx="1228" cy="1223"/>
              <a:chOff x="16441" y="6633"/>
              <a:chExt cx="1439" cy="1433"/>
            </a:xfrm>
          </p:grpSpPr>
          <p:sp>
            <p:nvSpPr>
              <p:cNvPr id="7" name="直角三角形 6"/>
              <p:cNvSpPr/>
              <p:nvPr/>
            </p:nvSpPr>
            <p:spPr>
              <a:xfrm flipH="1">
                <a:off x="16854" y="66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flipV="1">
                <a:off x="16441" y="7040"/>
                <a:ext cx="1027" cy="1027"/>
              </a:xfrm>
              <a:prstGeom prst="rtTriangle">
                <a:avLst/>
              </a:prstGeom>
              <a:solidFill>
                <a:srgbClr val="FEDD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56" y="2313"/>
              <a:ext cx="1309" cy="1037"/>
              <a:chOff x="438" y="2313"/>
              <a:chExt cx="1827" cy="1446"/>
            </a:xfrm>
          </p:grpSpPr>
          <p:sp>
            <p:nvSpPr>
              <p:cNvPr id="9" name="直角三角形 8"/>
              <p:cNvSpPr/>
              <p:nvPr/>
            </p:nvSpPr>
            <p:spPr>
              <a:xfrm flipH="1">
                <a:off x="1239" y="2313"/>
                <a:ext cx="1027" cy="1027"/>
              </a:xfrm>
              <a:prstGeom prst="rtTriangle">
                <a:avLst/>
              </a:prstGeom>
              <a:solidFill>
                <a:srgbClr val="5D5C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V="1">
                <a:off x="438" y="2733"/>
                <a:ext cx="1027" cy="1027"/>
              </a:xfrm>
              <a:prstGeom prst="rtTriangle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111" y="604"/>
              <a:ext cx="375" cy="375"/>
              <a:chOff x="17313" y="5179"/>
              <a:chExt cx="397" cy="397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0" y="0"/>
              <a:ext cx="19198" cy="10738"/>
            </a:xfrm>
            <a:prstGeom prst="rect">
              <a:avLst/>
            </a:prstGeom>
            <a:noFill/>
            <a:ln w="381000">
              <a:solidFill>
                <a:srgbClr val="5D5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08" y="3520"/>
              <a:ext cx="375" cy="375"/>
              <a:chOff x="17313" y="5179"/>
              <a:chExt cx="397" cy="3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 rot="5400000">
                <a:off x="17313" y="5342"/>
                <a:ext cx="397" cy="71"/>
              </a:xfrm>
              <a:prstGeom prst="rect">
                <a:avLst/>
              </a:prstGeom>
              <a:solidFill>
                <a:srgbClr val="E678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 rot="3660000" flipH="1">
              <a:off x="16520" y="6519"/>
              <a:ext cx="1835" cy="18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259" h="7261">
                  <a:moveTo>
                    <a:pt x="7242" y="4001"/>
                  </a:moveTo>
                  <a:lnTo>
                    <a:pt x="7242" y="4002"/>
                  </a:lnTo>
                  <a:cubicBezTo>
                    <a:pt x="7185" y="4566"/>
                    <a:pt x="6998" y="5093"/>
                    <a:pt x="6712" y="5551"/>
                  </a:cubicBezTo>
                  <a:lnTo>
                    <a:pt x="6705" y="5563"/>
                  </a:lnTo>
                  <a:lnTo>
                    <a:pt x="7242" y="4001"/>
                  </a:lnTo>
                  <a:close/>
                  <a:moveTo>
                    <a:pt x="7234" y="3184"/>
                  </a:moveTo>
                  <a:lnTo>
                    <a:pt x="7237" y="3214"/>
                  </a:lnTo>
                  <a:cubicBezTo>
                    <a:pt x="7248" y="3305"/>
                    <a:pt x="7255" y="3397"/>
                    <a:pt x="7258" y="3490"/>
                  </a:cubicBezTo>
                  <a:lnTo>
                    <a:pt x="7259" y="3522"/>
                  </a:lnTo>
                  <a:lnTo>
                    <a:pt x="6423" y="5951"/>
                  </a:lnTo>
                  <a:lnTo>
                    <a:pt x="6404" y="5974"/>
                  </a:lnTo>
                  <a:cubicBezTo>
                    <a:pt x="6338" y="6051"/>
                    <a:pt x="6269" y="6126"/>
                    <a:pt x="6198" y="6198"/>
                  </a:cubicBezTo>
                  <a:lnTo>
                    <a:pt x="6195" y="6200"/>
                  </a:lnTo>
                  <a:lnTo>
                    <a:pt x="7234" y="3184"/>
                  </a:lnTo>
                  <a:close/>
                  <a:moveTo>
                    <a:pt x="7127" y="2651"/>
                  </a:moveTo>
                  <a:lnTo>
                    <a:pt x="7135" y="2680"/>
                  </a:lnTo>
                  <a:cubicBezTo>
                    <a:pt x="7151" y="2737"/>
                    <a:pt x="7165" y="2796"/>
                    <a:pt x="7178" y="2854"/>
                  </a:cubicBezTo>
                  <a:lnTo>
                    <a:pt x="7186" y="2893"/>
                  </a:lnTo>
                  <a:lnTo>
                    <a:pt x="5979" y="6400"/>
                  </a:lnTo>
                  <a:lnTo>
                    <a:pt x="5973" y="6404"/>
                  </a:lnTo>
                  <a:cubicBezTo>
                    <a:pt x="5918" y="6451"/>
                    <a:pt x="5861" y="6497"/>
                    <a:pt x="5803" y="6540"/>
                  </a:cubicBezTo>
                  <a:lnTo>
                    <a:pt x="5784" y="6554"/>
                  </a:lnTo>
                  <a:lnTo>
                    <a:pt x="7127" y="2651"/>
                  </a:lnTo>
                  <a:close/>
                  <a:moveTo>
                    <a:pt x="6982" y="2232"/>
                  </a:moveTo>
                  <a:lnTo>
                    <a:pt x="6993" y="2258"/>
                  </a:lnTo>
                  <a:cubicBezTo>
                    <a:pt x="7015" y="2313"/>
                    <a:pt x="7036" y="2368"/>
                    <a:pt x="7056" y="2424"/>
                  </a:cubicBezTo>
                  <a:lnTo>
                    <a:pt x="7057" y="2427"/>
                  </a:lnTo>
                  <a:lnTo>
                    <a:pt x="5590" y="6688"/>
                  </a:lnTo>
                  <a:lnTo>
                    <a:pt x="5587" y="6689"/>
                  </a:lnTo>
                  <a:cubicBezTo>
                    <a:pt x="5538" y="6721"/>
                    <a:pt x="5488" y="6751"/>
                    <a:pt x="5437" y="6780"/>
                  </a:cubicBezTo>
                  <a:lnTo>
                    <a:pt x="5411" y="6795"/>
                  </a:lnTo>
                  <a:lnTo>
                    <a:pt x="6982" y="2232"/>
                  </a:lnTo>
                  <a:close/>
                  <a:moveTo>
                    <a:pt x="6813" y="1882"/>
                  </a:moveTo>
                  <a:lnTo>
                    <a:pt x="6823" y="1900"/>
                  </a:lnTo>
                  <a:cubicBezTo>
                    <a:pt x="6844" y="1938"/>
                    <a:pt x="6864" y="1977"/>
                    <a:pt x="6884" y="2017"/>
                  </a:cubicBezTo>
                  <a:lnTo>
                    <a:pt x="6898" y="2046"/>
                  </a:lnTo>
                  <a:lnTo>
                    <a:pt x="5230" y="6891"/>
                  </a:lnTo>
                  <a:lnTo>
                    <a:pt x="5204" y="6903"/>
                  </a:lnTo>
                  <a:cubicBezTo>
                    <a:pt x="5165" y="6923"/>
                    <a:pt x="5124" y="6941"/>
                    <a:pt x="5084" y="6959"/>
                  </a:cubicBezTo>
                  <a:lnTo>
                    <a:pt x="5061" y="6968"/>
                  </a:lnTo>
                  <a:lnTo>
                    <a:pt x="6813" y="1882"/>
                  </a:lnTo>
                  <a:close/>
                  <a:moveTo>
                    <a:pt x="6626" y="1579"/>
                  </a:moveTo>
                  <a:lnTo>
                    <a:pt x="6641" y="1600"/>
                  </a:lnTo>
                  <a:cubicBezTo>
                    <a:pt x="6665" y="1637"/>
                    <a:pt x="6689" y="1673"/>
                    <a:pt x="6712" y="1710"/>
                  </a:cubicBezTo>
                  <a:lnTo>
                    <a:pt x="6720" y="1722"/>
                  </a:lnTo>
                  <a:lnTo>
                    <a:pt x="4890" y="7037"/>
                  </a:lnTo>
                  <a:lnTo>
                    <a:pt x="4879" y="7041"/>
                  </a:lnTo>
                  <a:cubicBezTo>
                    <a:pt x="4837" y="7056"/>
                    <a:pt x="4795" y="7071"/>
                    <a:pt x="4752" y="7085"/>
                  </a:cubicBezTo>
                  <a:lnTo>
                    <a:pt x="4728" y="7092"/>
                  </a:lnTo>
                  <a:lnTo>
                    <a:pt x="6626" y="1579"/>
                  </a:lnTo>
                  <a:close/>
                  <a:moveTo>
                    <a:pt x="720" y="1459"/>
                  </a:moveTo>
                  <a:lnTo>
                    <a:pt x="0" y="3549"/>
                  </a:lnTo>
                  <a:lnTo>
                    <a:pt x="0" y="3537"/>
                  </a:lnTo>
                  <a:cubicBezTo>
                    <a:pt x="5" y="3350"/>
                    <a:pt x="24" y="3167"/>
                    <a:pt x="56" y="2988"/>
                  </a:cubicBezTo>
                  <a:lnTo>
                    <a:pt x="61" y="2961"/>
                  </a:lnTo>
                  <a:lnTo>
                    <a:pt x="405" y="1960"/>
                  </a:lnTo>
                  <a:lnTo>
                    <a:pt x="417" y="1938"/>
                  </a:lnTo>
                  <a:cubicBezTo>
                    <a:pt x="499" y="1783"/>
                    <a:pt x="592" y="1634"/>
                    <a:pt x="694" y="1493"/>
                  </a:cubicBezTo>
                  <a:lnTo>
                    <a:pt x="720" y="1459"/>
                  </a:lnTo>
                  <a:close/>
                  <a:moveTo>
                    <a:pt x="6427" y="1315"/>
                  </a:moveTo>
                  <a:lnTo>
                    <a:pt x="6432" y="1321"/>
                  </a:lnTo>
                  <a:cubicBezTo>
                    <a:pt x="6460" y="1354"/>
                    <a:pt x="6487" y="1389"/>
                    <a:pt x="6513" y="1423"/>
                  </a:cubicBezTo>
                  <a:lnTo>
                    <a:pt x="6526" y="1440"/>
                  </a:lnTo>
                  <a:lnTo>
                    <a:pt x="4563" y="7140"/>
                  </a:lnTo>
                  <a:lnTo>
                    <a:pt x="4537" y="7147"/>
                  </a:lnTo>
                  <a:cubicBezTo>
                    <a:pt x="4508" y="7155"/>
                    <a:pt x="4479" y="7162"/>
                    <a:pt x="4450" y="7168"/>
                  </a:cubicBezTo>
                  <a:lnTo>
                    <a:pt x="4409" y="7178"/>
                  </a:lnTo>
                  <a:lnTo>
                    <a:pt x="6427" y="1315"/>
                  </a:lnTo>
                  <a:close/>
                  <a:moveTo>
                    <a:pt x="6217" y="1083"/>
                  </a:moveTo>
                  <a:lnTo>
                    <a:pt x="6258" y="1125"/>
                  </a:lnTo>
                  <a:cubicBezTo>
                    <a:pt x="6278" y="1146"/>
                    <a:pt x="6298" y="1168"/>
                    <a:pt x="6318" y="1189"/>
                  </a:cubicBezTo>
                  <a:lnTo>
                    <a:pt x="6321" y="1193"/>
                  </a:lnTo>
                  <a:lnTo>
                    <a:pt x="4250" y="7209"/>
                  </a:lnTo>
                  <a:lnTo>
                    <a:pt x="4228" y="7212"/>
                  </a:lnTo>
                  <a:cubicBezTo>
                    <a:pt x="4198" y="7217"/>
                    <a:pt x="4168" y="7222"/>
                    <a:pt x="4138" y="7226"/>
                  </a:cubicBezTo>
                  <a:lnTo>
                    <a:pt x="4101" y="7231"/>
                  </a:lnTo>
                  <a:lnTo>
                    <a:pt x="6217" y="1083"/>
                  </a:lnTo>
                  <a:close/>
                  <a:moveTo>
                    <a:pt x="1188" y="943"/>
                  </a:moveTo>
                  <a:lnTo>
                    <a:pt x="51" y="4245"/>
                  </a:lnTo>
                  <a:lnTo>
                    <a:pt x="48" y="4228"/>
                  </a:lnTo>
                  <a:cubicBezTo>
                    <a:pt x="33" y="4139"/>
                    <a:pt x="22" y="4048"/>
                    <a:pt x="13" y="3956"/>
                  </a:cubicBezTo>
                  <a:lnTo>
                    <a:pt x="12" y="3943"/>
                  </a:lnTo>
                  <a:lnTo>
                    <a:pt x="972" y="1157"/>
                  </a:lnTo>
                  <a:lnTo>
                    <a:pt x="972" y="1157"/>
                  </a:lnTo>
                  <a:cubicBezTo>
                    <a:pt x="1031" y="1093"/>
                    <a:pt x="1093" y="1032"/>
                    <a:pt x="1157" y="972"/>
                  </a:cubicBezTo>
                  <a:lnTo>
                    <a:pt x="1188" y="943"/>
                  </a:lnTo>
                  <a:close/>
                  <a:moveTo>
                    <a:pt x="5998" y="878"/>
                  </a:moveTo>
                  <a:lnTo>
                    <a:pt x="6006" y="885"/>
                  </a:lnTo>
                  <a:cubicBezTo>
                    <a:pt x="6039" y="913"/>
                    <a:pt x="6072" y="943"/>
                    <a:pt x="6104" y="972"/>
                  </a:cubicBezTo>
                  <a:lnTo>
                    <a:pt x="6107" y="975"/>
                  </a:lnTo>
                  <a:lnTo>
                    <a:pt x="3947" y="7248"/>
                  </a:lnTo>
                  <a:lnTo>
                    <a:pt x="3909" y="7251"/>
                  </a:lnTo>
                  <a:cubicBezTo>
                    <a:pt x="3879" y="7253"/>
                    <a:pt x="3848" y="7255"/>
                    <a:pt x="3817" y="7257"/>
                  </a:cubicBezTo>
                  <a:lnTo>
                    <a:pt x="3802" y="7257"/>
                  </a:lnTo>
                  <a:lnTo>
                    <a:pt x="5998" y="878"/>
                  </a:lnTo>
                  <a:close/>
                  <a:moveTo>
                    <a:pt x="5771" y="697"/>
                  </a:moveTo>
                  <a:lnTo>
                    <a:pt x="5803" y="721"/>
                  </a:lnTo>
                  <a:cubicBezTo>
                    <a:pt x="5826" y="738"/>
                    <a:pt x="5849" y="756"/>
                    <a:pt x="5872" y="774"/>
                  </a:cubicBezTo>
                  <a:lnTo>
                    <a:pt x="5883" y="783"/>
                  </a:lnTo>
                  <a:lnTo>
                    <a:pt x="3652" y="7261"/>
                  </a:lnTo>
                  <a:lnTo>
                    <a:pt x="3630" y="7261"/>
                  </a:lnTo>
                  <a:cubicBezTo>
                    <a:pt x="3599" y="7261"/>
                    <a:pt x="3567" y="7261"/>
                    <a:pt x="3536" y="7260"/>
                  </a:cubicBezTo>
                  <a:lnTo>
                    <a:pt x="3511" y="7259"/>
                  </a:lnTo>
                  <a:lnTo>
                    <a:pt x="5771" y="697"/>
                  </a:lnTo>
                  <a:close/>
                  <a:moveTo>
                    <a:pt x="1586" y="629"/>
                  </a:moveTo>
                  <a:lnTo>
                    <a:pt x="171" y="4738"/>
                  </a:lnTo>
                  <a:lnTo>
                    <a:pt x="162" y="4710"/>
                  </a:lnTo>
                  <a:cubicBezTo>
                    <a:pt x="145" y="4653"/>
                    <a:pt x="128" y="4596"/>
                    <a:pt x="113" y="4538"/>
                  </a:cubicBezTo>
                  <a:lnTo>
                    <a:pt x="107" y="4513"/>
                  </a:lnTo>
                  <a:lnTo>
                    <a:pt x="1397" y="767"/>
                  </a:lnTo>
                  <a:lnTo>
                    <a:pt x="1423" y="747"/>
                  </a:lnTo>
                  <a:cubicBezTo>
                    <a:pt x="1469" y="712"/>
                    <a:pt x="1516" y="677"/>
                    <a:pt x="1564" y="644"/>
                  </a:cubicBezTo>
                  <a:lnTo>
                    <a:pt x="1586" y="629"/>
                  </a:lnTo>
                  <a:close/>
                  <a:moveTo>
                    <a:pt x="5535" y="539"/>
                  </a:moveTo>
                  <a:lnTo>
                    <a:pt x="5550" y="548"/>
                  </a:lnTo>
                  <a:cubicBezTo>
                    <a:pt x="5575" y="564"/>
                    <a:pt x="5599" y="579"/>
                    <a:pt x="5624" y="595"/>
                  </a:cubicBezTo>
                  <a:lnTo>
                    <a:pt x="5651" y="614"/>
                  </a:lnTo>
                  <a:lnTo>
                    <a:pt x="3366" y="7252"/>
                  </a:lnTo>
                  <a:lnTo>
                    <a:pt x="3351" y="7251"/>
                  </a:lnTo>
                  <a:cubicBezTo>
                    <a:pt x="3320" y="7249"/>
                    <a:pt x="3289" y="7246"/>
                    <a:pt x="3259" y="7243"/>
                  </a:cubicBezTo>
                  <a:lnTo>
                    <a:pt x="3227" y="7239"/>
                  </a:lnTo>
                  <a:lnTo>
                    <a:pt x="5535" y="539"/>
                  </a:lnTo>
                  <a:close/>
                  <a:moveTo>
                    <a:pt x="1951" y="410"/>
                  </a:moveTo>
                  <a:lnTo>
                    <a:pt x="324" y="5135"/>
                  </a:lnTo>
                  <a:lnTo>
                    <a:pt x="320" y="5125"/>
                  </a:lnTo>
                  <a:cubicBezTo>
                    <a:pt x="296" y="5071"/>
                    <a:pt x="273" y="5017"/>
                    <a:pt x="251" y="4962"/>
                  </a:cubicBezTo>
                  <a:lnTo>
                    <a:pt x="246" y="4950"/>
                  </a:lnTo>
                  <a:lnTo>
                    <a:pt x="1776" y="508"/>
                  </a:lnTo>
                  <a:lnTo>
                    <a:pt x="1785" y="503"/>
                  </a:lnTo>
                  <a:cubicBezTo>
                    <a:pt x="1835" y="473"/>
                    <a:pt x="1886" y="444"/>
                    <a:pt x="1938" y="417"/>
                  </a:cubicBezTo>
                  <a:lnTo>
                    <a:pt x="1951" y="410"/>
                  </a:lnTo>
                  <a:close/>
                  <a:moveTo>
                    <a:pt x="5292" y="401"/>
                  </a:moveTo>
                  <a:lnTo>
                    <a:pt x="5322" y="417"/>
                  </a:lnTo>
                  <a:cubicBezTo>
                    <a:pt x="5348" y="431"/>
                    <a:pt x="5374" y="445"/>
                    <a:pt x="5399" y="459"/>
                  </a:cubicBezTo>
                  <a:lnTo>
                    <a:pt x="5412" y="466"/>
                  </a:lnTo>
                  <a:lnTo>
                    <a:pt x="3086" y="7221"/>
                  </a:lnTo>
                  <a:lnTo>
                    <a:pt x="3077" y="7220"/>
                  </a:lnTo>
                  <a:cubicBezTo>
                    <a:pt x="3047" y="7215"/>
                    <a:pt x="3017" y="7210"/>
                    <a:pt x="2987" y="7205"/>
                  </a:cubicBezTo>
                  <a:lnTo>
                    <a:pt x="2952" y="7198"/>
                  </a:lnTo>
                  <a:lnTo>
                    <a:pt x="5292" y="401"/>
                  </a:lnTo>
                  <a:close/>
                  <a:moveTo>
                    <a:pt x="5043" y="284"/>
                  </a:moveTo>
                  <a:lnTo>
                    <a:pt x="5043" y="285"/>
                  </a:lnTo>
                  <a:cubicBezTo>
                    <a:pt x="5084" y="302"/>
                    <a:pt x="5124" y="320"/>
                    <a:pt x="5164" y="339"/>
                  </a:cubicBezTo>
                  <a:lnTo>
                    <a:pt x="5165" y="339"/>
                  </a:lnTo>
                  <a:lnTo>
                    <a:pt x="2814" y="7169"/>
                  </a:lnTo>
                  <a:lnTo>
                    <a:pt x="2810" y="7168"/>
                  </a:lnTo>
                  <a:cubicBezTo>
                    <a:pt x="2781" y="7162"/>
                    <a:pt x="2752" y="7155"/>
                    <a:pt x="2723" y="7147"/>
                  </a:cubicBezTo>
                  <a:lnTo>
                    <a:pt x="2683" y="7137"/>
                  </a:lnTo>
                  <a:lnTo>
                    <a:pt x="5043" y="284"/>
                  </a:lnTo>
                  <a:close/>
                  <a:moveTo>
                    <a:pt x="2295" y="253"/>
                  </a:moveTo>
                  <a:lnTo>
                    <a:pt x="499" y="5470"/>
                  </a:lnTo>
                  <a:lnTo>
                    <a:pt x="480" y="5438"/>
                  </a:lnTo>
                  <a:cubicBezTo>
                    <a:pt x="458" y="5400"/>
                    <a:pt x="437" y="5361"/>
                    <a:pt x="417" y="5322"/>
                  </a:cubicBezTo>
                  <a:lnTo>
                    <a:pt x="411" y="5312"/>
                  </a:lnTo>
                  <a:lnTo>
                    <a:pt x="2129" y="323"/>
                  </a:lnTo>
                  <a:lnTo>
                    <a:pt x="2136" y="320"/>
                  </a:lnTo>
                  <a:cubicBezTo>
                    <a:pt x="2176" y="302"/>
                    <a:pt x="2217" y="285"/>
                    <a:pt x="2258" y="268"/>
                  </a:cubicBezTo>
                  <a:lnTo>
                    <a:pt x="2295" y="253"/>
                  </a:lnTo>
                  <a:close/>
                  <a:moveTo>
                    <a:pt x="4786" y="187"/>
                  </a:moveTo>
                  <a:lnTo>
                    <a:pt x="4795" y="190"/>
                  </a:lnTo>
                  <a:cubicBezTo>
                    <a:pt x="4823" y="200"/>
                    <a:pt x="4851" y="210"/>
                    <a:pt x="4879" y="220"/>
                  </a:cubicBezTo>
                  <a:lnTo>
                    <a:pt x="4912" y="232"/>
                  </a:lnTo>
                  <a:lnTo>
                    <a:pt x="2548" y="7098"/>
                  </a:lnTo>
                  <a:lnTo>
                    <a:pt x="2508" y="7085"/>
                  </a:lnTo>
                  <a:cubicBezTo>
                    <a:pt x="2479" y="7076"/>
                    <a:pt x="2451" y="7066"/>
                    <a:pt x="2423" y="7056"/>
                  </a:cubicBezTo>
                  <a:lnTo>
                    <a:pt x="2421" y="7055"/>
                  </a:lnTo>
                  <a:lnTo>
                    <a:pt x="4786" y="187"/>
                  </a:lnTo>
                  <a:close/>
                  <a:moveTo>
                    <a:pt x="2623" y="141"/>
                  </a:moveTo>
                  <a:lnTo>
                    <a:pt x="689" y="5760"/>
                  </a:lnTo>
                  <a:lnTo>
                    <a:pt x="669" y="5732"/>
                  </a:lnTo>
                  <a:cubicBezTo>
                    <a:pt x="644" y="5697"/>
                    <a:pt x="619" y="5661"/>
                    <a:pt x="595" y="5624"/>
                  </a:cubicBezTo>
                  <a:lnTo>
                    <a:pt x="594" y="5623"/>
                  </a:lnTo>
                  <a:lnTo>
                    <a:pt x="2465" y="191"/>
                  </a:lnTo>
                  <a:lnTo>
                    <a:pt x="2465" y="190"/>
                  </a:lnTo>
                  <a:cubicBezTo>
                    <a:pt x="2508" y="176"/>
                    <a:pt x="2550" y="162"/>
                    <a:pt x="2593" y="150"/>
                  </a:cubicBezTo>
                  <a:lnTo>
                    <a:pt x="2623" y="141"/>
                  </a:lnTo>
                  <a:close/>
                  <a:moveTo>
                    <a:pt x="4523" y="110"/>
                  </a:moveTo>
                  <a:lnTo>
                    <a:pt x="4537" y="114"/>
                  </a:lnTo>
                  <a:cubicBezTo>
                    <a:pt x="4566" y="121"/>
                    <a:pt x="4595" y="129"/>
                    <a:pt x="4624" y="137"/>
                  </a:cubicBezTo>
                  <a:lnTo>
                    <a:pt x="4653" y="145"/>
                  </a:lnTo>
                  <a:lnTo>
                    <a:pt x="2290" y="7006"/>
                  </a:lnTo>
                  <a:lnTo>
                    <a:pt x="2258" y="6993"/>
                  </a:lnTo>
                  <a:cubicBezTo>
                    <a:pt x="2230" y="6982"/>
                    <a:pt x="2203" y="6970"/>
                    <a:pt x="2176" y="6959"/>
                  </a:cubicBezTo>
                  <a:lnTo>
                    <a:pt x="2166" y="6954"/>
                  </a:lnTo>
                  <a:lnTo>
                    <a:pt x="4523" y="110"/>
                  </a:lnTo>
                  <a:close/>
                  <a:moveTo>
                    <a:pt x="2940" y="65"/>
                  </a:moveTo>
                  <a:lnTo>
                    <a:pt x="892" y="6015"/>
                  </a:lnTo>
                  <a:lnTo>
                    <a:pt x="884" y="6007"/>
                  </a:lnTo>
                  <a:cubicBezTo>
                    <a:pt x="856" y="5974"/>
                    <a:pt x="828" y="5940"/>
                    <a:pt x="801" y="5906"/>
                  </a:cubicBezTo>
                  <a:lnTo>
                    <a:pt x="791" y="5894"/>
                  </a:lnTo>
                  <a:lnTo>
                    <a:pt x="2786" y="98"/>
                  </a:lnTo>
                  <a:lnTo>
                    <a:pt x="2810" y="92"/>
                  </a:lnTo>
                  <a:cubicBezTo>
                    <a:pt x="2839" y="86"/>
                    <a:pt x="2869" y="79"/>
                    <a:pt x="2898" y="73"/>
                  </a:cubicBezTo>
                  <a:lnTo>
                    <a:pt x="2940" y="65"/>
                  </a:lnTo>
                  <a:close/>
                  <a:moveTo>
                    <a:pt x="4252" y="53"/>
                  </a:moveTo>
                  <a:lnTo>
                    <a:pt x="4273" y="56"/>
                  </a:lnTo>
                  <a:cubicBezTo>
                    <a:pt x="4303" y="61"/>
                    <a:pt x="4332" y="67"/>
                    <a:pt x="4362" y="73"/>
                  </a:cubicBezTo>
                  <a:lnTo>
                    <a:pt x="4386" y="78"/>
                  </a:lnTo>
                  <a:lnTo>
                    <a:pt x="2039" y="6895"/>
                  </a:lnTo>
                  <a:lnTo>
                    <a:pt x="2016" y="6884"/>
                  </a:lnTo>
                  <a:cubicBezTo>
                    <a:pt x="1990" y="6871"/>
                    <a:pt x="1964" y="6858"/>
                    <a:pt x="1938" y="6844"/>
                  </a:cubicBezTo>
                  <a:lnTo>
                    <a:pt x="1917" y="6833"/>
                  </a:lnTo>
                  <a:lnTo>
                    <a:pt x="4252" y="53"/>
                  </a:lnTo>
                  <a:close/>
                  <a:moveTo>
                    <a:pt x="3246" y="20"/>
                  </a:moveTo>
                  <a:lnTo>
                    <a:pt x="1104" y="6239"/>
                  </a:lnTo>
                  <a:lnTo>
                    <a:pt x="1063" y="6198"/>
                  </a:lnTo>
                  <a:cubicBezTo>
                    <a:pt x="1042" y="6177"/>
                    <a:pt x="1022" y="6157"/>
                    <a:pt x="1002" y="6136"/>
                  </a:cubicBezTo>
                  <a:lnTo>
                    <a:pt x="999" y="6133"/>
                  </a:lnTo>
                  <a:lnTo>
                    <a:pt x="3098" y="38"/>
                  </a:lnTo>
                  <a:lnTo>
                    <a:pt x="3122" y="35"/>
                  </a:lnTo>
                  <a:cubicBezTo>
                    <a:pt x="3152" y="30"/>
                    <a:pt x="3183" y="27"/>
                    <a:pt x="3213" y="23"/>
                  </a:cubicBezTo>
                  <a:lnTo>
                    <a:pt x="3246" y="20"/>
                  </a:lnTo>
                  <a:close/>
                  <a:moveTo>
                    <a:pt x="3975" y="16"/>
                  </a:moveTo>
                  <a:lnTo>
                    <a:pt x="4001" y="18"/>
                  </a:lnTo>
                  <a:cubicBezTo>
                    <a:pt x="4032" y="21"/>
                    <a:pt x="4062" y="25"/>
                    <a:pt x="4093" y="29"/>
                  </a:cubicBezTo>
                  <a:lnTo>
                    <a:pt x="4111" y="31"/>
                  </a:lnTo>
                  <a:lnTo>
                    <a:pt x="1793" y="6763"/>
                  </a:lnTo>
                  <a:lnTo>
                    <a:pt x="1785" y="6758"/>
                  </a:lnTo>
                  <a:cubicBezTo>
                    <a:pt x="1760" y="6743"/>
                    <a:pt x="1735" y="6728"/>
                    <a:pt x="1710" y="6713"/>
                  </a:cubicBezTo>
                  <a:lnTo>
                    <a:pt x="1676" y="6691"/>
                  </a:lnTo>
                  <a:lnTo>
                    <a:pt x="3975" y="16"/>
                  </a:lnTo>
                  <a:close/>
                  <a:moveTo>
                    <a:pt x="3542" y="1"/>
                  </a:moveTo>
                  <a:lnTo>
                    <a:pt x="1326" y="6437"/>
                  </a:lnTo>
                  <a:lnTo>
                    <a:pt x="1320" y="6432"/>
                  </a:lnTo>
                  <a:cubicBezTo>
                    <a:pt x="1287" y="6405"/>
                    <a:pt x="1254" y="6376"/>
                    <a:pt x="1221" y="6347"/>
                  </a:cubicBezTo>
                  <a:lnTo>
                    <a:pt x="1217" y="6343"/>
                  </a:lnTo>
                  <a:lnTo>
                    <a:pt x="3398" y="7"/>
                  </a:lnTo>
                  <a:lnTo>
                    <a:pt x="3443" y="4"/>
                  </a:lnTo>
                  <a:cubicBezTo>
                    <a:pt x="3474" y="3"/>
                    <a:pt x="3505" y="1"/>
                    <a:pt x="3536" y="1"/>
                  </a:cubicBezTo>
                  <a:lnTo>
                    <a:pt x="3542" y="1"/>
                  </a:lnTo>
                  <a:close/>
                  <a:moveTo>
                    <a:pt x="3690" y="0"/>
                  </a:moveTo>
                  <a:lnTo>
                    <a:pt x="3724" y="1"/>
                  </a:lnTo>
                  <a:cubicBezTo>
                    <a:pt x="3755" y="1"/>
                    <a:pt x="3786" y="3"/>
                    <a:pt x="3817" y="4"/>
                  </a:cubicBezTo>
                  <a:lnTo>
                    <a:pt x="3830" y="5"/>
                  </a:lnTo>
                  <a:lnTo>
                    <a:pt x="1556" y="6611"/>
                  </a:lnTo>
                  <a:lnTo>
                    <a:pt x="1528" y="6592"/>
                  </a:lnTo>
                  <a:cubicBezTo>
                    <a:pt x="1504" y="6575"/>
                    <a:pt x="1481" y="6558"/>
                    <a:pt x="1458" y="6540"/>
                  </a:cubicBezTo>
                  <a:lnTo>
                    <a:pt x="1442" y="6529"/>
                  </a:lnTo>
                  <a:lnTo>
                    <a:pt x="3690" y="0"/>
                  </a:lnTo>
                  <a:close/>
                </a:path>
              </a:pathLst>
            </a:custGeom>
            <a:solidFill>
              <a:srgbClr val="5D5CAC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60" y="8403"/>
              <a:ext cx="760" cy="760"/>
            </a:xfrm>
            <a:prstGeom prst="ellipse">
              <a:avLst/>
            </a:pr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342" y="8144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5400000">
              <a:off x="14474" y="-10"/>
              <a:ext cx="648" cy="127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CAC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41" y="9767"/>
              <a:ext cx="638" cy="157"/>
              <a:chOff x="5332" y="8478"/>
              <a:chExt cx="1180" cy="290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750" y="4041"/>
              <a:ext cx="638" cy="157"/>
              <a:chOff x="5332" y="8478"/>
              <a:chExt cx="1180" cy="290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EDD7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任意多边形 56"/>
            <p:cNvSpPr/>
            <p:nvPr/>
          </p:nvSpPr>
          <p:spPr>
            <a:xfrm rot="10800000">
              <a:off x="16335" y="507"/>
              <a:ext cx="2310" cy="568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2210" h="3003">
                  <a:moveTo>
                    <a:pt x="0" y="2893"/>
                  </a:moveTo>
                  <a:cubicBezTo>
                    <a:pt x="0" y="2832"/>
                    <a:pt x="49" y="2783"/>
                    <a:pt x="110" y="2783"/>
                  </a:cubicBezTo>
                  <a:cubicBezTo>
                    <a:pt x="171" y="2783"/>
                    <a:pt x="220" y="2832"/>
                    <a:pt x="220" y="2893"/>
                  </a:cubicBezTo>
                  <a:cubicBezTo>
                    <a:pt x="220" y="2954"/>
                    <a:pt x="171" y="3003"/>
                    <a:pt x="110" y="3003"/>
                  </a:cubicBezTo>
                  <a:cubicBezTo>
                    <a:pt x="49" y="3003"/>
                    <a:pt x="0" y="2954"/>
                    <a:pt x="0" y="2893"/>
                  </a:cubicBezTo>
                  <a:close/>
                  <a:moveTo>
                    <a:pt x="1199" y="2893"/>
                  </a:moveTo>
                  <a:cubicBezTo>
                    <a:pt x="1199" y="2832"/>
                    <a:pt x="1248" y="2783"/>
                    <a:pt x="1309" y="2783"/>
                  </a:cubicBezTo>
                  <a:cubicBezTo>
                    <a:pt x="1370" y="2783"/>
                    <a:pt x="1419" y="2832"/>
                    <a:pt x="1419" y="2893"/>
                  </a:cubicBezTo>
                  <a:cubicBezTo>
                    <a:pt x="1419" y="2954"/>
                    <a:pt x="1370" y="3003"/>
                    <a:pt x="1309" y="3003"/>
                  </a:cubicBezTo>
                  <a:cubicBezTo>
                    <a:pt x="1248" y="3003"/>
                    <a:pt x="1199" y="2954"/>
                    <a:pt x="1199" y="2893"/>
                  </a:cubicBezTo>
                  <a:close/>
                  <a:moveTo>
                    <a:pt x="2398" y="2893"/>
                  </a:moveTo>
                  <a:cubicBezTo>
                    <a:pt x="2398" y="2832"/>
                    <a:pt x="2447" y="2783"/>
                    <a:pt x="2508" y="2783"/>
                  </a:cubicBezTo>
                  <a:cubicBezTo>
                    <a:pt x="2569" y="2783"/>
                    <a:pt x="2618" y="2832"/>
                    <a:pt x="2618" y="2893"/>
                  </a:cubicBezTo>
                  <a:cubicBezTo>
                    <a:pt x="2618" y="2954"/>
                    <a:pt x="2569" y="3003"/>
                    <a:pt x="2508" y="3003"/>
                  </a:cubicBezTo>
                  <a:cubicBezTo>
                    <a:pt x="2447" y="3003"/>
                    <a:pt x="2398" y="2954"/>
                    <a:pt x="2398" y="2893"/>
                  </a:cubicBezTo>
                  <a:close/>
                  <a:moveTo>
                    <a:pt x="3597" y="2893"/>
                  </a:moveTo>
                  <a:cubicBezTo>
                    <a:pt x="3597" y="2832"/>
                    <a:pt x="3646" y="2783"/>
                    <a:pt x="3707" y="2783"/>
                  </a:cubicBezTo>
                  <a:cubicBezTo>
                    <a:pt x="3768" y="2783"/>
                    <a:pt x="3817" y="2832"/>
                    <a:pt x="3817" y="2893"/>
                  </a:cubicBezTo>
                  <a:cubicBezTo>
                    <a:pt x="3817" y="2954"/>
                    <a:pt x="3768" y="3003"/>
                    <a:pt x="3707" y="3003"/>
                  </a:cubicBezTo>
                  <a:cubicBezTo>
                    <a:pt x="3646" y="3003"/>
                    <a:pt x="3597" y="2954"/>
                    <a:pt x="3597" y="2893"/>
                  </a:cubicBezTo>
                  <a:close/>
                  <a:moveTo>
                    <a:pt x="4796" y="2893"/>
                  </a:moveTo>
                  <a:cubicBezTo>
                    <a:pt x="4796" y="2832"/>
                    <a:pt x="4845" y="2783"/>
                    <a:pt x="4906" y="2783"/>
                  </a:cubicBezTo>
                  <a:cubicBezTo>
                    <a:pt x="4967" y="2783"/>
                    <a:pt x="5016" y="2832"/>
                    <a:pt x="5016" y="2893"/>
                  </a:cubicBezTo>
                  <a:cubicBezTo>
                    <a:pt x="5016" y="2954"/>
                    <a:pt x="4967" y="3003"/>
                    <a:pt x="4906" y="3003"/>
                  </a:cubicBezTo>
                  <a:cubicBezTo>
                    <a:pt x="4845" y="3003"/>
                    <a:pt x="4796" y="2954"/>
                    <a:pt x="4796" y="2893"/>
                  </a:cubicBezTo>
                  <a:close/>
                  <a:moveTo>
                    <a:pt x="5995" y="2893"/>
                  </a:moveTo>
                  <a:cubicBezTo>
                    <a:pt x="5995" y="2832"/>
                    <a:pt x="6044" y="2783"/>
                    <a:pt x="6105" y="2783"/>
                  </a:cubicBezTo>
                  <a:cubicBezTo>
                    <a:pt x="6166" y="2783"/>
                    <a:pt x="6215" y="2832"/>
                    <a:pt x="6215" y="2893"/>
                  </a:cubicBezTo>
                  <a:cubicBezTo>
                    <a:pt x="6215" y="2954"/>
                    <a:pt x="6166" y="3003"/>
                    <a:pt x="6105" y="3003"/>
                  </a:cubicBezTo>
                  <a:cubicBezTo>
                    <a:pt x="6044" y="3003"/>
                    <a:pt x="5995" y="2954"/>
                    <a:pt x="5995" y="2893"/>
                  </a:cubicBezTo>
                  <a:close/>
                  <a:moveTo>
                    <a:pt x="7194" y="2893"/>
                  </a:moveTo>
                  <a:cubicBezTo>
                    <a:pt x="7194" y="2832"/>
                    <a:pt x="7243" y="2783"/>
                    <a:pt x="7304" y="2783"/>
                  </a:cubicBezTo>
                  <a:cubicBezTo>
                    <a:pt x="7365" y="2783"/>
                    <a:pt x="7414" y="2832"/>
                    <a:pt x="7414" y="2893"/>
                  </a:cubicBezTo>
                  <a:cubicBezTo>
                    <a:pt x="7414" y="2954"/>
                    <a:pt x="7365" y="3003"/>
                    <a:pt x="7304" y="3003"/>
                  </a:cubicBezTo>
                  <a:cubicBezTo>
                    <a:pt x="7243" y="3003"/>
                    <a:pt x="7194" y="2954"/>
                    <a:pt x="7194" y="2893"/>
                  </a:cubicBezTo>
                  <a:close/>
                  <a:moveTo>
                    <a:pt x="8393" y="2893"/>
                  </a:moveTo>
                  <a:cubicBezTo>
                    <a:pt x="8393" y="2832"/>
                    <a:pt x="8442" y="2783"/>
                    <a:pt x="8503" y="2783"/>
                  </a:cubicBezTo>
                  <a:cubicBezTo>
                    <a:pt x="8564" y="2783"/>
                    <a:pt x="8613" y="2832"/>
                    <a:pt x="8613" y="2893"/>
                  </a:cubicBezTo>
                  <a:cubicBezTo>
                    <a:pt x="8613" y="2954"/>
                    <a:pt x="8564" y="3003"/>
                    <a:pt x="8503" y="3003"/>
                  </a:cubicBezTo>
                  <a:cubicBezTo>
                    <a:pt x="8442" y="3003"/>
                    <a:pt x="8393" y="2954"/>
                    <a:pt x="8393" y="2893"/>
                  </a:cubicBezTo>
                  <a:close/>
                  <a:moveTo>
                    <a:pt x="9592" y="2893"/>
                  </a:moveTo>
                  <a:cubicBezTo>
                    <a:pt x="9592" y="2832"/>
                    <a:pt x="9641" y="2783"/>
                    <a:pt x="9702" y="2783"/>
                  </a:cubicBezTo>
                  <a:cubicBezTo>
                    <a:pt x="9763" y="2783"/>
                    <a:pt x="9812" y="2832"/>
                    <a:pt x="9812" y="2893"/>
                  </a:cubicBezTo>
                  <a:cubicBezTo>
                    <a:pt x="9812" y="2954"/>
                    <a:pt x="9763" y="3003"/>
                    <a:pt x="9702" y="3003"/>
                  </a:cubicBezTo>
                  <a:cubicBezTo>
                    <a:pt x="9641" y="3003"/>
                    <a:pt x="9592" y="2954"/>
                    <a:pt x="9592" y="2893"/>
                  </a:cubicBezTo>
                  <a:close/>
                  <a:moveTo>
                    <a:pt x="10791" y="2874"/>
                  </a:moveTo>
                  <a:cubicBezTo>
                    <a:pt x="10791" y="2813"/>
                    <a:pt x="10840" y="2764"/>
                    <a:pt x="10901" y="2764"/>
                  </a:cubicBezTo>
                  <a:cubicBezTo>
                    <a:pt x="10962" y="2764"/>
                    <a:pt x="11011" y="2813"/>
                    <a:pt x="11011" y="2874"/>
                  </a:cubicBezTo>
                  <a:cubicBezTo>
                    <a:pt x="11011" y="2935"/>
                    <a:pt x="10962" y="2984"/>
                    <a:pt x="10901" y="2984"/>
                  </a:cubicBezTo>
                  <a:cubicBezTo>
                    <a:pt x="10840" y="2984"/>
                    <a:pt x="10791" y="2935"/>
                    <a:pt x="10791" y="2874"/>
                  </a:cubicBezTo>
                  <a:close/>
                  <a:moveTo>
                    <a:pt x="11990" y="2893"/>
                  </a:moveTo>
                  <a:cubicBezTo>
                    <a:pt x="11990" y="2832"/>
                    <a:pt x="12039" y="2783"/>
                    <a:pt x="12100" y="2783"/>
                  </a:cubicBezTo>
                  <a:cubicBezTo>
                    <a:pt x="12161" y="2783"/>
                    <a:pt x="12210" y="2832"/>
                    <a:pt x="12210" y="2893"/>
                  </a:cubicBezTo>
                  <a:cubicBezTo>
                    <a:pt x="12210" y="2954"/>
                    <a:pt x="12161" y="3003"/>
                    <a:pt x="12100" y="3003"/>
                  </a:cubicBezTo>
                  <a:cubicBezTo>
                    <a:pt x="12039" y="3003"/>
                    <a:pt x="11990" y="2954"/>
                    <a:pt x="11990" y="2893"/>
                  </a:cubicBezTo>
                  <a:close/>
                  <a:moveTo>
                    <a:pt x="0" y="1511"/>
                  </a:moveTo>
                  <a:cubicBezTo>
                    <a:pt x="0" y="1450"/>
                    <a:pt x="49" y="1401"/>
                    <a:pt x="110" y="1401"/>
                  </a:cubicBezTo>
                  <a:cubicBezTo>
                    <a:pt x="171" y="1401"/>
                    <a:pt x="220" y="1450"/>
                    <a:pt x="220" y="1511"/>
                  </a:cubicBezTo>
                  <a:cubicBezTo>
                    <a:pt x="220" y="1572"/>
                    <a:pt x="171" y="1621"/>
                    <a:pt x="110" y="1621"/>
                  </a:cubicBezTo>
                  <a:cubicBezTo>
                    <a:pt x="49" y="1621"/>
                    <a:pt x="0" y="1572"/>
                    <a:pt x="0" y="1511"/>
                  </a:cubicBezTo>
                  <a:close/>
                  <a:moveTo>
                    <a:pt x="1199" y="1511"/>
                  </a:moveTo>
                  <a:cubicBezTo>
                    <a:pt x="1199" y="1450"/>
                    <a:pt x="1248" y="1401"/>
                    <a:pt x="1309" y="1401"/>
                  </a:cubicBezTo>
                  <a:cubicBezTo>
                    <a:pt x="1370" y="1401"/>
                    <a:pt x="1419" y="1450"/>
                    <a:pt x="1419" y="1511"/>
                  </a:cubicBezTo>
                  <a:cubicBezTo>
                    <a:pt x="1419" y="1572"/>
                    <a:pt x="1370" y="1621"/>
                    <a:pt x="1309" y="1621"/>
                  </a:cubicBezTo>
                  <a:cubicBezTo>
                    <a:pt x="1248" y="1621"/>
                    <a:pt x="1199" y="1572"/>
                    <a:pt x="1199" y="1511"/>
                  </a:cubicBezTo>
                  <a:close/>
                  <a:moveTo>
                    <a:pt x="2398" y="1511"/>
                  </a:moveTo>
                  <a:cubicBezTo>
                    <a:pt x="2398" y="1450"/>
                    <a:pt x="2447" y="1401"/>
                    <a:pt x="2508" y="1401"/>
                  </a:cubicBezTo>
                  <a:cubicBezTo>
                    <a:pt x="2569" y="1401"/>
                    <a:pt x="2618" y="1450"/>
                    <a:pt x="2618" y="1511"/>
                  </a:cubicBezTo>
                  <a:cubicBezTo>
                    <a:pt x="2618" y="1572"/>
                    <a:pt x="2569" y="1621"/>
                    <a:pt x="2508" y="1621"/>
                  </a:cubicBezTo>
                  <a:cubicBezTo>
                    <a:pt x="2447" y="1621"/>
                    <a:pt x="2398" y="1572"/>
                    <a:pt x="2398" y="1511"/>
                  </a:cubicBezTo>
                  <a:close/>
                  <a:moveTo>
                    <a:pt x="3597" y="1511"/>
                  </a:moveTo>
                  <a:cubicBezTo>
                    <a:pt x="3597" y="1450"/>
                    <a:pt x="3646" y="1401"/>
                    <a:pt x="3707" y="1401"/>
                  </a:cubicBezTo>
                  <a:cubicBezTo>
                    <a:pt x="3768" y="1401"/>
                    <a:pt x="3817" y="1450"/>
                    <a:pt x="3817" y="1511"/>
                  </a:cubicBezTo>
                  <a:cubicBezTo>
                    <a:pt x="3817" y="1572"/>
                    <a:pt x="3768" y="1621"/>
                    <a:pt x="3707" y="1621"/>
                  </a:cubicBezTo>
                  <a:cubicBezTo>
                    <a:pt x="3646" y="1621"/>
                    <a:pt x="3597" y="1572"/>
                    <a:pt x="3597" y="1511"/>
                  </a:cubicBezTo>
                  <a:close/>
                  <a:moveTo>
                    <a:pt x="4796" y="1511"/>
                  </a:moveTo>
                  <a:cubicBezTo>
                    <a:pt x="4796" y="1450"/>
                    <a:pt x="4845" y="1401"/>
                    <a:pt x="4906" y="1401"/>
                  </a:cubicBezTo>
                  <a:cubicBezTo>
                    <a:pt x="4967" y="1401"/>
                    <a:pt x="5016" y="1450"/>
                    <a:pt x="5016" y="1511"/>
                  </a:cubicBezTo>
                  <a:cubicBezTo>
                    <a:pt x="5016" y="1572"/>
                    <a:pt x="4967" y="1621"/>
                    <a:pt x="4906" y="1621"/>
                  </a:cubicBezTo>
                  <a:cubicBezTo>
                    <a:pt x="4845" y="1621"/>
                    <a:pt x="4796" y="1572"/>
                    <a:pt x="4796" y="1511"/>
                  </a:cubicBezTo>
                  <a:close/>
                  <a:moveTo>
                    <a:pt x="5995" y="1511"/>
                  </a:moveTo>
                  <a:cubicBezTo>
                    <a:pt x="5995" y="1450"/>
                    <a:pt x="6044" y="1401"/>
                    <a:pt x="6105" y="1401"/>
                  </a:cubicBezTo>
                  <a:cubicBezTo>
                    <a:pt x="6166" y="1401"/>
                    <a:pt x="6215" y="1450"/>
                    <a:pt x="6215" y="1511"/>
                  </a:cubicBezTo>
                  <a:cubicBezTo>
                    <a:pt x="6215" y="1572"/>
                    <a:pt x="6166" y="1621"/>
                    <a:pt x="6105" y="1621"/>
                  </a:cubicBezTo>
                  <a:cubicBezTo>
                    <a:pt x="6044" y="1621"/>
                    <a:pt x="5995" y="1572"/>
                    <a:pt x="5995" y="1511"/>
                  </a:cubicBezTo>
                  <a:close/>
                  <a:moveTo>
                    <a:pt x="7194" y="1511"/>
                  </a:moveTo>
                  <a:cubicBezTo>
                    <a:pt x="7194" y="1450"/>
                    <a:pt x="7243" y="1401"/>
                    <a:pt x="7304" y="1401"/>
                  </a:cubicBezTo>
                  <a:cubicBezTo>
                    <a:pt x="7365" y="1401"/>
                    <a:pt x="7414" y="1450"/>
                    <a:pt x="7414" y="1511"/>
                  </a:cubicBezTo>
                  <a:cubicBezTo>
                    <a:pt x="7414" y="1572"/>
                    <a:pt x="7365" y="1621"/>
                    <a:pt x="7304" y="1621"/>
                  </a:cubicBezTo>
                  <a:cubicBezTo>
                    <a:pt x="7243" y="1621"/>
                    <a:pt x="7194" y="1572"/>
                    <a:pt x="7194" y="1511"/>
                  </a:cubicBezTo>
                  <a:close/>
                  <a:moveTo>
                    <a:pt x="8393" y="1511"/>
                  </a:moveTo>
                  <a:cubicBezTo>
                    <a:pt x="8393" y="1450"/>
                    <a:pt x="8442" y="1401"/>
                    <a:pt x="8503" y="1401"/>
                  </a:cubicBezTo>
                  <a:cubicBezTo>
                    <a:pt x="8564" y="1401"/>
                    <a:pt x="8613" y="1450"/>
                    <a:pt x="8613" y="1511"/>
                  </a:cubicBezTo>
                  <a:cubicBezTo>
                    <a:pt x="8613" y="1572"/>
                    <a:pt x="8564" y="1621"/>
                    <a:pt x="8503" y="1621"/>
                  </a:cubicBezTo>
                  <a:cubicBezTo>
                    <a:pt x="8442" y="1621"/>
                    <a:pt x="8393" y="1572"/>
                    <a:pt x="8393" y="1511"/>
                  </a:cubicBezTo>
                  <a:close/>
                  <a:moveTo>
                    <a:pt x="9592" y="1511"/>
                  </a:moveTo>
                  <a:cubicBezTo>
                    <a:pt x="9592" y="1450"/>
                    <a:pt x="9641" y="1401"/>
                    <a:pt x="9702" y="1401"/>
                  </a:cubicBezTo>
                  <a:cubicBezTo>
                    <a:pt x="9763" y="1401"/>
                    <a:pt x="9812" y="1450"/>
                    <a:pt x="9812" y="1511"/>
                  </a:cubicBezTo>
                  <a:cubicBezTo>
                    <a:pt x="9812" y="1572"/>
                    <a:pt x="9763" y="1621"/>
                    <a:pt x="9702" y="1621"/>
                  </a:cubicBezTo>
                  <a:cubicBezTo>
                    <a:pt x="9641" y="1621"/>
                    <a:pt x="9592" y="1572"/>
                    <a:pt x="9592" y="1511"/>
                  </a:cubicBezTo>
                  <a:close/>
                  <a:moveTo>
                    <a:pt x="10791" y="1492"/>
                  </a:moveTo>
                  <a:cubicBezTo>
                    <a:pt x="10791" y="1431"/>
                    <a:pt x="10840" y="1382"/>
                    <a:pt x="10901" y="1382"/>
                  </a:cubicBezTo>
                  <a:cubicBezTo>
                    <a:pt x="10962" y="1382"/>
                    <a:pt x="11011" y="1431"/>
                    <a:pt x="11011" y="1492"/>
                  </a:cubicBezTo>
                  <a:cubicBezTo>
                    <a:pt x="11011" y="1553"/>
                    <a:pt x="10962" y="1602"/>
                    <a:pt x="10901" y="1602"/>
                  </a:cubicBezTo>
                  <a:cubicBezTo>
                    <a:pt x="10840" y="1602"/>
                    <a:pt x="10791" y="1553"/>
                    <a:pt x="10791" y="1492"/>
                  </a:cubicBezTo>
                  <a:close/>
                  <a:moveTo>
                    <a:pt x="11990" y="1511"/>
                  </a:moveTo>
                  <a:cubicBezTo>
                    <a:pt x="11990" y="1450"/>
                    <a:pt x="12039" y="1401"/>
                    <a:pt x="12100" y="1401"/>
                  </a:cubicBezTo>
                  <a:cubicBezTo>
                    <a:pt x="12161" y="1401"/>
                    <a:pt x="12210" y="1450"/>
                    <a:pt x="12210" y="1511"/>
                  </a:cubicBezTo>
                  <a:cubicBezTo>
                    <a:pt x="12210" y="1572"/>
                    <a:pt x="12161" y="1621"/>
                    <a:pt x="12100" y="1621"/>
                  </a:cubicBezTo>
                  <a:cubicBezTo>
                    <a:pt x="12039" y="1621"/>
                    <a:pt x="11990" y="1572"/>
                    <a:pt x="11990" y="1511"/>
                  </a:cubicBezTo>
                  <a:close/>
                  <a:moveTo>
                    <a:pt x="0" y="129"/>
                  </a:moveTo>
                  <a:cubicBezTo>
                    <a:pt x="0" y="68"/>
                    <a:pt x="49" y="19"/>
                    <a:pt x="110" y="19"/>
                  </a:cubicBezTo>
                  <a:cubicBezTo>
                    <a:pt x="171" y="19"/>
                    <a:pt x="220" y="68"/>
                    <a:pt x="220" y="129"/>
                  </a:cubicBezTo>
                  <a:cubicBezTo>
                    <a:pt x="220" y="190"/>
                    <a:pt x="171" y="239"/>
                    <a:pt x="110" y="239"/>
                  </a:cubicBezTo>
                  <a:cubicBezTo>
                    <a:pt x="49" y="239"/>
                    <a:pt x="0" y="190"/>
                    <a:pt x="0" y="129"/>
                  </a:cubicBezTo>
                  <a:close/>
                  <a:moveTo>
                    <a:pt x="1199" y="129"/>
                  </a:moveTo>
                  <a:cubicBezTo>
                    <a:pt x="1199" y="68"/>
                    <a:pt x="1248" y="19"/>
                    <a:pt x="1309" y="19"/>
                  </a:cubicBezTo>
                  <a:cubicBezTo>
                    <a:pt x="1370" y="19"/>
                    <a:pt x="1419" y="68"/>
                    <a:pt x="1419" y="129"/>
                  </a:cubicBezTo>
                  <a:cubicBezTo>
                    <a:pt x="1419" y="190"/>
                    <a:pt x="1370" y="239"/>
                    <a:pt x="1309" y="239"/>
                  </a:cubicBezTo>
                  <a:cubicBezTo>
                    <a:pt x="1248" y="239"/>
                    <a:pt x="1199" y="190"/>
                    <a:pt x="1199" y="129"/>
                  </a:cubicBezTo>
                  <a:close/>
                  <a:moveTo>
                    <a:pt x="2398" y="129"/>
                  </a:moveTo>
                  <a:cubicBezTo>
                    <a:pt x="2398" y="68"/>
                    <a:pt x="2447" y="19"/>
                    <a:pt x="2508" y="19"/>
                  </a:cubicBezTo>
                  <a:cubicBezTo>
                    <a:pt x="2569" y="19"/>
                    <a:pt x="2618" y="68"/>
                    <a:pt x="2618" y="129"/>
                  </a:cubicBezTo>
                  <a:cubicBezTo>
                    <a:pt x="2618" y="190"/>
                    <a:pt x="2569" y="239"/>
                    <a:pt x="2508" y="239"/>
                  </a:cubicBezTo>
                  <a:cubicBezTo>
                    <a:pt x="2447" y="239"/>
                    <a:pt x="2398" y="190"/>
                    <a:pt x="2398" y="129"/>
                  </a:cubicBezTo>
                  <a:close/>
                  <a:moveTo>
                    <a:pt x="3597" y="129"/>
                  </a:moveTo>
                  <a:cubicBezTo>
                    <a:pt x="3597" y="68"/>
                    <a:pt x="3646" y="19"/>
                    <a:pt x="3707" y="19"/>
                  </a:cubicBezTo>
                  <a:cubicBezTo>
                    <a:pt x="3768" y="19"/>
                    <a:pt x="3817" y="68"/>
                    <a:pt x="3817" y="129"/>
                  </a:cubicBezTo>
                  <a:cubicBezTo>
                    <a:pt x="3817" y="190"/>
                    <a:pt x="3768" y="239"/>
                    <a:pt x="3707" y="239"/>
                  </a:cubicBezTo>
                  <a:cubicBezTo>
                    <a:pt x="3646" y="239"/>
                    <a:pt x="3597" y="190"/>
                    <a:pt x="3597" y="129"/>
                  </a:cubicBezTo>
                  <a:close/>
                  <a:moveTo>
                    <a:pt x="4796" y="129"/>
                  </a:moveTo>
                  <a:cubicBezTo>
                    <a:pt x="4796" y="68"/>
                    <a:pt x="4845" y="19"/>
                    <a:pt x="4906" y="19"/>
                  </a:cubicBezTo>
                  <a:cubicBezTo>
                    <a:pt x="4967" y="19"/>
                    <a:pt x="5016" y="68"/>
                    <a:pt x="5016" y="129"/>
                  </a:cubicBezTo>
                  <a:cubicBezTo>
                    <a:pt x="5016" y="190"/>
                    <a:pt x="4967" y="239"/>
                    <a:pt x="4906" y="239"/>
                  </a:cubicBezTo>
                  <a:cubicBezTo>
                    <a:pt x="4845" y="239"/>
                    <a:pt x="4796" y="190"/>
                    <a:pt x="4796" y="129"/>
                  </a:cubicBezTo>
                  <a:close/>
                  <a:moveTo>
                    <a:pt x="5995" y="129"/>
                  </a:moveTo>
                  <a:cubicBezTo>
                    <a:pt x="5995" y="68"/>
                    <a:pt x="6044" y="19"/>
                    <a:pt x="6105" y="19"/>
                  </a:cubicBezTo>
                  <a:cubicBezTo>
                    <a:pt x="6166" y="19"/>
                    <a:pt x="6215" y="68"/>
                    <a:pt x="6215" y="129"/>
                  </a:cubicBezTo>
                  <a:cubicBezTo>
                    <a:pt x="6215" y="190"/>
                    <a:pt x="6166" y="239"/>
                    <a:pt x="6105" y="239"/>
                  </a:cubicBezTo>
                  <a:cubicBezTo>
                    <a:pt x="6044" y="239"/>
                    <a:pt x="5995" y="190"/>
                    <a:pt x="5995" y="129"/>
                  </a:cubicBezTo>
                  <a:close/>
                  <a:moveTo>
                    <a:pt x="7194" y="129"/>
                  </a:moveTo>
                  <a:cubicBezTo>
                    <a:pt x="7194" y="68"/>
                    <a:pt x="7243" y="19"/>
                    <a:pt x="7304" y="19"/>
                  </a:cubicBezTo>
                  <a:cubicBezTo>
                    <a:pt x="7365" y="19"/>
                    <a:pt x="7414" y="68"/>
                    <a:pt x="7414" y="129"/>
                  </a:cubicBezTo>
                  <a:cubicBezTo>
                    <a:pt x="7414" y="190"/>
                    <a:pt x="7365" y="239"/>
                    <a:pt x="7304" y="239"/>
                  </a:cubicBezTo>
                  <a:cubicBezTo>
                    <a:pt x="7243" y="239"/>
                    <a:pt x="7194" y="190"/>
                    <a:pt x="7194" y="129"/>
                  </a:cubicBezTo>
                  <a:close/>
                  <a:moveTo>
                    <a:pt x="8393" y="129"/>
                  </a:moveTo>
                  <a:cubicBezTo>
                    <a:pt x="8393" y="68"/>
                    <a:pt x="8442" y="19"/>
                    <a:pt x="8503" y="19"/>
                  </a:cubicBezTo>
                  <a:cubicBezTo>
                    <a:pt x="8564" y="19"/>
                    <a:pt x="8613" y="68"/>
                    <a:pt x="8613" y="129"/>
                  </a:cubicBezTo>
                  <a:cubicBezTo>
                    <a:pt x="8613" y="190"/>
                    <a:pt x="8564" y="239"/>
                    <a:pt x="8503" y="239"/>
                  </a:cubicBezTo>
                  <a:cubicBezTo>
                    <a:pt x="8442" y="239"/>
                    <a:pt x="8393" y="190"/>
                    <a:pt x="8393" y="129"/>
                  </a:cubicBezTo>
                  <a:close/>
                  <a:moveTo>
                    <a:pt x="9592" y="129"/>
                  </a:moveTo>
                  <a:cubicBezTo>
                    <a:pt x="9592" y="68"/>
                    <a:pt x="9641" y="19"/>
                    <a:pt x="9702" y="19"/>
                  </a:cubicBezTo>
                  <a:cubicBezTo>
                    <a:pt x="9763" y="19"/>
                    <a:pt x="9812" y="68"/>
                    <a:pt x="9812" y="129"/>
                  </a:cubicBezTo>
                  <a:cubicBezTo>
                    <a:pt x="9812" y="190"/>
                    <a:pt x="9763" y="239"/>
                    <a:pt x="9702" y="239"/>
                  </a:cubicBezTo>
                  <a:cubicBezTo>
                    <a:pt x="9641" y="239"/>
                    <a:pt x="9592" y="190"/>
                    <a:pt x="9592" y="129"/>
                  </a:cubicBezTo>
                  <a:close/>
                  <a:moveTo>
                    <a:pt x="10791" y="110"/>
                  </a:moveTo>
                  <a:cubicBezTo>
                    <a:pt x="10791" y="49"/>
                    <a:pt x="10840" y="0"/>
                    <a:pt x="10901" y="0"/>
                  </a:cubicBezTo>
                  <a:cubicBezTo>
                    <a:pt x="10962" y="0"/>
                    <a:pt x="11011" y="49"/>
                    <a:pt x="11011" y="110"/>
                  </a:cubicBezTo>
                  <a:cubicBezTo>
                    <a:pt x="11011" y="171"/>
                    <a:pt x="10962" y="220"/>
                    <a:pt x="10901" y="220"/>
                  </a:cubicBezTo>
                  <a:cubicBezTo>
                    <a:pt x="10840" y="220"/>
                    <a:pt x="10791" y="171"/>
                    <a:pt x="10791" y="110"/>
                  </a:cubicBezTo>
                  <a:close/>
                  <a:moveTo>
                    <a:pt x="11990" y="129"/>
                  </a:moveTo>
                  <a:cubicBezTo>
                    <a:pt x="11990" y="68"/>
                    <a:pt x="12039" y="19"/>
                    <a:pt x="12100" y="19"/>
                  </a:cubicBezTo>
                  <a:cubicBezTo>
                    <a:pt x="12161" y="19"/>
                    <a:pt x="12210" y="68"/>
                    <a:pt x="12210" y="129"/>
                  </a:cubicBezTo>
                  <a:cubicBezTo>
                    <a:pt x="12210" y="190"/>
                    <a:pt x="12161" y="239"/>
                    <a:pt x="12100" y="239"/>
                  </a:cubicBezTo>
                  <a:cubicBezTo>
                    <a:pt x="12039" y="239"/>
                    <a:pt x="11990" y="190"/>
                    <a:pt x="11990" y="129"/>
                  </a:cubicBezTo>
                  <a:close/>
                </a:path>
              </a:pathLst>
            </a:custGeom>
            <a:solidFill>
              <a:srgbClr val="5D5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 rot="5400000">
              <a:off x="17720" y="9230"/>
              <a:ext cx="428" cy="84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85" h="760">
                  <a:moveTo>
                    <a:pt x="0" y="0"/>
                  </a:moveTo>
                  <a:lnTo>
                    <a:pt x="5" y="0"/>
                  </a:lnTo>
                  <a:cubicBezTo>
                    <a:pt x="218" y="-7"/>
                    <a:pt x="390" y="189"/>
                    <a:pt x="385" y="380"/>
                  </a:cubicBezTo>
                  <a:cubicBezTo>
                    <a:pt x="392" y="593"/>
                    <a:pt x="196" y="765"/>
                    <a:pt x="5" y="760"/>
                  </a:cubicBezTo>
                  <a:lnTo>
                    <a:pt x="0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7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442" y="953"/>
              <a:ext cx="638" cy="157"/>
              <a:chOff x="5332" y="8478"/>
              <a:chExt cx="1180" cy="290"/>
            </a:xfrm>
          </p:grpSpPr>
          <p:cxnSp>
            <p:nvCxnSpPr>
              <p:cNvPr id="61" name="直接连接符 60"/>
              <p:cNvCxnSpPr/>
              <p:nvPr/>
            </p:nvCxnSpPr>
            <p:spPr>
              <a:xfrm flipV="1">
                <a:off x="5332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5585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838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6091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6344" y="8478"/>
                <a:ext cx="168" cy="290"/>
              </a:xfrm>
              <a:prstGeom prst="line">
                <a:avLst/>
              </a:prstGeom>
              <a:ln>
                <a:solidFill>
                  <a:srgbClr val="FAFAF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437441" y="295449"/>
            <a:ext cx="11338043" cy="523220"/>
            <a:chOff x="437441" y="1598206"/>
            <a:chExt cx="11338043" cy="523220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41" y="1628800"/>
              <a:ext cx="8250053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1" t="16311"/>
            <a:stretch>
              <a:fillRect/>
            </a:stretch>
          </p:blipFill>
          <p:spPr bwMode="auto">
            <a:xfrm>
              <a:off x="4871070" y="1705134"/>
              <a:ext cx="6904414" cy="391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1092364" y="1598206"/>
              <a:ext cx="470927" cy="5232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606714" y="254035"/>
            <a:ext cx="1016877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内切</a:t>
            </a:r>
            <a:r>
              <a:rPr lang="zh-CN" altLang="en-US" sz="2800" b="1" dirty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球</a:t>
            </a:r>
            <a:endParaRPr lang="zh-CN" altLang="en-US" sz="2800" b="1" dirty="0">
              <a:solidFill>
                <a:schemeClr val="tx1"/>
              </a:solidFill>
              <a:latin typeface="+mn-lt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862330"/>
            <a:ext cx="10815320" cy="1178560"/>
          </a:xfrm>
          <a:prstGeom prst="rect">
            <a:avLst/>
          </a:prstGeom>
        </p:spPr>
      </p:pic>
      <p:graphicFrame>
        <p:nvGraphicFramePr>
          <p:cNvPr id="18" name="对象 17" descr="GGBShapeId:0d9beaac-9223-44ee-879a-3759d6b20665" hidden="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89650" y="3422650"/>
          <a:ext cx="12700" cy="1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3" imgW="748030" imgH="412115" progId="Package">
                  <p:embed/>
                </p:oleObj>
              </mc:Choice>
              <mc:Fallback>
                <p:oleObj name="" r:id="rId3" imgW="748030" imgH="412115" progId="Package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89650" y="3422650"/>
                        <a:ext cx="12700" cy="1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7" name="" r:id="rId5" imgW="6109970" imgH="3244850"/>
        </mc:Choice>
        <mc:Fallback>
          <p:control name="" r:id="rId5" imgW="6109970" imgH="3244850">
            <p:pic>
              <p:nvPicPr>
                <p:cNvPr id="0" name="Host Control  16" descr="StorageShapeId:0d9beaac-9223-44ee-879a-3759d6b20665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21655" y="2905125"/>
                  <a:ext cx="6109970" cy="3244850"/>
                </a:xfrm>
                <a:prstGeom prst="rect">
                  <a:avLst/>
                </a:prstGeom>
              </p:spPr>
            </p:pic>
          </p:control>
        </mc:Fallback>
      </mc:AlternateContent>
    </p:controls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WNDHANDLE" val="19337766"/>
  <p:tag name="GUID" val="790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WNDHANDLE" val="594390"/>
  <p:tag name="GUID" val="6906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WNDHANDLE" val="3540988"/>
  <p:tag name="GUID" val="3108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WNDHANDLE" val="5835802"/>
  <p:tag name="GUID" val="1910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WNDHANDLE" val="2889394"/>
  <p:tag name="GUID" val="1612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WNDHANDLE" val="2624988"/>
  <p:tag name="GUID" val="61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UNIQUEID" val="269a8d78-9d6f-4372-8eec-ef1b7e037336"/>
  <p:tag name="commondata" val="eyJjb3VudCI6MSwiaGRpZCI6IjliYWIzZDI3YzNkNTVhYjFmNmFkYzE1YmNmMGY0ZWU0IiwidXNlckNvdW50Ijox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item1.xml><?xml version="1.0" encoding="utf-8"?>
<s:customData xmlns="http://www.wps.cn/officeDocument/2013/wpsCustomData" xmlns:s="http://www.wps.cn/officeDocument/2013/wpsCustomData">
  <extobjs>
    <extobj name="44B7C0F4-79DB-4F8B-9303-0E098D69D8BE-1">
      <extobjdata type="44B7C0F4-79DB-4F8B-9303-0E098D69D8BE" data="ewogICAiTGFzdFVybCIgOiAiaHR0cDovL3d3dy50b3BzY2FuLmNvbS93cHMvaW5kZXguaHRtbD90ZXh0PWh0dHBzJTNBJTJGJTJGd3d3LmRvY2VyLmNvbSUyRndvcmtzJTNGdXNlcmlkJTNENTM3OTkwOTU0JnRleHRUeXBlPXRleHQmcm91bmQ9MCZncmFkaWVudFdheT0wIiwKICAgIkxvZ28iIDogIiIsCiAgICJPcmlnaW5hbFVybCIgOiAiaHR0cDovL3d3dy50b3BzY2FuLmNvbS93cHMvaW5kZXguaHRtbCIKfQo="/>
    </extobj>
  </extobjs>
</s:customData>
</file>

<file path=customXml/item10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11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2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3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4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5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6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7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8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9.xml>��< ? x m l   v e r s i o n = " 1 . 0 "   s t a n d a l o n e = " y e s " ? > < s : c u s t o m D a t a   x m l n s = " h t t p : / / w w w . w p s . c n / o f f i c e D o c u m e n t / 2 0 1 3 / w p s C u s t o m D a t a "   x m l n s : s = " h t t p : / / w w w . w p s . c n / o f f i c e D o c u m e n t / 2 0 1 3 / w p s C u s t o m D a t a " > < e x t o b j s > < e x t o b j   n a m e = " 4 4 B 7 C 0 F 4 - 7 9 D B - 4 F 8 B - 9 3 0 3 - 0 E 0 9 8 D 6 9 D 8 B E - 1 " > < e x t o b j d a t a   t y p e = " 4 4 B 7 C 0 F 4 - 7 9 D B - 4 F 8 B - 9 3 0 3 - 0 E 0 9 8 D 6 9 D 8 B E "   d a t a = " e w o g I C A i T G F z d F V y b C I g O i A i a H R 0 c D o v L 3 d 3 d y 5 0 b 3 B z Y 2 F u L m N v b S 9 3 c H M v a W 5 k Z X g u a H R t b D 9 0 Z X h 0 P W h 0 d H B z J T N B J T J G J T J G d 3 d 3 L m R v Y 2 V y L m N v b S U y R n d v c m t z J T N G d X N l c m l k J T N E N T M 3 O T k w O T U 0 J n R l e H R U e X B l P X R l e H Q m c m 9 1 b m Q 9 M C Z n c m F k a W V u d F d h e T 0 w I i w K I C A g I k x v Z 2 8 i I D o g I i I s C i A g I C J P c m l n a W 5 h b F V y b C I g O i A i a H R 0 c D o v L 3 d 3 d y 5 0 b 3 B z Y 2 F u L m N v b S 9 3 c H M v a W 5 k Z X g u a H R t b C I K f Q o = " / > < / e x t o b j > < / e x t o b j s > < / s : c u s t o m D a t a > 
</file>

<file path=customXml/itemProps8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customXml/itemProps82.xml><?xml version="1.0" encoding="utf-8"?>
<ds:datastoreItem xmlns:ds="http://schemas.openxmlformats.org/officeDocument/2006/customXml" ds:itemID="{aa5a47b2-54db-42ce-89ec-d19b654e33d0}">
  <ds:schemaRefs/>
</ds:datastoreItem>
</file>

<file path=customXml/itemProps83.xml><?xml version="1.0" encoding="utf-8"?>
<ds:datastoreItem xmlns:ds="http://schemas.openxmlformats.org/officeDocument/2006/customXml" ds:itemID="{a51d7ca8-ac6b-447d-a389-a117f303e20e}">
  <ds:schemaRefs/>
</ds:datastoreItem>
</file>

<file path=customXml/itemProps84.xml><?xml version="1.0" encoding="utf-8"?>
<ds:datastoreItem xmlns:ds="http://schemas.openxmlformats.org/officeDocument/2006/customXml" ds:itemID="{3347f140-00f0-4b93-847f-1b426fafa0c5}">
  <ds:schemaRefs/>
</ds:datastoreItem>
</file>

<file path=customXml/itemProps85.xml><?xml version="1.0" encoding="utf-8"?>
<ds:datastoreItem xmlns:ds="http://schemas.openxmlformats.org/officeDocument/2006/customXml" ds:itemID="{bb4da4c0-4be5-4e1b-9c82-97df710dcde0}">
  <ds:schemaRefs/>
</ds:datastoreItem>
</file>

<file path=customXml/itemProps86.xml><?xml version="1.0" encoding="utf-8"?>
<ds:datastoreItem xmlns:ds="http://schemas.openxmlformats.org/officeDocument/2006/customXml" ds:itemID="{af03ec73-1a03-47c4-b648-1417b40038c0}">
  <ds:schemaRefs/>
</ds:datastoreItem>
</file>

<file path=customXml/itemProps87.xml><?xml version="1.0" encoding="utf-8"?>
<ds:datastoreItem xmlns:ds="http://schemas.openxmlformats.org/officeDocument/2006/customXml" ds:itemID="{c917deb6-2ba1-49d6-9b98-fa7fc74e79e1}">
  <ds:schemaRefs/>
</ds:datastoreItem>
</file>

<file path=customXml/itemProps88.xml><?xml version="1.0" encoding="utf-8"?>
<ds:datastoreItem xmlns:ds="http://schemas.openxmlformats.org/officeDocument/2006/customXml" ds:itemID="{6c1fa5f0-11a8-4543-b4a0-c74e66bfb85e}">
  <ds:schemaRefs/>
</ds:datastoreItem>
</file>

<file path=customXml/itemProps89.xml><?xml version="1.0" encoding="utf-8"?>
<ds:datastoreItem xmlns:ds="http://schemas.openxmlformats.org/officeDocument/2006/customXml" ds:itemID="{4ca5a24d-f166-417c-b22e-480640dbb9a8}">
  <ds:schemaRefs/>
</ds:datastoreItem>
</file>

<file path=customXml/itemProps90.xml><?xml version="1.0" encoding="utf-8"?>
<ds:datastoreItem xmlns:ds="http://schemas.openxmlformats.org/officeDocument/2006/customXml" ds:itemID="{f64ee440-f6af-42eb-a8cf-c7a98dbf0892}">
  <ds:schemaRefs/>
</ds:datastoreItem>
</file>

<file path=customXml/itemProps91.xml><?xml version="1.0" encoding="utf-8"?>
<ds:datastoreItem xmlns:ds="http://schemas.openxmlformats.org/officeDocument/2006/customXml" ds:itemID="{4c04a6a0-9479-4ed9-b2e8-31a1c4581a6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演示</Application>
  <PresentationFormat>宽屏</PresentationFormat>
  <Paragraphs>46</Paragraphs>
  <Slides>12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汉仪雅酷黑 95W</vt:lpstr>
      <vt:lpstr>黑体</vt:lpstr>
      <vt:lpstr>Bebas</vt:lpstr>
      <vt:lpstr>ksdb</vt:lpstr>
      <vt:lpstr>DIN Black</vt:lpstr>
      <vt:lpstr>Arial Unicode MS</vt:lpstr>
      <vt:lpstr>Calibri</vt:lpstr>
      <vt:lpstr>+中文标题</vt:lpstr>
      <vt:lpstr>+中文正文</vt:lpstr>
      <vt:lpstr>Times New Roman</vt:lpstr>
      <vt:lpstr>Courier New</vt:lpstr>
      <vt:lpstr>楷体_GB2312</vt:lpstr>
      <vt:lpstr>新宋体</vt:lpstr>
      <vt:lpstr>Office 主题​​</vt:lpstr>
      <vt:lpstr>Package</vt:lpstr>
      <vt:lpstr>Package</vt:lpstr>
      <vt:lpstr>Package</vt:lpstr>
      <vt:lpstr>Package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63135</dc:creator>
  <cp:lastModifiedBy>南瓜藤</cp:lastModifiedBy>
  <cp:revision>164</cp:revision>
  <dcterms:created xsi:type="dcterms:W3CDTF">2019-06-19T02:08:00Z</dcterms:created>
  <dcterms:modified xsi:type="dcterms:W3CDTF">2024-09-10T17:05:56Z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C587E4B32EE84CCE80E9854E4BE7D724_11</vt:lpwstr>
  </property>
  <property fmtid="{D5CDD505-2E9C-101B-9397-08002B2CF9AE}" pid="4" name="KSOTemplateUUID">
    <vt:lpwstr>v1.0_mb_btZTwUwgkPyEiApJYZEEog==</vt:lpwstr>
  </property>
</Properties>
</file>