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2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188913"/>
            <a:ext cx="11230224" cy="64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5216" t="28016" r="48767" b="11808"/>
          <a:stretch>
            <a:fillRect/>
          </a:stretch>
        </p:blipFill>
        <p:spPr>
          <a:xfrm>
            <a:off x="1039495" y="1680210"/>
            <a:ext cx="3455035" cy="3178810"/>
          </a:xfrm>
          <a:prstGeom prst="ellipse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8864" t="11808" r="65021" b="62548"/>
          <a:stretch>
            <a:fillRect/>
          </a:stretch>
        </p:blipFill>
        <p:spPr>
          <a:xfrm flipH="1">
            <a:off x="6728460" y="233680"/>
            <a:ext cx="1915795" cy="1661795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143" t="28339" r="61593" b="8888"/>
          <a:stretch>
            <a:fillRect/>
          </a:stretch>
        </p:blipFill>
        <p:spPr>
          <a:xfrm flipH="1">
            <a:off x="8091805" y="1680210"/>
            <a:ext cx="2707640" cy="2637155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7813" t="37403" r="18210" b="24606"/>
          <a:stretch>
            <a:fillRect/>
          </a:stretch>
        </p:blipFill>
        <p:spPr>
          <a:xfrm>
            <a:off x="6327775" y="3963670"/>
            <a:ext cx="2716530" cy="2461895"/>
          </a:xfrm>
          <a:prstGeom prst="ellipse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4629150" y="1421765"/>
            <a:ext cx="2016760" cy="81280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4629150" y="3006725"/>
            <a:ext cx="2407920" cy="4064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494530" y="4210685"/>
            <a:ext cx="1704975" cy="63754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726805" y="121285"/>
            <a:ext cx="873760" cy="14357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1000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10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93755" y="2398395"/>
            <a:ext cx="873760" cy="14357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1000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10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85605" y="4734560"/>
            <a:ext cx="873760" cy="14357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1000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10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89230"/>
            <a:ext cx="11401003" cy="64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" y="189230"/>
            <a:ext cx="11768455" cy="6480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188595"/>
            <a:ext cx="11474999" cy="64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" y="188913"/>
            <a:ext cx="11108571" cy="64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848" y="188278"/>
            <a:ext cx="11329894" cy="64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653" y="189230"/>
            <a:ext cx="11627531" cy="64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演示</Application>
  <PresentationFormat>宽屏</PresentationFormat>
  <Paragraphs>6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高睿</cp:lastModifiedBy>
  <cp:revision>156</cp:revision>
  <dcterms:created xsi:type="dcterms:W3CDTF">2019-06-19T02:08:00Z</dcterms:created>
  <dcterms:modified xsi:type="dcterms:W3CDTF">2025-04-19T08:28:36Z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976089DF8FDE4FF89335CE3CA2CC86CC_11</vt:lpwstr>
  </property>
</Properties>
</file>