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3"/>
    <p:sldId id="280" r:id="rId4"/>
    <p:sldId id="257" r:id="rId5"/>
    <p:sldId id="279" r:id="rId6"/>
    <p:sldId id="281" r:id="rId7"/>
    <p:sldId id="275" r:id="rId8"/>
    <p:sldId id="277" r:id="rId9"/>
    <p:sldId id="256" r:id="rId10"/>
    <p:sldId id="278" r:id="rId11"/>
    <p:sldId id="272" r:id="rId12"/>
    <p:sldId id="273" r:id="rId13"/>
  </p:sldIdLst>
  <p:sldSz cx="9144000" cy="6858000" type="screen4x3"/>
  <p:notesSz cx="6858000" cy="9144000"/>
  <p:custDataLst>
    <p:tags r:id="rId17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80" d="100"/>
          <a:sy n="80" d="100"/>
        </p:scale>
        <p:origin x="-34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dirty="0" smtClean="0"/>
              <a:t>单击此处编辑母版副标题样式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  <a:p>
            <a:pPr lvl="1" fontAlgn="base"/>
            <a:r>
              <a:rPr lang="zh-CN" altLang="en-US" strike="noStrike" noProof="1" dirty="0" smtClean="0"/>
              <a:t>第二级</a:t>
            </a:r>
            <a:endParaRPr lang="zh-CN" altLang="en-US" strike="noStrike" noProof="1" dirty="0" smtClean="0"/>
          </a:p>
          <a:p>
            <a:pPr lvl="2" fontAlgn="base"/>
            <a:r>
              <a:rPr lang="zh-CN" altLang="en-US" strike="noStrike" noProof="1" dirty="0" smtClean="0"/>
              <a:t>第三级</a:t>
            </a:r>
            <a:endParaRPr lang="zh-CN" altLang="en-US" strike="noStrike" noProof="1" dirty="0" smtClean="0"/>
          </a:p>
          <a:p>
            <a:pPr lvl="3" fontAlgn="base"/>
            <a:r>
              <a:rPr lang="zh-CN" altLang="en-US" strike="noStrike" noProof="1" dirty="0" smtClean="0"/>
              <a:t>第四级</a:t>
            </a:r>
            <a:endParaRPr lang="zh-CN" altLang="en-US" strike="noStrike" noProof="1" dirty="0" smtClean="0"/>
          </a:p>
          <a:p>
            <a:pPr lvl="4" fontAlgn="base"/>
            <a:r>
              <a:rPr lang="zh-CN" altLang="en-US" strike="noStrike" noProof="1" dirty="0" smtClean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 algn="l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970222"/>
          </a:xfrm>
        </p:spPr>
        <p:txBody>
          <a:bodyPr/>
          <a:lstStyle>
            <a:lvl1pPr algn="ctr">
              <a:defRPr/>
            </a:lvl1pPr>
          </a:lstStyle>
          <a:p>
            <a:pPr fontAlgn="base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4793" y="1567346"/>
            <a:ext cx="3526380" cy="7100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44793" y="2338388"/>
            <a:ext cx="3526380" cy="37859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fontAlgn="base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  <a:p>
            <a:pPr lvl="1" fontAlgn="base"/>
            <a:r>
              <a:rPr lang="zh-CN" altLang="en-US" strike="noStrike" noProof="1" dirty="0" smtClean="0"/>
              <a:t>第二级</a:t>
            </a:r>
            <a:endParaRPr lang="zh-CN" altLang="en-US" strike="noStrike" noProof="1" dirty="0" smtClean="0"/>
          </a:p>
          <a:p>
            <a:pPr lvl="2" fontAlgn="base"/>
            <a:r>
              <a:rPr lang="zh-CN" altLang="en-US" sz="1350" strike="noStrike" noProof="1" dirty="0" smtClean="0"/>
              <a:t>第三级</a:t>
            </a:r>
            <a:endParaRPr lang="zh-CN" altLang="en-US" strike="noStrike" noProof="1" dirty="0" smtClean="0"/>
          </a:p>
          <a:p>
            <a:pPr lvl="3" fontAlgn="base"/>
            <a:r>
              <a:rPr lang="zh-CN" altLang="en-US" strike="noStrike" noProof="1" dirty="0" smtClean="0"/>
              <a:t>第四级</a:t>
            </a:r>
            <a:endParaRPr lang="zh-CN" altLang="en-US" strike="noStrike" noProof="1" dirty="0" smtClean="0"/>
          </a:p>
          <a:p>
            <a:pPr lvl="4" fontAlgn="base"/>
            <a:r>
              <a:rPr lang="zh-CN" altLang="en-US" strike="noStrike" noProof="1" dirty="0" smtClean="0"/>
              <a:t>第五级</a:t>
            </a:r>
            <a:endParaRPr lang="zh-CN" altLang="en-US" strike="noStrike" noProof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717212" y="1567346"/>
            <a:ext cx="3526381" cy="710095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>
              <a:buNone/>
              <a:defRPr lang="zh-CN" altLang="en-US" b="0" smtClean="0"/>
            </a:lvl1pPr>
          </a:lstStyle>
          <a:p>
            <a:pPr marL="0" lvl="0" indent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717212" y="2357460"/>
            <a:ext cx="3526381" cy="37668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95638" cy="1600200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pPr fontAlgn="base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038600" y="457201"/>
            <a:ext cx="4477941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95638" cy="381158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strike="noStrike" noProof="1" dirty="0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spcBef>
          <a:spcPct val="0"/>
        </a:spcBef>
        <a:spcAft>
          <a:spcPct val="0"/>
        </a:spcAft>
        <a:buClr>
          <a:srgbClr val="000000"/>
        </a:buClr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标题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 anchorCtr="0"/>
          <a:p>
            <a:endParaRPr lang="zh-CN" altLang="en-US" dirty="0"/>
          </a:p>
        </p:txBody>
      </p:sp>
      <p:sp>
        <p:nvSpPr>
          <p:cNvPr id="6146" name="内容占位符 2"/>
          <p:cNvSpPr>
            <a:spLocks noGrp="1"/>
          </p:cNvSpPr>
          <p:nvPr>
            <p:ph idx="1"/>
          </p:nvPr>
        </p:nvSpPr>
        <p:spPr/>
        <p:txBody>
          <a:bodyPr wrap="square" lIns="91440" tIns="45720" rIns="91440" bIns="45720" anchor="t" anchorCtr="0"/>
          <a:p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0838"/>
          <p:cNvPicPr>
            <a:picLocks noChangeAspect="1"/>
          </p:cNvPicPr>
          <p:nvPr/>
        </p:nvPicPr>
        <p:blipFill>
          <a:blip r:embed="rId1"/>
          <a:srcRect l="10833" t="-1807" r="6667" b="1807"/>
          <a:stretch>
            <a:fillRect/>
          </a:stretch>
        </p:blipFill>
        <p:spPr>
          <a:xfrm>
            <a:off x="0" y="-76200"/>
            <a:ext cx="9173210" cy="69335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08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916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08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5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 lIns="91440" tIns="45720" rIns="91440" bIns="45720" anchor="ctr" anchorCtr="0"/>
          <a:p>
            <a:endParaRPr lang="zh-CN" altLang="en-US"/>
          </a:p>
        </p:txBody>
      </p:sp>
      <p:pic>
        <p:nvPicPr>
          <p:cNvPr id="2" name="图片 1" descr="IMG_08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41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08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69272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08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68694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08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630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08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630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 lIns="91440" tIns="45720" rIns="91440" bIns="45720" anchor="ctr" anchorCtr="0"/>
          <a:p>
            <a:endParaRPr lang="zh-CN" altLang="en-US"/>
          </a:p>
        </p:txBody>
      </p:sp>
      <p:pic>
        <p:nvPicPr>
          <p:cNvPr id="2" name="图片 1" descr="IMG_08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802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08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93991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YjJjOTQxYzhjODMyMDAzZmE0MDJkMWFkNmJlNDkwYTUifQ=="/>
  <p:tag name="commondata" val="eyJoZGlkIjoiN2YzNjBkOTgyNWQ1YTMxYzM3MzMwNWFiODNmOWIzYWMifQ==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在屏幕上显示</PresentationFormat>
  <Paragraphs>0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8" baseType="lpstr">
      <vt:lpstr>Arial</vt:lpstr>
      <vt:lpstr>宋体</vt:lpstr>
      <vt:lpstr>Wingdings</vt:lpstr>
      <vt:lpstr>微软雅黑</vt:lpstr>
      <vt:lpstr>Arial Unicode MS</vt:lpstr>
      <vt:lpstr>Calibri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WPS_1507306176</cp:lastModifiedBy>
  <cp:revision>9</cp:revision>
  <dcterms:created xsi:type="dcterms:W3CDTF">2016-03-11T04:31:00Z</dcterms:created>
  <dcterms:modified xsi:type="dcterms:W3CDTF">2025-04-22T05:00:46Z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2052-12.1.0.20784</vt:lpwstr>
  </property>
  <property fmtid="{D5CDD505-2E9C-101B-9397-08002B2CF9AE}" pid="4" name="ICV">
    <vt:lpwstr>431C39F4766B45E896EC0CFA65CA766D_13</vt:lpwstr>
  </property>
</Properties>
</file>