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0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21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42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3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20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73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1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03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D684-D19D-4786-9609-55632C08CE93}" type="datetimeFigureOut">
              <a:rPr lang="zh-CN" altLang="en-US" smtClean="0"/>
              <a:t>2019/1/17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70CB0-1281-4603-93D2-734AFA9CDD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47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4" y="0"/>
            <a:ext cx="966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4" y="0"/>
            <a:ext cx="966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4" y="0"/>
            <a:ext cx="966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4" y="0"/>
            <a:ext cx="966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4" y="0"/>
            <a:ext cx="966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4" y="0"/>
            <a:ext cx="9661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2019-01-17T08:56:15Z</dcterms:created>
  <dcterms:modified xsi:type="dcterms:W3CDTF">2019-01-17T08:58:41Z</dcterms:modified>
</cp:coreProperties>
</file>