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4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handoutMasterIdLst>
    <p:handoutMasterId r:id="rId20"/>
  </p:handoutMasterIdLst>
  <p:sldIdLst>
    <p:sldId id="264" r:id="rId3"/>
    <p:sldId id="284" r:id="rId4"/>
    <p:sldId id="256" r:id="rId5"/>
    <p:sldId id="286" r:id="rId7"/>
    <p:sldId id="299" r:id="rId8"/>
    <p:sldId id="300" r:id="rId9"/>
    <p:sldId id="310" r:id="rId10"/>
    <p:sldId id="302" r:id="rId11"/>
    <p:sldId id="303" r:id="rId12"/>
    <p:sldId id="304" r:id="rId13"/>
    <p:sldId id="301" r:id="rId14"/>
    <p:sldId id="308" r:id="rId15"/>
    <p:sldId id="309" r:id="rId16"/>
    <p:sldId id="311" r:id="rId17"/>
    <p:sldId id="307" r:id="rId18"/>
    <p:sldId id="312" r:id="rId19"/>
  </p:sldIdLst>
  <p:sldSz cx="12192000" cy="6858000"/>
  <p:notesSz cx="6858000" cy="9144000"/>
  <p:embeddedFontLst>
    <p:embeddedFont>
      <p:font typeface="汉仪细等线简" panose="00020600040101010101" pitchFamily="49" charset="-122"/>
      <p:regular r:id="rId24"/>
    </p:embeddedFont>
    <p:embeddedFont>
      <p:font typeface="汉仪雅酷黑 65W" panose="020B0604020202020204" pitchFamily="34" charset="-122"/>
      <p:regular r:id="rId25"/>
    </p:embeddedFont>
    <p:embeddedFont>
      <p:font typeface="微软雅黑" panose="020B0503020204020204" pitchFamily="34" charset="-122"/>
      <p:regular r:id="rId26"/>
    </p:embeddedFont>
    <p:embeddedFont>
      <p:font typeface="汉仪润圆-65简" panose="00020600040101010101" charset="-122"/>
      <p:regular r:id="rId27"/>
    </p:embeddedFont>
    <p:embeddedFont>
      <p:font typeface="汉仪铁线黑-65简" panose="00020600040101010101" pitchFamily="18" charset="-122"/>
      <p:regular r:id="rId28"/>
    </p:embeddedFont>
    <p:embeddedFont>
      <p:font typeface="汉仪尚巍手书简" panose="00020600040101010101" charset="-122"/>
      <p:regular r:id="rId29"/>
    </p:embeddedFont>
    <p:embeddedFont>
      <p:font typeface="Calibri" panose="020F0502020204030204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6761"/>
    <a:srgbClr val="708762"/>
    <a:srgbClr val="F0CDA6"/>
    <a:srgbClr val="D4DDC4"/>
    <a:srgbClr val="F7EFEA"/>
    <a:srgbClr val="775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11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696" y="56"/>
      </p:cViewPr>
      <p:guideLst>
        <p:guide orient="horz" pos="215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26.xml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5" Type="http://schemas.microsoft.com/office/2011/relationships/chartColorStyle" Target="colors1.xml"/><Relationship Id="rId4" Type="http://schemas.microsoft.com/office/2011/relationships/chartStyle" Target="style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oleObject" Target="&#24037;&#20316;&#31807;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monkeylead\Desktop\&#30334;&#21464;&#30340;&#22270;&#34920;\tubiao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C:\Users\monkeylead\Desktop\&#30334;&#21464;&#30340;&#22270;&#34920;\tubiao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C:\Users\monkeylead\Desktop\&#30334;&#21464;&#30340;&#22270;&#34920;\tubiao.xls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C:\Users\monkeylead\Desktop\&#30334;&#21464;&#30340;&#22270;&#34920;\tubiao.xls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C:\Users\monkeylead\Desktop\&#30334;&#21464;&#30340;&#22270;&#34920;\tubiao.xls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C:\Users\monkeylead\Desktop\&#30334;&#21464;&#30340;&#22270;&#34920;\tubiao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 forceAA="0"/>
          <a:lstStyle/>
          <a:p>
            <a:pPr>
              <a:defRPr lang="zh-CN" sz="140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t>常州各景点门票价格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[工作簿1]Sheet1!$G$3:$G$5</c:f>
              <c:strCache>
                <c:ptCount val="1"/>
                <c:pt idx="0">
                  <c:v>常州各景点门票价格 门票</c:v>
                </c:pt>
              </c:strCache>
            </c:strRef>
          </c:tx>
          <c:spPr>
            <a:blipFill rotWithShape="1">
              <a:blip xmlns:r="http://schemas.openxmlformats.org/officeDocument/2006/relationships" r:embed="rId2">
                <a:duotone>
                  <a:schemeClr val="accent1"/>
                  <a:prstClr val="white"/>
                </a:duotone>
              </a:blip>
              <a:stretch>
                <a:fillRect/>
              </a:stretch>
            </a:blip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1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blipFill rotWithShape="1">
                <a:blip xmlns:r="http://schemas.openxmlformats.org/officeDocument/2006/relationships" r:embed="rId3">
                  <a:duotone>
                    <a:schemeClr val="accent1"/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10000"/>
                  </a:prstClr>
                </a:outerShdw>
              </a:effectLst>
            </c:spPr>
          </c:dPt>
          <c:dPt>
            <c:idx val="1"/>
            <c:invertIfNegative val="0"/>
            <c:bubble3D val="0"/>
            <c:spPr>
              <a:blipFill rotWithShape="1">
                <a:blip xmlns:r="http://schemas.openxmlformats.org/officeDocument/2006/relationships" r:embed="rId3">
                  <a:duotone>
                    <a:schemeClr val="accent2"/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10000"/>
                  </a:prstClr>
                </a:outerShdw>
              </a:effectLst>
            </c:spPr>
          </c:dPt>
          <c:dPt>
            <c:idx val="2"/>
            <c:invertIfNegative val="0"/>
            <c:bubble3D val="0"/>
            <c:spPr>
              <a:blipFill rotWithShape="1">
                <a:blip xmlns:r="http://schemas.openxmlformats.org/officeDocument/2006/relationships" r:embed="rId3">
                  <a:duotone>
                    <a:schemeClr val="accent3"/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10000"/>
                  </a:prstClr>
                </a:outerShdw>
              </a:effectLst>
            </c:spPr>
          </c:dPt>
          <c:dPt>
            <c:idx val="3"/>
            <c:invertIfNegative val="0"/>
            <c:bubble3D val="0"/>
            <c:spPr>
              <a:blipFill rotWithShape="1">
                <a:blip xmlns:r="http://schemas.openxmlformats.org/officeDocument/2006/relationships" r:embed="rId3">
                  <a:duotone>
                    <a:schemeClr val="accent4"/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10000"/>
                  </a:prstClr>
                </a:outerShdw>
              </a:effectLst>
            </c:spPr>
          </c:dPt>
          <c:dPt>
            <c:idx val="4"/>
            <c:invertIfNegative val="0"/>
            <c:bubble3D val="0"/>
            <c:spPr>
              <a:blipFill rotWithShape="1">
                <a:blip xmlns:r="http://schemas.openxmlformats.org/officeDocument/2006/relationships" r:embed="rId3">
                  <a:duotone>
                    <a:schemeClr val="accent5"/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10000"/>
                  </a:prstClr>
                </a:outerShdw>
              </a:effectLst>
            </c:spPr>
          </c:dPt>
          <c:dPt>
            <c:idx val="5"/>
            <c:invertIfNegative val="0"/>
            <c:bubble3D val="0"/>
            <c:spPr>
              <a:blipFill rotWithShape="1">
                <a:blip xmlns:r="http://schemas.openxmlformats.org/officeDocument/2006/relationships" r:embed="rId3">
                  <a:duotone>
                    <a:schemeClr val="accent6"/>
                    <a:prstClr val="white"/>
                  </a:duotone>
                </a:blip>
                <a:stretch>
                  <a:fillRect/>
                </a:stretch>
              </a:blip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10000"/>
                  </a:prst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[工作簿1]Sheet1!$F$6:$F$12</c:f>
              <c:strCache>
                <c:ptCount val="7"/>
                <c:pt idx="0">
                  <c:v>红梅公园</c:v>
                </c:pt>
                <c:pt idx="1">
                  <c:v>恐龙园</c:v>
                </c:pt>
                <c:pt idx="2">
                  <c:v>天宁寺</c:v>
                </c:pt>
                <c:pt idx="3">
                  <c:v>南山竹海</c:v>
                </c:pt>
                <c:pt idx="4">
                  <c:v>天目湖</c:v>
                </c:pt>
                <c:pt idx="5">
                  <c:v>淹城春秋乐园</c:v>
                </c:pt>
                <c:pt idx="6">
                  <c:v>茅山森林公园</c:v>
                </c:pt>
              </c:strCache>
            </c:strRef>
          </c:cat>
          <c:val>
            <c:numRef>
              <c:f>[工作簿1]Sheet1!$G$6:$G$12</c:f>
              <c:numCache>
                <c:formatCode>General</c:formatCode>
                <c:ptCount val="7"/>
                <c:pt idx="0">
                  <c:v>0</c:v>
                </c:pt>
                <c:pt idx="1">
                  <c:v>260</c:v>
                </c:pt>
                <c:pt idx="2">
                  <c:v>50</c:v>
                </c:pt>
                <c:pt idx="3">
                  <c:v>70</c:v>
                </c:pt>
                <c:pt idx="4">
                  <c:v>90</c:v>
                </c:pt>
                <c:pt idx="5">
                  <c:v>110</c:v>
                </c:pt>
                <c:pt idx="6">
                  <c:v>150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2"/>
        <c:overlap val="-21"/>
        <c:axId val="371793316"/>
        <c:axId val="700706584"/>
      </c:barChart>
      <c:catAx>
        <c:axId val="371793316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lumMod val="50000"/>
                  <a:lumOff val="50000"/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50000"/>
                <a:lumOff val="50000"/>
                <a:alpha val="2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 forceAA="0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  <c:crossAx val="700706584"/>
        <c:crosses val="autoZero"/>
        <c:auto val="1"/>
        <c:lblAlgn val="ctr"/>
        <c:lblOffset val="100"/>
        <c:noMultiLvlLbl val="0"/>
      </c:catAx>
      <c:valAx>
        <c:axId val="7007065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 forceAA="0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  <c:crossAx val="3717933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 forceAA="0"/>
        <a:lstStyle/>
        <a:p>
          <a:pPr>
            <a:defRPr lang="zh-CN" sz="9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74df02f9-6abb-4b9c-b6c3-fed9870f638c}"/>
      </c:ext>
    </c:extLst>
  </c:chart>
  <c:spPr>
    <a:solidFill>
      <a:schemeClr val="accent2">
        <a:lumMod val="20000"/>
        <a:lumOff val="80000"/>
      </a:schemeClr>
    </a:solidFill>
    <a:ln w="6350" cap="flat" cmpd="sng" algn="ctr">
      <a:solidFill>
        <a:schemeClr val="tx1">
          <a:lumMod val="50000"/>
          <a:lumOff val="50000"/>
          <a:alpha val="25000"/>
        </a:schemeClr>
      </a:solidFill>
      <a:round/>
    </a:ln>
    <a:effectLst/>
  </c:spPr>
  <c:txPr>
    <a:bodyPr/>
    <a:lstStyle/>
    <a:p>
      <a:pPr>
        <a:defRPr lang="zh-CN"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[tubiao.xls]Sheet1!$H$26:$H$28</c:f>
              <c:strCache>
                <c:ptCount val="1"/>
                <c:pt idx="0">
                  <c:v>常州最近一个月平均气温情况 平均气温(摄氏度）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[tubiao.xls]Sheet1!$G$29:$G$36</c:f>
              <c:strCache>
                <c:ptCount val="8"/>
                <c:pt idx="0">
                  <c:v>3月1日-5日</c:v>
                </c:pt>
                <c:pt idx="1">
                  <c:v>3月6日-10日</c:v>
                </c:pt>
                <c:pt idx="2">
                  <c:v>3月11日-15日</c:v>
                </c:pt>
                <c:pt idx="3">
                  <c:v>3月16日-20日</c:v>
                </c:pt>
                <c:pt idx="4">
                  <c:v>3月21日-25日</c:v>
                </c:pt>
                <c:pt idx="5">
                  <c:v>3月26日-31日</c:v>
                </c:pt>
                <c:pt idx="6">
                  <c:v>4月1日-5日</c:v>
                </c:pt>
                <c:pt idx="7">
                  <c:v>4月6日-11日</c:v>
                </c:pt>
              </c:strCache>
            </c:strRef>
          </c:cat>
          <c:val>
            <c:numRef>
              <c:f>[tubiao.xls]Sheet1!$H$29:$H$36</c:f>
              <c:numCache>
                <c:formatCode>General</c:formatCode>
                <c:ptCount val="8"/>
                <c:pt idx="0">
                  <c:v>6.5</c:v>
                </c:pt>
                <c:pt idx="1">
                  <c:v>8.1</c:v>
                </c:pt>
                <c:pt idx="2">
                  <c:v>10.1</c:v>
                </c:pt>
                <c:pt idx="3">
                  <c:v>12.8</c:v>
                </c:pt>
                <c:pt idx="4">
                  <c:v>11.1</c:v>
                </c:pt>
                <c:pt idx="5">
                  <c:v>13.7</c:v>
                </c:pt>
                <c:pt idx="6">
                  <c:v>15.2</c:v>
                </c:pt>
                <c:pt idx="7">
                  <c:v>22.1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903488025"/>
        <c:axId val="973628335"/>
      </c:lineChart>
      <c:catAx>
        <c:axId val="903488025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73628335"/>
        <c:crosses val="autoZero"/>
        <c:auto val="1"/>
        <c:lblAlgn val="ctr"/>
        <c:lblOffset val="100"/>
        <c:noMultiLvlLbl val="0"/>
      </c:catAx>
      <c:valAx>
        <c:axId val="973628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0348802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0b18cd29-5fb6-401b-8e06-c7c99e62f6a4}"/>
      </c:ext>
    </c:extLst>
  </c:chart>
  <c:spPr>
    <a:solidFill>
      <a:schemeClr val="accent4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68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[tubiao.xls]Sheet1!$H$26:$H$28</c:f>
              <c:strCache>
                <c:ptCount val="1"/>
                <c:pt idx="0">
                  <c:v>常州最近一个月平均气温情况 平均气温(摄氏度）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[tubiao.xls]Sheet1!$G$29:$G$36</c:f>
              <c:strCache>
                <c:ptCount val="8"/>
                <c:pt idx="0">
                  <c:v>3月1日-5日</c:v>
                </c:pt>
                <c:pt idx="1">
                  <c:v>3月6日-10日</c:v>
                </c:pt>
                <c:pt idx="2">
                  <c:v>3月11日-15日</c:v>
                </c:pt>
                <c:pt idx="3">
                  <c:v>3月16日-20日</c:v>
                </c:pt>
                <c:pt idx="4">
                  <c:v>3月21日-25日</c:v>
                </c:pt>
                <c:pt idx="5">
                  <c:v>3月26日-31日</c:v>
                </c:pt>
                <c:pt idx="6">
                  <c:v>4月1日-5日</c:v>
                </c:pt>
                <c:pt idx="7">
                  <c:v>4月6日-11日</c:v>
                </c:pt>
              </c:strCache>
            </c:strRef>
          </c:cat>
          <c:val>
            <c:numRef>
              <c:f>[tubiao.xls]Sheet1!$H$29:$H$36</c:f>
              <c:numCache>
                <c:formatCode>General</c:formatCode>
                <c:ptCount val="8"/>
                <c:pt idx="0">
                  <c:v>6.5</c:v>
                </c:pt>
                <c:pt idx="1">
                  <c:v>8.1</c:v>
                </c:pt>
                <c:pt idx="2">
                  <c:v>10.1</c:v>
                </c:pt>
                <c:pt idx="3">
                  <c:v>12.8</c:v>
                </c:pt>
                <c:pt idx="4">
                  <c:v>11.1</c:v>
                </c:pt>
                <c:pt idx="5">
                  <c:v>13.7</c:v>
                </c:pt>
                <c:pt idx="6">
                  <c:v>15.2</c:v>
                </c:pt>
                <c:pt idx="7">
                  <c:v>22.1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903488025"/>
        <c:axId val="973628335"/>
      </c:lineChart>
      <c:catAx>
        <c:axId val="903488025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73628335"/>
        <c:crosses val="autoZero"/>
        <c:auto val="1"/>
        <c:lblAlgn val="ctr"/>
        <c:lblOffset val="100"/>
        <c:noMultiLvlLbl val="0"/>
      </c:catAx>
      <c:valAx>
        <c:axId val="973628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0348802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3499fb77-b89f-4702-b9d1-5e8c65dc2206}"/>
      </c:ext>
    </c:extLst>
  </c:chart>
  <c:spPr>
    <a:solidFill>
      <a:schemeClr val="accent4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400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68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[tubiao.xls]Sheet1!$H$26:$H$28</c:f>
              <c:strCache>
                <c:ptCount val="1"/>
                <c:pt idx="0">
                  <c:v>常州最近一个月平均气温情况 平均气温(摄氏度）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[tubiao.xls]Sheet1!$G$29:$G$36</c:f>
              <c:strCache>
                <c:ptCount val="8"/>
                <c:pt idx="0">
                  <c:v>3月1日-5日</c:v>
                </c:pt>
                <c:pt idx="1">
                  <c:v>3月6日-10日</c:v>
                </c:pt>
                <c:pt idx="2">
                  <c:v>3月11日-15日</c:v>
                </c:pt>
                <c:pt idx="3">
                  <c:v>3月16日-20日</c:v>
                </c:pt>
                <c:pt idx="4">
                  <c:v>3月21日-25日</c:v>
                </c:pt>
                <c:pt idx="5">
                  <c:v>3月26日-31日</c:v>
                </c:pt>
                <c:pt idx="6">
                  <c:v>4月1日-5日</c:v>
                </c:pt>
                <c:pt idx="7">
                  <c:v>4月6日-11日</c:v>
                </c:pt>
              </c:strCache>
            </c:strRef>
          </c:cat>
          <c:val>
            <c:numRef>
              <c:f>[tubiao.xls]Sheet1!$H$29:$H$36</c:f>
              <c:numCache>
                <c:formatCode>General</c:formatCode>
                <c:ptCount val="8"/>
                <c:pt idx="0">
                  <c:v>6.5</c:v>
                </c:pt>
                <c:pt idx="1">
                  <c:v>8.1</c:v>
                </c:pt>
                <c:pt idx="2">
                  <c:v>10.1</c:v>
                </c:pt>
                <c:pt idx="3">
                  <c:v>12.8</c:v>
                </c:pt>
                <c:pt idx="4">
                  <c:v>11.1</c:v>
                </c:pt>
                <c:pt idx="5">
                  <c:v>13.7</c:v>
                </c:pt>
                <c:pt idx="6">
                  <c:v>15.2</c:v>
                </c:pt>
                <c:pt idx="7">
                  <c:v>22.1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903488025"/>
        <c:axId val="973628335"/>
      </c:lineChart>
      <c:catAx>
        <c:axId val="903488025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73628335"/>
        <c:crosses val="autoZero"/>
        <c:auto val="1"/>
        <c:lblAlgn val="ctr"/>
        <c:lblOffset val="100"/>
        <c:noMultiLvlLbl val="0"/>
      </c:catAx>
      <c:valAx>
        <c:axId val="973628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0348802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0452ffba-3650-43b0-9761-3a7ab4b33981}"/>
      </c:ext>
    </c:extLst>
  </c:chart>
  <c:spPr>
    <a:solidFill>
      <a:schemeClr val="accent4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400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68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[tubiao.xls]Sheet1!$H$26:$H$28</c:f>
              <c:strCache>
                <c:ptCount val="1"/>
                <c:pt idx="0">
                  <c:v>常州最近一个月平均气温情况 平均气温(摄氏度）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[tubiao.xls]Sheet1!$G$29:$G$36</c:f>
              <c:strCache>
                <c:ptCount val="8"/>
                <c:pt idx="0">
                  <c:v>3月1日-5日</c:v>
                </c:pt>
                <c:pt idx="1">
                  <c:v>3月6日-10日</c:v>
                </c:pt>
                <c:pt idx="2">
                  <c:v>3月11日-15日</c:v>
                </c:pt>
                <c:pt idx="3">
                  <c:v>3月16日-20日</c:v>
                </c:pt>
                <c:pt idx="4">
                  <c:v>3月21日-25日</c:v>
                </c:pt>
                <c:pt idx="5">
                  <c:v>3月26日-31日</c:v>
                </c:pt>
                <c:pt idx="6">
                  <c:v>4月1日-5日</c:v>
                </c:pt>
                <c:pt idx="7">
                  <c:v>4月6日-11日</c:v>
                </c:pt>
              </c:strCache>
            </c:strRef>
          </c:cat>
          <c:val>
            <c:numRef>
              <c:f>[tubiao.xls]Sheet1!$H$29:$H$36</c:f>
              <c:numCache>
                <c:formatCode>General</c:formatCode>
                <c:ptCount val="8"/>
                <c:pt idx="0">
                  <c:v>6.5</c:v>
                </c:pt>
                <c:pt idx="1">
                  <c:v>8.1</c:v>
                </c:pt>
                <c:pt idx="2">
                  <c:v>10.1</c:v>
                </c:pt>
                <c:pt idx="3">
                  <c:v>12.8</c:v>
                </c:pt>
                <c:pt idx="4">
                  <c:v>11.1</c:v>
                </c:pt>
                <c:pt idx="5">
                  <c:v>13.7</c:v>
                </c:pt>
                <c:pt idx="6">
                  <c:v>15.2</c:v>
                </c:pt>
                <c:pt idx="7">
                  <c:v>22.1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903488025"/>
        <c:axId val="973628335"/>
      </c:lineChart>
      <c:catAx>
        <c:axId val="903488025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73628335"/>
        <c:crosses val="autoZero"/>
        <c:auto val="1"/>
        <c:lblAlgn val="ctr"/>
        <c:lblOffset val="100"/>
        <c:noMultiLvlLbl val="0"/>
      </c:catAx>
      <c:valAx>
        <c:axId val="973628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0348802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f8f15980-8e3a-4a0e-ba54-cf52562013ae}"/>
      </c:ext>
    </c:extLst>
  </c:chart>
  <c:spPr>
    <a:solidFill>
      <a:schemeClr val="accent4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400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2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[tubiao.xls]Sheet1!$S$5:$S$7</c:f>
              <c:strCache>
                <c:ptCount val="1"/>
                <c:pt idx="0">
                  <c:v>不同出行方式的人均碳排量 每千米排放量（克）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[tubiao.xls]Sheet1!$R$8:$R$14</c:f>
              <c:strCache>
                <c:ptCount val="7"/>
                <c:pt idx="0">
                  <c:v>燃油汽车</c:v>
                </c:pt>
                <c:pt idx="1">
                  <c:v>电动汽车</c:v>
                </c:pt>
                <c:pt idx="2">
                  <c:v>燃油公交车</c:v>
                </c:pt>
                <c:pt idx="3">
                  <c:v>电动公交车</c:v>
                </c:pt>
                <c:pt idx="4">
                  <c:v>地铁</c:v>
                </c:pt>
                <c:pt idx="5">
                  <c:v>电动自行车</c:v>
                </c:pt>
                <c:pt idx="6">
                  <c:v>自行车</c:v>
                </c:pt>
              </c:strCache>
            </c:strRef>
          </c:cat>
          <c:val>
            <c:numRef>
              <c:f>[tubiao.xls]Sheet1!$S$8:$S$14</c:f>
              <c:numCache>
                <c:formatCode>General</c:formatCode>
                <c:ptCount val="7"/>
                <c:pt idx="0">
                  <c:v>140</c:v>
                </c:pt>
                <c:pt idx="1">
                  <c:v>30</c:v>
                </c:pt>
                <c:pt idx="2">
                  <c:v>20</c:v>
                </c:pt>
                <c:pt idx="3">
                  <c:v>10</c:v>
                </c:pt>
                <c:pt idx="4">
                  <c:v>5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963655279"/>
        <c:axId val="368956444"/>
      </c:lineChart>
      <c:catAx>
        <c:axId val="96365527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68956444"/>
        <c:crosses val="autoZero"/>
        <c:auto val="1"/>
        <c:lblAlgn val="ctr"/>
        <c:lblOffset val="100"/>
        <c:noMultiLvlLbl val="0"/>
      </c:catAx>
      <c:valAx>
        <c:axId val="3689564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636552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05b6b5d9-307a-429b-befc-e70f5eb45e85}"/>
      </c:ext>
    </c:extLst>
  </c:chart>
  <c:spPr>
    <a:solidFill>
      <a:schemeClr val="accent4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000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92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[tubiao.xls]Sheet1!$S$5:$S$7</c:f>
              <c:strCache>
                <c:ptCount val="1"/>
                <c:pt idx="0">
                  <c:v>不同出行方式的人均碳排量 每千米排放量（克）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[tubiao.xls]Sheet1!$R$8:$R$14</c:f>
              <c:strCache>
                <c:ptCount val="7"/>
                <c:pt idx="0">
                  <c:v>燃油汽车</c:v>
                </c:pt>
                <c:pt idx="1">
                  <c:v>电动汽车</c:v>
                </c:pt>
                <c:pt idx="2">
                  <c:v>燃油公交车</c:v>
                </c:pt>
                <c:pt idx="3">
                  <c:v>电动公交车</c:v>
                </c:pt>
                <c:pt idx="4">
                  <c:v>地铁</c:v>
                </c:pt>
                <c:pt idx="5">
                  <c:v>电动自行车</c:v>
                </c:pt>
                <c:pt idx="6">
                  <c:v>自行车</c:v>
                </c:pt>
              </c:strCache>
            </c:strRef>
          </c:cat>
          <c:val>
            <c:numRef>
              <c:f>[tubiao.xls]Sheet1!$S$8:$S$14</c:f>
              <c:numCache>
                <c:formatCode>General</c:formatCode>
                <c:ptCount val="7"/>
                <c:pt idx="0">
                  <c:v>140</c:v>
                </c:pt>
                <c:pt idx="1">
                  <c:v>30</c:v>
                </c:pt>
                <c:pt idx="2">
                  <c:v>20</c:v>
                </c:pt>
                <c:pt idx="3">
                  <c:v>10</c:v>
                </c:pt>
                <c:pt idx="4">
                  <c:v>5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40"/>
        <c:overlap val="-40"/>
        <c:axId val="768629466"/>
        <c:axId val="585741393"/>
      </c:barChart>
      <c:catAx>
        <c:axId val="768629466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85741393"/>
        <c:crosses val="autoZero"/>
        <c:auto val="1"/>
        <c:lblAlgn val="ctr"/>
        <c:lblOffset val="100"/>
        <c:noMultiLvlLbl val="0"/>
      </c:catAx>
      <c:valAx>
        <c:axId val="58574139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02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6862946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>
        <c:manualLayout>
          <c:xMode val="edge"/>
          <c:yMode val="edge"/>
          <c:x val="0.203808914139393"/>
          <c:y val="0.872043918918919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99474480-0d89-44d1-8df9-f746261c8a19}"/>
      </c:ext>
    </c:extLst>
  </c:chart>
  <c:spPr>
    <a:solidFill>
      <a:schemeClr val="accent4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600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02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28575" cap="rnd">
        <a:solidFill>
          <a:schemeClr val="phClr"/>
        </a:solidFill>
        <a:round/>
      </a:ln>
      <a:effectLst/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02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28575" cap="rnd">
        <a:solidFill>
          <a:schemeClr val="phClr"/>
        </a:solidFill>
        <a:round/>
      </a:ln>
      <a:effectLst/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02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28575" cap="rnd">
        <a:solidFill>
          <a:schemeClr val="phClr"/>
        </a:solidFill>
        <a:round/>
      </a:ln>
      <a:effectLst/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1002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28575" cap="rnd">
        <a:solidFill>
          <a:schemeClr val="phClr"/>
        </a:solidFill>
        <a:round/>
      </a:ln>
      <a:effectLst/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1002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28575" cap="rnd">
        <a:solidFill>
          <a:schemeClr val="phClr"/>
        </a:solidFill>
        <a:round/>
      </a:ln>
      <a:effectLst/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1011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noFill/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细等线简" panose="00020600040101010101" pitchFamily="49" charset="-122"/>
              <a:ea typeface="汉仪细等线简" panose="00020600040101010101" pitchFamily="49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汉仪细等线简" panose="00020600040101010101" pitchFamily="49" charset="-122"/>
              </a:rPr>
            </a:fld>
            <a:endParaRPr lang="zh-CN" altLang="en-US">
              <a:latin typeface="汉仪细等线简" panose="00020600040101010101" pitchFamily="49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细等线简" panose="00020600040101010101" pitchFamily="49" charset="-122"/>
              <a:ea typeface="汉仪细等线简" panose="00020600040101010101" pitchFamily="49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汉仪细等线简" panose="00020600040101010101" pitchFamily="49" charset="-122"/>
              </a:rPr>
            </a:fld>
            <a:endParaRPr lang="zh-CN" altLang="en-US">
              <a:latin typeface="汉仪细等线简" panose="0002060004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细等线简" panose="00020600040101010101" pitchFamily="49" charset="-122"/>
                <a:ea typeface="汉仪细等线简" panose="0002060004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细等线简" panose="00020600040101010101" pitchFamily="49" charset="-122"/>
                <a:ea typeface="汉仪细等线简" panose="00020600040101010101" pitchFamily="49" charset="-122"/>
              </a:defRPr>
            </a:lvl1pPr>
          </a:lstStyle>
          <a:p>
            <a:fld id="{E2359F69-FFBF-4DAB-85D5-3347D36AD1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细等线简" panose="00020600040101010101" pitchFamily="49" charset="-122"/>
                <a:ea typeface="汉仪细等线简" panose="0002060004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细等线简" panose="00020600040101010101" pitchFamily="49" charset="-122"/>
                <a:ea typeface="汉仪细等线简" panose="00020600040101010101" pitchFamily="49" charset="-122"/>
              </a:defRPr>
            </a:lvl1pPr>
          </a:lstStyle>
          <a:p>
            <a:fld id="{C542F87B-29D4-4ADB-A160-EB227E2A152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细等线简" panose="00020600040101010101" pitchFamily="49" charset="-122"/>
        <a:ea typeface="汉仪细等线简" panose="00020600040101010101" pitchFamily="49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细等线简" panose="00020600040101010101" pitchFamily="49" charset="-122"/>
        <a:ea typeface="汉仪细等线简" panose="00020600040101010101" pitchFamily="49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细等线简" panose="00020600040101010101" pitchFamily="49" charset="-122"/>
        <a:ea typeface="汉仪细等线简" panose="00020600040101010101" pitchFamily="49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细等线简" panose="00020600040101010101" pitchFamily="49" charset="-122"/>
        <a:ea typeface="汉仪细等线简" panose="00020600040101010101" pitchFamily="49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细等线简" panose="00020600040101010101" pitchFamily="49" charset="-122"/>
        <a:ea typeface="汉仪细等线简" panose="0002060004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F87B-29D4-4ADB-A160-EB227E2A15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2F87B-29D4-4ADB-A160-EB227E2A15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F016-1E73-42CE-933F-22519DA0AD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98B-F2B5-4771-A7ED-EA45C68A07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F016-1E73-42CE-933F-22519DA0AD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98B-F2B5-4771-A7ED-EA45C68A07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F016-1E73-42CE-933F-22519DA0AD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98B-F2B5-4771-A7ED-EA45C68A07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F016-1E73-42CE-933F-22519DA0AD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98B-F2B5-4771-A7ED-EA45C68A07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F016-1E73-42CE-933F-22519DA0AD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98B-F2B5-4771-A7ED-EA45C68A07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F016-1E73-42CE-933F-22519DA0AD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98B-F2B5-4771-A7ED-EA45C68A07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F016-1E73-42CE-933F-22519DA0AD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98B-F2B5-4771-A7ED-EA45C68A07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F016-1E73-42CE-933F-22519DA0AD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98B-F2B5-4771-A7ED-EA45C68A07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F016-1E73-42CE-933F-22519DA0AD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98B-F2B5-4771-A7ED-EA45C68A07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F016-1E73-42CE-933F-22519DA0AD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98B-F2B5-4771-A7ED-EA45C68A07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CF016-1E73-42CE-933F-22519DA0AD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B198B-F2B5-4771-A7ED-EA45C68A07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汉仪细等线简" panose="00020600040101010101" pitchFamily="49" charset="-122"/>
                <a:ea typeface="汉仪细等线简" panose="00020600040101010101" pitchFamily="49" charset="-122"/>
              </a:defRPr>
            </a:lvl1pPr>
          </a:lstStyle>
          <a:p>
            <a:fld id="{4C6CF016-1E73-42CE-933F-22519DA0AD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汉仪细等线简" panose="00020600040101010101" pitchFamily="49" charset="-122"/>
                <a:ea typeface="汉仪细等线简" panose="0002060004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汉仪细等线简" panose="00020600040101010101" pitchFamily="49" charset="-122"/>
                <a:ea typeface="汉仪细等线简" panose="00020600040101010101" pitchFamily="49" charset="-122"/>
              </a:defRPr>
            </a:lvl1pPr>
          </a:lstStyle>
          <a:p>
            <a:fld id="{3EBB198B-F2B5-4771-A7ED-EA45C68A07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细等线简" panose="00020600040101010101" pitchFamily="49" charset="-122"/>
          <a:ea typeface="汉仪细等线简" panose="0002060004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细等线简" panose="00020600040101010101" pitchFamily="49" charset="-122"/>
          <a:ea typeface="汉仪细等线简" panose="0002060004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细等线简" panose="00020600040101010101" pitchFamily="49" charset="-122"/>
          <a:ea typeface="汉仪细等线简" panose="0002060004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细等线简" panose="00020600040101010101" pitchFamily="49" charset="-122"/>
          <a:ea typeface="汉仪细等线简" panose="00020600040101010101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细等线简" panose="00020600040101010101" pitchFamily="49" charset="-122"/>
          <a:ea typeface="汉仪细等线简" panose="00020600040101010101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细等线简" panose="00020600040101010101" pitchFamily="49" charset="-122"/>
          <a:ea typeface="汉仪细等线简" panose="0002060004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sv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4.svg"/><Relationship Id="rId7" Type="http://schemas.openxmlformats.org/officeDocument/2006/relationships/image" Target="../media/image23.png"/><Relationship Id="rId6" Type="http://schemas.openxmlformats.org/officeDocument/2006/relationships/tags" Target="../tags/tag1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3" Type="http://schemas.openxmlformats.org/officeDocument/2006/relationships/tags" Target="../tags/tag12.xml"/><Relationship Id="rId2" Type="http://schemas.openxmlformats.org/officeDocument/2006/relationships/image" Target="../media/image20.sv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image" Target="../media/image26.png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image" Target="../media/image25.png"/><Relationship Id="rId2" Type="http://schemas.openxmlformats.org/officeDocument/2006/relationships/tags" Target="../tags/tag15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25.xml"/><Relationship Id="rId15" Type="http://schemas.openxmlformats.org/officeDocument/2006/relationships/image" Target="../media/image28.png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image" Target="../media/image27.png"/><Relationship Id="rId10" Type="http://schemas.openxmlformats.org/officeDocument/2006/relationships/tags" Target="../tags/tag21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video" Target="NULL" TargetMode="External"/><Relationship Id="rId8" Type="http://schemas.openxmlformats.org/officeDocument/2006/relationships/image" Target="../media/image9.png"/><Relationship Id="rId7" Type="http://schemas.openxmlformats.org/officeDocument/2006/relationships/image" Target="../media/image1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microsoft.com/office/2007/relationships/media" Target="../media/media1.mp4"/><Relationship Id="rId1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-2" y="0"/>
            <a:ext cx="12192002" cy="6853187"/>
          </a:xfrm>
          <a:prstGeom prst="rect">
            <a:avLst/>
          </a:prstGeom>
          <a:solidFill>
            <a:srgbClr val="FF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75136"/>
              </a:solidFill>
            </a:endParaRPr>
          </a:p>
        </p:txBody>
      </p:sp>
      <p:sp>
        <p:nvSpPr>
          <p:cNvPr id="31" name="Freeform 5"/>
          <p:cNvSpPr/>
          <p:nvPr/>
        </p:nvSpPr>
        <p:spPr bwMode="auto">
          <a:xfrm flipH="1">
            <a:off x="8884389" y="-1"/>
            <a:ext cx="3322217" cy="1437950"/>
          </a:xfrm>
          <a:custGeom>
            <a:avLst/>
            <a:gdLst>
              <a:gd name="T0" fmla="*/ 0 w 1566"/>
              <a:gd name="T1" fmla="*/ 0 h 617"/>
              <a:gd name="T2" fmla="*/ 1566 w 1566"/>
              <a:gd name="T3" fmla="*/ 0 h 617"/>
              <a:gd name="T4" fmla="*/ 1102 w 1566"/>
              <a:gd name="T5" fmla="*/ 159 h 617"/>
              <a:gd name="T6" fmla="*/ 680 w 1566"/>
              <a:gd name="T7" fmla="*/ 298 h 617"/>
              <a:gd name="T8" fmla="*/ 175 w 1566"/>
              <a:gd name="T9" fmla="*/ 603 h 617"/>
              <a:gd name="T10" fmla="*/ 0 w 1566"/>
              <a:gd name="T11" fmla="*/ 597 h 617"/>
              <a:gd name="T12" fmla="*/ 0 w 1566"/>
              <a:gd name="T13" fmla="*/ 0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6" h="617">
                <a:moveTo>
                  <a:pt x="0" y="0"/>
                </a:moveTo>
                <a:cubicBezTo>
                  <a:pt x="1566" y="0"/>
                  <a:pt x="1566" y="0"/>
                  <a:pt x="1566" y="0"/>
                </a:cubicBezTo>
                <a:cubicBezTo>
                  <a:pt x="1499" y="105"/>
                  <a:pt x="1351" y="183"/>
                  <a:pt x="1102" y="159"/>
                </a:cubicBezTo>
                <a:cubicBezTo>
                  <a:pt x="859" y="136"/>
                  <a:pt x="917" y="347"/>
                  <a:pt x="680" y="298"/>
                </a:cubicBezTo>
                <a:cubicBezTo>
                  <a:pt x="214" y="202"/>
                  <a:pt x="487" y="523"/>
                  <a:pt x="175" y="603"/>
                </a:cubicBezTo>
                <a:cubicBezTo>
                  <a:pt x="119" y="617"/>
                  <a:pt x="59" y="613"/>
                  <a:pt x="0" y="597"/>
                </a:cubicBezTo>
                <a:lnTo>
                  <a:pt x="0" y="0"/>
                </a:lnTo>
                <a:close/>
              </a:path>
            </a:pathLst>
          </a:custGeom>
          <a:solidFill>
            <a:srgbClr val="F0CD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9"/>
          <p:cNvSpPr/>
          <p:nvPr/>
        </p:nvSpPr>
        <p:spPr bwMode="auto">
          <a:xfrm flipH="1">
            <a:off x="8772191" y="4593"/>
            <a:ext cx="3432244" cy="1387497"/>
          </a:xfrm>
          <a:custGeom>
            <a:avLst/>
            <a:gdLst>
              <a:gd name="T0" fmla="*/ 1514 w 1522"/>
              <a:gd name="T1" fmla="*/ 0 h 578"/>
              <a:gd name="T2" fmla="*/ 1522 w 1522"/>
              <a:gd name="T3" fmla="*/ 0 h 578"/>
              <a:gd name="T4" fmla="*/ 1455 w 1522"/>
              <a:gd name="T5" fmla="*/ 111 h 578"/>
              <a:gd name="T6" fmla="*/ 1055 w 1522"/>
              <a:gd name="T7" fmla="*/ 211 h 578"/>
              <a:gd name="T8" fmla="*/ 1026 w 1522"/>
              <a:gd name="T9" fmla="*/ 206 h 578"/>
              <a:gd name="T10" fmla="*/ 831 w 1522"/>
              <a:gd name="T11" fmla="*/ 288 h 578"/>
              <a:gd name="T12" fmla="*/ 808 w 1522"/>
              <a:gd name="T13" fmla="*/ 322 h 578"/>
              <a:gd name="T14" fmla="*/ 680 w 1522"/>
              <a:gd name="T15" fmla="*/ 399 h 578"/>
              <a:gd name="T16" fmla="*/ 525 w 1522"/>
              <a:gd name="T17" fmla="*/ 370 h 578"/>
              <a:gd name="T18" fmla="*/ 386 w 1522"/>
              <a:gd name="T19" fmla="*/ 353 h 578"/>
              <a:gd name="T20" fmla="*/ 295 w 1522"/>
              <a:gd name="T21" fmla="*/ 451 h 578"/>
              <a:gd name="T22" fmla="*/ 183 w 1522"/>
              <a:gd name="T23" fmla="*/ 559 h 578"/>
              <a:gd name="T24" fmla="*/ 2 w 1522"/>
              <a:gd name="T25" fmla="*/ 552 h 578"/>
              <a:gd name="T26" fmla="*/ 2 w 1522"/>
              <a:gd name="T27" fmla="*/ 545 h 578"/>
              <a:gd name="T28" fmla="*/ 8 w 1522"/>
              <a:gd name="T29" fmla="*/ 541 h 578"/>
              <a:gd name="T30" fmla="*/ 186 w 1522"/>
              <a:gd name="T31" fmla="*/ 548 h 578"/>
              <a:gd name="T32" fmla="*/ 287 w 1522"/>
              <a:gd name="T33" fmla="*/ 451 h 578"/>
              <a:gd name="T34" fmla="*/ 390 w 1522"/>
              <a:gd name="T35" fmla="*/ 342 h 578"/>
              <a:gd name="T36" fmla="*/ 531 w 1522"/>
              <a:gd name="T37" fmla="*/ 358 h 578"/>
              <a:gd name="T38" fmla="*/ 684 w 1522"/>
              <a:gd name="T39" fmla="*/ 388 h 578"/>
              <a:gd name="T40" fmla="*/ 803 w 1522"/>
              <a:gd name="T41" fmla="*/ 318 h 578"/>
              <a:gd name="T42" fmla="*/ 826 w 1522"/>
              <a:gd name="T43" fmla="*/ 284 h 578"/>
              <a:gd name="T44" fmla="*/ 1031 w 1522"/>
              <a:gd name="T45" fmla="*/ 195 h 578"/>
              <a:gd name="T46" fmla="*/ 1060 w 1522"/>
              <a:gd name="T47" fmla="*/ 199 h 578"/>
              <a:gd name="T48" fmla="*/ 1451 w 1522"/>
              <a:gd name="T49" fmla="*/ 105 h 578"/>
              <a:gd name="T50" fmla="*/ 1514 w 1522"/>
              <a:gd name="T51" fmla="*/ 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22" h="578">
                <a:moveTo>
                  <a:pt x="1514" y="0"/>
                </a:moveTo>
                <a:cubicBezTo>
                  <a:pt x="1522" y="0"/>
                  <a:pt x="1522" y="0"/>
                  <a:pt x="1522" y="0"/>
                </a:cubicBezTo>
                <a:cubicBezTo>
                  <a:pt x="1509" y="31"/>
                  <a:pt x="1489" y="68"/>
                  <a:pt x="1455" y="111"/>
                </a:cubicBezTo>
                <a:cubicBezTo>
                  <a:pt x="1343" y="254"/>
                  <a:pt x="1197" y="232"/>
                  <a:pt x="1055" y="211"/>
                </a:cubicBezTo>
                <a:cubicBezTo>
                  <a:pt x="1046" y="209"/>
                  <a:pt x="1037" y="208"/>
                  <a:pt x="1026" y="206"/>
                </a:cubicBezTo>
                <a:cubicBezTo>
                  <a:pt x="897" y="188"/>
                  <a:pt x="879" y="214"/>
                  <a:pt x="831" y="288"/>
                </a:cubicBezTo>
                <a:cubicBezTo>
                  <a:pt x="824" y="299"/>
                  <a:pt x="816" y="310"/>
                  <a:pt x="808" y="322"/>
                </a:cubicBezTo>
                <a:cubicBezTo>
                  <a:pt x="771" y="377"/>
                  <a:pt x="728" y="397"/>
                  <a:pt x="680" y="399"/>
                </a:cubicBezTo>
                <a:cubicBezTo>
                  <a:pt x="633" y="401"/>
                  <a:pt x="581" y="386"/>
                  <a:pt x="525" y="370"/>
                </a:cubicBezTo>
                <a:cubicBezTo>
                  <a:pt x="469" y="353"/>
                  <a:pt x="424" y="343"/>
                  <a:pt x="386" y="353"/>
                </a:cubicBezTo>
                <a:cubicBezTo>
                  <a:pt x="350" y="362"/>
                  <a:pt x="320" y="390"/>
                  <a:pt x="295" y="451"/>
                </a:cubicBezTo>
                <a:cubicBezTo>
                  <a:pt x="269" y="511"/>
                  <a:pt x="229" y="544"/>
                  <a:pt x="183" y="559"/>
                </a:cubicBezTo>
                <a:cubicBezTo>
                  <a:pt x="126" y="578"/>
                  <a:pt x="60" y="570"/>
                  <a:pt x="2" y="552"/>
                </a:cubicBezTo>
                <a:cubicBezTo>
                  <a:pt x="0" y="551"/>
                  <a:pt x="0" y="548"/>
                  <a:pt x="2" y="545"/>
                </a:cubicBezTo>
                <a:cubicBezTo>
                  <a:pt x="4" y="542"/>
                  <a:pt x="7" y="540"/>
                  <a:pt x="8" y="541"/>
                </a:cubicBezTo>
                <a:cubicBezTo>
                  <a:pt x="66" y="559"/>
                  <a:pt x="130" y="567"/>
                  <a:pt x="186" y="548"/>
                </a:cubicBezTo>
                <a:cubicBezTo>
                  <a:pt x="228" y="534"/>
                  <a:pt x="265" y="504"/>
                  <a:pt x="287" y="451"/>
                </a:cubicBezTo>
                <a:cubicBezTo>
                  <a:pt x="316" y="384"/>
                  <a:pt x="349" y="352"/>
                  <a:pt x="390" y="342"/>
                </a:cubicBezTo>
                <a:cubicBezTo>
                  <a:pt x="429" y="332"/>
                  <a:pt x="475" y="342"/>
                  <a:pt x="531" y="358"/>
                </a:cubicBezTo>
                <a:cubicBezTo>
                  <a:pt x="586" y="375"/>
                  <a:pt x="638" y="390"/>
                  <a:pt x="684" y="388"/>
                </a:cubicBezTo>
                <a:cubicBezTo>
                  <a:pt x="729" y="386"/>
                  <a:pt x="769" y="367"/>
                  <a:pt x="803" y="318"/>
                </a:cubicBezTo>
                <a:cubicBezTo>
                  <a:pt x="811" y="306"/>
                  <a:pt x="819" y="295"/>
                  <a:pt x="826" y="284"/>
                </a:cubicBezTo>
                <a:cubicBezTo>
                  <a:pt x="878" y="204"/>
                  <a:pt x="897" y="175"/>
                  <a:pt x="1031" y="195"/>
                </a:cubicBezTo>
                <a:cubicBezTo>
                  <a:pt x="1040" y="196"/>
                  <a:pt x="1050" y="198"/>
                  <a:pt x="1060" y="199"/>
                </a:cubicBezTo>
                <a:cubicBezTo>
                  <a:pt x="1200" y="220"/>
                  <a:pt x="1344" y="242"/>
                  <a:pt x="1451" y="105"/>
                </a:cubicBezTo>
                <a:cubicBezTo>
                  <a:pt x="1483" y="64"/>
                  <a:pt x="1503" y="29"/>
                  <a:pt x="15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"/>
          <a:srcRect t="36290"/>
          <a:stretch>
            <a:fillRect/>
          </a:stretch>
        </p:blipFill>
        <p:spPr>
          <a:xfrm flipH="1">
            <a:off x="10468790" y="-1"/>
            <a:ext cx="1740141" cy="153881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-9223" y="5126537"/>
            <a:ext cx="1842485" cy="1742242"/>
            <a:chOff x="-9223" y="4725535"/>
            <a:chExt cx="2266559" cy="2143244"/>
          </a:xfrm>
        </p:grpSpPr>
        <p:pic>
          <p:nvPicPr>
            <p:cNvPr id="122" name="图片 121"/>
            <p:cNvPicPr>
              <a:picLocks noChangeAspect="1"/>
            </p:cNvPicPr>
            <p:nvPr/>
          </p:nvPicPr>
          <p:blipFill rotWithShape="1">
            <a:blip r:embed="rId2"/>
            <a:srcRect l="25031" b="6307"/>
            <a:stretch>
              <a:fillRect/>
            </a:stretch>
          </p:blipFill>
          <p:spPr>
            <a:xfrm>
              <a:off x="-3167" y="4725535"/>
              <a:ext cx="1188338" cy="2142001"/>
            </a:xfrm>
            <a:prstGeom prst="rect">
              <a:avLst/>
            </a:prstGeom>
          </p:spPr>
        </p:pic>
        <p:pic>
          <p:nvPicPr>
            <p:cNvPr id="123" name="图片 122"/>
            <p:cNvPicPr>
              <a:picLocks noChangeAspect="1"/>
            </p:cNvPicPr>
            <p:nvPr/>
          </p:nvPicPr>
          <p:blipFill rotWithShape="1">
            <a:blip r:embed="rId3"/>
            <a:srcRect l="8551" b="2312"/>
            <a:stretch>
              <a:fillRect/>
            </a:stretch>
          </p:blipFill>
          <p:spPr>
            <a:xfrm>
              <a:off x="-9223" y="5445397"/>
              <a:ext cx="1979197" cy="1423382"/>
            </a:xfrm>
            <a:prstGeom prst="rect">
              <a:avLst/>
            </a:prstGeom>
          </p:spPr>
        </p:pic>
        <p:pic>
          <p:nvPicPr>
            <p:cNvPr id="124" name="图片 123"/>
            <p:cNvPicPr>
              <a:picLocks noChangeAspect="1"/>
            </p:cNvPicPr>
            <p:nvPr/>
          </p:nvPicPr>
          <p:blipFill rotWithShape="1">
            <a:blip r:embed="rId4"/>
            <a:srcRect b="17013"/>
            <a:stretch>
              <a:fillRect/>
            </a:stretch>
          </p:blipFill>
          <p:spPr>
            <a:xfrm>
              <a:off x="897810" y="5627949"/>
              <a:ext cx="1359526" cy="1239532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948815" y="1792605"/>
            <a:ext cx="8294370" cy="7943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44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lt"/>
              </a:rPr>
              <a:t>在出行前，可以借助数据帮我们做哪些准备工作呢？</a:t>
            </a:r>
            <a:endParaRPr lang="zh-CN" altLang="en-US" sz="44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  <a:sym typeface="+mn-lt"/>
            </a:endParaRPr>
          </a:p>
        </p:txBody>
      </p:sp>
      <p:grpSp>
        <p:nvGrpSpPr>
          <p:cNvPr id="4" name="组合 3" descr="7b0a202020202274657874626f78223a2022220a7d0a"/>
          <p:cNvGrpSpPr/>
          <p:nvPr>
            <p:custDataLst>
              <p:tags r:id="rId6"/>
            </p:custDataLst>
          </p:nvPr>
        </p:nvGrpSpPr>
        <p:grpSpPr>
          <a:xfrm>
            <a:off x="1510030" y="3762734"/>
            <a:ext cx="2187437" cy="1399573"/>
            <a:chOff x="5910" y="2707"/>
            <a:chExt cx="7601" cy="4863"/>
          </a:xfrm>
        </p:grpSpPr>
        <p:sp>
          <p:nvSpPr>
            <p:cNvPr id="2133" name="图形 2114"/>
            <p:cNvSpPr/>
            <p:nvPr>
              <p:custDataLst>
                <p:tags r:id="rId7"/>
              </p:custDataLst>
            </p:nvPr>
          </p:nvSpPr>
          <p:spPr>
            <a:xfrm>
              <a:off x="5930" y="6726"/>
              <a:ext cx="14" cy="19"/>
            </a:xfrm>
            <a:custGeom>
              <a:avLst/>
              <a:gdLst>
                <a:gd name="connsiteX0" fmla="*/ 0 w 8679"/>
                <a:gd name="connsiteY0" fmla="*/ 12151 h 12150"/>
                <a:gd name="connsiteX1" fmla="*/ 0 w 8679"/>
                <a:gd name="connsiteY1" fmla="*/ 0 h 1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79" h="12150">
                  <a:moveTo>
                    <a:pt x="0" y="12151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4" name="图形 2114"/>
            <p:cNvSpPr/>
            <p:nvPr>
              <p:custDataLst>
                <p:tags r:id="rId8"/>
              </p:custDataLst>
            </p:nvPr>
          </p:nvSpPr>
          <p:spPr>
            <a:xfrm>
              <a:off x="5910" y="3275"/>
              <a:ext cx="14" cy="14"/>
            </a:xfrm>
            <a:custGeom>
              <a:avLst/>
              <a:gdLst/>
              <a:ahLst/>
              <a:cxnLst/>
              <a:rect l="l" t="t" r="r" b="b"/>
              <a:pathLst>
                <a:path w="8679" h="8679"/>
              </a:pathLst>
            </a:custGeom>
            <a:noFill/>
            <a:ln w="26035" cap="flat">
              <a:solidFill>
                <a:srgbClr val="5477E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9"/>
              </p:custDataLst>
            </p:nvPr>
          </p:nvSpPr>
          <p:spPr>
            <a:xfrm>
              <a:off x="5943" y="2707"/>
              <a:ext cx="7568" cy="48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457200" algn="l" fontAlgn="auto">
                <a:lnSpc>
                  <a:spcPct val="130000"/>
                </a:lnSpc>
              </a:pPr>
              <a:r>
                <a:rPr lang="zh-CN" altLang="en-US" sz="4400" dirty="0" smtClean="0">
                  <a:solidFill>
                    <a:srgbClr val="775136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  <a:cs typeface="+mn-ea"/>
                </a:rPr>
                <a:t>地</a:t>
              </a:r>
              <a:r>
                <a:rPr lang="zh-CN" altLang="en-US" sz="4400" dirty="0" smtClean="0">
                  <a:solidFill>
                    <a:srgbClr val="775136"/>
                  </a:solidFill>
                  <a:latin typeface="汉仪雅酷黑 65W" panose="020B0604020202020204" pitchFamily="34" charset="-122"/>
                  <a:ea typeface="汉仪雅酷黑 65W" panose="020B0604020202020204" pitchFamily="34" charset="-122"/>
                  <a:cs typeface="+mn-ea"/>
                </a:rPr>
                <a:t>点</a:t>
              </a:r>
              <a:endParaRPr lang="zh-CN" altLang="en-US" sz="44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endParaRPr>
            </a:p>
            <a:p>
              <a:pPr indent="457200" algn="l" fontAlgn="auto">
                <a:lnSpc>
                  <a:spcPct val="130000"/>
                </a:lnSpc>
              </a:pPr>
              <a:endParaRPr lang="zh-CN" altLang="en-US" sz="24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endParaRPr>
            </a:p>
          </p:txBody>
        </p:sp>
      </p:grpSp>
      <p:sp>
        <p:nvSpPr>
          <p:cNvPr id="45" name="文本框 44"/>
          <p:cNvSpPr txBox="1"/>
          <p:nvPr>
            <p:custDataLst>
              <p:tags r:id="rId10"/>
            </p:custDataLst>
          </p:nvPr>
        </p:nvSpPr>
        <p:spPr>
          <a:xfrm>
            <a:off x="3305782" y="3762734"/>
            <a:ext cx="2177940" cy="1399573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 algn="l" fontAlgn="auto">
              <a:lnSpc>
                <a:spcPct val="130000"/>
              </a:lnSpc>
            </a:pPr>
            <a:r>
              <a:rPr lang="zh-CN" altLang="en-US" sz="44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rPr>
              <a:t>时间</a:t>
            </a:r>
            <a:endParaRPr lang="zh-CN" altLang="en-US" sz="44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  <a:p>
            <a:pPr indent="457200" algn="l" fontAlgn="auto">
              <a:lnSpc>
                <a:spcPct val="130000"/>
              </a:lnSpc>
            </a:pPr>
            <a:endParaRPr lang="zh-CN" altLang="en-US" sz="24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</p:txBody>
      </p:sp>
      <p:sp>
        <p:nvSpPr>
          <p:cNvPr id="48" name="文本框 47"/>
          <p:cNvSpPr txBox="1"/>
          <p:nvPr>
            <p:custDataLst>
              <p:tags r:id="rId11"/>
            </p:custDataLst>
          </p:nvPr>
        </p:nvSpPr>
        <p:spPr>
          <a:xfrm>
            <a:off x="5048222" y="3762734"/>
            <a:ext cx="2177940" cy="1399573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 algn="l" fontAlgn="auto">
              <a:lnSpc>
                <a:spcPct val="130000"/>
              </a:lnSpc>
            </a:pPr>
            <a:r>
              <a:rPr lang="zh-CN" altLang="en-US" sz="44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rPr>
              <a:t>天气</a:t>
            </a:r>
            <a:endParaRPr lang="zh-CN" altLang="en-US" sz="44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  <a:p>
            <a:pPr indent="457200" algn="l" fontAlgn="auto">
              <a:lnSpc>
                <a:spcPct val="130000"/>
              </a:lnSpc>
            </a:pPr>
            <a:r>
              <a:rPr lang="en-US" altLang="zh-CN" sz="24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rPr>
              <a:t> </a:t>
            </a:r>
            <a:endParaRPr lang="zh-CN" altLang="en-US" sz="24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</p:txBody>
      </p:sp>
      <p:sp>
        <p:nvSpPr>
          <p:cNvPr id="49" name="文本框 48"/>
          <p:cNvSpPr txBox="1"/>
          <p:nvPr>
            <p:custDataLst>
              <p:tags r:id="rId12"/>
            </p:custDataLst>
          </p:nvPr>
        </p:nvSpPr>
        <p:spPr>
          <a:xfrm>
            <a:off x="6648422" y="3732889"/>
            <a:ext cx="2177940" cy="1399573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 algn="l" fontAlgn="auto">
              <a:lnSpc>
                <a:spcPct val="130000"/>
              </a:lnSpc>
            </a:pPr>
            <a:r>
              <a:rPr lang="zh-CN" altLang="en-US" sz="44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rPr>
              <a:t>门票</a:t>
            </a:r>
            <a:endParaRPr lang="zh-CN" altLang="en-US" sz="44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  <a:p>
            <a:pPr indent="457200" algn="l" fontAlgn="auto">
              <a:lnSpc>
                <a:spcPct val="130000"/>
              </a:lnSpc>
            </a:pPr>
            <a:r>
              <a:rPr lang="en-US" altLang="zh-CN" sz="24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rPr>
              <a:t> </a:t>
            </a:r>
            <a:endParaRPr lang="zh-CN" altLang="en-US" sz="24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</p:txBody>
      </p:sp>
      <p:sp>
        <p:nvSpPr>
          <p:cNvPr id="50" name="文本框 49"/>
          <p:cNvSpPr txBox="1"/>
          <p:nvPr>
            <p:custDataLst>
              <p:tags r:id="rId13"/>
            </p:custDataLst>
          </p:nvPr>
        </p:nvSpPr>
        <p:spPr>
          <a:xfrm>
            <a:off x="8191472" y="3736064"/>
            <a:ext cx="2177940" cy="1399573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 algn="l" fontAlgn="auto">
              <a:lnSpc>
                <a:spcPct val="130000"/>
              </a:lnSpc>
            </a:pPr>
            <a:r>
              <a:rPr lang="zh-CN" altLang="en-US" sz="44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rPr>
              <a:t>出行</a:t>
            </a:r>
            <a:endParaRPr lang="zh-CN" altLang="en-US" sz="44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  <a:p>
            <a:pPr indent="457200" algn="l" fontAlgn="auto">
              <a:lnSpc>
                <a:spcPct val="130000"/>
              </a:lnSpc>
            </a:pPr>
            <a:endParaRPr lang="zh-CN" altLang="en-US" sz="24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49" grpId="0"/>
      <p:bldP spid="50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-2" y="0"/>
            <a:ext cx="12192002" cy="6853187"/>
          </a:xfrm>
          <a:prstGeom prst="rect">
            <a:avLst/>
          </a:prstGeom>
          <a:solidFill>
            <a:srgbClr val="FF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85950" y="5077460"/>
            <a:ext cx="8623935" cy="13220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4000"/>
              <a:t>使用折线图表示不同出行方式的人均碳排量</a:t>
            </a:r>
            <a:r>
              <a:rPr lang="zh-CN" altLang="en-US" sz="4000">
                <a:solidFill>
                  <a:srgbClr val="FF0000"/>
                </a:solidFill>
              </a:rPr>
              <a:t>合理</a:t>
            </a:r>
            <a:r>
              <a:rPr lang="zh-CN" altLang="en-US" sz="4000"/>
              <a:t>吗？为什么？</a:t>
            </a:r>
            <a:endParaRPr lang="zh-CN" altLang="en-US" sz="4000"/>
          </a:p>
        </p:txBody>
      </p:sp>
      <p:graphicFrame>
        <p:nvGraphicFramePr>
          <p:cNvPr id="4" name="表格 3"/>
          <p:cNvGraphicFramePr/>
          <p:nvPr/>
        </p:nvGraphicFramePr>
        <p:xfrm>
          <a:off x="492760" y="974725"/>
          <a:ext cx="5220335" cy="3440430"/>
        </p:xfrm>
        <a:graphic>
          <a:graphicData uri="http://schemas.openxmlformats.org/drawingml/2006/table">
            <a:tbl>
              <a:tblPr/>
              <a:tblGrid>
                <a:gridCol w="2465070"/>
                <a:gridCol w="2755265"/>
              </a:tblGrid>
              <a:tr h="382270">
                <a:tc gridSpan="2">
                  <a:txBody>
                    <a:bodyPr/>
                    <a:p>
                      <a:pPr algn="ctr" fontAlgn="ctr"/>
                      <a:r>
                        <a:rPr lang="zh-CN" altLang="en-US" sz="16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不同出行方式的人均碳排量</a:t>
                      </a:r>
                      <a:endParaRPr lang="zh-CN" altLang="en-US" sz="16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DB61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</a:tr>
              <a:tr h="382270">
                <a:tc>
                  <a:txBody>
                    <a:bodyPr/>
                    <a:p>
                      <a:pPr algn="ctr" fontAlgn="ctr"/>
                      <a:r>
                        <a:rPr lang="zh-CN" altLang="en-US" sz="16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出行方式</a:t>
                      </a:r>
                      <a:endParaRPr lang="zh-CN" altLang="en-US" sz="16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>
                      <a:noFill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每千米排放量（克）</a:t>
                      </a:r>
                      <a:endParaRPr lang="zh-CN" altLang="en-US" sz="16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382270">
                <a:tc>
                  <a:txBody>
                    <a:bodyPr/>
                    <a:p>
                      <a:pPr algn="ctr" fontAlgn="ctr"/>
                      <a:r>
                        <a:rPr lang="zh-CN" altLang="en-US" sz="16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燃油汽车</a:t>
                      </a:r>
                      <a:endParaRPr lang="zh-CN" altLang="en-US" sz="16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0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140</a:t>
                      </a:r>
                      <a:endParaRPr lang="en-US" altLang="zh-CN" sz="20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  <a:tr h="382270">
                <a:tc>
                  <a:txBody>
                    <a:bodyPr/>
                    <a:p>
                      <a:pPr algn="ctr" fontAlgn="ctr"/>
                      <a:r>
                        <a:rPr lang="zh-CN" altLang="en-US" sz="16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电动汽车</a:t>
                      </a:r>
                      <a:endParaRPr lang="zh-CN" altLang="en-US" sz="16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0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  <a:endParaRPr lang="en-US" altLang="zh-CN" sz="20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  <a:tr h="382270">
                <a:tc>
                  <a:txBody>
                    <a:bodyPr/>
                    <a:p>
                      <a:pPr algn="ctr" fontAlgn="ctr"/>
                      <a:r>
                        <a:rPr lang="zh-CN" altLang="en-US" sz="16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燃油公交车</a:t>
                      </a:r>
                      <a:endParaRPr lang="zh-CN" altLang="en-US" sz="16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0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  <a:endParaRPr lang="en-US" altLang="zh-CN" sz="20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  <a:tr h="382270">
                <a:tc>
                  <a:txBody>
                    <a:bodyPr/>
                    <a:p>
                      <a:pPr algn="ctr" fontAlgn="ctr"/>
                      <a:r>
                        <a:rPr lang="zh-CN" altLang="en-US" sz="16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电动公交车</a:t>
                      </a:r>
                      <a:endParaRPr lang="zh-CN" altLang="en-US" sz="16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0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endParaRPr lang="en-US" altLang="zh-CN" sz="20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  <a:tr h="382270">
                <a:tc>
                  <a:txBody>
                    <a:bodyPr/>
                    <a:p>
                      <a:pPr algn="ctr" fontAlgn="ctr"/>
                      <a:r>
                        <a:rPr lang="zh-CN" altLang="en-US" sz="16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地铁</a:t>
                      </a:r>
                      <a:endParaRPr lang="zh-CN" altLang="en-US" sz="16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0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20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  <a:tr h="382270">
                <a:tc>
                  <a:txBody>
                    <a:bodyPr/>
                    <a:p>
                      <a:pPr algn="ctr" fontAlgn="ctr"/>
                      <a:r>
                        <a:rPr lang="zh-CN" altLang="en-US" sz="16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电动自行车</a:t>
                      </a:r>
                      <a:endParaRPr lang="zh-CN" altLang="en-US" sz="16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0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20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  <a:tr h="382270">
                <a:tc>
                  <a:txBody>
                    <a:bodyPr/>
                    <a:p>
                      <a:pPr algn="ctr" fontAlgn="ctr"/>
                      <a:r>
                        <a:rPr lang="zh-CN" altLang="en-US" sz="16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自行车</a:t>
                      </a:r>
                      <a:endParaRPr lang="zh-CN" altLang="en-US" sz="16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0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20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图表 5"/>
          <p:cNvGraphicFramePr/>
          <p:nvPr/>
        </p:nvGraphicFramePr>
        <p:xfrm>
          <a:off x="5906770" y="1030605"/>
          <a:ext cx="5744845" cy="3265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-2" y="0"/>
            <a:ext cx="12192002" cy="6853187"/>
          </a:xfrm>
          <a:prstGeom prst="rect">
            <a:avLst/>
          </a:prstGeom>
          <a:solidFill>
            <a:srgbClr val="FF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7325" y="4888865"/>
            <a:ext cx="1181798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48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ea"/>
              </a:rPr>
              <a:t>通过</a:t>
            </a:r>
            <a:r>
              <a:rPr lang="zh-CN" altLang="en-US" sz="48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ea"/>
              </a:rPr>
              <a:t>条形的高度或长度来描述数据，反映数据之间的</a:t>
            </a:r>
            <a:r>
              <a:rPr lang="zh-CN" altLang="en-US" sz="4800" dirty="0" smtClean="0">
                <a:solidFill>
                  <a:srgbClr val="FF0000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ea"/>
              </a:rPr>
              <a:t>大小差异</a:t>
            </a:r>
            <a:r>
              <a:rPr lang="zh-CN" altLang="en-US" sz="48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ea"/>
              </a:rPr>
              <a:t>，这样的图表叫做</a:t>
            </a:r>
            <a:r>
              <a:rPr lang="zh-CN" altLang="en-US" sz="4800" dirty="0" smtClean="0">
                <a:solidFill>
                  <a:srgbClr val="FF0000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ea"/>
              </a:rPr>
              <a:t>条形图</a:t>
            </a:r>
            <a:r>
              <a:rPr lang="zh-CN" altLang="en-US" sz="48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ea"/>
              </a:rPr>
              <a:t>。</a:t>
            </a:r>
            <a:endParaRPr lang="zh-CN" altLang="en-US" sz="48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  <a:sym typeface="+mn-ea"/>
            </a:endParaRPr>
          </a:p>
        </p:txBody>
      </p:sp>
      <p:graphicFrame>
        <p:nvGraphicFramePr>
          <p:cNvPr id="4" name="图表 3"/>
          <p:cNvGraphicFramePr/>
          <p:nvPr/>
        </p:nvGraphicFramePr>
        <p:xfrm>
          <a:off x="2128520" y="194310"/>
          <a:ext cx="7935595" cy="4511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-2" y="0"/>
            <a:ext cx="12192002" cy="6853187"/>
          </a:xfrm>
          <a:prstGeom prst="rect">
            <a:avLst/>
          </a:prstGeom>
          <a:solidFill>
            <a:srgbClr val="FF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25" y="1969770"/>
            <a:ext cx="5371465" cy="26962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555" y="2212340"/>
            <a:ext cx="6184265" cy="2210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-2" y="0"/>
            <a:ext cx="12192002" cy="6853187"/>
          </a:xfrm>
          <a:prstGeom prst="rect">
            <a:avLst/>
          </a:prstGeom>
          <a:solidFill>
            <a:srgbClr val="FF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7325" y="1811020"/>
            <a:ext cx="1181798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48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ea"/>
              </a:rPr>
              <a:t>用一个圆形表示总体，不同面积的</a:t>
            </a:r>
            <a:r>
              <a:rPr lang="zh-CN" altLang="en-US" sz="48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ea"/>
              </a:rPr>
              <a:t>扇形表示</a:t>
            </a:r>
            <a:r>
              <a:rPr lang="zh-CN" altLang="en-US" sz="4800" dirty="0" smtClean="0">
                <a:solidFill>
                  <a:srgbClr val="FF0000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ea"/>
              </a:rPr>
              <a:t>所占比例</a:t>
            </a:r>
            <a:r>
              <a:rPr lang="zh-CN" altLang="en-US" sz="48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ea"/>
              </a:rPr>
              <a:t>，这样的图表叫做</a:t>
            </a:r>
            <a:r>
              <a:rPr lang="zh-CN" altLang="en-US" sz="4800" dirty="0" smtClean="0">
                <a:solidFill>
                  <a:srgbClr val="FF0000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ea"/>
              </a:rPr>
              <a:t>饼图</a:t>
            </a:r>
            <a:r>
              <a:rPr lang="zh-CN" altLang="en-US" sz="48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ea"/>
              </a:rPr>
              <a:t>。</a:t>
            </a:r>
            <a:endParaRPr lang="zh-CN" altLang="en-US" sz="48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  <a:sym typeface="+mn-ea"/>
            </a:endParaRPr>
          </a:p>
        </p:txBody>
      </p:sp>
      <p:pic>
        <p:nvPicPr>
          <p:cNvPr id="3" name="图片 2" descr="饼状图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325" y="3754120"/>
            <a:ext cx="2832100" cy="283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-2" y="0"/>
            <a:ext cx="12192002" cy="6853187"/>
          </a:xfrm>
          <a:prstGeom prst="rect">
            <a:avLst/>
          </a:prstGeom>
          <a:solidFill>
            <a:srgbClr val="FF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</p:txBody>
      </p:sp>
      <p:pic>
        <p:nvPicPr>
          <p:cNvPr id="3" name="图片 2" descr="饼状图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797925" y="960755"/>
            <a:ext cx="1449705" cy="1449705"/>
          </a:xfrm>
          <a:prstGeom prst="rect">
            <a:avLst/>
          </a:prstGeom>
        </p:spPr>
      </p:pic>
      <p:pic>
        <p:nvPicPr>
          <p:cNvPr id="6" name="图片 5" descr="折线图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93175" y="3130550"/>
            <a:ext cx="1226185" cy="1226185"/>
          </a:xfrm>
          <a:prstGeom prst="rect">
            <a:avLst/>
          </a:prstGeom>
        </p:spPr>
      </p:pic>
      <p:pic>
        <p:nvPicPr>
          <p:cNvPr id="10" name="图片 9" descr="横向条形图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98890" y="5008880"/>
            <a:ext cx="1274445" cy="12744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0840" y="1125855"/>
            <a:ext cx="6939280" cy="15284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4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rPr>
              <a:t>统计小明同学本学期每次英语默写</a:t>
            </a:r>
            <a:r>
              <a:rPr lang="zh-CN" altLang="en-US" sz="44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rPr>
              <a:t>成绩</a:t>
            </a:r>
            <a:endParaRPr lang="zh-CN" altLang="en-US" sz="44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  <a:p>
            <a:endParaRPr lang="zh-CN" altLang="en-US" sz="44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  <a:p>
            <a:endParaRPr lang="zh-CN" altLang="en-US" sz="44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  <a:p>
            <a:endParaRPr lang="zh-CN" altLang="en-US" sz="44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0840" y="3016885"/>
            <a:ext cx="6939280" cy="15284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4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rPr>
              <a:t>小华统计小组</a:t>
            </a:r>
            <a:r>
              <a:rPr lang="en-US" altLang="zh-CN" sz="44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rPr>
              <a:t>8</a:t>
            </a:r>
            <a:r>
              <a:rPr lang="zh-CN" altLang="en-US" sz="44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rPr>
              <a:t>名同学放学回家后运动时间</a:t>
            </a:r>
            <a:r>
              <a:rPr lang="zh-CN" altLang="en-US" sz="44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rPr>
              <a:t>长度</a:t>
            </a:r>
            <a:endParaRPr lang="zh-CN" altLang="en-US" sz="44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  <a:p>
            <a:endParaRPr lang="zh-CN" altLang="en-US" sz="44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  <a:p>
            <a:endParaRPr lang="zh-CN" altLang="en-US" sz="44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  <a:p>
            <a:endParaRPr lang="zh-CN" altLang="en-US" sz="44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7350" y="4754880"/>
            <a:ext cx="7142480" cy="15284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rPr>
              <a:t>统计小强同学本月零花钱在文具、早餐等方面的开销比例</a:t>
            </a:r>
            <a:endParaRPr lang="zh-CN" altLang="en-US" sz="40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  <a:p>
            <a:endParaRPr lang="zh-CN" altLang="en-US" sz="40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  <a:p>
            <a:endParaRPr lang="zh-CN" altLang="en-US" sz="40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  <a:p>
            <a:endParaRPr lang="zh-CN" altLang="en-US" sz="40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  <a:sym typeface="+mn-ea"/>
            </a:endParaRPr>
          </a:p>
        </p:txBody>
      </p:sp>
      <p:cxnSp>
        <p:nvCxnSpPr>
          <p:cNvPr id="9" name="直接连接符 8"/>
          <p:cNvCxnSpPr>
            <a:stCxn id="5" idx="3"/>
            <a:endCxn id="6" idx="1"/>
          </p:cNvCxnSpPr>
          <p:nvPr/>
        </p:nvCxnSpPr>
        <p:spPr>
          <a:xfrm>
            <a:off x="7310120" y="1890395"/>
            <a:ext cx="1583055" cy="185356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>
            <a:stCxn id="7" idx="3"/>
            <a:endCxn id="10" idx="1"/>
          </p:cNvCxnSpPr>
          <p:nvPr/>
        </p:nvCxnSpPr>
        <p:spPr>
          <a:xfrm>
            <a:off x="7310120" y="3781425"/>
            <a:ext cx="1588770" cy="186499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>
            <a:stCxn id="8" idx="3"/>
            <a:endCxn id="3" idx="1"/>
          </p:cNvCxnSpPr>
          <p:nvPr/>
        </p:nvCxnSpPr>
        <p:spPr>
          <a:xfrm flipV="1">
            <a:off x="7529830" y="1685925"/>
            <a:ext cx="1268095" cy="3833495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-2" y="0"/>
            <a:ext cx="12192002" cy="6853187"/>
          </a:xfrm>
          <a:prstGeom prst="rect">
            <a:avLst/>
          </a:prstGeom>
          <a:solidFill>
            <a:srgbClr val="FF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</p:txBody>
      </p:sp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5446395" y="147320"/>
            <a:ext cx="3782060" cy="3405440"/>
            <a:chOff x="4396" y="1239"/>
            <a:chExt cx="10408" cy="9372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4396" y="1239"/>
              <a:ext cx="10408" cy="783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>
              <p:custDataLst>
                <p:tags r:id="rId4"/>
              </p:custDataLst>
            </p:nvPr>
          </p:nvSpPr>
          <p:spPr>
            <a:xfrm>
              <a:off x="6494" y="8835"/>
              <a:ext cx="6189" cy="1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600" b="1"/>
                <a:t>雷达图</a:t>
              </a:r>
              <a:endParaRPr lang="zh-CN" altLang="en-US" sz="3600" b="1"/>
            </a:p>
          </p:txBody>
        </p:sp>
      </p:grpSp>
      <p:grpSp>
        <p:nvGrpSpPr>
          <p:cNvPr id="8" name="组合 7"/>
          <p:cNvGrpSpPr/>
          <p:nvPr>
            <p:custDataLst>
              <p:tags r:id="rId5"/>
            </p:custDataLst>
          </p:nvPr>
        </p:nvGrpSpPr>
        <p:grpSpPr>
          <a:xfrm>
            <a:off x="608330" y="238125"/>
            <a:ext cx="3879850" cy="3427793"/>
            <a:chOff x="3975" y="-2865"/>
            <a:chExt cx="11250" cy="9937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3975" y="-2865"/>
              <a:ext cx="11250" cy="84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6494" y="5202"/>
              <a:ext cx="6189" cy="1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600" b="1"/>
                <a:t>树图</a:t>
              </a:r>
              <a:endParaRPr lang="zh-CN" altLang="en-US" sz="3600" b="1"/>
            </a:p>
          </p:txBody>
        </p:sp>
      </p:grpSp>
      <p:grpSp>
        <p:nvGrpSpPr>
          <p:cNvPr id="11" name="组合 10"/>
          <p:cNvGrpSpPr/>
          <p:nvPr>
            <p:custDataLst>
              <p:tags r:id="rId9"/>
            </p:custDataLst>
          </p:nvPr>
        </p:nvGrpSpPr>
        <p:grpSpPr>
          <a:xfrm>
            <a:off x="3101340" y="3562350"/>
            <a:ext cx="3816350" cy="3379466"/>
            <a:chOff x="3975" y="0"/>
            <a:chExt cx="11190" cy="9908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3975" y="0"/>
              <a:ext cx="11190" cy="8445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6694" y="8017"/>
              <a:ext cx="6189" cy="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600" b="1"/>
                <a:t>散点图</a:t>
              </a:r>
              <a:endParaRPr lang="zh-CN" altLang="en-US" sz="3600" b="1"/>
            </a:p>
          </p:txBody>
        </p:sp>
      </p:grpSp>
      <p:grpSp>
        <p:nvGrpSpPr>
          <p:cNvPr id="14" name="组合 13"/>
          <p:cNvGrpSpPr/>
          <p:nvPr>
            <p:custDataLst>
              <p:tags r:id="rId13"/>
            </p:custDataLst>
          </p:nvPr>
        </p:nvGrpSpPr>
        <p:grpSpPr>
          <a:xfrm>
            <a:off x="8087995" y="3444240"/>
            <a:ext cx="3782060" cy="3441588"/>
            <a:chOff x="4005" y="1177"/>
            <a:chExt cx="11190" cy="10184"/>
          </a:xfrm>
        </p:grpSpPr>
        <p:pic>
          <p:nvPicPr>
            <p:cNvPr id="12" name="图片 11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4005" y="1177"/>
              <a:ext cx="11190" cy="8445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6798" y="9452"/>
              <a:ext cx="6189" cy="1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600" b="1"/>
                <a:t>平面图</a:t>
              </a:r>
              <a:endParaRPr lang="zh-CN" altLang="en-US" sz="3600" b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矩形 243"/>
          <p:cNvSpPr/>
          <p:nvPr/>
        </p:nvSpPr>
        <p:spPr>
          <a:xfrm>
            <a:off x="6458" y="0"/>
            <a:ext cx="12185542" cy="6867481"/>
          </a:xfrm>
          <a:prstGeom prst="rect">
            <a:avLst/>
          </a:prstGeom>
          <a:solidFill>
            <a:srgbClr val="F7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任意多边形 240"/>
          <p:cNvSpPr/>
          <p:nvPr/>
        </p:nvSpPr>
        <p:spPr bwMode="auto">
          <a:xfrm rot="10800000">
            <a:off x="9355666" y="1367"/>
            <a:ext cx="2827825" cy="1730529"/>
          </a:xfrm>
          <a:custGeom>
            <a:avLst/>
            <a:gdLst>
              <a:gd name="connsiteX0" fmla="*/ 1570907 w 3070412"/>
              <a:gd name="connsiteY0" fmla="*/ 1878984 h 1878984"/>
              <a:gd name="connsiteX1" fmla="*/ 0 w 3070412"/>
              <a:gd name="connsiteY1" fmla="*/ 1878984 h 1878984"/>
              <a:gd name="connsiteX2" fmla="*/ 0 w 3070412"/>
              <a:gd name="connsiteY2" fmla="*/ 1532776 h 1878984"/>
              <a:gd name="connsiteX3" fmla="*/ 75237 w 3070412"/>
              <a:gd name="connsiteY3" fmla="*/ 1531560 h 1878984"/>
              <a:gd name="connsiteX4" fmla="*/ 902492 w 3070412"/>
              <a:gd name="connsiteY4" fmla="*/ 834687 h 1878984"/>
              <a:gd name="connsiteX5" fmla="*/ 2224188 w 3070412"/>
              <a:gd name="connsiteY5" fmla="*/ 50300 h 1878984"/>
              <a:gd name="connsiteX6" fmla="*/ 2699069 w 3070412"/>
              <a:gd name="connsiteY6" fmla="*/ 884437 h 1878984"/>
              <a:gd name="connsiteX7" fmla="*/ 1574963 w 3070412"/>
              <a:gd name="connsiteY7" fmla="*/ 1869482 h 187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0412" h="1878984">
                <a:moveTo>
                  <a:pt x="1570907" y="1878984"/>
                </a:moveTo>
                <a:lnTo>
                  <a:pt x="0" y="1878984"/>
                </a:lnTo>
                <a:lnTo>
                  <a:pt x="0" y="1532776"/>
                </a:lnTo>
                <a:lnTo>
                  <a:pt x="75237" y="1531560"/>
                </a:lnTo>
                <a:cubicBezTo>
                  <a:pt x="447853" y="1481823"/>
                  <a:pt x="475971" y="811367"/>
                  <a:pt x="902492" y="834687"/>
                </a:cubicBezTo>
                <a:cubicBezTo>
                  <a:pt x="1800780" y="884437"/>
                  <a:pt x="1500244" y="310657"/>
                  <a:pt x="2224188" y="50300"/>
                </a:cubicBezTo>
                <a:cubicBezTo>
                  <a:pt x="2948133" y="-211716"/>
                  <a:pt x="3447920" y="622422"/>
                  <a:pt x="2699069" y="884437"/>
                </a:cubicBezTo>
                <a:cubicBezTo>
                  <a:pt x="1950219" y="1146453"/>
                  <a:pt x="1925312" y="1008812"/>
                  <a:pt x="1574963" y="1869482"/>
                </a:cubicBezTo>
                <a:close/>
              </a:path>
            </a:pathLst>
          </a:custGeom>
          <a:solidFill>
            <a:srgbClr val="F1D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 bwMode="auto">
          <a:xfrm>
            <a:off x="-6095" y="-4592"/>
            <a:ext cx="4469484" cy="1934520"/>
          </a:xfrm>
          <a:custGeom>
            <a:avLst/>
            <a:gdLst>
              <a:gd name="T0" fmla="*/ 0 w 1566"/>
              <a:gd name="T1" fmla="*/ 0 h 617"/>
              <a:gd name="T2" fmla="*/ 1566 w 1566"/>
              <a:gd name="T3" fmla="*/ 0 h 617"/>
              <a:gd name="T4" fmla="*/ 1102 w 1566"/>
              <a:gd name="T5" fmla="*/ 159 h 617"/>
              <a:gd name="T6" fmla="*/ 680 w 1566"/>
              <a:gd name="T7" fmla="*/ 298 h 617"/>
              <a:gd name="T8" fmla="*/ 175 w 1566"/>
              <a:gd name="T9" fmla="*/ 603 h 617"/>
              <a:gd name="T10" fmla="*/ 0 w 1566"/>
              <a:gd name="T11" fmla="*/ 597 h 617"/>
              <a:gd name="T12" fmla="*/ 0 w 1566"/>
              <a:gd name="T13" fmla="*/ 0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6" h="617">
                <a:moveTo>
                  <a:pt x="0" y="0"/>
                </a:moveTo>
                <a:cubicBezTo>
                  <a:pt x="1566" y="0"/>
                  <a:pt x="1566" y="0"/>
                  <a:pt x="1566" y="0"/>
                </a:cubicBezTo>
                <a:cubicBezTo>
                  <a:pt x="1499" y="105"/>
                  <a:pt x="1351" y="183"/>
                  <a:pt x="1102" y="159"/>
                </a:cubicBezTo>
                <a:cubicBezTo>
                  <a:pt x="859" y="136"/>
                  <a:pt x="917" y="347"/>
                  <a:pt x="680" y="298"/>
                </a:cubicBezTo>
                <a:cubicBezTo>
                  <a:pt x="214" y="202"/>
                  <a:pt x="487" y="523"/>
                  <a:pt x="175" y="603"/>
                </a:cubicBezTo>
                <a:cubicBezTo>
                  <a:pt x="119" y="617"/>
                  <a:pt x="59" y="613"/>
                  <a:pt x="0" y="597"/>
                </a:cubicBezTo>
                <a:lnTo>
                  <a:pt x="0" y="0"/>
                </a:lnTo>
                <a:close/>
              </a:path>
            </a:pathLst>
          </a:custGeom>
          <a:solidFill>
            <a:srgbClr val="F0CD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-3174" y="1588"/>
            <a:ext cx="4617507" cy="1866644"/>
          </a:xfrm>
          <a:custGeom>
            <a:avLst/>
            <a:gdLst>
              <a:gd name="T0" fmla="*/ 1514 w 1522"/>
              <a:gd name="T1" fmla="*/ 0 h 578"/>
              <a:gd name="T2" fmla="*/ 1522 w 1522"/>
              <a:gd name="T3" fmla="*/ 0 h 578"/>
              <a:gd name="T4" fmla="*/ 1455 w 1522"/>
              <a:gd name="T5" fmla="*/ 111 h 578"/>
              <a:gd name="T6" fmla="*/ 1055 w 1522"/>
              <a:gd name="T7" fmla="*/ 211 h 578"/>
              <a:gd name="T8" fmla="*/ 1026 w 1522"/>
              <a:gd name="T9" fmla="*/ 206 h 578"/>
              <a:gd name="T10" fmla="*/ 831 w 1522"/>
              <a:gd name="T11" fmla="*/ 288 h 578"/>
              <a:gd name="T12" fmla="*/ 808 w 1522"/>
              <a:gd name="T13" fmla="*/ 322 h 578"/>
              <a:gd name="T14" fmla="*/ 680 w 1522"/>
              <a:gd name="T15" fmla="*/ 399 h 578"/>
              <a:gd name="T16" fmla="*/ 525 w 1522"/>
              <a:gd name="T17" fmla="*/ 370 h 578"/>
              <a:gd name="T18" fmla="*/ 386 w 1522"/>
              <a:gd name="T19" fmla="*/ 353 h 578"/>
              <a:gd name="T20" fmla="*/ 295 w 1522"/>
              <a:gd name="T21" fmla="*/ 451 h 578"/>
              <a:gd name="T22" fmla="*/ 183 w 1522"/>
              <a:gd name="T23" fmla="*/ 559 h 578"/>
              <a:gd name="T24" fmla="*/ 2 w 1522"/>
              <a:gd name="T25" fmla="*/ 552 h 578"/>
              <a:gd name="T26" fmla="*/ 2 w 1522"/>
              <a:gd name="T27" fmla="*/ 545 h 578"/>
              <a:gd name="T28" fmla="*/ 8 w 1522"/>
              <a:gd name="T29" fmla="*/ 541 h 578"/>
              <a:gd name="T30" fmla="*/ 186 w 1522"/>
              <a:gd name="T31" fmla="*/ 548 h 578"/>
              <a:gd name="T32" fmla="*/ 287 w 1522"/>
              <a:gd name="T33" fmla="*/ 451 h 578"/>
              <a:gd name="T34" fmla="*/ 390 w 1522"/>
              <a:gd name="T35" fmla="*/ 342 h 578"/>
              <a:gd name="T36" fmla="*/ 531 w 1522"/>
              <a:gd name="T37" fmla="*/ 358 h 578"/>
              <a:gd name="T38" fmla="*/ 684 w 1522"/>
              <a:gd name="T39" fmla="*/ 388 h 578"/>
              <a:gd name="T40" fmla="*/ 803 w 1522"/>
              <a:gd name="T41" fmla="*/ 318 h 578"/>
              <a:gd name="T42" fmla="*/ 826 w 1522"/>
              <a:gd name="T43" fmla="*/ 284 h 578"/>
              <a:gd name="T44" fmla="*/ 1031 w 1522"/>
              <a:gd name="T45" fmla="*/ 195 h 578"/>
              <a:gd name="T46" fmla="*/ 1060 w 1522"/>
              <a:gd name="T47" fmla="*/ 199 h 578"/>
              <a:gd name="T48" fmla="*/ 1451 w 1522"/>
              <a:gd name="T49" fmla="*/ 105 h 578"/>
              <a:gd name="T50" fmla="*/ 1514 w 1522"/>
              <a:gd name="T51" fmla="*/ 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22" h="578">
                <a:moveTo>
                  <a:pt x="1514" y="0"/>
                </a:moveTo>
                <a:cubicBezTo>
                  <a:pt x="1522" y="0"/>
                  <a:pt x="1522" y="0"/>
                  <a:pt x="1522" y="0"/>
                </a:cubicBezTo>
                <a:cubicBezTo>
                  <a:pt x="1509" y="31"/>
                  <a:pt x="1489" y="68"/>
                  <a:pt x="1455" y="111"/>
                </a:cubicBezTo>
                <a:cubicBezTo>
                  <a:pt x="1343" y="254"/>
                  <a:pt x="1197" y="232"/>
                  <a:pt x="1055" y="211"/>
                </a:cubicBezTo>
                <a:cubicBezTo>
                  <a:pt x="1046" y="209"/>
                  <a:pt x="1037" y="208"/>
                  <a:pt x="1026" y="206"/>
                </a:cubicBezTo>
                <a:cubicBezTo>
                  <a:pt x="897" y="188"/>
                  <a:pt x="879" y="214"/>
                  <a:pt x="831" y="288"/>
                </a:cubicBezTo>
                <a:cubicBezTo>
                  <a:pt x="824" y="299"/>
                  <a:pt x="816" y="310"/>
                  <a:pt x="808" y="322"/>
                </a:cubicBezTo>
                <a:cubicBezTo>
                  <a:pt x="771" y="377"/>
                  <a:pt x="728" y="397"/>
                  <a:pt x="680" y="399"/>
                </a:cubicBezTo>
                <a:cubicBezTo>
                  <a:pt x="633" y="401"/>
                  <a:pt x="581" y="386"/>
                  <a:pt x="525" y="370"/>
                </a:cubicBezTo>
                <a:cubicBezTo>
                  <a:pt x="469" y="353"/>
                  <a:pt x="424" y="343"/>
                  <a:pt x="386" y="353"/>
                </a:cubicBezTo>
                <a:cubicBezTo>
                  <a:pt x="350" y="362"/>
                  <a:pt x="320" y="390"/>
                  <a:pt x="295" y="451"/>
                </a:cubicBezTo>
                <a:cubicBezTo>
                  <a:pt x="269" y="511"/>
                  <a:pt x="229" y="544"/>
                  <a:pt x="183" y="559"/>
                </a:cubicBezTo>
                <a:cubicBezTo>
                  <a:pt x="126" y="578"/>
                  <a:pt x="60" y="570"/>
                  <a:pt x="2" y="552"/>
                </a:cubicBezTo>
                <a:cubicBezTo>
                  <a:pt x="0" y="551"/>
                  <a:pt x="0" y="548"/>
                  <a:pt x="2" y="545"/>
                </a:cubicBezTo>
                <a:cubicBezTo>
                  <a:pt x="4" y="542"/>
                  <a:pt x="7" y="540"/>
                  <a:pt x="8" y="541"/>
                </a:cubicBezTo>
                <a:cubicBezTo>
                  <a:pt x="66" y="559"/>
                  <a:pt x="130" y="567"/>
                  <a:pt x="186" y="548"/>
                </a:cubicBezTo>
                <a:cubicBezTo>
                  <a:pt x="228" y="534"/>
                  <a:pt x="265" y="504"/>
                  <a:pt x="287" y="451"/>
                </a:cubicBezTo>
                <a:cubicBezTo>
                  <a:pt x="316" y="384"/>
                  <a:pt x="349" y="352"/>
                  <a:pt x="390" y="342"/>
                </a:cubicBezTo>
                <a:cubicBezTo>
                  <a:pt x="429" y="332"/>
                  <a:pt x="475" y="342"/>
                  <a:pt x="531" y="358"/>
                </a:cubicBezTo>
                <a:cubicBezTo>
                  <a:pt x="586" y="375"/>
                  <a:pt x="638" y="390"/>
                  <a:pt x="684" y="388"/>
                </a:cubicBezTo>
                <a:cubicBezTo>
                  <a:pt x="729" y="386"/>
                  <a:pt x="769" y="367"/>
                  <a:pt x="803" y="318"/>
                </a:cubicBezTo>
                <a:cubicBezTo>
                  <a:pt x="811" y="306"/>
                  <a:pt x="819" y="295"/>
                  <a:pt x="826" y="284"/>
                </a:cubicBezTo>
                <a:cubicBezTo>
                  <a:pt x="878" y="204"/>
                  <a:pt x="897" y="175"/>
                  <a:pt x="1031" y="195"/>
                </a:cubicBezTo>
                <a:cubicBezTo>
                  <a:pt x="1040" y="196"/>
                  <a:pt x="1050" y="198"/>
                  <a:pt x="1060" y="199"/>
                </a:cubicBezTo>
                <a:cubicBezTo>
                  <a:pt x="1200" y="220"/>
                  <a:pt x="1344" y="242"/>
                  <a:pt x="1451" y="105"/>
                </a:cubicBezTo>
                <a:cubicBezTo>
                  <a:pt x="1483" y="64"/>
                  <a:pt x="1503" y="29"/>
                  <a:pt x="15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8856133" y="4442019"/>
            <a:ext cx="3335867" cy="2415981"/>
          </a:xfrm>
          <a:custGeom>
            <a:avLst/>
            <a:gdLst>
              <a:gd name="T0" fmla="*/ 1251 w 1251"/>
              <a:gd name="T1" fmla="*/ 0 h 907"/>
              <a:gd name="T2" fmla="*/ 1251 w 1251"/>
              <a:gd name="T3" fmla="*/ 907 h 907"/>
              <a:gd name="T4" fmla="*/ 0 w 1251"/>
              <a:gd name="T5" fmla="*/ 907 h 907"/>
              <a:gd name="T6" fmla="*/ 718 w 1251"/>
              <a:gd name="T7" fmla="*/ 281 h 907"/>
              <a:gd name="T8" fmla="*/ 1251 w 1251"/>
              <a:gd name="T9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1" h="907">
                <a:moveTo>
                  <a:pt x="1251" y="0"/>
                </a:moveTo>
                <a:cubicBezTo>
                  <a:pt x="1251" y="907"/>
                  <a:pt x="1251" y="907"/>
                  <a:pt x="1251" y="907"/>
                </a:cubicBezTo>
                <a:cubicBezTo>
                  <a:pt x="0" y="907"/>
                  <a:pt x="0" y="907"/>
                  <a:pt x="0" y="907"/>
                </a:cubicBezTo>
                <a:cubicBezTo>
                  <a:pt x="58" y="548"/>
                  <a:pt x="250" y="224"/>
                  <a:pt x="718" y="281"/>
                </a:cubicBezTo>
                <a:cubicBezTo>
                  <a:pt x="1090" y="327"/>
                  <a:pt x="1184" y="205"/>
                  <a:pt x="1251" y="0"/>
                </a:cubicBezTo>
                <a:close/>
              </a:path>
            </a:pathLst>
          </a:custGeom>
          <a:solidFill>
            <a:srgbClr val="D4DD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Freeform 51"/>
          <p:cNvSpPr/>
          <p:nvPr/>
        </p:nvSpPr>
        <p:spPr bwMode="auto">
          <a:xfrm>
            <a:off x="8314267" y="4859867"/>
            <a:ext cx="3877733" cy="2007614"/>
          </a:xfrm>
          <a:custGeom>
            <a:avLst/>
            <a:gdLst>
              <a:gd name="T0" fmla="*/ 1359 w 1359"/>
              <a:gd name="T1" fmla="*/ 0 h 892"/>
              <a:gd name="T2" fmla="*/ 1359 w 1359"/>
              <a:gd name="T3" fmla="*/ 9 h 892"/>
              <a:gd name="T4" fmla="*/ 1240 w 1359"/>
              <a:gd name="T5" fmla="*/ 138 h 892"/>
              <a:gd name="T6" fmla="*/ 977 w 1359"/>
              <a:gd name="T7" fmla="*/ 252 h 892"/>
              <a:gd name="T8" fmla="*/ 580 w 1359"/>
              <a:gd name="T9" fmla="*/ 224 h 892"/>
              <a:gd name="T10" fmla="*/ 250 w 1359"/>
              <a:gd name="T11" fmla="*/ 375 h 892"/>
              <a:gd name="T12" fmla="*/ 88 w 1359"/>
              <a:gd name="T13" fmla="*/ 656 h 892"/>
              <a:gd name="T14" fmla="*/ 11 w 1359"/>
              <a:gd name="T15" fmla="*/ 892 h 892"/>
              <a:gd name="T16" fmla="*/ 0 w 1359"/>
              <a:gd name="T17" fmla="*/ 892 h 892"/>
              <a:gd name="T18" fmla="*/ 77 w 1359"/>
              <a:gd name="T19" fmla="*/ 657 h 892"/>
              <a:gd name="T20" fmla="*/ 243 w 1359"/>
              <a:gd name="T21" fmla="*/ 372 h 892"/>
              <a:gd name="T22" fmla="*/ 583 w 1359"/>
              <a:gd name="T23" fmla="*/ 215 h 892"/>
              <a:gd name="T24" fmla="*/ 985 w 1359"/>
              <a:gd name="T25" fmla="*/ 243 h 892"/>
              <a:gd name="T26" fmla="*/ 1231 w 1359"/>
              <a:gd name="T27" fmla="*/ 137 h 892"/>
              <a:gd name="T28" fmla="*/ 1359 w 1359"/>
              <a:gd name="T29" fmla="*/ 0 h 8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9" h="892">
                <a:moveTo>
                  <a:pt x="1359" y="0"/>
                </a:moveTo>
                <a:cubicBezTo>
                  <a:pt x="1359" y="9"/>
                  <a:pt x="1359" y="9"/>
                  <a:pt x="1359" y="9"/>
                </a:cubicBezTo>
                <a:cubicBezTo>
                  <a:pt x="1300" y="45"/>
                  <a:pt x="1269" y="94"/>
                  <a:pt x="1240" y="138"/>
                </a:cubicBezTo>
                <a:cubicBezTo>
                  <a:pt x="1189" y="218"/>
                  <a:pt x="1146" y="285"/>
                  <a:pt x="977" y="252"/>
                </a:cubicBezTo>
                <a:cubicBezTo>
                  <a:pt x="836" y="225"/>
                  <a:pt x="702" y="210"/>
                  <a:pt x="580" y="224"/>
                </a:cubicBezTo>
                <a:cubicBezTo>
                  <a:pt x="458" y="239"/>
                  <a:pt x="347" y="283"/>
                  <a:pt x="250" y="375"/>
                </a:cubicBezTo>
                <a:cubicBezTo>
                  <a:pt x="205" y="418"/>
                  <a:pt x="140" y="531"/>
                  <a:pt x="88" y="656"/>
                </a:cubicBezTo>
                <a:cubicBezTo>
                  <a:pt x="55" y="735"/>
                  <a:pt x="26" y="819"/>
                  <a:pt x="11" y="892"/>
                </a:cubicBezTo>
                <a:cubicBezTo>
                  <a:pt x="0" y="892"/>
                  <a:pt x="0" y="892"/>
                  <a:pt x="0" y="892"/>
                </a:cubicBezTo>
                <a:cubicBezTo>
                  <a:pt x="16" y="819"/>
                  <a:pt x="44" y="736"/>
                  <a:pt x="77" y="657"/>
                </a:cubicBezTo>
                <a:cubicBezTo>
                  <a:pt x="130" y="531"/>
                  <a:pt x="196" y="416"/>
                  <a:pt x="243" y="372"/>
                </a:cubicBezTo>
                <a:cubicBezTo>
                  <a:pt x="344" y="276"/>
                  <a:pt x="458" y="230"/>
                  <a:pt x="583" y="215"/>
                </a:cubicBezTo>
                <a:cubicBezTo>
                  <a:pt x="708" y="201"/>
                  <a:pt x="842" y="216"/>
                  <a:pt x="985" y="243"/>
                </a:cubicBezTo>
                <a:cubicBezTo>
                  <a:pt x="1143" y="274"/>
                  <a:pt x="1183" y="212"/>
                  <a:pt x="1231" y="137"/>
                </a:cubicBezTo>
                <a:cubicBezTo>
                  <a:pt x="1261" y="90"/>
                  <a:pt x="1294" y="39"/>
                  <a:pt x="135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1" name="Freeform 161"/>
          <p:cNvSpPr/>
          <p:nvPr/>
        </p:nvSpPr>
        <p:spPr bwMode="auto">
          <a:xfrm>
            <a:off x="9765343" y="4687690"/>
            <a:ext cx="2093913" cy="2173287"/>
          </a:xfrm>
          <a:custGeom>
            <a:avLst/>
            <a:gdLst>
              <a:gd name="T0" fmla="*/ 781 w 844"/>
              <a:gd name="T1" fmla="*/ 549 h 878"/>
              <a:gd name="T2" fmla="*/ 794 w 844"/>
              <a:gd name="T3" fmla="*/ 581 h 878"/>
              <a:gd name="T4" fmla="*/ 721 w 844"/>
              <a:gd name="T5" fmla="*/ 835 h 878"/>
              <a:gd name="T6" fmla="*/ 736 w 844"/>
              <a:gd name="T7" fmla="*/ 866 h 878"/>
              <a:gd name="T8" fmla="*/ 722 w 844"/>
              <a:gd name="T9" fmla="*/ 877 h 878"/>
              <a:gd name="T10" fmla="*/ 683 w 844"/>
              <a:gd name="T11" fmla="*/ 832 h 878"/>
              <a:gd name="T12" fmla="*/ 482 w 844"/>
              <a:gd name="T13" fmla="*/ 826 h 878"/>
              <a:gd name="T14" fmla="*/ 333 w 844"/>
              <a:gd name="T15" fmla="*/ 847 h 878"/>
              <a:gd name="T16" fmla="*/ 190 w 844"/>
              <a:gd name="T17" fmla="*/ 826 h 878"/>
              <a:gd name="T18" fmla="*/ 218 w 844"/>
              <a:gd name="T19" fmla="*/ 823 h 878"/>
              <a:gd name="T20" fmla="*/ 457 w 844"/>
              <a:gd name="T21" fmla="*/ 824 h 878"/>
              <a:gd name="T22" fmla="*/ 175 w 844"/>
              <a:gd name="T23" fmla="*/ 735 h 878"/>
              <a:gd name="T24" fmla="*/ 199 w 844"/>
              <a:gd name="T25" fmla="*/ 708 h 878"/>
              <a:gd name="T26" fmla="*/ 275 w 844"/>
              <a:gd name="T27" fmla="*/ 770 h 878"/>
              <a:gd name="T28" fmla="*/ 351 w 844"/>
              <a:gd name="T29" fmla="*/ 766 h 878"/>
              <a:gd name="T30" fmla="*/ 263 w 844"/>
              <a:gd name="T31" fmla="*/ 689 h 878"/>
              <a:gd name="T32" fmla="*/ 291 w 844"/>
              <a:gd name="T33" fmla="*/ 701 h 878"/>
              <a:gd name="T34" fmla="*/ 673 w 844"/>
              <a:gd name="T35" fmla="*/ 820 h 878"/>
              <a:gd name="T36" fmla="*/ 511 w 844"/>
              <a:gd name="T37" fmla="*/ 622 h 878"/>
              <a:gd name="T38" fmla="*/ 279 w 844"/>
              <a:gd name="T39" fmla="*/ 552 h 878"/>
              <a:gd name="T40" fmla="*/ 28 w 844"/>
              <a:gd name="T41" fmla="*/ 482 h 878"/>
              <a:gd name="T42" fmla="*/ 12 w 844"/>
              <a:gd name="T43" fmla="*/ 453 h 878"/>
              <a:gd name="T44" fmla="*/ 70 w 844"/>
              <a:gd name="T45" fmla="*/ 503 h 878"/>
              <a:gd name="T46" fmla="*/ 260 w 844"/>
              <a:gd name="T47" fmla="*/ 541 h 878"/>
              <a:gd name="T48" fmla="*/ 32 w 844"/>
              <a:gd name="T49" fmla="*/ 393 h 878"/>
              <a:gd name="T50" fmla="*/ 79 w 844"/>
              <a:gd name="T51" fmla="*/ 402 h 878"/>
              <a:gd name="T52" fmla="*/ 271 w 844"/>
              <a:gd name="T53" fmla="*/ 533 h 878"/>
              <a:gd name="T54" fmla="*/ 121 w 844"/>
              <a:gd name="T55" fmla="*/ 361 h 878"/>
              <a:gd name="T56" fmla="*/ 135 w 844"/>
              <a:gd name="T57" fmla="*/ 337 h 878"/>
              <a:gd name="T58" fmla="*/ 146 w 844"/>
              <a:gd name="T59" fmla="*/ 402 h 878"/>
              <a:gd name="T60" fmla="*/ 516 w 844"/>
              <a:gd name="T61" fmla="*/ 610 h 878"/>
              <a:gd name="T62" fmla="*/ 379 w 844"/>
              <a:gd name="T63" fmla="*/ 411 h 878"/>
              <a:gd name="T64" fmla="*/ 203 w 844"/>
              <a:gd name="T65" fmla="*/ 207 h 878"/>
              <a:gd name="T66" fmla="*/ 225 w 844"/>
              <a:gd name="T67" fmla="*/ 215 h 878"/>
              <a:gd name="T68" fmla="*/ 307 w 844"/>
              <a:gd name="T69" fmla="*/ 335 h 878"/>
              <a:gd name="T70" fmla="*/ 281 w 844"/>
              <a:gd name="T71" fmla="*/ 45 h 878"/>
              <a:gd name="T72" fmla="*/ 320 w 844"/>
              <a:gd name="T73" fmla="*/ 60 h 878"/>
              <a:gd name="T74" fmla="*/ 345 w 844"/>
              <a:gd name="T75" fmla="*/ 237 h 878"/>
              <a:gd name="T76" fmla="*/ 474 w 844"/>
              <a:gd name="T77" fmla="*/ 121 h 878"/>
              <a:gd name="T78" fmla="*/ 465 w 844"/>
              <a:gd name="T79" fmla="*/ 39 h 878"/>
              <a:gd name="T80" fmla="*/ 478 w 844"/>
              <a:gd name="T81" fmla="*/ 70 h 878"/>
              <a:gd name="T82" fmla="*/ 399 w 844"/>
              <a:gd name="T83" fmla="*/ 354 h 878"/>
              <a:gd name="T84" fmla="*/ 578 w 844"/>
              <a:gd name="T85" fmla="*/ 664 h 878"/>
              <a:gd name="T86" fmla="*/ 698 w 844"/>
              <a:gd name="T87" fmla="*/ 345 h 878"/>
              <a:gd name="T88" fmla="*/ 649 w 844"/>
              <a:gd name="T89" fmla="*/ 208 h 878"/>
              <a:gd name="T90" fmla="*/ 675 w 844"/>
              <a:gd name="T91" fmla="*/ 215 h 878"/>
              <a:gd name="T92" fmla="*/ 703 w 844"/>
              <a:gd name="T93" fmla="*/ 439 h 878"/>
              <a:gd name="T94" fmla="*/ 703 w 844"/>
              <a:gd name="T95" fmla="*/ 204 h 878"/>
              <a:gd name="T96" fmla="*/ 742 w 844"/>
              <a:gd name="T97" fmla="*/ 219 h 878"/>
              <a:gd name="T98" fmla="*/ 716 w 844"/>
              <a:gd name="T99" fmla="*/ 440 h 878"/>
              <a:gd name="T100" fmla="*/ 822 w 844"/>
              <a:gd name="T101" fmla="*/ 223 h 878"/>
              <a:gd name="T102" fmla="*/ 818 w 844"/>
              <a:gd name="T103" fmla="*/ 190 h 878"/>
              <a:gd name="T104" fmla="*/ 826 w 844"/>
              <a:gd name="T105" fmla="*/ 222 h 878"/>
              <a:gd name="T106" fmla="*/ 712 w 844"/>
              <a:gd name="T107" fmla="*/ 458 h 878"/>
              <a:gd name="T108" fmla="*/ 612 w 844"/>
              <a:gd name="T109" fmla="*/ 679 h 878"/>
              <a:gd name="T110" fmla="*/ 767 w 844"/>
              <a:gd name="T111" fmla="*/ 711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44" h="878">
                <a:moveTo>
                  <a:pt x="789" y="581"/>
                </a:moveTo>
                <a:cubicBezTo>
                  <a:pt x="782" y="582"/>
                  <a:pt x="776" y="578"/>
                  <a:pt x="773" y="572"/>
                </a:cubicBezTo>
                <a:cubicBezTo>
                  <a:pt x="769" y="563"/>
                  <a:pt x="773" y="553"/>
                  <a:pt x="781" y="549"/>
                </a:cubicBezTo>
                <a:cubicBezTo>
                  <a:pt x="789" y="546"/>
                  <a:pt x="799" y="549"/>
                  <a:pt x="803" y="558"/>
                </a:cubicBezTo>
                <a:cubicBezTo>
                  <a:pt x="807" y="566"/>
                  <a:pt x="803" y="576"/>
                  <a:pt x="795" y="580"/>
                </a:cubicBezTo>
                <a:cubicBezTo>
                  <a:pt x="794" y="580"/>
                  <a:pt x="794" y="580"/>
                  <a:pt x="794" y="581"/>
                </a:cubicBezTo>
                <a:cubicBezTo>
                  <a:pt x="801" y="619"/>
                  <a:pt x="790" y="665"/>
                  <a:pt x="780" y="699"/>
                </a:cubicBezTo>
                <a:cubicBezTo>
                  <a:pt x="769" y="734"/>
                  <a:pt x="754" y="769"/>
                  <a:pt x="738" y="802"/>
                </a:cubicBezTo>
                <a:cubicBezTo>
                  <a:pt x="732" y="813"/>
                  <a:pt x="727" y="825"/>
                  <a:pt x="721" y="835"/>
                </a:cubicBezTo>
                <a:cubicBezTo>
                  <a:pt x="720" y="837"/>
                  <a:pt x="719" y="839"/>
                  <a:pt x="717" y="841"/>
                </a:cubicBezTo>
                <a:cubicBezTo>
                  <a:pt x="724" y="849"/>
                  <a:pt x="730" y="856"/>
                  <a:pt x="736" y="864"/>
                </a:cubicBezTo>
                <a:cubicBezTo>
                  <a:pt x="737" y="864"/>
                  <a:pt x="737" y="865"/>
                  <a:pt x="736" y="866"/>
                </a:cubicBezTo>
                <a:cubicBezTo>
                  <a:pt x="724" y="877"/>
                  <a:pt x="724" y="877"/>
                  <a:pt x="724" y="877"/>
                </a:cubicBezTo>
                <a:cubicBezTo>
                  <a:pt x="723" y="878"/>
                  <a:pt x="723" y="878"/>
                  <a:pt x="723" y="878"/>
                </a:cubicBezTo>
                <a:cubicBezTo>
                  <a:pt x="722" y="878"/>
                  <a:pt x="722" y="878"/>
                  <a:pt x="722" y="877"/>
                </a:cubicBezTo>
                <a:cubicBezTo>
                  <a:pt x="719" y="874"/>
                  <a:pt x="716" y="871"/>
                  <a:pt x="714" y="868"/>
                </a:cubicBezTo>
                <a:cubicBezTo>
                  <a:pt x="706" y="860"/>
                  <a:pt x="699" y="851"/>
                  <a:pt x="692" y="843"/>
                </a:cubicBezTo>
                <a:cubicBezTo>
                  <a:pt x="689" y="839"/>
                  <a:pt x="686" y="836"/>
                  <a:pt x="683" y="832"/>
                </a:cubicBezTo>
                <a:cubicBezTo>
                  <a:pt x="677" y="832"/>
                  <a:pt x="670" y="833"/>
                  <a:pt x="664" y="833"/>
                </a:cubicBezTo>
                <a:cubicBezTo>
                  <a:pt x="642" y="833"/>
                  <a:pt x="620" y="833"/>
                  <a:pt x="598" y="833"/>
                </a:cubicBezTo>
                <a:cubicBezTo>
                  <a:pt x="560" y="832"/>
                  <a:pt x="521" y="830"/>
                  <a:pt x="482" y="826"/>
                </a:cubicBezTo>
                <a:cubicBezTo>
                  <a:pt x="480" y="827"/>
                  <a:pt x="478" y="827"/>
                  <a:pt x="475" y="828"/>
                </a:cubicBezTo>
                <a:cubicBezTo>
                  <a:pt x="464" y="831"/>
                  <a:pt x="452" y="833"/>
                  <a:pt x="440" y="835"/>
                </a:cubicBezTo>
                <a:cubicBezTo>
                  <a:pt x="405" y="842"/>
                  <a:pt x="369" y="846"/>
                  <a:pt x="333" y="847"/>
                </a:cubicBezTo>
                <a:cubicBezTo>
                  <a:pt x="297" y="848"/>
                  <a:pt x="249" y="846"/>
                  <a:pt x="215" y="827"/>
                </a:cubicBezTo>
                <a:cubicBezTo>
                  <a:pt x="215" y="828"/>
                  <a:pt x="214" y="828"/>
                  <a:pt x="213" y="829"/>
                </a:cubicBezTo>
                <a:cubicBezTo>
                  <a:pt x="206" y="835"/>
                  <a:pt x="196" y="834"/>
                  <a:pt x="190" y="826"/>
                </a:cubicBezTo>
                <a:cubicBezTo>
                  <a:pt x="184" y="819"/>
                  <a:pt x="185" y="809"/>
                  <a:pt x="192" y="803"/>
                </a:cubicBezTo>
                <a:cubicBezTo>
                  <a:pt x="199" y="797"/>
                  <a:pt x="210" y="798"/>
                  <a:pt x="216" y="805"/>
                </a:cubicBezTo>
                <a:cubicBezTo>
                  <a:pt x="220" y="810"/>
                  <a:pt x="221" y="818"/>
                  <a:pt x="218" y="823"/>
                </a:cubicBezTo>
                <a:cubicBezTo>
                  <a:pt x="231" y="829"/>
                  <a:pt x="247" y="833"/>
                  <a:pt x="261" y="836"/>
                </a:cubicBezTo>
                <a:cubicBezTo>
                  <a:pt x="290" y="840"/>
                  <a:pt x="319" y="841"/>
                  <a:pt x="348" y="839"/>
                </a:cubicBezTo>
                <a:cubicBezTo>
                  <a:pt x="385" y="837"/>
                  <a:pt x="421" y="831"/>
                  <a:pt x="457" y="824"/>
                </a:cubicBezTo>
                <a:cubicBezTo>
                  <a:pt x="438" y="821"/>
                  <a:pt x="420" y="818"/>
                  <a:pt x="401" y="815"/>
                </a:cubicBezTo>
                <a:cubicBezTo>
                  <a:pt x="333" y="803"/>
                  <a:pt x="243" y="779"/>
                  <a:pt x="189" y="729"/>
                </a:cubicBezTo>
                <a:cubicBezTo>
                  <a:pt x="186" y="732"/>
                  <a:pt x="181" y="734"/>
                  <a:pt x="175" y="735"/>
                </a:cubicBezTo>
                <a:cubicBezTo>
                  <a:pt x="162" y="736"/>
                  <a:pt x="149" y="725"/>
                  <a:pt x="149" y="711"/>
                </a:cubicBezTo>
                <a:cubicBezTo>
                  <a:pt x="148" y="698"/>
                  <a:pt x="158" y="686"/>
                  <a:pt x="172" y="685"/>
                </a:cubicBezTo>
                <a:cubicBezTo>
                  <a:pt x="186" y="684"/>
                  <a:pt x="198" y="694"/>
                  <a:pt x="199" y="708"/>
                </a:cubicBezTo>
                <a:cubicBezTo>
                  <a:pt x="199" y="714"/>
                  <a:pt x="197" y="720"/>
                  <a:pt x="193" y="725"/>
                </a:cubicBezTo>
                <a:cubicBezTo>
                  <a:pt x="195" y="726"/>
                  <a:pt x="197" y="728"/>
                  <a:pt x="198" y="729"/>
                </a:cubicBezTo>
                <a:cubicBezTo>
                  <a:pt x="222" y="746"/>
                  <a:pt x="249" y="759"/>
                  <a:pt x="275" y="770"/>
                </a:cubicBezTo>
                <a:cubicBezTo>
                  <a:pt x="323" y="788"/>
                  <a:pt x="375" y="799"/>
                  <a:pt x="426" y="807"/>
                </a:cubicBezTo>
                <a:cubicBezTo>
                  <a:pt x="426" y="807"/>
                  <a:pt x="425" y="807"/>
                  <a:pt x="425" y="807"/>
                </a:cubicBezTo>
                <a:cubicBezTo>
                  <a:pt x="400" y="795"/>
                  <a:pt x="375" y="781"/>
                  <a:pt x="351" y="766"/>
                </a:cubicBezTo>
                <a:cubicBezTo>
                  <a:pt x="329" y="751"/>
                  <a:pt x="302" y="729"/>
                  <a:pt x="288" y="703"/>
                </a:cubicBezTo>
                <a:cubicBezTo>
                  <a:pt x="286" y="704"/>
                  <a:pt x="284" y="705"/>
                  <a:pt x="281" y="705"/>
                </a:cubicBezTo>
                <a:cubicBezTo>
                  <a:pt x="272" y="705"/>
                  <a:pt x="264" y="698"/>
                  <a:pt x="263" y="689"/>
                </a:cubicBezTo>
                <a:cubicBezTo>
                  <a:pt x="263" y="680"/>
                  <a:pt x="270" y="672"/>
                  <a:pt x="279" y="671"/>
                </a:cubicBezTo>
                <a:cubicBezTo>
                  <a:pt x="288" y="671"/>
                  <a:pt x="296" y="678"/>
                  <a:pt x="297" y="687"/>
                </a:cubicBezTo>
                <a:cubicBezTo>
                  <a:pt x="297" y="692"/>
                  <a:pt x="295" y="697"/>
                  <a:pt x="291" y="701"/>
                </a:cubicBezTo>
                <a:cubicBezTo>
                  <a:pt x="297" y="709"/>
                  <a:pt x="304" y="718"/>
                  <a:pt x="311" y="725"/>
                </a:cubicBezTo>
                <a:cubicBezTo>
                  <a:pt x="347" y="761"/>
                  <a:pt x="402" y="789"/>
                  <a:pt x="450" y="810"/>
                </a:cubicBezTo>
                <a:cubicBezTo>
                  <a:pt x="524" y="819"/>
                  <a:pt x="599" y="821"/>
                  <a:pt x="673" y="820"/>
                </a:cubicBezTo>
                <a:cubicBezTo>
                  <a:pt x="654" y="797"/>
                  <a:pt x="636" y="774"/>
                  <a:pt x="618" y="751"/>
                </a:cubicBezTo>
                <a:cubicBezTo>
                  <a:pt x="586" y="710"/>
                  <a:pt x="556" y="669"/>
                  <a:pt x="526" y="626"/>
                </a:cubicBezTo>
                <a:cubicBezTo>
                  <a:pt x="521" y="625"/>
                  <a:pt x="516" y="623"/>
                  <a:pt x="511" y="622"/>
                </a:cubicBezTo>
                <a:cubicBezTo>
                  <a:pt x="489" y="617"/>
                  <a:pt x="468" y="612"/>
                  <a:pt x="447" y="606"/>
                </a:cubicBezTo>
                <a:cubicBezTo>
                  <a:pt x="392" y="591"/>
                  <a:pt x="337" y="574"/>
                  <a:pt x="285" y="552"/>
                </a:cubicBezTo>
                <a:cubicBezTo>
                  <a:pt x="283" y="552"/>
                  <a:pt x="281" y="552"/>
                  <a:pt x="279" y="552"/>
                </a:cubicBezTo>
                <a:cubicBezTo>
                  <a:pt x="267" y="551"/>
                  <a:pt x="255" y="550"/>
                  <a:pt x="243" y="549"/>
                </a:cubicBezTo>
                <a:cubicBezTo>
                  <a:pt x="207" y="546"/>
                  <a:pt x="171" y="541"/>
                  <a:pt x="136" y="533"/>
                </a:cubicBezTo>
                <a:cubicBezTo>
                  <a:pt x="101" y="524"/>
                  <a:pt x="56" y="509"/>
                  <a:pt x="28" y="482"/>
                </a:cubicBezTo>
                <a:cubicBezTo>
                  <a:pt x="27" y="483"/>
                  <a:pt x="26" y="483"/>
                  <a:pt x="26" y="483"/>
                </a:cubicBezTo>
                <a:cubicBezTo>
                  <a:pt x="17" y="487"/>
                  <a:pt x="7" y="483"/>
                  <a:pt x="4" y="475"/>
                </a:cubicBezTo>
                <a:cubicBezTo>
                  <a:pt x="0" y="467"/>
                  <a:pt x="4" y="457"/>
                  <a:pt x="12" y="453"/>
                </a:cubicBezTo>
                <a:cubicBezTo>
                  <a:pt x="20" y="449"/>
                  <a:pt x="30" y="453"/>
                  <a:pt x="34" y="461"/>
                </a:cubicBezTo>
                <a:cubicBezTo>
                  <a:pt x="37" y="468"/>
                  <a:pt x="36" y="475"/>
                  <a:pt x="31" y="479"/>
                </a:cubicBezTo>
                <a:cubicBezTo>
                  <a:pt x="43" y="489"/>
                  <a:pt x="57" y="497"/>
                  <a:pt x="70" y="503"/>
                </a:cubicBezTo>
                <a:cubicBezTo>
                  <a:pt x="96" y="515"/>
                  <a:pt x="125" y="523"/>
                  <a:pt x="153" y="529"/>
                </a:cubicBezTo>
                <a:cubicBezTo>
                  <a:pt x="189" y="536"/>
                  <a:pt x="226" y="540"/>
                  <a:pt x="263" y="543"/>
                </a:cubicBezTo>
                <a:cubicBezTo>
                  <a:pt x="262" y="542"/>
                  <a:pt x="261" y="542"/>
                  <a:pt x="260" y="541"/>
                </a:cubicBezTo>
                <a:cubicBezTo>
                  <a:pt x="197" y="513"/>
                  <a:pt x="115" y="468"/>
                  <a:pt x="75" y="405"/>
                </a:cubicBezTo>
                <a:cubicBezTo>
                  <a:pt x="74" y="406"/>
                  <a:pt x="73" y="407"/>
                  <a:pt x="71" y="408"/>
                </a:cubicBezTo>
                <a:cubicBezTo>
                  <a:pt x="56" y="414"/>
                  <a:pt x="39" y="408"/>
                  <a:pt x="32" y="393"/>
                </a:cubicBezTo>
                <a:cubicBezTo>
                  <a:pt x="26" y="378"/>
                  <a:pt x="32" y="361"/>
                  <a:pt x="47" y="354"/>
                </a:cubicBezTo>
                <a:cubicBezTo>
                  <a:pt x="62" y="348"/>
                  <a:pt x="79" y="354"/>
                  <a:pt x="86" y="369"/>
                </a:cubicBezTo>
                <a:cubicBezTo>
                  <a:pt x="91" y="380"/>
                  <a:pt x="88" y="393"/>
                  <a:pt x="79" y="402"/>
                </a:cubicBezTo>
                <a:cubicBezTo>
                  <a:pt x="81" y="404"/>
                  <a:pt x="83" y="406"/>
                  <a:pt x="84" y="408"/>
                </a:cubicBezTo>
                <a:cubicBezTo>
                  <a:pt x="103" y="430"/>
                  <a:pt x="126" y="450"/>
                  <a:pt x="149" y="466"/>
                </a:cubicBezTo>
                <a:cubicBezTo>
                  <a:pt x="186" y="493"/>
                  <a:pt x="228" y="514"/>
                  <a:pt x="271" y="533"/>
                </a:cubicBezTo>
                <a:cubicBezTo>
                  <a:pt x="270" y="532"/>
                  <a:pt x="270" y="532"/>
                  <a:pt x="269" y="531"/>
                </a:cubicBezTo>
                <a:cubicBezTo>
                  <a:pt x="240" y="510"/>
                  <a:pt x="212" y="487"/>
                  <a:pt x="187" y="462"/>
                </a:cubicBezTo>
                <a:cubicBezTo>
                  <a:pt x="161" y="436"/>
                  <a:pt x="130" y="399"/>
                  <a:pt x="121" y="361"/>
                </a:cubicBezTo>
                <a:cubicBezTo>
                  <a:pt x="114" y="361"/>
                  <a:pt x="108" y="357"/>
                  <a:pt x="105" y="351"/>
                </a:cubicBezTo>
                <a:cubicBezTo>
                  <a:pt x="101" y="343"/>
                  <a:pt x="105" y="333"/>
                  <a:pt x="113" y="329"/>
                </a:cubicBezTo>
                <a:cubicBezTo>
                  <a:pt x="122" y="325"/>
                  <a:pt x="132" y="329"/>
                  <a:pt x="135" y="337"/>
                </a:cubicBezTo>
                <a:cubicBezTo>
                  <a:pt x="139" y="346"/>
                  <a:pt x="136" y="356"/>
                  <a:pt x="127" y="359"/>
                </a:cubicBezTo>
                <a:cubicBezTo>
                  <a:pt x="126" y="360"/>
                  <a:pt x="126" y="360"/>
                  <a:pt x="125" y="360"/>
                </a:cubicBezTo>
                <a:cubicBezTo>
                  <a:pt x="130" y="375"/>
                  <a:pt x="138" y="389"/>
                  <a:pt x="146" y="402"/>
                </a:cubicBezTo>
                <a:cubicBezTo>
                  <a:pt x="162" y="426"/>
                  <a:pt x="182" y="447"/>
                  <a:pt x="203" y="467"/>
                </a:cubicBezTo>
                <a:cubicBezTo>
                  <a:pt x="235" y="496"/>
                  <a:pt x="269" y="523"/>
                  <a:pt x="305" y="547"/>
                </a:cubicBezTo>
                <a:cubicBezTo>
                  <a:pt x="373" y="573"/>
                  <a:pt x="445" y="594"/>
                  <a:pt x="516" y="610"/>
                </a:cubicBezTo>
                <a:cubicBezTo>
                  <a:pt x="483" y="561"/>
                  <a:pt x="452" y="511"/>
                  <a:pt x="424" y="460"/>
                </a:cubicBezTo>
                <a:cubicBezTo>
                  <a:pt x="419" y="452"/>
                  <a:pt x="415" y="444"/>
                  <a:pt x="411" y="435"/>
                </a:cubicBezTo>
                <a:cubicBezTo>
                  <a:pt x="400" y="428"/>
                  <a:pt x="390" y="420"/>
                  <a:pt x="379" y="411"/>
                </a:cubicBezTo>
                <a:cubicBezTo>
                  <a:pt x="347" y="386"/>
                  <a:pt x="316" y="358"/>
                  <a:pt x="289" y="328"/>
                </a:cubicBezTo>
                <a:cubicBezTo>
                  <a:pt x="262" y="299"/>
                  <a:pt x="230" y="258"/>
                  <a:pt x="219" y="217"/>
                </a:cubicBezTo>
                <a:cubicBezTo>
                  <a:pt x="213" y="217"/>
                  <a:pt x="206" y="213"/>
                  <a:pt x="203" y="207"/>
                </a:cubicBezTo>
                <a:cubicBezTo>
                  <a:pt x="199" y="198"/>
                  <a:pt x="203" y="188"/>
                  <a:pt x="211" y="185"/>
                </a:cubicBezTo>
                <a:cubicBezTo>
                  <a:pt x="219" y="181"/>
                  <a:pt x="229" y="185"/>
                  <a:pt x="233" y="193"/>
                </a:cubicBezTo>
                <a:cubicBezTo>
                  <a:pt x="237" y="201"/>
                  <a:pt x="233" y="211"/>
                  <a:pt x="225" y="215"/>
                </a:cubicBezTo>
                <a:cubicBezTo>
                  <a:pt x="225" y="215"/>
                  <a:pt x="225" y="215"/>
                  <a:pt x="224" y="215"/>
                </a:cubicBezTo>
                <a:cubicBezTo>
                  <a:pt x="229" y="230"/>
                  <a:pt x="237" y="245"/>
                  <a:pt x="245" y="258"/>
                </a:cubicBezTo>
                <a:cubicBezTo>
                  <a:pt x="262" y="286"/>
                  <a:pt x="284" y="312"/>
                  <a:pt x="307" y="335"/>
                </a:cubicBezTo>
                <a:cubicBezTo>
                  <a:pt x="336" y="365"/>
                  <a:pt x="368" y="392"/>
                  <a:pt x="401" y="417"/>
                </a:cubicBezTo>
                <a:cubicBezTo>
                  <a:pt x="348" y="312"/>
                  <a:pt x="296" y="178"/>
                  <a:pt x="309" y="62"/>
                </a:cubicBezTo>
                <a:cubicBezTo>
                  <a:pt x="298" y="63"/>
                  <a:pt x="286" y="56"/>
                  <a:pt x="281" y="45"/>
                </a:cubicBezTo>
                <a:cubicBezTo>
                  <a:pt x="275" y="31"/>
                  <a:pt x="281" y="13"/>
                  <a:pt x="296" y="7"/>
                </a:cubicBezTo>
                <a:cubicBezTo>
                  <a:pt x="310" y="0"/>
                  <a:pt x="328" y="6"/>
                  <a:pt x="334" y="21"/>
                </a:cubicBezTo>
                <a:cubicBezTo>
                  <a:pt x="341" y="36"/>
                  <a:pt x="334" y="53"/>
                  <a:pt x="320" y="60"/>
                </a:cubicBezTo>
                <a:cubicBezTo>
                  <a:pt x="319" y="60"/>
                  <a:pt x="317" y="61"/>
                  <a:pt x="316" y="61"/>
                </a:cubicBezTo>
                <a:cubicBezTo>
                  <a:pt x="316" y="69"/>
                  <a:pt x="316" y="77"/>
                  <a:pt x="316" y="85"/>
                </a:cubicBezTo>
                <a:cubicBezTo>
                  <a:pt x="318" y="136"/>
                  <a:pt x="330" y="188"/>
                  <a:pt x="345" y="237"/>
                </a:cubicBezTo>
                <a:cubicBezTo>
                  <a:pt x="358" y="275"/>
                  <a:pt x="373" y="314"/>
                  <a:pt x="390" y="351"/>
                </a:cubicBezTo>
                <a:cubicBezTo>
                  <a:pt x="413" y="308"/>
                  <a:pt x="435" y="264"/>
                  <a:pt x="450" y="218"/>
                </a:cubicBezTo>
                <a:cubicBezTo>
                  <a:pt x="461" y="187"/>
                  <a:pt x="470" y="154"/>
                  <a:pt x="474" y="121"/>
                </a:cubicBezTo>
                <a:cubicBezTo>
                  <a:pt x="475" y="105"/>
                  <a:pt x="476" y="87"/>
                  <a:pt x="474" y="71"/>
                </a:cubicBezTo>
                <a:cubicBezTo>
                  <a:pt x="467" y="71"/>
                  <a:pt x="460" y="67"/>
                  <a:pt x="457" y="61"/>
                </a:cubicBezTo>
                <a:cubicBezTo>
                  <a:pt x="453" y="53"/>
                  <a:pt x="457" y="43"/>
                  <a:pt x="465" y="39"/>
                </a:cubicBezTo>
                <a:cubicBezTo>
                  <a:pt x="474" y="35"/>
                  <a:pt x="484" y="39"/>
                  <a:pt x="488" y="47"/>
                </a:cubicBezTo>
                <a:cubicBezTo>
                  <a:pt x="491" y="56"/>
                  <a:pt x="488" y="65"/>
                  <a:pt x="479" y="69"/>
                </a:cubicBezTo>
                <a:cubicBezTo>
                  <a:pt x="479" y="69"/>
                  <a:pt x="479" y="70"/>
                  <a:pt x="478" y="70"/>
                </a:cubicBezTo>
                <a:cubicBezTo>
                  <a:pt x="488" y="112"/>
                  <a:pt x="476" y="165"/>
                  <a:pt x="464" y="204"/>
                </a:cubicBezTo>
                <a:cubicBezTo>
                  <a:pt x="452" y="243"/>
                  <a:pt x="436" y="281"/>
                  <a:pt x="418" y="318"/>
                </a:cubicBezTo>
                <a:cubicBezTo>
                  <a:pt x="412" y="330"/>
                  <a:pt x="405" y="342"/>
                  <a:pt x="399" y="354"/>
                </a:cubicBezTo>
                <a:cubicBezTo>
                  <a:pt x="398" y="357"/>
                  <a:pt x="396" y="359"/>
                  <a:pt x="395" y="361"/>
                </a:cubicBezTo>
                <a:cubicBezTo>
                  <a:pt x="416" y="407"/>
                  <a:pt x="440" y="451"/>
                  <a:pt x="465" y="493"/>
                </a:cubicBezTo>
                <a:cubicBezTo>
                  <a:pt x="500" y="552"/>
                  <a:pt x="538" y="609"/>
                  <a:pt x="578" y="664"/>
                </a:cubicBezTo>
                <a:cubicBezTo>
                  <a:pt x="584" y="671"/>
                  <a:pt x="589" y="678"/>
                  <a:pt x="594" y="685"/>
                </a:cubicBezTo>
                <a:cubicBezTo>
                  <a:pt x="631" y="617"/>
                  <a:pt x="665" y="547"/>
                  <a:pt x="691" y="474"/>
                </a:cubicBezTo>
                <a:cubicBezTo>
                  <a:pt x="697" y="432"/>
                  <a:pt x="700" y="388"/>
                  <a:pt x="698" y="345"/>
                </a:cubicBezTo>
                <a:cubicBezTo>
                  <a:pt x="698" y="317"/>
                  <a:pt x="695" y="287"/>
                  <a:pt x="687" y="259"/>
                </a:cubicBezTo>
                <a:cubicBezTo>
                  <a:pt x="683" y="245"/>
                  <a:pt x="678" y="230"/>
                  <a:pt x="671" y="217"/>
                </a:cubicBezTo>
                <a:cubicBezTo>
                  <a:pt x="662" y="220"/>
                  <a:pt x="653" y="216"/>
                  <a:pt x="649" y="208"/>
                </a:cubicBezTo>
                <a:cubicBezTo>
                  <a:pt x="645" y="200"/>
                  <a:pt x="649" y="190"/>
                  <a:pt x="658" y="186"/>
                </a:cubicBezTo>
                <a:cubicBezTo>
                  <a:pt x="666" y="182"/>
                  <a:pt x="676" y="186"/>
                  <a:pt x="680" y="194"/>
                </a:cubicBezTo>
                <a:cubicBezTo>
                  <a:pt x="683" y="202"/>
                  <a:pt x="681" y="210"/>
                  <a:pt x="675" y="215"/>
                </a:cubicBezTo>
                <a:cubicBezTo>
                  <a:pt x="696" y="247"/>
                  <a:pt x="703" y="294"/>
                  <a:pt x="705" y="330"/>
                </a:cubicBezTo>
                <a:cubicBezTo>
                  <a:pt x="708" y="365"/>
                  <a:pt x="707" y="402"/>
                  <a:pt x="703" y="437"/>
                </a:cubicBezTo>
                <a:cubicBezTo>
                  <a:pt x="703" y="438"/>
                  <a:pt x="703" y="439"/>
                  <a:pt x="703" y="439"/>
                </a:cubicBezTo>
                <a:cubicBezTo>
                  <a:pt x="717" y="395"/>
                  <a:pt x="729" y="350"/>
                  <a:pt x="734" y="304"/>
                </a:cubicBezTo>
                <a:cubicBezTo>
                  <a:pt x="737" y="277"/>
                  <a:pt x="737" y="248"/>
                  <a:pt x="733" y="221"/>
                </a:cubicBezTo>
                <a:cubicBezTo>
                  <a:pt x="721" y="223"/>
                  <a:pt x="708" y="216"/>
                  <a:pt x="703" y="204"/>
                </a:cubicBezTo>
                <a:cubicBezTo>
                  <a:pt x="696" y="189"/>
                  <a:pt x="703" y="172"/>
                  <a:pt x="718" y="165"/>
                </a:cubicBezTo>
                <a:cubicBezTo>
                  <a:pt x="732" y="159"/>
                  <a:pt x="750" y="165"/>
                  <a:pt x="756" y="180"/>
                </a:cubicBezTo>
                <a:cubicBezTo>
                  <a:pt x="763" y="195"/>
                  <a:pt x="756" y="212"/>
                  <a:pt x="742" y="219"/>
                </a:cubicBezTo>
                <a:cubicBezTo>
                  <a:pt x="741" y="219"/>
                  <a:pt x="740" y="219"/>
                  <a:pt x="740" y="219"/>
                </a:cubicBezTo>
                <a:cubicBezTo>
                  <a:pt x="755" y="288"/>
                  <a:pt x="736" y="374"/>
                  <a:pt x="717" y="437"/>
                </a:cubicBezTo>
                <a:cubicBezTo>
                  <a:pt x="716" y="438"/>
                  <a:pt x="716" y="439"/>
                  <a:pt x="716" y="440"/>
                </a:cubicBezTo>
                <a:cubicBezTo>
                  <a:pt x="738" y="411"/>
                  <a:pt x="760" y="380"/>
                  <a:pt x="778" y="348"/>
                </a:cubicBezTo>
                <a:cubicBezTo>
                  <a:pt x="792" y="323"/>
                  <a:pt x="805" y="296"/>
                  <a:pt x="813" y="269"/>
                </a:cubicBezTo>
                <a:cubicBezTo>
                  <a:pt x="818" y="254"/>
                  <a:pt x="821" y="238"/>
                  <a:pt x="822" y="223"/>
                </a:cubicBezTo>
                <a:cubicBezTo>
                  <a:pt x="822" y="222"/>
                  <a:pt x="822" y="222"/>
                  <a:pt x="822" y="221"/>
                </a:cubicBezTo>
                <a:cubicBezTo>
                  <a:pt x="816" y="220"/>
                  <a:pt x="812" y="217"/>
                  <a:pt x="810" y="212"/>
                </a:cubicBezTo>
                <a:cubicBezTo>
                  <a:pt x="806" y="204"/>
                  <a:pt x="810" y="194"/>
                  <a:pt x="818" y="190"/>
                </a:cubicBezTo>
                <a:cubicBezTo>
                  <a:pt x="826" y="186"/>
                  <a:pt x="836" y="190"/>
                  <a:pt x="840" y="198"/>
                </a:cubicBezTo>
                <a:cubicBezTo>
                  <a:pt x="844" y="207"/>
                  <a:pt x="840" y="217"/>
                  <a:pt x="832" y="220"/>
                </a:cubicBezTo>
                <a:cubicBezTo>
                  <a:pt x="830" y="221"/>
                  <a:pt x="828" y="222"/>
                  <a:pt x="826" y="222"/>
                </a:cubicBezTo>
                <a:cubicBezTo>
                  <a:pt x="828" y="261"/>
                  <a:pt x="809" y="306"/>
                  <a:pt x="792" y="338"/>
                </a:cubicBezTo>
                <a:cubicBezTo>
                  <a:pt x="776" y="370"/>
                  <a:pt x="756" y="401"/>
                  <a:pt x="734" y="429"/>
                </a:cubicBezTo>
                <a:cubicBezTo>
                  <a:pt x="727" y="439"/>
                  <a:pt x="720" y="448"/>
                  <a:pt x="712" y="458"/>
                </a:cubicBezTo>
                <a:cubicBezTo>
                  <a:pt x="711" y="459"/>
                  <a:pt x="710" y="461"/>
                  <a:pt x="708" y="462"/>
                </a:cubicBezTo>
                <a:cubicBezTo>
                  <a:pt x="690" y="516"/>
                  <a:pt x="667" y="569"/>
                  <a:pt x="642" y="620"/>
                </a:cubicBezTo>
                <a:cubicBezTo>
                  <a:pt x="633" y="640"/>
                  <a:pt x="622" y="659"/>
                  <a:pt x="612" y="679"/>
                </a:cubicBezTo>
                <a:cubicBezTo>
                  <a:pt x="609" y="685"/>
                  <a:pt x="606" y="690"/>
                  <a:pt x="602" y="696"/>
                </a:cubicBezTo>
                <a:cubicBezTo>
                  <a:pt x="637" y="743"/>
                  <a:pt x="674" y="789"/>
                  <a:pt x="712" y="835"/>
                </a:cubicBezTo>
                <a:cubicBezTo>
                  <a:pt x="733" y="795"/>
                  <a:pt x="753" y="754"/>
                  <a:pt x="767" y="711"/>
                </a:cubicBezTo>
                <a:cubicBezTo>
                  <a:pt x="777" y="683"/>
                  <a:pt x="785" y="654"/>
                  <a:pt x="788" y="624"/>
                </a:cubicBezTo>
                <a:cubicBezTo>
                  <a:pt x="790" y="610"/>
                  <a:pt x="790" y="596"/>
                  <a:pt x="789" y="581"/>
                </a:cubicBezTo>
                <a:close/>
              </a:path>
            </a:pathLst>
          </a:custGeom>
          <a:solidFill>
            <a:srgbClr val="7087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49" name="图片 248"/>
          <p:cNvPicPr>
            <a:picLocks noChangeAspect="1"/>
          </p:cNvPicPr>
          <p:nvPr/>
        </p:nvPicPr>
        <p:blipFill rotWithShape="1">
          <a:blip r:embed="rId1"/>
          <a:srcRect t="36290"/>
          <a:stretch>
            <a:fillRect/>
          </a:stretch>
        </p:blipFill>
        <p:spPr>
          <a:xfrm>
            <a:off x="-9223" y="-4592"/>
            <a:ext cx="2341067" cy="2070217"/>
          </a:xfrm>
          <a:prstGeom prst="rect">
            <a:avLst/>
          </a:prstGeom>
        </p:spPr>
      </p:pic>
      <p:pic>
        <p:nvPicPr>
          <p:cNvPr id="250" name="图片 249"/>
          <p:cNvPicPr>
            <a:picLocks noChangeAspect="1"/>
          </p:cNvPicPr>
          <p:nvPr/>
        </p:nvPicPr>
        <p:blipFill rotWithShape="1">
          <a:blip r:embed="rId2"/>
          <a:srcRect l="25031" b="6307"/>
          <a:stretch>
            <a:fillRect/>
          </a:stretch>
        </p:blipFill>
        <p:spPr>
          <a:xfrm>
            <a:off x="-3167" y="4725535"/>
            <a:ext cx="1188338" cy="2142001"/>
          </a:xfrm>
          <a:prstGeom prst="rect">
            <a:avLst/>
          </a:prstGeom>
        </p:spPr>
      </p:pic>
      <p:pic>
        <p:nvPicPr>
          <p:cNvPr id="251" name="图片 250"/>
          <p:cNvPicPr>
            <a:picLocks noChangeAspect="1"/>
          </p:cNvPicPr>
          <p:nvPr/>
        </p:nvPicPr>
        <p:blipFill rotWithShape="1">
          <a:blip r:embed="rId3"/>
          <a:srcRect l="8551" b="2312"/>
          <a:stretch>
            <a:fillRect/>
          </a:stretch>
        </p:blipFill>
        <p:spPr>
          <a:xfrm>
            <a:off x="-9223" y="5445397"/>
            <a:ext cx="1979197" cy="1423382"/>
          </a:xfrm>
          <a:prstGeom prst="rect">
            <a:avLst/>
          </a:prstGeom>
        </p:spPr>
      </p:pic>
      <p:pic>
        <p:nvPicPr>
          <p:cNvPr id="252" name="图片 251"/>
          <p:cNvPicPr>
            <a:picLocks noChangeAspect="1"/>
          </p:cNvPicPr>
          <p:nvPr/>
        </p:nvPicPr>
        <p:blipFill rotWithShape="1">
          <a:blip r:embed="rId4"/>
          <a:srcRect b="17013"/>
          <a:stretch>
            <a:fillRect/>
          </a:stretch>
        </p:blipFill>
        <p:spPr>
          <a:xfrm>
            <a:off x="897810" y="5627949"/>
            <a:ext cx="1359526" cy="1239532"/>
          </a:xfrm>
          <a:prstGeom prst="rect">
            <a:avLst/>
          </a:prstGeom>
        </p:spPr>
      </p:pic>
      <p:pic>
        <p:nvPicPr>
          <p:cNvPr id="253" name="图片 252"/>
          <p:cNvPicPr>
            <a:picLocks noChangeAspect="1"/>
          </p:cNvPicPr>
          <p:nvPr/>
        </p:nvPicPr>
        <p:blipFill rotWithShape="1">
          <a:blip r:embed="rId5"/>
          <a:srcRect t="53495" r="51856"/>
          <a:stretch>
            <a:fillRect/>
          </a:stretch>
        </p:blipFill>
        <p:spPr>
          <a:xfrm>
            <a:off x="9326791" y="0"/>
            <a:ext cx="2858793" cy="1851388"/>
          </a:xfrm>
          <a:prstGeom prst="rect">
            <a:avLst/>
          </a:prstGeom>
        </p:spPr>
      </p:pic>
      <p:grpSp>
        <p:nvGrpSpPr>
          <p:cNvPr id="164" name="Group 164"/>
          <p:cNvGrpSpPr>
            <a:grpSpLocks noChangeAspect="1"/>
          </p:cNvGrpSpPr>
          <p:nvPr/>
        </p:nvGrpSpPr>
        <p:grpSpPr bwMode="auto">
          <a:xfrm>
            <a:off x="10497847" y="287422"/>
            <a:ext cx="1685644" cy="1482365"/>
            <a:chOff x="4807" y="218"/>
            <a:chExt cx="1078" cy="948"/>
          </a:xfrm>
        </p:grpSpPr>
        <p:sp>
          <p:nvSpPr>
            <p:cNvPr id="166" name="Freeform 165"/>
            <p:cNvSpPr/>
            <p:nvPr/>
          </p:nvSpPr>
          <p:spPr bwMode="auto">
            <a:xfrm>
              <a:off x="4903" y="398"/>
              <a:ext cx="821" cy="639"/>
            </a:xfrm>
            <a:custGeom>
              <a:avLst/>
              <a:gdLst>
                <a:gd name="T0" fmla="*/ 363 w 525"/>
                <a:gd name="T1" fmla="*/ 401 h 409"/>
                <a:gd name="T2" fmla="*/ 191 w 525"/>
                <a:gd name="T3" fmla="*/ 310 h 409"/>
                <a:gd name="T4" fmla="*/ 6 w 525"/>
                <a:gd name="T5" fmla="*/ 139 h 409"/>
                <a:gd name="T6" fmla="*/ 293 w 525"/>
                <a:gd name="T7" fmla="*/ 10 h 409"/>
                <a:gd name="T8" fmla="*/ 363 w 525"/>
                <a:gd name="T9" fmla="*/ 401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5" h="409">
                  <a:moveTo>
                    <a:pt x="363" y="401"/>
                  </a:moveTo>
                  <a:cubicBezTo>
                    <a:pt x="315" y="409"/>
                    <a:pt x="212" y="379"/>
                    <a:pt x="191" y="310"/>
                  </a:cubicBezTo>
                  <a:cubicBezTo>
                    <a:pt x="170" y="242"/>
                    <a:pt x="13" y="246"/>
                    <a:pt x="6" y="139"/>
                  </a:cubicBezTo>
                  <a:cubicBezTo>
                    <a:pt x="0" y="31"/>
                    <a:pt x="245" y="0"/>
                    <a:pt x="293" y="10"/>
                  </a:cubicBezTo>
                  <a:cubicBezTo>
                    <a:pt x="465" y="47"/>
                    <a:pt x="525" y="377"/>
                    <a:pt x="363" y="401"/>
                  </a:cubicBezTo>
                  <a:close/>
                </a:path>
              </a:pathLst>
            </a:custGeom>
            <a:solidFill>
              <a:srgbClr val="D26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66"/>
            <p:cNvSpPr/>
            <p:nvPr/>
          </p:nvSpPr>
          <p:spPr bwMode="auto">
            <a:xfrm>
              <a:off x="5479" y="581"/>
              <a:ext cx="89" cy="444"/>
            </a:xfrm>
            <a:custGeom>
              <a:avLst/>
              <a:gdLst>
                <a:gd name="T0" fmla="*/ 0 w 57"/>
                <a:gd name="T1" fmla="*/ 283 h 284"/>
                <a:gd name="T2" fmla="*/ 43 w 57"/>
                <a:gd name="T3" fmla="*/ 130 h 284"/>
                <a:gd name="T4" fmla="*/ 52 w 57"/>
                <a:gd name="T5" fmla="*/ 0 h 284"/>
                <a:gd name="T6" fmla="*/ 54 w 57"/>
                <a:gd name="T7" fmla="*/ 0 h 284"/>
                <a:gd name="T8" fmla="*/ 45 w 57"/>
                <a:gd name="T9" fmla="*/ 130 h 284"/>
                <a:gd name="T10" fmla="*/ 2 w 57"/>
                <a:gd name="T11" fmla="*/ 284 h 284"/>
                <a:gd name="T12" fmla="*/ 0 w 57"/>
                <a:gd name="T13" fmla="*/ 283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84">
                  <a:moveTo>
                    <a:pt x="0" y="283"/>
                  </a:moveTo>
                  <a:cubicBezTo>
                    <a:pt x="13" y="248"/>
                    <a:pt x="31" y="191"/>
                    <a:pt x="43" y="130"/>
                  </a:cubicBezTo>
                  <a:cubicBezTo>
                    <a:pt x="50" y="87"/>
                    <a:pt x="55" y="43"/>
                    <a:pt x="5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43"/>
                    <a:pt x="53" y="88"/>
                    <a:pt x="45" y="130"/>
                  </a:cubicBezTo>
                  <a:cubicBezTo>
                    <a:pt x="34" y="192"/>
                    <a:pt x="15" y="248"/>
                    <a:pt x="2" y="284"/>
                  </a:cubicBezTo>
                  <a:lnTo>
                    <a:pt x="0" y="2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67"/>
            <p:cNvSpPr/>
            <p:nvPr/>
          </p:nvSpPr>
          <p:spPr bwMode="auto">
            <a:xfrm>
              <a:off x="5330" y="512"/>
              <a:ext cx="186" cy="493"/>
            </a:xfrm>
            <a:custGeom>
              <a:avLst/>
              <a:gdLst>
                <a:gd name="T0" fmla="*/ 0 w 119"/>
                <a:gd name="T1" fmla="*/ 314 h 315"/>
                <a:gd name="T2" fmla="*/ 71 w 119"/>
                <a:gd name="T3" fmla="*/ 169 h 315"/>
                <a:gd name="T4" fmla="*/ 117 w 119"/>
                <a:gd name="T5" fmla="*/ 0 h 315"/>
                <a:gd name="T6" fmla="*/ 119 w 119"/>
                <a:gd name="T7" fmla="*/ 1 h 315"/>
                <a:gd name="T8" fmla="*/ 73 w 119"/>
                <a:gd name="T9" fmla="*/ 170 h 315"/>
                <a:gd name="T10" fmla="*/ 2 w 119"/>
                <a:gd name="T11" fmla="*/ 315 h 315"/>
                <a:gd name="T12" fmla="*/ 0 w 119"/>
                <a:gd name="T13" fmla="*/ 31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315">
                  <a:moveTo>
                    <a:pt x="0" y="314"/>
                  </a:moveTo>
                  <a:cubicBezTo>
                    <a:pt x="12" y="295"/>
                    <a:pt x="42" y="245"/>
                    <a:pt x="71" y="169"/>
                  </a:cubicBezTo>
                  <a:cubicBezTo>
                    <a:pt x="88" y="122"/>
                    <a:pt x="105" y="66"/>
                    <a:pt x="117" y="0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07" y="66"/>
                    <a:pt x="90" y="123"/>
                    <a:pt x="73" y="170"/>
                  </a:cubicBezTo>
                  <a:cubicBezTo>
                    <a:pt x="44" y="247"/>
                    <a:pt x="14" y="297"/>
                    <a:pt x="2" y="315"/>
                  </a:cubicBezTo>
                  <a:lnTo>
                    <a:pt x="0" y="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68"/>
            <p:cNvSpPr/>
            <p:nvPr/>
          </p:nvSpPr>
          <p:spPr bwMode="auto">
            <a:xfrm>
              <a:off x="5220" y="493"/>
              <a:ext cx="279" cy="432"/>
            </a:xfrm>
            <a:custGeom>
              <a:avLst/>
              <a:gdLst>
                <a:gd name="T0" fmla="*/ 0 w 178"/>
                <a:gd name="T1" fmla="*/ 275 h 276"/>
                <a:gd name="T2" fmla="*/ 112 w 178"/>
                <a:gd name="T3" fmla="*/ 111 h 276"/>
                <a:gd name="T4" fmla="*/ 176 w 178"/>
                <a:gd name="T5" fmla="*/ 0 h 276"/>
                <a:gd name="T6" fmla="*/ 178 w 178"/>
                <a:gd name="T7" fmla="*/ 1 h 276"/>
                <a:gd name="T8" fmla="*/ 114 w 178"/>
                <a:gd name="T9" fmla="*/ 112 h 276"/>
                <a:gd name="T10" fmla="*/ 2 w 178"/>
                <a:gd name="T11" fmla="*/ 276 h 276"/>
                <a:gd name="T12" fmla="*/ 0 w 178"/>
                <a:gd name="T13" fmla="*/ 275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" h="276">
                  <a:moveTo>
                    <a:pt x="0" y="275"/>
                  </a:moveTo>
                  <a:cubicBezTo>
                    <a:pt x="34" y="227"/>
                    <a:pt x="76" y="167"/>
                    <a:pt x="112" y="111"/>
                  </a:cubicBezTo>
                  <a:cubicBezTo>
                    <a:pt x="138" y="69"/>
                    <a:pt x="162" y="30"/>
                    <a:pt x="176" y="0"/>
                  </a:cubicBezTo>
                  <a:cubicBezTo>
                    <a:pt x="178" y="1"/>
                    <a:pt x="178" y="1"/>
                    <a:pt x="178" y="1"/>
                  </a:cubicBezTo>
                  <a:cubicBezTo>
                    <a:pt x="164" y="31"/>
                    <a:pt x="140" y="70"/>
                    <a:pt x="114" y="112"/>
                  </a:cubicBezTo>
                  <a:cubicBezTo>
                    <a:pt x="78" y="168"/>
                    <a:pt x="36" y="228"/>
                    <a:pt x="2" y="276"/>
                  </a:cubicBezTo>
                  <a:lnTo>
                    <a:pt x="0" y="2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69"/>
            <p:cNvSpPr/>
            <p:nvPr/>
          </p:nvSpPr>
          <p:spPr bwMode="auto">
            <a:xfrm>
              <a:off x="4912" y="420"/>
              <a:ext cx="474" cy="209"/>
            </a:xfrm>
            <a:custGeom>
              <a:avLst/>
              <a:gdLst>
                <a:gd name="T0" fmla="*/ 0 w 303"/>
                <a:gd name="T1" fmla="*/ 132 h 134"/>
                <a:gd name="T2" fmla="*/ 159 w 303"/>
                <a:gd name="T3" fmla="*/ 40 h 134"/>
                <a:gd name="T4" fmla="*/ 302 w 303"/>
                <a:gd name="T5" fmla="*/ 0 h 134"/>
                <a:gd name="T6" fmla="*/ 303 w 303"/>
                <a:gd name="T7" fmla="*/ 2 h 134"/>
                <a:gd name="T8" fmla="*/ 160 w 303"/>
                <a:gd name="T9" fmla="*/ 42 h 134"/>
                <a:gd name="T10" fmla="*/ 2 w 303"/>
                <a:gd name="T11" fmla="*/ 134 h 134"/>
                <a:gd name="T12" fmla="*/ 0 w 303"/>
                <a:gd name="T13" fmla="*/ 13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" h="134">
                  <a:moveTo>
                    <a:pt x="0" y="132"/>
                  </a:moveTo>
                  <a:cubicBezTo>
                    <a:pt x="31" y="110"/>
                    <a:pt x="90" y="70"/>
                    <a:pt x="159" y="40"/>
                  </a:cubicBezTo>
                  <a:cubicBezTo>
                    <a:pt x="204" y="20"/>
                    <a:pt x="254" y="4"/>
                    <a:pt x="302" y="0"/>
                  </a:cubicBezTo>
                  <a:cubicBezTo>
                    <a:pt x="303" y="2"/>
                    <a:pt x="303" y="2"/>
                    <a:pt x="303" y="2"/>
                  </a:cubicBezTo>
                  <a:cubicBezTo>
                    <a:pt x="254" y="7"/>
                    <a:pt x="205" y="22"/>
                    <a:pt x="160" y="42"/>
                  </a:cubicBezTo>
                  <a:cubicBezTo>
                    <a:pt x="91" y="73"/>
                    <a:pt x="32" y="112"/>
                    <a:pt x="2" y="134"/>
                  </a:cubicBezTo>
                  <a:lnTo>
                    <a:pt x="0" y="1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70"/>
            <p:cNvSpPr/>
            <p:nvPr/>
          </p:nvSpPr>
          <p:spPr bwMode="auto">
            <a:xfrm>
              <a:off x="4981" y="447"/>
              <a:ext cx="462" cy="289"/>
            </a:xfrm>
            <a:custGeom>
              <a:avLst/>
              <a:gdLst>
                <a:gd name="T0" fmla="*/ 0 w 295"/>
                <a:gd name="T1" fmla="*/ 183 h 185"/>
                <a:gd name="T2" fmla="*/ 129 w 295"/>
                <a:gd name="T3" fmla="*/ 79 h 185"/>
                <a:gd name="T4" fmla="*/ 294 w 295"/>
                <a:gd name="T5" fmla="*/ 0 h 185"/>
                <a:gd name="T6" fmla="*/ 295 w 295"/>
                <a:gd name="T7" fmla="*/ 2 h 185"/>
                <a:gd name="T8" fmla="*/ 130 w 295"/>
                <a:gd name="T9" fmla="*/ 81 h 185"/>
                <a:gd name="T10" fmla="*/ 2 w 295"/>
                <a:gd name="T11" fmla="*/ 185 h 185"/>
                <a:gd name="T12" fmla="*/ 0 w 295"/>
                <a:gd name="T13" fmla="*/ 18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185">
                  <a:moveTo>
                    <a:pt x="0" y="183"/>
                  </a:moveTo>
                  <a:cubicBezTo>
                    <a:pt x="18" y="164"/>
                    <a:pt x="59" y="123"/>
                    <a:pt x="129" y="79"/>
                  </a:cubicBezTo>
                  <a:cubicBezTo>
                    <a:pt x="172" y="52"/>
                    <a:pt x="227" y="24"/>
                    <a:pt x="294" y="0"/>
                  </a:cubicBezTo>
                  <a:cubicBezTo>
                    <a:pt x="295" y="2"/>
                    <a:pt x="295" y="2"/>
                    <a:pt x="295" y="2"/>
                  </a:cubicBezTo>
                  <a:cubicBezTo>
                    <a:pt x="228" y="26"/>
                    <a:pt x="173" y="54"/>
                    <a:pt x="130" y="81"/>
                  </a:cubicBezTo>
                  <a:cubicBezTo>
                    <a:pt x="61" y="124"/>
                    <a:pt x="20" y="165"/>
                    <a:pt x="2" y="185"/>
                  </a:cubicBezTo>
                  <a:lnTo>
                    <a:pt x="0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71"/>
            <p:cNvSpPr/>
            <p:nvPr/>
          </p:nvSpPr>
          <p:spPr bwMode="auto">
            <a:xfrm>
              <a:off x="5134" y="458"/>
              <a:ext cx="324" cy="357"/>
            </a:xfrm>
            <a:custGeom>
              <a:avLst/>
              <a:gdLst>
                <a:gd name="T0" fmla="*/ 0 w 207"/>
                <a:gd name="T1" fmla="*/ 228 h 229"/>
                <a:gd name="T2" fmla="*/ 119 w 207"/>
                <a:gd name="T3" fmla="*/ 84 h 229"/>
                <a:gd name="T4" fmla="*/ 206 w 207"/>
                <a:gd name="T5" fmla="*/ 0 h 229"/>
                <a:gd name="T6" fmla="*/ 207 w 207"/>
                <a:gd name="T7" fmla="*/ 2 h 229"/>
                <a:gd name="T8" fmla="*/ 120 w 207"/>
                <a:gd name="T9" fmla="*/ 86 h 229"/>
                <a:gd name="T10" fmla="*/ 2 w 207"/>
                <a:gd name="T11" fmla="*/ 229 h 229"/>
                <a:gd name="T12" fmla="*/ 0 w 207"/>
                <a:gd name="T13" fmla="*/ 22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" h="229">
                  <a:moveTo>
                    <a:pt x="0" y="228"/>
                  </a:moveTo>
                  <a:cubicBezTo>
                    <a:pt x="35" y="183"/>
                    <a:pt x="78" y="130"/>
                    <a:pt x="119" y="84"/>
                  </a:cubicBezTo>
                  <a:cubicBezTo>
                    <a:pt x="150" y="50"/>
                    <a:pt x="180" y="19"/>
                    <a:pt x="206" y="0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182" y="21"/>
                    <a:pt x="152" y="51"/>
                    <a:pt x="120" y="86"/>
                  </a:cubicBezTo>
                  <a:cubicBezTo>
                    <a:pt x="80" y="131"/>
                    <a:pt x="37" y="184"/>
                    <a:pt x="2" y="229"/>
                  </a:cubicBezTo>
                  <a:lnTo>
                    <a:pt x="0" y="2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72"/>
            <p:cNvSpPr/>
            <p:nvPr/>
          </p:nvSpPr>
          <p:spPr bwMode="auto">
            <a:xfrm>
              <a:off x="4901" y="467"/>
              <a:ext cx="426" cy="295"/>
            </a:xfrm>
            <a:custGeom>
              <a:avLst/>
              <a:gdLst>
                <a:gd name="T0" fmla="*/ 271 w 272"/>
                <a:gd name="T1" fmla="*/ 0 h 189"/>
                <a:gd name="T2" fmla="*/ 0 w 272"/>
                <a:gd name="T3" fmla="*/ 189 h 189"/>
                <a:gd name="T4" fmla="*/ 272 w 272"/>
                <a:gd name="T5" fmla="*/ 6 h 189"/>
                <a:gd name="T6" fmla="*/ 271 w 272"/>
                <a:gd name="T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2" h="189">
                  <a:moveTo>
                    <a:pt x="271" y="0"/>
                  </a:moveTo>
                  <a:cubicBezTo>
                    <a:pt x="270" y="0"/>
                    <a:pt x="32" y="80"/>
                    <a:pt x="0" y="189"/>
                  </a:cubicBezTo>
                  <a:cubicBezTo>
                    <a:pt x="4" y="185"/>
                    <a:pt x="24" y="97"/>
                    <a:pt x="272" y="6"/>
                  </a:cubicBezTo>
                  <a:lnTo>
                    <a:pt x="271" y="0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73"/>
            <p:cNvSpPr/>
            <p:nvPr/>
          </p:nvSpPr>
          <p:spPr bwMode="auto">
            <a:xfrm>
              <a:off x="4878" y="725"/>
              <a:ext cx="55" cy="55"/>
            </a:xfrm>
            <a:custGeom>
              <a:avLst/>
              <a:gdLst>
                <a:gd name="T0" fmla="*/ 13 w 35"/>
                <a:gd name="T1" fmla="*/ 32 h 35"/>
                <a:gd name="T2" fmla="*/ 2 w 35"/>
                <a:gd name="T3" fmla="*/ 13 h 35"/>
                <a:gd name="T4" fmla="*/ 22 w 35"/>
                <a:gd name="T5" fmla="*/ 3 h 35"/>
                <a:gd name="T6" fmla="*/ 32 w 35"/>
                <a:gd name="T7" fmla="*/ 22 h 35"/>
                <a:gd name="T8" fmla="*/ 13 w 35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3" y="32"/>
                  </a:moveTo>
                  <a:cubicBezTo>
                    <a:pt x="5" y="30"/>
                    <a:pt x="0" y="21"/>
                    <a:pt x="2" y="13"/>
                  </a:cubicBezTo>
                  <a:cubicBezTo>
                    <a:pt x="5" y="5"/>
                    <a:pt x="14" y="0"/>
                    <a:pt x="22" y="3"/>
                  </a:cubicBezTo>
                  <a:cubicBezTo>
                    <a:pt x="30" y="5"/>
                    <a:pt x="35" y="14"/>
                    <a:pt x="32" y="22"/>
                  </a:cubicBezTo>
                  <a:cubicBezTo>
                    <a:pt x="30" y="30"/>
                    <a:pt x="21" y="35"/>
                    <a:pt x="13" y="32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74"/>
            <p:cNvSpPr/>
            <p:nvPr/>
          </p:nvSpPr>
          <p:spPr bwMode="auto">
            <a:xfrm>
              <a:off x="5012" y="411"/>
              <a:ext cx="340" cy="392"/>
            </a:xfrm>
            <a:custGeom>
              <a:avLst/>
              <a:gdLst>
                <a:gd name="T0" fmla="*/ 213 w 217"/>
                <a:gd name="T1" fmla="*/ 0 h 251"/>
                <a:gd name="T2" fmla="*/ 0 w 217"/>
                <a:gd name="T3" fmla="*/ 251 h 251"/>
                <a:gd name="T4" fmla="*/ 217 w 217"/>
                <a:gd name="T5" fmla="*/ 5 h 251"/>
                <a:gd name="T6" fmla="*/ 213 w 217"/>
                <a:gd name="T7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" h="251">
                  <a:moveTo>
                    <a:pt x="213" y="0"/>
                  </a:moveTo>
                  <a:cubicBezTo>
                    <a:pt x="213" y="0"/>
                    <a:pt x="3" y="138"/>
                    <a:pt x="0" y="251"/>
                  </a:cubicBezTo>
                  <a:cubicBezTo>
                    <a:pt x="3" y="247"/>
                    <a:pt x="0" y="157"/>
                    <a:pt x="217" y="5"/>
                  </a:cubicBezTo>
                  <a:lnTo>
                    <a:pt x="213" y="0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75"/>
            <p:cNvSpPr/>
            <p:nvPr/>
          </p:nvSpPr>
          <p:spPr bwMode="auto">
            <a:xfrm>
              <a:off x="4989" y="769"/>
              <a:ext cx="48" cy="50"/>
            </a:xfrm>
            <a:custGeom>
              <a:avLst/>
              <a:gdLst>
                <a:gd name="T0" fmla="*/ 15 w 31"/>
                <a:gd name="T1" fmla="*/ 32 h 32"/>
                <a:gd name="T2" fmla="*/ 0 w 31"/>
                <a:gd name="T3" fmla="*/ 16 h 32"/>
                <a:gd name="T4" fmla="*/ 16 w 31"/>
                <a:gd name="T5" fmla="*/ 1 h 32"/>
                <a:gd name="T6" fmla="*/ 31 w 31"/>
                <a:gd name="T7" fmla="*/ 17 h 32"/>
                <a:gd name="T8" fmla="*/ 15 w 3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5" y="32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8" y="0"/>
                    <a:pt x="16" y="1"/>
                  </a:cubicBezTo>
                  <a:cubicBezTo>
                    <a:pt x="25" y="1"/>
                    <a:pt x="31" y="8"/>
                    <a:pt x="31" y="17"/>
                  </a:cubicBezTo>
                  <a:cubicBezTo>
                    <a:pt x="31" y="25"/>
                    <a:pt x="24" y="32"/>
                    <a:pt x="15" y="32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76"/>
            <p:cNvSpPr/>
            <p:nvPr/>
          </p:nvSpPr>
          <p:spPr bwMode="auto">
            <a:xfrm>
              <a:off x="5050" y="501"/>
              <a:ext cx="339" cy="393"/>
            </a:xfrm>
            <a:custGeom>
              <a:avLst/>
              <a:gdLst>
                <a:gd name="T0" fmla="*/ 214 w 217"/>
                <a:gd name="T1" fmla="*/ 0 h 251"/>
                <a:gd name="T2" fmla="*/ 1 w 217"/>
                <a:gd name="T3" fmla="*/ 251 h 251"/>
                <a:gd name="T4" fmla="*/ 217 w 217"/>
                <a:gd name="T5" fmla="*/ 5 h 251"/>
                <a:gd name="T6" fmla="*/ 214 w 217"/>
                <a:gd name="T7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" h="251">
                  <a:moveTo>
                    <a:pt x="214" y="0"/>
                  </a:moveTo>
                  <a:cubicBezTo>
                    <a:pt x="213" y="0"/>
                    <a:pt x="3" y="138"/>
                    <a:pt x="1" y="251"/>
                  </a:cubicBezTo>
                  <a:cubicBezTo>
                    <a:pt x="3" y="247"/>
                    <a:pt x="0" y="157"/>
                    <a:pt x="217" y="5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77"/>
            <p:cNvSpPr/>
            <p:nvPr/>
          </p:nvSpPr>
          <p:spPr bwMode="auto">
            <a:xfrm>
              <a:off x="5026" y="859"/>
              <a:ext cx="51" cy="50"/>
            </a:xfrm>
            <a:custGeom>
              <a:avLst/>
              <a:gdLst>
                <a:gd name="T0" fmla="*/ 15 w 32"/>
                <a:gd name="T1" fmla="*/ 31 h 32"/>
                <a:gd name="T2" fmla="*/ 0 w 32"/>
                <a:gd name="T3" fmla="*/ 15 h 32"/>
                <a:gd name="T4" fmla="*/ 16 w 32"/>
                <a:gd name="T5" fmla="*/ 1 h 32"/>
                <a:gd name="T6" fmla="*/ 31 w 32"/>
                <a:gd name="T7" fmla="*/ 17 h 32"/>
                <a:gd name="T8" fmla="*/ 15 w 32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5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1" y="7"/>
                    <a:pt x="8" y="0"/>
                    <a:pt x="16" y="1"/>
                  </a:cubicBezTo>
                  <a:cubicBezTo>
                    <a:pt x="25" y="1"/>
                    <a:pt x="32" y="8"/>
                    <a:pt x="31" y="17"/>
                  </a:cubicBezTo>
                  <a:cubicBezTo>
                    <a:pt x="31" y="25"/>
                    <a:pt x="24" y="32"/>
                    <a:pt x="15" y="31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78"/>
            <p:cNvSpPr/>
            <p:nvPr/>
          </p:nvSpPr>
          <p:spPr bwMode="auto">
            <a:xfrm>
              <a:off x="5142" y="542"/>
              <a:ext cx="279" cy="436"/>
            </a:xfrm>
            <a:custGeom>
              <a:avLst/>
              <a:gdLst>
                <a:gd name="T0" fmla="*/ 178 w 178"/>
                <a:gd name="T1" fmla="*/ 2 h 279"/>
                <a:gd name="T2" fmla="*/ 0 w 178"/>
                <a:gd name="T3" fmla="*/ 279 h 279"/>
                <a:gd name="T4" fmla="*/ 173 w 178"/>
                <a:gd name="T5" fmla="*/ 0 h 279"/>
                <a:gd name="T6" fmla="*/ 178 w 178"/>
                <a:gd name="T7" fmla="*/ 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279">
                  <a:moveTo>
                    <a:pt x="178" y="2"/>
                  </a:moveTo>
                  <a:cubicBezTo>
                    <a:pt x="178" y="3"/>
                    <a:pt x="107" y="243"/>
                    <a:pt x="0" y="279"/>
                  </a:cubicBezTo>
                  <a:cubicBezTo>
                    <a:pt x="3" y="275"/>
                    <a:pt x="90" y="252"/>
                    <a:pt x="173" y="0"/>
                  </a:cubicBezTo>
                  <a:lnTo>
                    <a:pt x="178" y="2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79"/>
            <p:cNvSpPr/>
            <p:nvPr/>
          </p:nvSpPr>
          <p:spPr bwMode="auto">
            <a:xfrm>
              <a:off x="5123" y="947"/>
              <a:ext cx="55" cy="54"/>
            </a:xfrm>
            <a:custGeom>
              <a:avLst/>
              <a:gdLst>
                <a:gd name="T0" fmla="*/ 3 w 35"/>
                <a:gd name="T1" fmla="*/ 23 h 35"/>
                <a:gd name="T2" fmla="*/ 22 w 35"/>
                <a:gd name="T3" fmla="*/ 32 h 35"/>
                <a:gd name="T4" fmla="*/ 32 w 35"/>
                <a:gd name="T5" fmla="*/ 13 h 35"/>
                <a:gd name="T6" fmla="*/ 13 w 35"/>
                <a:gd name="T7" fmla="*/ 3 h 35"/>
                <a:gd name="T8" fmla="*/ 3 w 35"/>
                <a:gd name="T9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3" y="23"/>
                  </a:moveTo>
                  <a:cubicBezTo>
                    <a:pt x="6" y="31"/>
                    <a:pt x="14" y="35"/>
                    <a:pt x="22" y="32"/>
                  </a:cubicBezTo>
                  <a:cubicBezTo>
                    <a:pt x="31" y="30"/>
                    <a:pt x="35" y="21"/>
                    <a:pt x="32" y="13"/>
                  </a:cubicBezTo>
                  <a:cubicBezTo>
                    <a:pt x="29" y="5"/>
                    <a:pt x="21" y="0"/>
                    <a:pt x="13" y="3"/>
                  </a:cubicBezTo>
                  <a:cubicBezTo>
                    <a:pt x="4" y="6"/>
                    <a:pt x="0" y="15"/>
                    <a:pt x="3" y="23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80"/>
            <p:cNvSpPr/>
            <p:nvPr/>
          </p:nvSpPr>
          <p:spPr bwMode="auto">
            <a:xfrm>
              <a:off x="5255" y="486"/>
              <a:ext cx="278" cy="434"/>
            </a:xfrm>
            <a:custGeom>
              <a:avLst/>
              <a:gdLst>
                <a:gd name="T0" fmla="*/ 178 w 178"/>
                <a:gd name="T1" fmla="*/ 1 h 278"/>
                <a:gd name="T2" fmla="*/ 0 w 178"/>
                <a:gd name="T3" fmla="*/ 278 h 278"/>
                <a:gd name="T4" fmla="*/ 173 w 178"/>
                <a:gd name="T5" fmla="*/ 0 h 278"/>
                <a:gd name="T6" fmla="*/ 178 w 178"/>
                <a:gd name="T7" fmla="*/ 1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278">
                  <a:moveTo>
                    <a:pt x="178" y="1"/>
                  </a:moveTo>
                  <a:cubicBezTo>
                    <a:pt x="178" y="2"/>
                    <a:pt x="107" y="243"/>
                    <a:pt x="0" y="278"/>
                  </a:cubicBezTo>
                  <a:cubicBezTo>
                    <a:pt x="3" y="274"/>
                    <a:pt x="90" y="251"/>
                    <a:pt x="173" y="0"/>
                  </a:cubicBezTo>
                  <a:lnTo>
                    <a:pt x="178" y="1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181"/>
            <p:cNvSpPr/>
            <p:nvPr/>
          </p:nvSpPr>
          <p:spPr bwMode="auto">
            <a:xfrm>
              <a:off x="5236" y="890"/>
              <a:ext cx="55" cy="55"/>
            </a:xfrm>
            <a:custGeom>
              <a:avLst/>
              <a:gdLst>
                <a:gd name="T0" fmla="*/ 3 w 35"/>
                <a:gd name="T1" fmla="*/ 22 h 35"/>
                <a:gd name="T2" fmla="*/ 22 w 35"/>
                <a:gd name="T3" fmla="*/ 32 h 35"/>
                <a:gd name="T4" fmla="*/ 32 w 35"/>
                <a:gd name="T5" fmla="*/ 12 h 35"/>
                <a:gd name="T6" fmla="*/ 12 w 35"/>
                <a:gd name="T7" fmla="*/ 2 h 35"/>
                <a:gd name="T8" fmla="*/ 3 w 35"/>
                <a:gd name="T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3" y="22"/>
                  </a:moveTo>
                  <a:cubicBezTo>
                    <a:pt x="6" y="30"/>
                    <a:pt x="14" y="35"/>
                    <a:pt x="22" y="32"/>
                  </a:cubicBezTo>
                  <a:cubicBezTo>
                    <a:pt x="31" y="29"/>
                    <a:pt x="35" y="20"/>
                    <a:pt x="32" y="12"/>
                  </a:cubicBezTo>
                  <a:cubicBezTo>
                    <a:pt x="29" y="4"/>
                    <a:pt x="21" y="0"/>
                    <a:pt x="12" y="2"/>
                  </a:cubicBezTo>
                  <a:cubicBezTo>
                    <a:pt x="4" y="5"/>
                    <a:pt x="0" y="14"/>
                    <a:pt x="3" y="22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/>
            <p:cNvSpPr/>
            <p:nvPr/>
          </p:nvSpPr>
          <p:spPr bwMode="auto">
            <a:xfrm>
              <a:off x="5177" y="617"/>
              <a:ext cx="278" cy="436"/>
            </a:xfrm>
            <a:custGeom>
              <a:avLst/>
              <a:gdLst>
                <a:gd name="T0" fmla="*/ 178 w 178"/>
                <a:gd name="T1" fmla="*/ 2 h 279"/>
                <a:gd name="T2" fmla="*/ 0 w 178"/>
                <a:gd name="T3" fmla="*/ 279 h 279"/>
                <a:gd name="T4" fmla="*/ 172 w 178"/>
                <a:gd name="T5" fmla="*/ 0 h 279"/>
                <a:gd name="T6" fmla="*/ 178 w 178"/>
                <a:gd name="T7" fmla="*/ 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279">
                  <a:moveTo>
                    <a:pt x="178" y="2"/>
                  </a:moveTo>
                  <a:cubicBezTo>
                    <a:pt x="178" y="2"/>
                    <a:pt x="107" y="243"/>
                    <a:pt x="0" y="279"/>
                  </a:cubicBezTo>
                  <a:cubicBezTo>
                    <a:pt x="3" y="275"/>
                    <a:pt x="90" y="251"/>
                    <a:pt x="172" y="0"/>
                  </a:cubicBezTo>
                  <a:lnTo>
                    <a:pt x="178" y="2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183"/>
            <p:cNvSpPr/>
            <p:nvPr/>
          </p:nvSpPr>
          <p:spPr bwMode="auto">
            <a:xfrm>
              <a:off x="5158" y="1022"/>
              <a:ext cx="55" cy="54"/>
            </a:xfrm>
            <a:custGeom>
              <a:avLst/>
              <a:gdLst>
                <a:gd name="T0" fmla="*/ 3 w 35"/>
                <a:gd name="T1" fmla="*/ 22 h 35"/>
                <a:gd name="T2" fmla="*/ 22 w 35"/>
                <a:gd name="T3" fmla="*/ 32 h 35"/>
                <a:gd name="T4" fmla="*/ 32 w 35"/>
                <a:gd name="T5" fmla="*/ 12 h 35"/>
                <a:gd name="T6" fmla="*/ 12 w 35"/>
                <a:gd name="T7" fmla="*/ 3 h 35"/>
                <a:gd name="T8" fmla="*/ 3 w 35"/>
                <a:gd name="T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3" y="22"/>
                  </a:moveTo>
                  <a:cubicBezTo>
                    <a:pt x="5" y="30"/>
                    <a:pt x="14" y="35"/>
                    <a:pt x="22" y="32"/>
                  </a:cubicBezTo>
                  <a:cubicBezTo>
                    <a:pt x="30" y="29"/>
                    <a:pt x="35" y="21"/>
                    <a:pt x="32" y="12"/>
                  </a:cubicBezTo>
                  <a:cubicBezTo>
                    <a:pt x="29" y="4"/>
                    <a:pt x="20" y="0"/>
                    <a:pt x="12" y="3"/>
                  </a:cubicBezTo>
                  <a:cubicBezTo>
                    <a:pt x="4" y="5"/>
                    <a:pt x="0" y="14"/>
                    <a:pt x="3" y="22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184"/>
            <p:cNvSpPr/>
            <p:nvPr/>
          </p:nvSpPr>
          <p:spPr bwMode="auto">
            <a:xfrm>
              <a:off x="5288" y="581"/>
              <a:ext cx="280" cy="435"/>
            </a:xfrm>
            <a:custGeom>
              <a:avLst/>
              <a:gdLst>
                <a:gd name="T0" fmla="*/ 179 w 179"/>
                <a:gd name="T1" fmla="*/ 1 h 278"/>
                <a:gd name="T2" fmla="*/ 0 w 179"/>
                <a:gd name="T3" fmla="*/ 278 h 278"/>
                <a:gd name="T4" fmla="*/ 173 w 179"/>
                <a:gd name="T5" fmla="*/ 0 h 278"/>
                <a:gd name="T6" fmla="*/ 179 w 179"/>
                <a:gd name="T7" fmla="*/ 1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278">
                  <a:moveTo>
                    <a:pt x="179" y="1"/>
                  </a:moveTo>
                  <a:cubicBezTo>
                    <a:pt x="179" y="2"/>
                    <a:pt x="108" y="243"/>
                    <a:pt x="0" y="278"/>
                  </a:cubicBezTo>
                  <a:cubicBezTo>
                    <a:pt x="4" y="274"/>
                    <a:pt x="91" y="251"/>
                    <a:pt x="173" y="0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185"/>
            <p:cNvSpPr/>
            <p:nvPr/>
          </p:nvSpPr>
          <p:spPr bwMode="auto">
            <a:xfrm>
              <a:off x="5270" y="986"/>
              <a:ext cx="55" cy="55"/>
            </a:xfrm>
            <a:custGeom>
              <a:avLst/>
              <a:gdLst>
                <a:gd name="T0" fmla="*/ 2 w 35"/>
                <a:gd name="T1" fmla="*/ 22 h 35"/>
                <a:gd name="T2" fmla="*/ 22 w 35"/>
                <a:gd name="T3" fmla="*/ 32 h 35"/>
                <a:gd name="T4" fmla="*/ 32 w 35"/>
                <a:gd name="T5" fmla="*/ 12 h 35"/>
                <a:gd name="T6" fmla="*/ 12 w 35"/>
                <a:gd name="T7" fmla="*/ 2 h 35"/>
                <a:gd name="T8" fmla="*/ 2 w 35"/>
                <a:gd name="T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2" y="22"/>
                  </a:moveTo>
                  <a:cubicBezTo>
                    <a:pt x="5" y="30"/>
                    <a:pt x="14" y="35"/>
                    <a:pt x="22" y="32"/>
                  </a:cubicBezTo>
                  <a:cubicBezTo>
                    <a:pt x="30" y="29"/>
                    <a:pt x="35" y="20"/>
                    <a:pt x="32" y="12"/>
                  </a:cubicBezTo>
                  <a:cubicBezTo>
                    <a:pt x="29" y="4"/>
                    <a:pt x="20" y="0"/>
                    <a:pt x="12" y="2"/>
                  </a:cubicBezTo>
                  <a:cubicBezTo>
                    <a:pt x="4" y="5"/>
                    <a:pt x="0" y="14"/>
                    <a:pt x="2" y="22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186"/>
            <p:cNvSpPr/>
            <p:nvPr/>
          </p:nvSpPr>
          <p:spPr bwMode="auto">
            <a:xfrm>
              <a:off x="5330" y="669"/>
              <a:ext cx="291" cy="447"/>
            </a:xfrm>
            <a:custGeom>
              <a:avLst/>
              <a:gdLst>
                <a:gd name="T0" fmla="*/ 182 w 186"/>
                <a:gd name="T1" fmla="*/ 0 h 286"/>
                <a:gd name="T2" fmla="*/ 18 w 186"/>
                <a:gd name="T3" fmla="*/ 286 h 286"/>
                <a:gd name="T4" fmla="*/ 186 w 186"/>
                <a:gd name="T5" fmla="*/ 5 h 286"/>
                <a:gd name="T6" fmla="*/ 182 w 186"/>
                <a:gd name="T7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6" h="286">
                  <a:moveTo>
                    <a:pt x="182" y="0"/>
                  </a:moveTo>
                  <a:cubicBezTo>
                    <a:pt x="182" y="1"/>
                    <a:pt x="0" y="174"/>
                    <a:pt x="18" y="286"/>
                  </a:cubicBezTo>
                  <a:cubicBezTo>
                    <a:pt x="20" y="281"/>
                    <a:pt x="0" y="193"/>
                    <a:pt x="186" y="5"/>
                  </a:cubicBezTo>
                  <a:lnTo>
                    <a:pt x="182" y="0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187"/>
            <p:cNvSpPr/>
            <p:nvPr/>
          </p:nvSpPr>
          <p:spPr bwMode="auto">
            <a:xfrm>
              <a:off x="5330" y="1080"/>
              <a:ext cx="53" cy="51"/>
            </a:xfrm>
            <a:custGeom>
              <a:avLst/>
              <a:gdLst>
                <a:gd name="T0" fmla="*/ 19 w 34"/>
                <a:gd name="T1" fmla="*/ 32 h 33"/>
                <a:gd name="T2" fmla="*/ 2 w 34"/>
                <a:gd name="T3" fmla="*/ 19 h 33"/>
                <a:gd name="T4" fmla="*/ 15 w 34"/>
                <a:gd name="T5" fmla="*/ 1 h 33"/>
                <a:gd name="T6" fmla="*/ 32 w 34"/>
                <a:gd name="T7" fmla="*/ 14 h 33"/>
                <a:gd name="T8" fmla="*/ 19 w 34"/>
                <a:gd name="T9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19" y="32"/>
                  </a:moveTo>
                  <a:cubicBezTo>
                    <a:pt x="11" y="33"/>
                    <a:pt x="3" y="27"/>
                    <a:pt x="2" y="19"/>
                  </a:cubicBezTo>
                  <a:cubicBezTo>
                    <a:pt x="0" y="10"/>
                    <a:pt x="6" y="3"/>
                    <a:pt x="15" y="1"/>
                  </a:cubicBezTo>
                  <a:cubicBezTo>
                    <a:pt x="23" y="0"/>
                    <a:pt x="31" y="6"/>
                    <a:pt x="32" y="14"/>
                  </a:cubicBezTo>
                  <a:cubicBezTo>
                    <a:pt x="34" y="23"/>
                    <a:pt x="28" y="31"/>
                    <a:pt x="19" y="32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188"/>
            <p:cNvSpPr/>
            <p:nvPr/>
          </p:nvSpPr>
          <p:spPr bwMode="auto">
            <a:xfrm>
              <a:off x="5361" y="634"/>
              <a:ext cx="154" cy="513"/>
            </a:xfrm>
            <a:custGeom>
              <a:avLst/>
              <a:gdLst>
                <a:gd name="T0" fmla="*/ 93 w 98"/>
                <a:gd name="T1" fmla="*/ 0 h 328"/>
                <a:gd name="T2" fmla="*/ 63 w 98"/>
                <a:gd name="T3" fmla="*/ 328 h 328"/>
                <a:gd name="T4" fmla="*/ 98 w 98"/>
                <a:gd name="T5" fmla="*/ 2 h 328"/>
                <a:gd name="T6" fmla="*/ 93 w 98"/>
                <a:gd name="T7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328">
                  <a:moveTo>
                    <a:pt x="93" y="0"/>
                  </a:moveTo>
                  <a:cubicBezTo>
                    <a:pt x="92" y="0"/>
                    <a:pt x="0" y="234"/>
                    <a:pt x="63" y="328"/>
                  </a:cubicBezTo>
                  <a:cubicBezTo>
                    <a:pt x="63" y="323"/>
                    <a:pt x="8" y="251"/>
                    <a:pt x="98" y="2"/>
                  </a:cubicBezTo>
                  <a:lnTo>
                    <a:pt x="93" y="0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189"/>
            <p:cNvSpPr/>
            <p:nvPr/>
          </p:nvSpPr>
          <p:spPr bwMode="auto">
            <a:xfrm>
              <a:off x="5427" y="1111"/>
              <a:ext cx="55" cy="55"/>
            </a:xfrm>
            <a:custGeom>
              <a:avLst/>
              <a:gdLst>
                <a:gd name="T0" fmla="*/ 26 w 35"/>
                <a:gd name="T1" fmla="*/ 31 h 35"/>
                <a:gd name="T2" fmla="*/ 5 w 35"/>
                <a:gd name="T3" fmla="*/ 26 h 35"/>
                <a:gd name="T4" fmla="*/ 9 w 35"/>
                <a:gd name="T5" fmla="*/ 5 h 35"/>
                <a:gd name="T6" fmla="*/ 31 w 35"/>
                <a:gd name="T7" fmla="*/ 9 h 35"/>
                <a:gd name="T8" fmla="*/ 26 w 35"/>
                <a:gd name="T9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26" y="31"/>
                  </a:moveTo>
                  <a:cubicBezTo>
                    <a:pt x="19" y="35"/>
                    <a:pt x="9" y="33"/>
                    <a:pt x="5" y="26"/>
                  </a:cubicBezTo>
                  <a:cubicBezTo>
                    <a:pt x="0" y="19"/>
                    <a:pt x="2" y="10"/>
                    <a:pt x="9" y="5"/>
                  </a:cubicBezTo>
                  <a:cubicBezTo>
                    <a:pt x="16" y="0"/>
                    <a:pt x="26" y="2"/>
                    <a:pt x="31" y="9"/>
                  </a:cubicBezTo>
                  <a:cubicBezTo>
                    <a:pt x="35" y="17"/>
                    <a:pt x="33" y="26"/>
                    <a:pt x="26" y="31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190"/>
            <p:cNvSpPr/>
            <p:nvPr/>
          </p:nvSpPr>
          <p:spPr bwMode="auto">
            <a:xfrm>
              <a:off x="5391" y="554"/>
              <a:ext cx="116" cy="516"/>
            </a:xfrm>
            <a:custGeom>
              <a:avLst/>
              <a:gdLst>
                <a:gd name="T0" fmla="*/ 69 w 74"/>
                <a:gd name="T1" fmla="*/ 0 h 330"/>
                <a:gd name="T2" fmla="*/ 72 w 74"/>
                <a:gd name="T3" fmla="*/ 330 h 330"/>
                <a:gd name="T4" fmla="*/ 74 w 74"/>
                <a:gd name="T5" fmla="*/ 2 h 330"/>
                <a:gd name="T6" fmla="*/ 69 w 74"/>
                <a:gd name="T7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330">
                  <a:moveTo>
                    <a:pt x="69" y="0"/>
                  </a:moveTo>
                  <a:cubicBezTo>
                    <a:pt x="68" y="1"/>
                    <a:pt x="0" y="242"/>
                    <a:pt x="72" y="330"/>
                  </a:cubicBezTo>
                  <a:cubicBezTo>
                    <a:pt x="72" y="324"/>
                    <a:pt x="10" y="258"/>
                    <a:pt x="74" y="2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191"/>
            <p:cNvSpPr/>
            <p:nvPr/>
          </p:nvSpPr>
          <p:spPr bwMode="auto">
            <a:xfrm>
              <a:off x="5471" y="1034"/>
              <a:ext cx="55" cy="55"/>
            </a:xfrm>
            <a:custGeom>
              <a:avLst/>
              <a:gdLst>
                <a:gd name="T0" fmla="*/ 27 w 35"/>
                <a:gd name="T1" fmla="*/ 30 h 35"/>
                <a:gd name="T2" fmla="*/ 6 w 35"/>
                <a:gd name="T3" fmla="*/ 27 h 35"/>
                <a:gd name="T4" fmla="*/ 8 w 35"/>
                <a:gd name="T5" fmla="*/ 6 h 35"/>
                <a:gd name="T6" fmla="*/ 30 w 35"/>
                <a:gd name="T7" fmla="*/ 8 h 35"/>
                <a:gd name="T8" fmla="*/ 27 w 35"/>
                <a:gd name="T9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27" y="30"/>
                  </a:moveTo>
                  <a:cubicBezTo>
                    <a:pt x="21" y="35"/>
                    <a:pt x="11" y="34"/>
                    <a:pt x="6" y="27"/>
                  </a:cubicBezTo>
                  <a:cubicBezTo>
                    <a:pt x="0" y="21"/>
                    <a:pt x="1" y="11"/>
                    <a:pt x="8" y="6"/>
                  </a:cubicBezTo>
                  <a:cubicBezTo>
                    <a:pt x="15" y="0"/>
                    <a:pt x="24" y="1"/>
                    <a:pt x="30" y="8"/>
                  </a:cubicBezTo>
                  <a:cubicBezTo>
                    <a:pt x="35" y="14"/>
                    <a:pt x="34" y="24"/>
                    <a:pt x="27" y="30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192"/>
            <p:cNvSpPr/>
            <p:nvPr/>
          </p:nvSpPr>
          <p:spPr bwMode="auto">
            <a:xfrm>
              <a:off x="4850" y="429"/>
              <a:ext cx="500" cy="208"/>
            </a:xfrm>
            <a:custGeom>
              <a:avLst/>
              <a:gdLst>
                <a:gd name="T0" fmla="*/ 320 w 320"/>
                <a:gd name="T1" fmla="*/ 5 h 133"/>
                <a:gd name="T2" fmla="*/ 0 w 320"/>
                <a:gd name="T3" fmla="*/ 85 h 133"/>
                <a:gd name="T4" fmla="*/ 317 w 320"/>
                <a:gd name="T5" fmla="*/ 0 h 133"/>
                <a:gd name="T6" fmla="*/ 320 w 320"/>
                <a:gd name="T7" fmla="*/ 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0" h="133">
                  <a:moveTo>
                    <a:pt x="320" y="5"/>
                  </a:moveTo>
                  <a:cubicBezTo>
                    <a:pt x="319" y="6"/>
                    <a:pt x="103" y="133"/>
                    <a:pt x="0" y="85"/>
                  </a:cubicBezTo>
                  <a:cubicBezTo>
                    <a:pt x="5" y="85"/>
                    <a:pt x="85" y="128"/>
                    <a:pt x="317" y="0"/>
                  </a:cubicBezTo>
                  <a:lnTo>
                    <a:pt x="320" y="5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193"/>
            <p:cNvSpPr/>
            <p:nvPr/>
          </p:nvSpPr>
          <p:spPr bwMode="auto">
            <a:xfrm>
              <a:off x="4831" y="539"/>
              <a:ext cx="56" cy="55"/>
            </a:xfrm>
            <a:custGeom>
              <a:avLst/>
              <a:gdLst>
                <a:gd name="T0" fmla="*/ 4 w 36"/>
                <a:gd name="T1" fmla="*/ 11 h 35"/>
                <a:gd name="T2" fmla="*/ 12 w 36"/>
                <a:gd name="T3" fmla="*/ 32 h 35"/>
                <a:gd name="T4" fmla="*/ 32 w 36"/>
                <a:gd name="T5" fmla="*/ 24 h 35"/>
                <a:gd name="T6" fmla="*/ 24 w 36"/>
                <a:gd name="T7" fmla="*/ 4 h 35"/>
                <a:gd name="T8" fmla="*/ 4 w 36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4" y="11"/>
                  </a:moveTo>
                  <a:cubicBezTo>
                    <a:pt x="0" y="19"/>
                    <a:pt x="4" y="28"/>
                    <a:pt x="12" y="32"/>
                  </a:cubicBezTo>
                  <a:cubicBezTo>
                    <a:pt x="19" y="35"/>
                    <a:pt x="29" y="32"/>
                    <a:pt x="32" y="24"/>
                  </a:cubicBezTo>
                  <a:cubicBezTo>
                    <a:pt x="36" y="16"/>
                    <a:pt x="32" y="7"/>
                    <a:pt x="24" y="4"/>
                  </a:cubicBezTo>
                  <a:cubicBezTo>
                    <a:pt x="17" y="0"/>
                    <a:pt x="7" y="4"/>
                    <a:pt x="4" y="11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194"/>
            <p:cNvSpPr/>
            <p:nvPr/>
          </p:nvSpPr>
          <p:spPr bwMode="auto">
            <a:xfrm>
              <a:off x="4861" y="492"/>
              <a:ext cx="500" cy="208"/>
            </a:xfrm>
            <a:custGeom>
              <a:avLst/>
              <a:gdLst>
                <a:gd name="T0" fmla="*/ 320 w 320"/>
                <a:gd name="T1" fmla="*/ 6 h 133"/>
                <a:gd name="T2" fmla="*/ 0 w 320"/>
                <a:gd name="T3" fmla="*/ 86 h 133"/>
                <a:gd name="T4" fmla="*/ 317 w 320"/>
                <a:gd name="T5" fmla="*/ 0 h 133"/>
                <a:gd name="T6" fmla="*/ 320 w 320"/>
                <a:gd name="T7" fmla="*/ 6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0" h="133">
                  <a:moveTo>
                    <a:pt x="320" y="6"/>
                  </a:moveTo>
                  <a:cubicBezTo>
                    <a:pt x="319" y="6"/>
                    <a:pt x="103" y="133"/>
                    <a:pt x="0" y="86"/>
                  </a:cubicBezTo>
                  <a:cubicBezTo>
                    <a:pt x="6" y="85"/>
                    <a:pt x="85" y="128"/>
                    <a:pt x="317" y="0"/>
                  </a:cubicBezTo>
                  <a:lnTo>
                    <a:pt x="320" y="6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195"/>
            <p:cNvSpPr/>
            <p:nvPr/>
          </p:nvSpPr>
          <p:spPr bwMode="auto">
            <a:xfrm>
              <a:off x="4842" y="601"/>
              <a:ext cx="56" cy="57"/>
            </a:xfrm>
            <a:custGeom>
              <a:avLst/>
              <a:gdLst>
                <a:gd name="T0" fmla="*/ 4 w 36"/>
                <a:gd name="T1" fmla="*/ 12 h 36"/>
                <a:gd name="T2" fmla="*/ 12 w 36"/>
                <a:gd name="T3" fmla="*/ 32 h 36"/>
                <a:gd name="T4" fmla="*/ 32 w 36"/>
                <a:gd name="T5" fmla="*/ 24 h 36"/>
                <a:gd name="T6" fmla="*/ 24 w 36"/>
                <a:gd name="T7" fmla="*/ 4 h 36"/>
                <a:gd name="T8" fmla="*/ 4 w 36"/>
                <a:gd name="T9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4" y="12"/>
                  </a:moveTo>
                  <a:cubicBezTo>
                    <a:pt x="0" y="20"/>
                    <a:pt x="4" y="29"/>
                    <a:pt x="12" y="32"/>
                  </a:cubicBezTo>
                  <a:cubicBezTo>
                    <a:pt x="19" y="36"/>
                    <a:pt x="29" y="32"/>
                    <a:pt x="32" y="24"/>
                  </a:cubicBezTo>
                  <a:cubicBezTo>
                    <a:pt x="36" y="17"/>
                    <a:pt x="32" y="8"/>
                    <a:pt x="24" y="4"/>
                  </a:cubicBezTo>
                  <a:cubicBezTo>
                    <a:pt x="17" y="0"/>
                    <a:pt x="7" y="4"/>
                    <a:pt x="4" y="12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196"/>
            <p:cNvSpPr/>
            <p:nvPr/>
          </p:nvSpPr>
          <p:spPr bwMode="auto">
            <a:xfrm>
              <a:off x="4967" y="456"/>
              <a:ext cx="455" cy="281"/>
            </a:xfrm>
            <a:custGeom>
              <a:avLst/>
              <a:gdLst>
                <a:gd name="T0" fmla="*/ 291 w 291"/>
                <a:gd name="T1" fmla="*/ 4 h 180"/>
                <a:gd name="T2" fmla="*/ 0 w 291"/>
                <a:gd name="T3" fmla="*/ 158 h 180"/>
                <a:gd name="T4" fmla="*/ 287 w 291"/>
                <a:gd name="T5" fmla="*/ 0 h 180"/>
                <a:gd name="T6" fmla="*/ 291 w 291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" h="180">
                  <a:moveTo>
                    <a:pt x="291" y="4"/>
                  </a:moveTo>
                  <a:cubicBezTo>
                    <a:pt x="291" y="5"/>
                    <a:pt x="111" y="180"/>
                    <a:pt x="0" y="158"/>
                  </a:cubicBezTo>
                  <a:cubicBezTo>
                    <a:pt x="5" y="157"/>
                    <a:pt x="93" y="179"/>
                    <a:pt x="287" y="0"/>
                  </a:cubicBezTo>
                  <a:lnTo>
                    <a:pt x="291" y="4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197"/>
            <p:cNvSpPr/>
            <p:nvPr/>
          </p:nvSpPr>
          <p:spPr bwMode="auto">
            <a:xfrm>
              <a:off x="4950" y="679"/>
              <a:ext cx="53" cy="52"/>
            </a:xfrm>
            <a:custGeom>
              <a:avLst/>
              <a:gdLst>
                <a:gd name="T0" fmla="*/ 2 w 34"/>
                <a:gd name="T1" fmla="*/ 14 h 33"/>
                <a:gd name="T2" fmla="*/ 14 w 34"/>
                <a:gd name="T3" fmla="*/ 32 h 33"/>
                <a:gd name="T4" fmla="*/ 32 w 34"/>
                <a:gd name="T5" fmla="*/ 19 h 33"/>
                <a:gd name="T6" fmla="*/ 20 w 34"/>
                <a:gd name="T7" fmla="*/ 1 h 33"/>
                <a:gd name="T8" fmla="*/ 2 w 34"/>
                <a:gd name="T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2" y="14"/>
                  </a:moveTo>
                  <a:cubicBezTo>
                    <a:pt x="0" y="22"/>
                    <a:pt x="6" y="30"/>
                    <a:pt x="14" y="32"/>
                  </a:cubicBezTo>
                  <a:cubicBezTo>
                    <a:pt x="23" y="33"/>
                    <a:pt x="31" y="28"/>
                    <a:pt x="32" y="19"/>
                  </a:cubicBezTo>
                  <a:cubicBezTo>
                    <a:pt x="34" y="11"/>
                    <a:pt x="28" y="3"/>
                    <a:pt x="20" y="1"/>
                  </a:cubicBezTo>
                  <a:cubicBezTo>
                    <a:pt x="12" y="0"/>
                    <a:pt x="4" y="5"/>
                    <a:pt x="2" y="14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198"/>
            <p:cNvSpPr/>
            <p:nvPr/>
          </p:nvSpPr>
          <p:spPr bwMode="auto">
            <a:xfrm>
              <a:off x="5112" y="440"/>
              <a:ext cx="213" cy="472"/>
            </a:xfrm>
            <a:custGeom>
              <a:avLst/>
              <a:gdLst>
                <a:gd name="T0" fmla="*/ 136 w 136"/>
                <a:gd name="T1" fmla="*/ 1 h 302"/>
                <a:gd name="T2" fmla="*/ 0 w 136"/>
                <a:gd name="T3" fmla="*/ 302 h 302"/>
                <a:gd name="T4" fmla="*/ 129 w 136"/>
                <a:gd name="T5" fmla="*/ 0 h 302"/>
                <a:gd name="T6" fmla="*/ 136 w 136"/>
                <a:gd name="T7" fmla="*/ 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302">
                  <a:moveTo>
                    <a:pt x="136" y="1"/>
                  </a:moveTo>
                  <a:cubicBezTo>
                    <a:pt x="135" y="2"/>
                    <a:pt x="101" y="250"/>
                    <a:pt x="0" y="302"/>
                  </a:cubicBezTo>
                  <a:cubicBezTo>
                    <a:pt x="3" y="297"/>
                    <a:pt x="86" y="261"/>
                    <a:pt x="129" y="0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199"/>
            <p:cNvSpPr/>
            <p:nvPr/>
          </p:nvSpPr>
          <p:spPr bwMode="auto">
            <a:xfrm>
              <a:off x="5094" y="880"/>
              <a:ext cx="54" cy="54"/>
            </a:xfrm>
            <a:custGeom>
              <a:avLst/>
              <a:gdLst>
                <a:gd name="T0" fmla="*/ 4 w 35"/>
                <a:gd name="T1" fmla="*/ 25 h 35"/>
                <a:gd name="T2" fmla="*/ 25 w 35"/>
                <a:gd name="T3" fmla="*/ 31 h 35"/>
                <a:gd name="T4" fmla="*/ 31 w 35"/>
                <a:gd name="T5" fmla="*/ 11 h 35"/>
                <a:gd name="T6" fmla="*/ 11 w 35"/>
                <a:gd name="T7" fmla="*/ 4 h 35"/>
                <a:gd name="T8" fmla="*/ 4 w 35"/>
                <a:gd name="T9" fmla="*/ 2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4" y="25"/>
                  </a:moveTo>
                  <a:cubicBezTo>
                    <a:pt x="8" y="32"/>
                    <a:pt x="17" y="35"/>
                    <a:pt x="25" y="31"/>
                  </a:cubicBezTo>
                  <a:cubicBezTo>
                    <a:pt x="32" y="28"/>
                    <a:pt x="35" y="18"/>
                    <a:pt x="31" y="11"/>
                  </a:cubicBezTo>
                  <a:cubicBezTo>
                    <a:pt x="27" y="3"/>
                    <a:pt x="18" y="0"/>
                    <a:pt x="11" y="4"/>
                  </a:cubicBezTo>
                  <a:cubicBezTo>
                    <a:pt x="3" y="8"/>
                    <a:pt x="0" y="17"/>
                    <a:pt x="4" y="25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200"/>
            <p:cNvSpPr/>
            <p:nvPr/>
          </p:nvSpPr>
          <p:spPr bwMode="auto">
            <a:xfrm>
              <a:off x="5378" y="392"/>
              <a:ext cx="507" cy="688"/>
            </a:xfrm>
            <a:custGeom>
              <a:avLst/>
              <a:gdLst>
                <a:gd name="T0" fmla="*/ 160 w 324"/>
                <a:gd name="T1" fmla="*/ 424 h 440"/>
                <a:gd name="T2" fmla="*/ 71 w 324"/>
                <a:gd name="T3" fmla="*/ 334 h 440"/>
                <a:gd name="T4" fmla="*/ 19 w 324"/>
                <a:gd name="T5" fmla="*/ 298 h 440"/>
                <a:gd name="T6" fmla="*/ 93 w 324"/>
                <a:gd name="T7" fmla="*/ 10 h 440"/>
                <a:gd name="T8" fmla="*/ 160 w 324"/>
                <a:gd name="T9" fmla="*/ 424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440">
                  <a:moveTo>
                    <a:pt x="160" y="424"/>
                  </a:moveTo>
                  <a:cubicBezTo>
                    <a:pt x="111" y="420"/>
                    <a:pt x="73" y="370"/>
                    <a:pt x="71" y="334"/>
                  </a:cubicBezTo>
                  <a:cubicBezTo>
                    <a:pt x="69" y="299"/>
                    <a:pt x="39" y="321"/>
                    <a:pt x="19" y="298"/>
                  </a:cubicBezTo>
                  <a:cubicBezTo>
                    <a:pt x="0" y="274"/>
                    <a:pt x="45" y="0"/>
                    <a:pt x="93" y="10"/>
                  </a:cubicBezTo>
                  <a:cubicBezTo>
                    <a:pt x="265" y="48"/>
                    <a:pt x="324" y="440"/>
                    <a:pt x="160" y="424"/>
                  </a:cubicBezTo>
                  <a:close/>
                </a:path>
              </a:pathLst>
            </a:custGeom>
            <a:solidFill>
              <a:srgbClr val="D97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201"/>
            <p:cNvSpPr/>
            <p:nvPr/>
          </p:nvSpPr>
          <p:spPr bwMode="auto">
            <a:xfrm>
              <a:off x="5613" y="451"/>
              <a:ext cx="113" cy="596"/>
            </a:xfrm>
            <a:custGeom>
              <a:avLst/>
              <a:gdLst>
                <a:gd name="T0" fmla="*/ 50 w 72"/>
                <a:gd name="T1" fmla="*/ 380 h 381"/>
                <a:gd name="T2" fmla="*/ 57 w 72"/>
                <a:gd name="T3" fmla="*/ 156 h 381"/>
                <a:gd name="T4" fmla="*/ 0 w 72"/>
                <a:gd name="T5" fmla="*/ 1 h 381"/>
                <a:gd name="T6" fmla="*/ 1 w 72"/>
                <a:gd name="T7" fmla="*/ 0 h 381"/>
                <a:gd name="T8" fmla="*/ 60 w 72"/>
                <a:gd name="T9" fmla="*/ 156 h 381"/>
                <a:gd name="T10" fmla="*/ 52 w 72"/>
                <a:gd name="T11" fmla="*/ 381 h 381"/>
                <a:gd name="T12" fmla="*/ 50 w 72"/>
                <a:gd name="T13" fmla="*/ 38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381">
                  <a:moveTo>
                    <a:pt x="50" y="380"/>
                  </a:moveTo>
                  <a:cubicBezTo>
                    <a:pt x="56" y="344"/>
                    <a:pt x="70" y="250"/>
                    <a:pt x="57" y="156"/>
                  </a:cubicBezTo>
                  <a:cubicBezTo>
                    <a:pt x="50" y="100"/>
                    <a:pt x="33" y="44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5" y="43"/>
                    <a:pt x="52" y="99"/>
                    <a:pt x="60" y="156"/>
                  </a:cubicBezTo>
                  <a:cubicBezTo>
                    <a:pt x="72" y="250"/>
                    <a:pt x="59" y="345"/>
                    <a:pt x="52" y="381"/>
                  </a:cubicBezTo>
                  <a:lnTo>
                    <a:pt x="50" y="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202"/>
            <p:cNvSpPr/>
            <p:nvPr/>
          </p:nvSpPr>
          <p:spPr bwMode="auto">
            <a:xfrm>
              <a:off x="5530" y="418"/>
              <a:ext cx="144" cy="638"/>
            </a:xfrm>
            <a:custGeom>
              <a:avLst/>
              <a:gdLst>
                <a:gd name="T0" fmla="*/ 66 w 92"/>
                <a:gd name="T1" fmla="*/ 407 h 408"/>
                <a:gd name="T2" fmla="*/ 73 w 92"/>
                <a:gd name="T3" fmla="*/ 161 h 408"/>
                <a:gd name="T4" fmla="*/ 0 w 92"/>
                <a:gd name="T5" fmla="*/ 2 h 408"/>
                <a:gd name="T6" fmla="*/ 2 w 92"/>
                <a:gd name="T7" fmla="*/ 0 h 408"/>
                <a:gd name="T8" fmla="*/ 75 w 92"/>
                <a:gd name="T9" fmla="*/ 161 h 408"/>
                <a:gd name="T10" fmla="*/ 68 w 92"/>
                <a:gd name="T11" fmla="*/ 408 h 408"/>
                <a:gd name="T12" fmla="*/ 66 w 92"/>
                <a:gd name="T13" fmla="*/ 407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408">
                  <a:moveTo>
                    <a:pt x="66" y="407"/>
                  </a:moveTo>
                  <a:cubicBezTo>
                    <a:pt x="72" y="377"/>
                    <a:pt x="90" y="267"/>
                    <a:pt x="73" y="161"/>
                  </a:cubicBezTo>
                  <a:cubicBezTo>
                    <a:pt x="63" y="101"/>
                    <a:pt x="42" y="43"/>
                    <a:pt x="0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4" y="41"/>
                    <a:pt x="65" y="100"/>
                    <a:pt x="75" y="161"/>
                  </a:cubicBezTo>
                  <a:cubicBezTo>
                    <a:pt x="92" y="267"/>
                    <a:pt x="74" y="378"/>
                    <a:pt x="68" y="408"/>
                  </a:cubicBezTo>
                  <a:lnTo>
                    <a:pt x="66" y="4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203"/>
            <p:cNvSpPr/>
            <p:nvPr/>
          </p:nvSpPr>
          <p:spPr bwMode="auto">
            <a:xfrm>
              <a:off x="5488" y="428"/>
              <a:ext cx="105" cy="598"/>
            </a:xfrm>
            <a:custGeom>
              <a:avLst/>
              <a:gdLst>
                <a:gd name="T0" fmla="*/ 43 w 67"/>
                <a:gd name="T1" fmla="*/ 382 h 383"/>
                <a:gd name="T2" fmla="*/ 53 w 67"/>
                <a:gd name="T3" fmla="*/ 159 h 383"/>
                <a:gd name="T4" fmla="*/ 0 w 67"/>
                <a:gd name="T5" fmla="*/ 2 h 383"/>
                <a:gd name="T6" fmla="*/ 2 w 67"/>
                <a:gd name="T7" fmla="*/ 0 h 383"/>
                <a:gd name="T8" fmla="*/ 56 w 67"/>
                <a:gd name="T9" fmla="*/ 159 h 383"/>
                <a:gd name="T10" fmla="*/ 45 w 67"/>
                <a:gd name="T11" fmla="*/ 383 h 383"/>
                <a:gd name="T12" fmla="*/ 43 w 67"/>
                <a:gd name="T13" fmla="*/ 38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383">
                  <a:moveTo>
                    <a:pt x="43" y="382"/>
                  </a:moveTo>
                  <a:cubicBezTo>
                    <a:pt x="48" y="357"/>
                    <a:pt x="64" y="259"/>
                    <a:pt x="53" y="159"/>
                  </a:cubicBezTo>
                  <a:cubicBezTo>
                    <a:pt x="47" y="103"/>
                    <a:pt x="32" y="46"/>
                    <a:pt x="0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4" y="45"/>
                    <a:pt x="49" y="102"/>
                    <a:pt x="56" y="159"/>
                  </a:cubicBezTo>
                  <a:cubicBezTo>
                    <a:pt x="67" y="259"/>
                    <a:pt x="50" y="357"/>
                    <a:pt x="45" y="383"/>
                  </a:cubicBezTo>
                  <a:lnTo>
                    <a:pt x="43" y="3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204"/>
            <p:cNvSpPr/>
            <p:nvPr/>
          </p:nvSpPr>
          <p:spPr bwMode="auto">
            <a:xfrm>
              <a:off x="5471" y="461"/>
              <a:ext cx="28" cy="425"/>
            </a:xfrm>
            <a:custGeom>
              <a:avLst/>
              <a:gdLst>
                <a:gd name="T0" fmla="*/ 3 w 18"/>
                <a:gd name="T1" fmla="*/ 272 h 272"/>
                <a:gd name="T2" fmla="*/ 14 w 18"/>
                <a:gd name="T3" fmla="*/ 126 h 272"/>
                <a:gd name="T4" fmla="*/ 0 w 18"/>
                <a:gd name="T5" fmla="*/ 1 h 272"/>
                <a:gd name="T6" fmla="*/ 2 w 18"/>
                <a:gd name="T7" fmla="*/ 0 h 272"/>
                <a:gd name="T8" fmla="*/ 17 w 18"/>
                <a:gd name="T9" fmla="*/ 126 h 272"/>
                <a:gd name="T10" fmla="*/ 5 w 18"/>
                <a:gd name="T11" fmla="*/ 272 h 272"/>
                <a:gd name="T12" fmla="*/ 3 w 18"/>
                <a:gd name="T13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72">
                  <a:moveTo>
                    <a:pt x="3" y="272"/>
                  </a:moveTo>
                  <a:cubicBezTo>
                    <a:pt x="8" y="243"/>
                    <a:pt x="15" y="188"/>
                    <a:pt x="14" y="126"/>
                  </a:cubicBezTo>
                  <a:cubicBezTo>
                    <a:pt x="14" y="85"/>
                    <a:pt x="10" y="42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2" y="42"/>
                    <a:pt x="16" y="85"/>
                    <a:pt x="17" y="126"/>
                  </a:cubicBezTo>
                  <a:cubicBezTo>
                    <a:pt x="18" y="188"/>
                    <a:pt x="10" y="243"/>
                    <a:pt x="5" y="272"/>
                  </a:cubicBezTo>
                  <a:lnTo>
                    <a:pt x="3" y="2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205"/>
            <p:cNvSpPr/>
            <p:nvPr/>
          </p:nvSpPr>
          <p:spPr bwMode="auto">
            <a:xfrm>
              <a:off x="4807" y="218"/>
              <a:ext cx="754" cy="430"/>
            </a:xfrm>
            <a:custGeom>
              <a:avLst/>
              <a:gdLst>
                <a:gd name="T0" fmla="*/ 164 w 482"/>
                <a:gd name="T1" fmla="*/ 24 h 275"/>
                <a:gd name="T2" fmla="*/ 59 w 482"/>
                <a:gd name="T3" fmla="*/ 165 h 275"/>
                <a:gd name="T4" fmla="*/ 171 w 482"/>
                <a:gd name="T5" fmla="*/ 225 h 275"/>
                <a:gd name="T6" fmla="*/ 221 w 482"/>
                <a:gd name="T7" fmla="*/ 263 h 275"/>
                <a:gd name="T8" fmla="*/ 458 w 482"/>
                <a:gd name="T9" fmla="*/ 121 h 275"/>
                <a:gd name="T10" fmla="*/ 164 w 482"/>
                <a:gd name="T11" fmla="*/ 24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2" h="275">
                  <a:moveTo>
                    <a:pt x="164" y="24"/>
                  </a:moveTo>
                  <a:cubicBezTo>
                    <a:pt x="155" y="32"/>
                    <a:pt x="0" y="64"/>
                    <a:pt x="59" y="165"/>
                  </a:cubicBezTo>
                  <a:cubicBezTo>
                    <a:pt x="84" y="208"/>
                    <a:pt x="137" y="233"/>
                    <a:pt x="171" y="225"/>
                  </a:cubicBezTo>
                  <a:cubicBezTo>
                    <a:pt x="206" y="216"/>
                    <a:pt x="193" y="251"/>
                    <a:pt x="221" y="263"/>
                  </a:cubicBezTo>
                  <a:cubicBezTo>
                    <a:pt x="249" y="275"/>
                    <a:pt x="482" y="164"/>
                    <a:pt x="458" y="121"/>
                  </a:cubicBezTo>
                  <a:cubicBezTo>
                    <a:pt x="416" y="45"/>
                    <a:pt x="196" y="0"/>
                    <a:pt x="164" y="24"/>
                  </a:cubicBezTo>
                  <a:close/>
                </a:path>
              </a:pathLst>
            </a:custGeom>
            <a:solidFill>
              <a:srgbClr val="D97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206"/>
            <p:cNvSpPr/>
            <p:nvPr/>
          </p:nvSpPr>
          <p:spPr bwMode="auto">
            <a:xfrm>
              <a:off x="4879" y="276"/>
              <a:ext cx="431" cy="114"/>
            </a:xfrm>
            <a:custGeom>
              <a:avLst/>
              <a:gdLst>
                <a:gd name="T0" fmla="*/ 0 w 275"/>
                <a:gd name="T1" fmla="*/ 71 h 73"/>
                <a:gd name="T2" fmla="*/ 147 w 275"/>
                <a:gd name="T3" fmla="*/ 18 h 73"/>
                <a:gd name="T4" fmla="*/ 275 w 275"/>
                <a:gd name="T5" fmla="*/ 1 h 73"/>
                <a:gd name="T6" fmla="*/ 275 w 275"/>
                <a:gd name="T7" fmla="*/ 3 h 73"/>
                <a:gd name="T8" fmla="*/ 147 w 275"/>
                <a:gd name="T9" fmla="*/ 20 h 73"/>
                <a:gd name="T10" fmla="*/ 1 w 275"/>
                <a:gd name="T11" fmla="*/ 73 h 73"/>
                <a:gd name="T12" fmla="*/ 0 w 275"/>
                <a:gd name="T13" fmla="*/ 7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5" h="73">
                  <a:moveTo>
                    <a:pt x="0" y="71"/>
                  </a:moveTo>
                  <a:cubicBezTo>
                    <a:pt x="32" y="56"/>
                    <a:pt x="86" y="33"/>
                    <a:pt x="147" y="18"/>
                  </a:cubicBezTo>
                  <a:cubicBezTo>
                    <a:pt x="188" y="7"/>
                    <a:pt x="232" y="0"/>
                    <a:pt x="275" y="1"/>
                  </a:cubicBezTo>
                  <a:cubicBezTo>
                    <a:pt x="275" y="3"/>
                    <a:pt x="275" y="3"/>
                    <a:pt x="275" y="3"/>
                  </a:cubicBezTo>
                  <a:cubicBezTo>
                    <a:pt x="232" y="2"/>
                    <a:pt x="188" y="9"/>
                    <a:pt x="147" y="20"/>
                  </a:cubicBezTo>
                  <a:cubicBezTo>
                    <a:pt x="87" y="35"/>
                    <a:pt x="33" y="58"/>
                    <a:pt x="1" y="73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207"/>
            <p:cNvSpPr/>
            <p:nvPr/>
          </p:nvSpPr>
          <p:spPr bwMode="auto">
            <a:xfrm>
              <a:off x="4886" y="325"/>
              <a:ext cx="604" cy="125"/>
            </a:xfrm>
            <a:custGeom>
              <a:avLst/>
              <a:gdLst>
                <a:gd name="T0" fmla="*/ 0 w 386"/>
                <a:gd name="T1" fmla="*/ 78 h 80"/>
                <a:gd name="T2" fmla="*/ 219 w 386"/>
                <a:gd name="T3" fmla="*/ 7 h 80"/>
                <a:gd name="T4" fmla="*/ 386 w 386"/>
                <a:gd name="T5" fmla="*/ 26 h 80"/>
                <a:gd name="T6" fmla="*/ 385 w 386"/>
                <a:gd name="T7" fmla="*/ 28 h 80"/>
                <a:gd name="T8" fmla="*/ 220 w 386"/>
                <a:gd name="T9" fmla="*/ 9 h 80"/>
                <a:gd name="T10" fmla="*/ 1 w 386"/>
                <a:gd name="T11" fmla="*/ 80 h 80"/>
                <a:gd name="T12" fmla="*/ 0 w 386"/>
                <a:gd name="T13" fmla="*/ 7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6" h="80">
                  <a:moveTo>
                    <a:pt x="0" y="78"/>
                  </a:moveTo>
                  <a:cubicBezTo>
                    <a:pt x="40" y="58"/>
                    <a:pt x="128" y="19"/>
                    <a:pt x="219" y="7"/>
                  </a:cubicBezTo>
                  <a:cubicBezTo>
                    <a:pt x="277" y="0"/>
                    <a:pt x="336" y="2"/>
                    <a:pt x="386" y="26"/>
                  </a:cubicBezTo>
                  <a:cubicBezTo>
                    <a:pt x="385" y="28"/>
                    <a:pt x="385" y="28"/>
                    <a:pt x="385" y="28"/>
                  </a:cubicBezTo>
                  <a:cubicBezTo>
                    <a:pt x="336" y="4"/>
                    <a:pt x="277" y="2"/>
                    <a:pt x="220" y="9"/>
                  </a:cubicBezTo>
                  <a:cubicBezTo>
                    <a:pt x="128" y="22"/>
                    <a:pt x="41" y="60"/>
                    <a:pt x="1" y="80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208"/>
            <p:cNvSpPr/>
            <p:nvPr/>
          </p:nvSpPr>
          <p:spPr bwMode="auto">
            <a:xfrm>
              <a:off x="4931" y="390"/>
              <a:ext cx="596" cy="128"/>
            </a:xfrm>
            <a:custGeom>
              <a:avLst/>
              <a:gdLst>
                <a:gd name="T0" fmla="*/ 0 w 381"/>
                <a:gd name="T1" fmla="*/ 80 h 82"/>
                <a:gd name="T2" fmla="*/ 215 w 381"/>
                <a:gd name="T3" fmla="*/ 8 h 82"/>
                <a:gd name="T4" fmla="*/ 381 w 381"/>
                <a:gd name="T5" fmla="*/ 21 h 82"/>
                <a:gd name="T6" fmla="*/ 380 w 381"/>
                <a:gd name="T7" fmla="*/ 23 h 82"/>
                <a:gd name="T8" fmla="*/ 215 w 381"/>
                <a:gd name="T9" fmla="*/ 11 h 82"/>
                <a:gd name="T10" fmla="*/ 1 w 381"/>
                <a:gd name="T11" fmla="*/ 82 h 82"/>
                <a:gd name="T12" fmla="*/ 0 w 381"/>
                <a:gd name="T13" fmla="*/ 8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1" h="82">
                  <a:moveTo>
                    <a:pt x="0" y="80"/>
                  </a:moveTo>
                  <a:cubicBezTo>
                    <a:pt x="36" y="62"/>
                    <a:pt x="122" y="23"/>
                    <a:pt x="215" y="8"/>
                  </a:cubicBezTo>
                  <a:cubicBezTo>
                    <a:pt x="271" y="0"/>
                    <a:pt x="330" y="0"/>
                    <a:pt x="381" y="21"/>
                  </a:cubicBezTo>
                  <a:cubicBezTo>
                    <a:pt x="380" y="23"/>
                    <a:pt x="380" y="23"/>
                    <a:pt x="380" y="23"/>
                  </a:cubicBezTo>
                  <a:cubicBezTo>
                    <a:pt x="330" y="2"/>
                    <a:pt x="271" y="2"/>
                    <a:pt x="215" y="11"/>
                  </a:cubicBezTo>
                  <a:cubicBezTo>
                    <a:pt x="123" y="25"/>
                    <a:pt x="36" y="64"/>
                    <a:pt x="1" y="82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209"/>
            <p:cNvSpPr/>
            <p:nvPr/>
          </p:nvSpPr>
          <p:spPr bwMode="auto">
            <a:xfrm>
              <a:off x="5050" y="439"/>
              <a:ext cx="468" cy="134"/>
            </a:xfrm>
            <a:custGeom>
              <a:avLst/>
              <a:gdLst>
                <a:gd name="T0" fmla="*/ 0 w 299"/>
                <a:gd name="T1" fmla="*/ 84 h 86"/>
                <a:gd name="T2" fmla="*/ 158 w 299"/>
                <a:gd name="T3" fmla="*/ 22 h 86"/>
                <a:gd name="T4" fmla="*/ 299 w 299"/>
                <a:gd name="T5" fmla="*/ 1 h 86"/>
                <a:gd name="T6" fmla="*/ 299 w 299"/>
                <a:gd name="T7" fmla="*/ 4 h 86"/>
                <a:gd name="T8" fmla="*/ 159 w 299"/>
                <a:gd name="T9" fmla="*/ 24 h 86"/>
                <a:gd name="T10" fmla="*/ 1 w 299"/>
                <a:gd name="T11" fmla="*/ 86 h 86"/>
                <a:gd name="T12" fmla="*/ 0 w 299"/>
                <a:gd name="T13" fmla="*/ 8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9" h="86">
                  <a:moveTo>
                    <a:pt x="0" y="84"/>
                  </a:moveTo>
                  <a:cubicBezTo>
                    <a:pt x="19" y="74"/>
                    <a:pt x="82" y="43"/>
                    <a:pt x="158" y="22"/>
                  </a:cubicBezTo>
                  <a:cubicBezTo>
                    <a:pt x="203" y="9"/>
                    <a:pt x="251" y="0"/>
                    <a:pt x="299" y="1"/>
                  </a:cubicBezTo>
                  <a:cubicBezTo>
                    <a:pt x="299" y="4"/>
                    <a:pt x="299" y="4"/>
                    <a:pt x="299" y="4"/>
                  </a:cubicBezTo>
                  <a:cubicBezTo>
                    <a:pt x="252" y="3"/>
                    <a:pt x="203" y="12"/>
                    <a:pt x="159" y="24"/>
                  </a:cubicBezTo>
                  <a:cubicBezTo>
                    <a:pt x="83" y="45"/>
                    <a:pt x="20" y="76"/>
                    <a:pt x="1" y="86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210"/>
            <p:cNvSpPr/>
            <p:nvPr/>
          </p:nvSpPr>
          <p:spPr bwMode="auto">
            <a:xfrm>
              <a:off x="5103" y="337"/>
              <a:ext cx="501" cy="566"/>
            </a:xfrm>
            <a:custGeom>
              <a:avLst/>
              <a:gdLst>
                <a:gd name="T0" fmla="*/ 11 w 320"/>
                <a:gd name="T1" fmla="*/ 137 h 362"/>
                <a:gd name="T2" fmla="*/ 36 w 320"/>
                <a:gd name="T3" fmla="*/ 218 h 362"/>
                <a:gd name="T4" fmla="*/ 39 w 320"/>
                <a:gd name="T5" fmla="*/ 332 h 362"/>
                <a:gd name="T6" fmla="*/ 156 w 320"/>
                <a:gd name="T7" fmla="*/ 305 h 362"/>
                <a:gd name="T8" fmla="*/ 248 w 320"/>
                <a:gd name="T9" fmla="*/ 326 h 362"/>
                <a:gd name="T10" fmla="*/ 276 w 320"/>
                <a:gd name="T11" fmla="*/ 34 h 362"/>
                <a:gd name="T12" fmla="*/ 11 w 320"/>
                <a:gd name="T13" fmla="*/ 13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0" h="362">
                  <a:moveTo>
                    <a:pt x="11" y="137"/>
                  </a:moveTo>
                  <a:cubicBezTo>
                    <a:pt x="5" y="175"/>
                    <a:pt x="43" y="197"/>
                    <a:pt x="36" y="218"/>
                  </a:cubicBezTo>
                  <a:cubicBezTo>
                    <a:pt x="28" y="239"/>
                    <a:pt x="0" y="302"/>
                    <a:pt x="39" y="332"/>
                  </a:cubicBezTo>
                  <a:cubicBezTo>
                    <a:pt x="78" y="362"/>
                    <a:pt x="137" y="335"/>
                    <a:pt x="156" y="305"/>
                  </a:cubicBezTo>
                  <a:cubicBezTo>
                    <a:pt x="176" y="275"/>
                    <a:pt x="197" y="339"/>
                    <a:pt x="248" y="326"/>
                  </a:cubicBezTo>
                  <a:cubicBezTo>
                    <a:pt x="299" y="313"/>
                    <a:pt x="320" y="53"/>
                    <a:pt x="276" y="34"/>
                  </a:cubicBezTo>
                  <a:cubicBezTo>
                    <a:pt x="198" y="0"/>
                    <a:pt x="18" y="99"/>
                    <a:pt x="11" y="137"/>
                  </a:cubicBezTo>
                  <a:close/>
                </a:path>
              </a:pathLst>
            </a:custGeom>
            <a:solidFill>
              <a:srgbClr val="DD8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211"/>
            <p:cNvSpPr/>
            <p:nvPr/>
          </p:nvSpPr>
          <p:spPr bwMode="auto">
            <a:xfrm>
              <a:off x="5422" y="393"/>
              <a:ext cx="133" cy="444"/>
            </a:xfrm>
            <a:custGeom>
              <a:avLst/>
              <a:gdLst>
                <a:gd name="T0" fmla="*/ 0 w 85"/>
                <a:gd name="T1" fmla="*/ 283 h 284"/>
                <a:gd name="T2" fmla="*/ 66 w 85"/>
                <a:gd name="T3" fmla="*/ 113 h 284"/>
                <a:gd name="T4" fmla="*/ 74 w 85"/>
                <a:gd name="T5" fmla="*/ 0 h 284"/>
                <a:gd name="T6" fmla="*/ 77 w 85"/>
                <a:gd name="T7" fmla="*/ 0 h 284"/>
                <a:gd name="T8" fmla="*/ 68 w 85"/>
                <a:gd name="T9" fmla="*/ 114 h 284"/>
                <a:gd name="T10" fmla="*/ 2 w 85"/>
                <a:gd name="T11" fmla="*/ 284 h 284"/>
                <a:gd name="T12" fmla="*/ 0 w 85"/>
                <a:gd name="T13" fmla="*/ 283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284">
                  <a:moveTo>
                    <a:pt x="0" y="283"/>
                  </a:moveTo>
                  <a:cubicBezTo>
                    <a:pt x="15" y="251"/>
                    <a:pt x="48" y="181"/>
                    <a:pt x="66" y="113"/>
                  </a:cubicBezTo>
                  <a:cubicBezTo>
                    <a:pt x="77" y="71"/>
                    <a:pt x="82" y="30"/>
                    <a:pt x="74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5" y="30"/>
                    <a:pt x="79" y="72"/>
                    <a:pt x="68" y="114"/>
                  </a:cubicBezTo>
                  <a:cubicBezTo>
                    <a:pt x="50" y="182"/>
                    <a:pt x="17" y="252"/>
                    <a:pt x="2" y="284"/>
                  </a:cubicBezTo>
                  <a:lnTo>
                    <a:pt x="0" y="2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212"/>
            <p:cNvSpPr/>
            <p:nvPr/>
          </p:nvSpPr>
          <p:spPr bwMode="auto">
            <a:xfrm>
              <a:off x="5336" y="393"/>
              <a:ext cx="207" cy="435"/>
            </a:xfrm>
            <a:custGeom>
              <a:avLst/>
              <a:gdLst>
                <a:gd name="T0" fmla="*/ 0 w 132"/>
                <a:gd name="T1" fmla="*/ 276 h 278"/>
                <a:gd name="T2" fmla="*/ 74 w 132"/>
                <a:gd name="T3" fmla="*/ 145 h 278"/>
                <a:gd name="T4" fmla="*/ 129 w 132"/>
                <a:gd name="T5" fmla="*/ 0 h 278"/>
                <a:gd name="T6" fmla="*/ 132 w 132"/>
                <a:gd name="T7" fmla="*/ 0 h 278"/>
                <a:gd name="T8" fmla="*/ 76 w 132"/>
                <a:gd name="T9" fmla="*/ 146 h 278"/>
                <a:gd name="T10" fmla="*/ 2 w 132"/>
                <a:gd name="T11" fmla="*/ 278 h 278"/>
                <a:gd name="T12" fmla="*/ 0 w 132"/>
                <a:gd name="T13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278">
                  <a:moveTo>
                    <a:pt x="0" y="276"/>
                  </a:moveTo>
                  <a:cubicBezTo>
                    <a:pt x="10" y="262"/>
                    <a:pt x="41" y="216"/>
                    <a:pt x="74" y="145"/>
                  </a:cubicBezTo>
                  <a:cubicBezTo>
                    <a:pt x="93" y="104"/>
                    <a:pt x="113" y="55"/>
                    <a:pt x="129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5" y="56"/>
                    <a:pt x="95" y="105"/>
                    <a:pt x="76" y="146"/>
                  </a:cubicBezTo>
                  <a:cubicBezTo>
                    <a:pt x="43" y="217"/>
                    <a:pt x="12" y="263"/>
                    <a:pt x="2" y="278"/>
                  </a:cubicBezTo>
                  <a:lnTo>
                    <a:pt x="0" y="2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213"/>
            <p:cNvSpPr/>
            <p:nvPr/>
          </p:nvSpPr>
          <p:spPr bwMode="auto">
            <a:xfrm>
              <a:off x="5211" y="390"/>
              <a:ext cx="327" cy="486"/>
            </a:xfrm>
            <a:custGeom>
              <a:avLst/>
              <a:gdLst>
                <a:gd name="T0" fmla="*/ 0 w 209"/>
                <a:gd name="T1" fmla="*/ 310 h 311"/>
                <a:gd name="T2" fmla="*/ 110 w 209"/>
                <a:gd name="T3" fmla="*/ 156 h 311"/>
                <a:gd name="T4" fmla="*/ 207 w 209"/>
                <a:gd name="T5" fmla="*/ 0 h 311"/>
                <a:gd name="T6" fmla="*/ 209 w 209"/>
                <a:gd name="T7" fmla="*/ 1 h 311"/>
                <a:gd name="T8" fmla="*/ 112 w 209"/>
                <a:gd name="T9" fmla="*/ 157 h 311"/>
                <a:gd name="T10" fmla="*/ 2 w 209"/>
                <a:gd name="T11" fmla="*/ 311 h 311"/>
                <a:gd name="T12" fmla="*/ 0 w 209"/>
                <a:gd name="T13" fmla="*/ 31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311">
                  <a:moveTo>
                    <a:pt x="0" y="310"/>
                  </a:moveTo>
                  <a:cubicBezTo>
                    <a:pt x="19" y="284"/>
                    <a:pt x="66" y="220"/>
                    <a:pt x="110" y="156"/>
                  </a:cubicBezTo>
                  <a:cubicBezTo>
                    <a:pt x="155" y="91"/>
                    <a:pt x="197" y="27"/>
                    <a:pt x="207" y="0"/>
                  </a:cubicBezTo>
                  <a:cubicBezTo>
                    <a:pt x="209" y="1"/>
                    <a:pt x="209" y="1"/>
                    <a:pt x="209" y="1"/>
                  </a:cubicBezTo>
                  <a:cubicBezTo>
                    <a:pt x="199" y="28"/>
                    <a:pt x="157" y="93"/>
                    <a:pt x="112" y="157"/>
                  </a:cubicBezTo>
                  <a:cubicBezTo>
                    <a:pt x="68" y="221"/>
                    <a:pt x="21" y="285"/>
                    <a:pt x="2" y="311"/>
                  </a:cubicBezTo>
                  <a:lnTo>
                    <a:pt x="0" y="3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214"/>
            <p:cNvSpPr/>
            <p:nvPr/>
          </p:nvSpPr>
          <p:spPr bwMode="auto">
            <a:xfrm>
              <a:off x="5130" y="384"/>
              <a:ext cx="392" cy="224"/>
            </a:xfrm>
            <a:custGeom>
              <a:avLst/>
              <a:gdLst>
                <a:gd name="T0" fmla="*/ 0 w 251"/>
                <a:gd name="T1" fmla="*/ 141 h 143"/>
                <a:gd name="T2" fmla="*/ 142 w 251"/>
                <a:gd name="T3" fmla="*/ 37 h 143"/>
                <a:gd name="T4" fmla="*/ 251 w 251"/>
                <a:gd name="T5" fmla="*/ 0 h 143"/>
                <a:gd name="T6" fmla="*/ 251 w 251"/>
                <a:gd name="T7" fmla="*/ 2 h 143"/>
                <a:gd name="T8" fmla="*/ 143 w 251"/>
                <a:gd name="T9" fmla="*/ 39 h 143"/>
                <a:gd name="T10" fmla="*/ 1 w 251"/>
                <a:gd name="T11" fmla="*/ 143 h 143"/>
                <a:gd name="T12" fmla="*/ 0 w 251"/>
                <a:gd name="T13" fmla="*/ 14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1" h="143">
                  <a:moveTo>
                    <a:pt x="0" y="141"/>
                  </a:moveTo>
                  <a:cubicBezTo>
                    <a:pt x="28" y="116"/>
                    <a:pt x="84" y="70"/>
                    <a:pt x="142" y="37"/>
                  </a:cubicBezTo>
                  <a:cubicBezTo>
                    <a:pt x="179" y="16"/>
                    <a:pt x="218" y="1"/>
                    <a:pt x="251" y="0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18" y="3"/>
                    <a:pt x="180" y="18"/>
                    <a:pt x="143" y="39"/>
                  </a:cubicBezTo>
                  <a:cubicBezTo>
                    <a:pt x="85" y="72"/>
                    <a:pt x="30" y="118"/>
                    <a:pt x="1" y="143"/>
                  </a:cubicBezTo>
                  <a:lnTo>
                    <a:pt x="0" y="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215"/>
            <p:cNvSpPr/>
            <p:nvPr/>
          </p:nvSpPr>
          <p:spPr bwMode="auto">
            <a:xfrm>
              <a:off x="5159" y="386"/>
              <a:ext cx="370" cy="287"/>
            </a:xfrm>
            <a:custGeom>
              <a:avLst/>
              <a:gdLst>
                <a:gd name="T0" fmla="*/ 0 w 236"/>
                <a:gd name="T1" fmla="*/ 182 h 184"/>
                <a:gd name="T2" fmla="*/ 106 w 236"/>
                <a:gd name="T3" fmla="*/ 83 h 184"/>
                <a:gd name="T4" fmla="*/ 235 w 236"/>
                <a:gd name="T5" fmla="*/ 0 h 184"/>
                <a:gd name="T6" fmla="*/ 236 w 236"/>
                <a:gd name="T7" fmla="*/ 2 h 184"/>
                <a:gd name="T8" fmla="*/ 108 w 236"/>
                <a:gd name="T9" fmla="*/ 85 h 184"/>
                <a:gd name="T10" fmla="*/ 2 w 236"/>
                <a:gd name="T11" fmla="*/ 184 h 184"/>
                <a:gd name="T12" fmla="*/ 0 w 236"/>
                <a:gd name="T13" fmla="*/ 18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184">
                  <a:moveTo>
                    <a:pt x="0" y="182"/>
                  </a:moveTo>
                  <a:cubicBezTo>
                    <a:pt x="16" y="163"/>
                    <a:pt x="52" y="125"/>
                    <a:pt x="106" y="83"/>
                  </a:cubicBezTo>
                  <a:cubicBezTo>
                    <a:pt x="141" y="56"/>
                    <a:pt x="184" y="27"/>
                    <a:pt x="235" y="0"/>
                  </a:cubicBezTo>
                  <a:cubicBezTo>
                    <a:pt x="236" y="2"/>
                    <a:pt x="236" y="2"/>
                    <a:pt x="236" y="2"/>
                  </a:cubicBezTo>
                  <a:cubicBezTo>
                    <a:pt x="185" y="29"/>
                    <a:pt x="142" y="58"/>
                    <a:pt x="108" y="85"/>
                  </a:cubicBezTo>
                  <a:cubicBezTo>
                    <a:pt x="53" y="127"/>
                    <a:pt x="18" y="164"/>
                    <a:pt x="2" y="184"/>
                  </a:cubicBezTo>
                  <a:lnTo>
                    <a:pt x="0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216"/>
            <p:cNvSpPr/>
            <p:nvPr/>
          </p:nvSpPr>
          <p:spPr bwMode="auto">
            <a:xfrm>
              <a:off x="5147" y="386"/>
              <a:ext cx="383" cy="454"/>
            </a:xfrm>
            <a:custGeom>
              <a:avLst/>
              <a:gdLst>
                <a:gd name="T0" fmla="*/ 0 w 245"/>
                <a:gd name="T1" fmla="*/ 290 h 291"/>
                <a:gd name="T2" fmla="*/ 113 w 245"/>
                <a:gd name="T3" fmla="*/ 141 h 291"/>
                <a:gd name="T4" fmla="*/ 244 w 245"/>
                <a:gd name="T5" fmla="*/ 0 h 291"/>
                <a:gd name="T6" fmla="*/ 245 w 245"/>
                <a:gd name="T7" fmla="*/ 2 h 291"/>
                <a:gd name="T8" fmla="*/ 115 w 245"/>
                <a:gd name="T9" fmla="*/ 143 h 291"/>
                <a:gd name="T10" fmla="*/ 2 w 245"/>
                <a:gd name="T11" fmla="*/ 291 h 291"/>
                <a:gd name="T12" fmla="*/ 0 w 245"/>
                <a:gd name="T13" fmla="*/ 29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5" h="291">
                  <a:moveTo>
                    <a:pt x="0" y="290"/>
                  </a:moveTo>
                  <a:cubicBezTo>
                    <a:pt x="16" y="268"/>
                    <a:pt x="63" y="204"/>
                    <a:pt x="113" y="141"/>
                  </a:cubicBezTo>
                  <a:cubicBezTo>
                    <a:pt x="163" y="79"/>
                    <a:pt x="216" y="17"/>
                    <a:pt x="244" y="0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18" y="19"/>
                    <a:pt x="165" y="80"/>
                    <a:pt x="115" y="143"/>
                  </a:cubicBezTo>
                  <a:cubicBezTo>
                    <a:pt x="65" y="206"/>
                    <a:pt x="18" y="270"/>
                    <a:pt x="2" y="291"/>
                  </a:cubicBezTo>
                  <a:lnTo>
                    <a:pt x="0" y="2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54" name="文本框 253"/>
          <p:cNvSpPr txBox="1"/>
          <p:nvPr/>
        </p:nvSpPr>
        <p:spPr>
          <a:xfrm>
            <a:off x="3268980" y="2193925"/>
            <a:ext cx="6496050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lt"/>
              </a:rPr>
              <a:t>感谢</a:t>
            </a:r>
            <a:r>
              <a:rPr lang="zh-CN" altLang="en-US" sz="115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lt"/>
              </a:rPr>
              <a:t>聆听！</a:t>
            </a:r>
            <a:endParaRPr lang="zh-CN" altLang="en-US" sz="115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  <a:sym typeface="+mn-lt"/>
            </a:endParaRPr>
          </a:p>
        </p:txBody>
      </p:sp>
      <p:sp>
        <p:nvSpPr>
          <p:cNvPr id="256" name="圆角矩形 255"/>
          <p:cNvSpPr/>
          <p:nvPr/>
        </p:nvSpPr>
        <p:spPr>
          <a:xfrm>
            <a:off x="5077263" y="4295902"/>
            <a:ext cx="2036845" cy="359821"/>
          </a:xfrm>
          <a:prstGeom prst="roundRect">
            <a:avLst>
              <a:gd name="adj" fmla="val 50000"/>
            </a:avLst>
          </a:prstGeom>
          <a:solidFill>
            <a:srgbClr val="77513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775136"/>
              </a:solidFill>
              <a:effectLst/>
              <a:uLnTx/>
              <a:uFillTx/>
              <a:latin typeface="汉仪铁线黑-65简" panose="00020600040101010101" pitchFamily="18" charset="-122"/>
              <a:ea typeface="汉仪铁线黑-65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57" name="矩形 256"/>
          <p:cNvSpPr/>
          <p:nvPr/>
        </p:nvSpPr>
        <p:spPr>
          <a:xfrm>
            <a:off x="5184775" y="4321810"/>
            <a:ext cx="182245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F7EFEA"/>
                </a:solidFill>
                <a:effectLst/>
                <a:uLnTx/>
                <a:uFillTx/>
                <a:latin typeface="汉仪铁线黑-65简" panose="00020600040101010101" pitchFamily="18" charset="-122"/>
                <a:ea typeface="汉仪铁线黑-65简" panose="00020600040101010101" pitchFamily="18" charset="-122"/>
                <a:cs typeface="+mn-ea"/>
                <a:sym typeface="+mn-lt"/>
              </a:rPr>
              <a:t>授课老师：</a:t>
            </a:r>
            <a:r>
              <a:rPr kumimoji="0" lang="zh-CN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F7EFEA"/>
                </a:solidFill>
                <a:effectLst/>
                <a:uLnTx/>
                <a:uFillTx/>
                <a:latin typeface="汉仪铁线黑-65简" panose="00020600040101010101" pitchFamily="18" charset="-122"/>
                <a:ea typeface="汉仪铁线黑-65简" panose="00020600040101010101" pitchFamily="18" charset="-122"/>
                <a:cs typeface="+mn-ea"/>
                <a:sym typeface="+mn-lt"/>
              </a:rPr>
              <a:t>杨明武</a:t>
            </a:r>
            <a:endParaRPr kumimoji="0" lang="zh-CN" altLang="en-US" sz="1400" i="0" u="none" strike="noStrike" kern="1200" cap="none" spc="0" normalizeH="0" baseline="0" noProof="0" dirty="0" smtClean="0">
              <a:ln>
                <a:noFill/>
              </a:ln>
              <a:solidFill>
                <a:srgbClr val="F7EFEA"/>
              </a:solidFill>
              <a:effectLst/>
              <a:uLnTx/>
              <a:uFillTx/>
              <a:latin typeface="汉仪铁线黑-65简" panose="00020600040101010101" pitchFamily="18" charset="-122"/>
              <a:ea typeface="汉仪铁线黑-65简" panose="00020600040101010101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-2" y="0"/>
            <a:ext cx="12192002" cy="6853187"/>
          </a:xfrm>
          <a:prstGeom prst="rect">
            <a:avLst/>
          </a:prstGeom>
          <a:solidFill>
            <a:srgbClr val="FF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75136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9223" y="5126537"/>
            <a:ext cx="1842485" cy="1742242"/>
            <a:chOff x="-9223" y="4725535"/>
            <a:chExt cx="2266559" cy="2143244"/>
          </a:xfrm>
        </p:grpSpPr>
        <p:pic>
          <p:nvPicPr>
            <p:cNvPr id="122" name="图片 121"/>
            <p:cNvPicPr>
              <a:picLocks noChangeAspect="1"/>
            </p:cNvPicPr>
            <p:nvPr/>
          </p:nvPicPr>
          <p:blipFill rotWithShape="1">
            <a:blip r:embed="rId2"/>
            <a:srcRect l="25031" b="6307"/>
            <a:stretch>
              <a:fillRect/>
            </a:stretch>
          </p:blipFill>
          <p:spPr>
            <a:xfrm>
              <a:off x="-3167" y="4725535"/>
              <a:ext cx="1188338" cy="2142001"/>
            </a:xfrm>
            <a:prstGeom prst="rect">
              <a:avLst/>
            </a:prstGeom>
          </p:spPr>
        </p:pic>
        <p:pic>
          <p:nvPicPr>
            <p:cNvPr id="123" name="图片 122"/>
            <p:cNvPicPr>
              <a:picLocks noChangeAspect="1"/>
            </p:cNvPicPr>
            <p:nvPr/>
          </p:nvPicPr>
          <p:blipFill rotWithShape="1">
            <a:blip r:embed="rId3"/>
            <a:srcRect l="8551" b="2312"/>
            <a:stretch>
              <a:fillRect/>
            </a:stretch>
          </p:blipFill>
          <p:spPr>
            <a:xfrm>
              <a:off x="-9223" y="5445397"/>
              <a:ext cx="1979197" cy="1423382"/>
            </a:xfrm>
            <a:prstGeom prst="rect">
              <a:avLst/>
            </a:prstGeom>
          </p:spPr>
        </p:pic>
        <p:pic>
          <p:nvPicPr>
            <p:cNvPr id="124" name="图片 123"/>
            <p:cNvPicPr>
              <a:picLocks noChangeAspect="1"/>
            </p:cNvPicPr>
            <p:nvPr/>
          </p:nvPicPr>
          <p:blipFill rotWithShape="1">
            <a:blip r:embed="rId4"/>
            <a:srcRect b="17013"/>
            <a:stretch>
              <a:fillRect/>
            </a:stretch>
          </p:blipFill>
          <p:spPr>
            <a:xfrm>
              <a:off x="897810" y="5627949"/>
              <a:ext cx="1359526" cy="1239532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609600" y="3077210"/>
            <a:ext cx="2783205" cy="3408680"/>
            <a:chOff x="654" y="7335"/>
            <a:chExt cx="3580" cy="4688"/>
          </a:xfrm>
        </p:grpSpPr>
        <p:pic>
          <p:nvPicPr>
            <p:cNvPr id="48" name="图片 47" descr="常州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" y="7335"/>
              <a:ext cx="3580" cy="468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4" y="7758"/>
              <a:ext cx="906" cy="315"/>
            </a:xfrm>
            <a:prstGeom prst="rect">
              <a:avLst/>
            </a:prstGeom>
          </p:spPr>
        </p:pic>
      </p:grpSp>
      <p:sp>
        <p:nvSpPr>
          <p:cNvPr id="31" name="Freeform 5"/>
          <p:cNvSpPr/>
          <p:nvPr/>
        </p:nvSpPr>
        <p:spPr bwMode="auto">
          <a:xfrm flipH="1">
            <a:off x="8884389" y="-1"/>
            <a:ext cx="3322217" cy="1437950"/>
          </a:xfrm>
          <a:custGeom>
            <a:avLst/>
            <a:gdLst>
              <a:gd name="T0" fmla="*/ 0 w 1566"/>
              <a:gd name="T1" fmla="*/ 0 h 617"/>
              <a:gd name="T2" fmla="*/ 1566 w 1566"/>
              <a:gd name="T3" fmla="*/ 0 h 617"/>
              <a:gd name="T4" fmla="*/ 1102 w 1566"/>
              <a:gd name="T5" fmla="*/ 159 h 617"/>
              <a:gd name="T6" fmla="*/ 680 w 1566"/>
              <a:gd name="T7" fmla="*/ 298 h 617"/>
              <a:gd name="T8" fmla="*/ 175 w 1566"/>
              <a:gd name="T9" fmla="*/ 603 h 617"/>
              <a:gd name="T10" fmla="*/ 0 w 1566"/>
              <a:gd name="T11" fmla="*/ 597 h 617"/>
              <a:gd name="T12" fmla="*/ 0 w 1566"/>
              <a:gd name="T13" fmla="*/ 0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6" h="617">
                <a:moveTo>
                  <a:pt x="0" y="0"/>
                </a:moveTo>
                <a:cubicBezTo>
                  <a:pt x="1566" y="0"/>
                  <a:pt x="1566" y="0"/>
                  <a:pt x="1566" y="0"/>
                </a:cubicBezTo>
                <a:cubicBezTo>
                  <a:pt x="1499" y="105"/>
                  <a:pt x="1351" y="183"/>
                  <a:pt x="1102" y="159"/>
                </a:cubicBezTo>
                <a:cubicBezTo>
                  <a:pt x="859" y="136"/>
                  <a:pt x="917" y="347"/>
                  <a:pt x="680" y="298"/>
                </a:cubicBezTo>
                <a:cubicBezTo>
                  <a:pt x="214" y="202"/>
                  <a:pt x="487" y="523"/>
                  <a:pt x="175" y="603"/>
                </a:cubicBezTo>
                <a:cubicBezTo>
                  <a:pt x="119" y="617"/>
                  <a:pt x="59" y="613"/>
                  <a:pt x="0" y="597"/>
                </a:cubicBezTo>
                <a:lnTo>
                  <a:pt x="0" y="0"/>
                </a:lnTo>
                <a:close/>
              </a:path>
            </a:pathLst>
          </a:custGeom>
          <a:solidFill>
            <a:srgbClr val="F0CD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9"/>
          <p:cNvSpPr/>
          <p:nvPr/>
        </p:nvSpPr>
        <p:spPr bwMode="auto">
          <a:xfrm flipH="1">
            <a:off x="8772191" y="4593"/>
            <a:ext cx="3432244" cy="1387497"/>
          </a:xfrm>
          <a:custGeom>
            <a:avLst/>
            <a:gdLst>
              <a:gd name="T0" fmla="*/ 1514 w 1522"/>
              <a:gd name="T1" fmla="*/ 0 h 578"/>
              <a:gd name="T2" fmla="*/ 1522 w 1522"/>
              <a:gd name="T3" fmla="*/ 0 h 578"/>
              <a:gd name="T4" fmla="*/ 1455 w 1522"/>
              <a:gd name="T5" fmla="*/ 111 h 578"/>
              <a:gd name="T6" fmla="*/ 1055 w 1522"/>
              <a:gd name="T7" fmla="*/ 211 h 578"/>
              <a:gd name="T8" fmla="*/ 1026 w 1522"/>
              <a:gd name="T9" fmla="*/ 206 h 578"/>
              <a:gd name="T10" fmla="*/ 831 w 1522"/>
              <a:gd name="T11" fmla="*/ 288 h 578"/>
              <a:gd name="T12" fmla="*/ 808 w 1522"/>
              <a:gd name="T13" fmla="*/ 322 h 578"/>
              <a:gd name="T14" fmla="*/ 680 w 1522"/>
              <a:gd name="T15" fmla="*/ 399 h 578"/>
              <a:gd name="T16" fmla="*/ 525 w 1522"/>
              <a:gd name="T17" fmla="*/ 370 h 578"/>
              <a:gd name="T18" fmla="*/ 386 w 1522"/>
              <a:gd name="T19" fmla="*/ 353 h 578"/>
              <a:gd name="T20" fmla="*/ 295 w 1522"/>
              <a:gd name="T21" fmla="*/ 451 h 578"/>
              <a:gd name="T22" fmla="*/ 183 w 1522"/>
              <a:gd name="T23" fmla="*/ 559 h 578"/>
              <a:gd name="T24" fmla="*/ 2 w 1522"/>
              <a:gd name="T25" fmla="*/ 552 h 578"/>
              <a:gd name="T26" fmla="*/ 2 w 1522"/>
              <a:gd name="T27" fmla="*/ 545 h 578"/>
              <a:gd name="T28" fmla="*/ 8 w 1522"/>
              <a:gd name="T29" fmla="*/ 541 h 578"/>
              <a:gd name="T30" fmla="*/ 186 w 1522"/>
              <a:gd name="T31" fmla="*/ 548 h 578"/>
              <a:gd name="T32" fmla="*/ 287 w 1522"/>
              <a:gd name="T33" fmla="*/ 451 h 578"/>
              <a:gd name="T34" fmla="*/ 390 w 1522"/>
              <a:gd name="T35" fmla="*/ 342 h 578"/>
              <a:gd name="T36" fmla="*/ 531 w 1522"/>
              <a:gd name="T37" fmla="*/ 358 h 578"/>
              <a:gd name="T38" fmla="*/ 684 w 1522"/>
              <a:gd name="T39" fmla="*/ 388 h 578"/>
              <a:gd name="T40" fmla="*/ 803 w 1522"/>
              <a:gd name="T41" fmla="*/ 318 h 578"/>
              <a:gd name="T42" fmla="*/ 826 w 1522"/>
              <a:gd name="T43" fmla="*/ 284 h 578"/>
              <a:gd name="T44" fmla="*/ 1031 w 1522"/>
              <a:gd name="T45" fmla="*/ 195 h 578"/>
              <a:gd name="T46" fmla="*/ 1060 w 1522"/>
              <a:gd name="T47" fmla="*/ 199 h 578"/>
              <a:gd name="T48" fmla="*/ 1451 w 1522"/>
              <a:gd name="T49" fmla="*/ 105 h 578"/>
              <a:gd name="T50" fmla="*/ 1514 w 1522"/>
              <a:gd name="T51" fmla="*/ 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22" h="578">
                <a:moveTo>
                  <a:pt x="1514" y="0"/>
                </a:moveTo>
                <a:cubicBezTo>
                  <a:pt x="1522" y="0"/>
                  <a:pt x="1522" y="0"/>
                  <a:pt x="1522" y="0"/>
                </a:cubicBezTo>
                <a:cubicBezTo>
                  <a:pt x="1509" y="31"/>
                  <a:pt x="1489" y="68"/>
                  <a:pt x="1455" y="111"/>
                </a:cubicBezTo>
                <a:cubicBezTo>
                  <a:pt x="1343" y="254"/>
                  <a:pt x="1197" y="232"/>
                  <a:pt x="1055" y="211"/>
                </a:cubicBezTo>
                <a:cubicBezTo>
                  <a:pt x="1046" y="209"/>
                  <a:pt x="1037" y="208"/>
                  <a:pt x="1026" y="206"/>
                </a:cubicBezTo>
                <a:cubicBezTo>
                  <a:pt x="897" y="188"/>
                  <a:pt x="879" y="214"/>
                  <a:pt x="831" y="288"/>
                </a:cubicBezTo>
                <a:cubicBezTo>
                  <a:pt x="824" y="299"/>
                  <a:pt x="816" y="310"/>
                  <a:pt x="808" y="322"/>
                </a:cubicBezTo>
                <a:cubicBezTo>
                  <a:pt x="771" y="377"/>
                  <a:pt x="728" y="397"/>
                  <a:pt x="680" y="399"/>
                </a:cubicBezTo>
                <a:cubicBezTo>
                  <a:pt x="633" y="401"/>
                  <a:pt x="581" y="386"/>
                  <a:pt x="525" y="370"/>
                </a:cubicBezTo>
                <a:cubicBezTo>
                  <a:pt x="469" y="353"/>
                  <a:pt x="424" y="343"/>
                  <a:pt x="386" y="353"/>
                </a:cubicBezTo>
                <a:cubicBezTo>
                  <a:pt x="350" y="362"/>
                  <a:pt x="320" y="390"/>
                  <a:pt x="295" y="451"/>
                </a:cubicBezTo>
                <a:cubicBezTo>
                  <a:pt x="269" y="511"/>
                  <a:pt x="229" y="544"/>
                  <a:pt x="183" y="559"/>
                </a:cubicBezTo>
                <a:cubicBezTo>
                  <a:pt x="126" y="578"/>
                  <a:pt x="60" y="570"/>
                  <a:pt x="2" y="552"/>
                </a:cubicBezTo>
                <a:cubicBezTo>
                  <a:pt x="0" y="551"/>
                  <a:pt x="0" y="548"/>
                  <a:pt x="2" y="545"/>
                </a:cubicBezTo>
                <a:cubicBezTo>
                  <a:pt x="4" y="542"/>
                  <a:pt x="7" y="540"/>
                  <a:pt x="8" y="541"/>
                </a:cubicBezTo>
                <a:cubicBezTo>
                  <a:pt x="66" y="559"/>
                  <a:pt x="130" y="567"/>
                  <a:pt x="186" y="548"/>
                </a:cubicBezTo>
                <a:cubicBezTo>
                  <a:pt x="228" y="534"/>
                  <a:pt x="265" y="504"/>
                  <a:pt x="287" y="451"/>
                </a:cubicBezTo>
                <a:cubicBezTo>
                  <a:pt x="316" y="384"/>
                  <a:pt x="349" y="352"/>
                  <a:pt x="390" y="342"/>
                </a:cubicBezTo>
                <a:cubicBezTo>
                  <a:pt x="429" y="332"/>
                  <a:pt x="475" y="342"/>
                  <a:pt x="531" y="358"/>
                </a:cubicBezTo>
                <a:cubicBezTo>
                  <a:pt x="586" y="375"/>
                  <a:pt x="638" y="390"/>
                  <a:pt x="684" y="388"/>
                </a:cubicBezTo>
                <a:cubicBezTo>
                  <a:pt x="729" y="386"/>
                  <a:pt x="769" y="367"/>
                  <a:pt x="803" y="318"/>
                </a:cubicBezTo>
                <a:cubicBezTo>
                  <a:pt x="811" y="306"/>
                  <a:pt x="819" y="295"/>
                  <a:pt x="826" y="284"/>
                </a:cubicBezTo>
                <a:cubicBezTo>
                  <a:pt x="878" y="204"/>
                  <a:pt x="897" y="175"/>
                  <a:pt x="1031" y="195"/>
                </a:cubicBezTo>
                <a:cubicBezTo>
                  <a:pt x="1040" y="196"/>
                  <a:pt x="1050" y="198"/>
                  <a:pt x="1060" y="199"/>
                </a:cubicBezTo>
                <a:cubicBezTo>
                  <a:pt x="1200" y="220"/>
                  <a:pt x="1344" y="242"/>
                  <a:pt x="1451" y="105"/>
                </a:cubicBezTo>
                <a:cubicBezTo>
                  <a:pt x="1483" y="64"/>
                  <a:pt x="1503" y="29"/>
                  <a:pt x="15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/>
          <a:srcRect t="36290"/>
          <a:stretch>
            <a:fillRect/>
          </a:stretch>
        </p:blipFill>
        <p:spPr>
          <a:xfrm flipH="1">
            <a:off x="10468790" y="-1"/>
            <a:ext cx="1740141" cy="1538815"/>
          </a:xfrm>
          <a:prstGeom prst="rect">
            <a:avLst/>
          </a:prstGeom>
        </p:spPr>
      </p:pic>
      <p:pic>
        <p:nvPicPr>
          <p:cNvPr id="45" name="图片 44" descr="常州旅游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630" y="78105"/>
            <a:ext cx="3028315" cy="2902585"/>
          </a:xfrm>
          <a:prstGeom prst="rect">
            <a:avLst/>
          </a:prstGeom>
        </p:spPr>
      </p:pic>
      <p:pic>
        <p:nvPicPr>
          <p:cNvPr id="49" name="附攻略-打工人挑战一天极限逛吃常州！！ - 小红书">
            <a:hlinkClick r:id="" action="ppaction://media"/>
          </p:cNvPr>
          <p:cNvPicPr/>
          <p:nvPr>
            <a:videoFile r:link="rId9"/>
            <p:extLst>
              <p:ext uri="{DAA4B4D4-6D71-4841-9C94-3DE7FCFB9230}">
                <p14:media xmlns:p14="http://schemas.microsoft.com/office/powerpoint/2010/main" r:embed="rId10">
                  <p14:trim st="22323.000000" end="79933.000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84285" y="762635"/>
            <a:ext cx="2999105" cy="53327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1855" y="494030"/>
            <a:ext cx="2827655" cy="3483610"/>
          </a:xfrm>
          <a:prstGeom prst="rect">
            <a:avLst/>
          </a:prstGeom>
        </p:spPr>
      </p:pic>
      <p:graphicFrame>
        <p:nvGraphicFramePr>
          <p:cNvPr id="3" name="图表 2" descr="7b0a202020202263686172745265734964223a202234353536333835220a7d0a"/>
          <p:cNvGraphicFramePr/>
          <p:nvPr/>
        </p:nvGraphicFramePr>
        <p:xfrm>
          <a:off x="4183380" y="4104640"/>
          <a:ext cx="4088765" cy="2240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" name="圆角矩形 3"/>
          <p:cNvSpPr/>
          <p:nvPr/>
        </p:nvSpPr>
        <p:spPr>
          <a:xfrm>
            <a:off x="3653155" y="254635"/>
            <a:ext cx="4970780" cy="6380480"/>
          </a:xfrm>
          <a:prstGeom prst="round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509395" y="2644140"/>
            <a:ext cx="9171940" cy="18611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11500">
                <a:latin typeface="汉仪润圆-65简" panose="00020600040101010101" charset="-122"/>
                <a:ea typeface="汉仪润圆-65简" panose="00020600040101010101" charset="-122"/>
              </a:rPr>
              <a:t>数据的可视化</a:t>
            </a:r>
            <a:endParaRPr lang="zh-CN" altLang="en-US" sz="11500">
              <a:latin typeface="汉仪润圆-65简" panose="00020600040101010101" charset="-122"/>
              <a:ea typeface="汉仪润圆-65简" panose="0002060004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864485" y="1708785"/>
            <a:ext cx="6548120" cy="2712085"/>
            <a:chOff x="4511" y="2434"/>
            <a:chExt cx="10312" cy="4271"/>
          </a:xfrm>
        </p:grpSpPr>
        <p:sp>
          <p:nvSpPr>
            <p:cNvPr id="5" name="文本框 4"/>
            <p:cNvSpPr txBox="1"/>
            <p:nvPr/>
          </p:nvSpPr>
          <p:spPr>
            <a:xfrm>
              <a:off x="6056" y="2434"/>
              <a:ext cx="7222" cy="293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p>
              <a:pPr algn="ctr"/>
              <a:r>
                <a:rPr lang="zh-CN" altLang="en-US" sz="11500">
                  <a:latin typeface="汉仪润圆-65简" panose="00020600040101010101" charset="-122"/>
                  <a:ea typeface="汉仪润圆-65简" panose="00020600040101010101" charset="-122"/>
                </a:rPr>
                <a:t>图表</a:t>
              </a:r>
              <a:endParaRPr lang="zh-CN" altLang="en-US" sz="11500">
                <a:latin typeface="汉仪润圆-65简" panose="00020600040101010101" charset="-122"/>
                <a:ea typeface="汉仪润圆-65简" panose="00020600040101010101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511" y="5365"/>
              <a:ext cx="10312" cy="134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000" b="1">
                  <a:solidFill>
                    <a:schemeClr val="tx1"/>
                  </a:solidFill>
                </a:rPr>
                <a:t>将枯燥的数字变成</a:t>
              </a:r>
              <a:r>
                <a:rPr lang="zh-CN" altLang="en-US" sz="2000" b="1">
                  <a:solidFill>
                    <a:schemeClr val="tx1"/>
                  </a:solidFill>
                  <a:sym typeface="+mn-ea"/>
                </a:rPr>
                <a:t>各种</a:t>
              </a:r>
              <a:r>
                <a:rPr lang="zh-CN" altLang="en-US" sz="2000" b="1">
                  <a:solidFill>
                    <a:schemeClr val="tx1"/>
                  </a:solidFill>
                </a:rPr>
                <a:t>有趣的形状，更好地表达数据</a:t>
              </a:r>
              <a:endParaRPr lang="zh-CN" altLang="en-US" sz="2000" b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0" mute="1">
                <p:cTn id="24" repeatCount="indefinite" fill="hold" display="1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9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bldLvl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矩形 243"/>
          <p:cNvSpPr/>
          <p:nvPr/>
        </p:nvSpPr>
        <p:spPr>
          <a:xfrm>
            <a:off x="6458" y="0"/>
            <a:ext cx="12185542" cy="6867481"/>
          </a:xfrm>
          <a:prstGeom prst="rect">
            <a:avLst/>
          </a:prstGeom>
          <a:solidFill>
            <a:srgbClr val="F7E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1" name="任意多边形 240"/>
          <p:cNvSpPr/>
          <p:nvPr/>
        </p:nvSpPr>
        <p:spPr bwMode="auto">
          <a:xfrm rot="10800000">
            <a:off x="9355666" y="1367"/>
            <a:ext cx="2827825" cy="1730529"/>
          </a:xfrm>
          <a:custGeom>
            <a:avLst/>
            <a:gdLst>
              <a:gd name="connsiteX0" fmla="*/ 1570907 w 3070412"/>
              <a:gd name="connsiteY0" fmla="*/ 1878984 h 1878984"/>
              <a:gd name="connsiteX1" fmla="*/ 0 w 3070412"/>
              <a:gd name="connsiteY1" fmla="*/ 1878984 h 1878984"/>
              <a:gd name="connsiteX2" fmla="*/ 0 w 3070412"/>
              <a:gd name="connsiteY2" fmla="*/ 1532776 h 1878984"/>
              <a:gd name="connsiteX3" fmla="*/ 75237 w 3070412"/>
              <a:gd name="connsiteY3" fmla="*/ 1531560 h 1878984"/>
              <a:gd name="connsiteX4" fmla="*/ 902492 w 3070412"/>
              <a:gd name="connsiteY4" fmla="*/ 834687 h 1878984"/>
              <a:gd name="connsiteX5" fmla="*/ 2224188 w 3070412"/>
              <a:gd name="connsiteY5" fmla="*/ 50300 h 1878984"/>
              <a:gd name="connsiteX6" fmla="*/ 2699069 w 3070412"/>
              <a:gd name="connsiteY6" fmla="*/ 884437 h 1878984"/>
              <a:gd name="connsiteX7" fmla="*/ 1574963 w 3070412"/>
              <a:gd name="connsiteY7" fmla="*/ 1869482 h 1878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0412" h="1878984">
                <a:moveTo>
                  <a:pt x="1570907" y="1878984"/>
                </a:moveTo>
                <a:lnTo>
                  <a:pt x="0" y="1878984"/>
                </a:lnTo>
                <a:lnTo>
                  <a:pt x="0" y="1532776"/>
                </a:lnTo>
                <a:lnTo>
                  <a:pt x="75237" y="1531560"/>
                </a:lnTo>
                <a:cubicBezTo>
                  <a:pt x="447853" y="1481823"/>
                  <a:pt x="475971" y="811367"/>
                  <a:pt x="902492" y="834687"/>
                </a:cubicBezTo>
                <a:cubicBezTo>
                  <a:pt x="1800780" y="884437"/>
                  <a:pt x="1500244" y="310657"/>
                  <a:pt x="2224188" y="50300"/>
                </a:cubicBezTo>
                <a:cubicBezTo>
                  <a:pt x="2948133" y="-211716"/>
                  <a:pt x="3447920" y="622422"/>
                  <a:pt x="2699069" y="884437"/>
                </a:cubicBezTo>
                <a:cubicBezTo>
                  <a:pt x="1950219" y="1146453"/>
                  <a:pt x="1925312" y="1008812"/>
                  <a:pt x="1574963" y="1869482"/>
                </a:cubicBezTo>
                <a:close/>
              </a:path>
            </a:pathLst>
          </a:custGeom>
          <a:solidFill>
            <a:srgbClr val="F1D3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5" name="Freeform 5"/>
          <p:cNvSpPr/>
          <p:nvPr/>
        </p:nvSpPr>
        <p:spPr bwMode="auto">
          <a:xfrm>
            <a:off x="-6095" y="-4592"/>
            <a:ext cx="4469484" cy="1934520"/>
          </a:xfrm>
          <a:custGeom>
            <a:avLst/>
            <a:gdLst>
              <a:gd name="T0" fmla="*/ 0 w 1566"/>
              <a:gd name="T1" fmla="*/ 0 h 617"/>
              <a:gd name="T2" fmla="*/ 1566 w 1566"/>
              <a:gd name="T3" fmla="*/ 0 h 617"/>
              <a:gd name="T4" fmla="*/ 1102 w 1566"/>
              <a:gd name="T5" fmla="*/ 159 h 617"/>
              <a:gd name="T6" fmla="*/ 680 w 1566"/>
              <a:gd name="T7" fmla="*/ 298 h 617"/>
              <a:gd name="T8" fmla="*/ 175 w 1566"/>
              <a:gd name="T9" fmla="*/ 603 h 617"/>
              <a:gd name="T10" fmla="*/ 0 w 1566"/>
              <a:gd name="T11" fmla="*/ 597 h 617"/>
              <a:gd name="T12" fmla="*/ 0 w 1566"/>
              <a:gd name="T13" fmla="*/ 0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6" h="617">
                <a:moveTo>
                  <a:pt x="0" y="0"/>
                </a:moveTo>
                <a:cubicBezTo>
                  <a:pt x="1566" y="0"/>
                  <a:pt x="1566" y="0"/>
                  <a:pt x="1566" y="0"/>
                </a:cubicBezTo>
                <a:cubicBezTo>
                  <a:pt x="1499" y="105"/>
                  <a:pt x="1351" y="183"/>
                  <a:pt x="1102" y="159"/>
                </a:cubicBezTo>
                <a:cubicBezTo>
                  <a:pt x="859" y="136"/>
                  <a:pt x="917" y="347"/>
                  <a:pt x="680" y="298"/>
                </a:cubicBezTo>
                <a:cubicBezTo>
                  <a:pt x="214" y="202"/>
                  <a:pt x="487" y="523"/>
                  <a:pt x="175" y="603"/>
                </a:cubicBezTo>
                <a:cubicBezTo>
                  <a:pt x="119" y="617"/>
                  <a:pt x="59" y="613"/>
                  <a:pt x="0" y="597"/>
                </a:cubicBezTo>
                <a:lnTo>
                  <a:pt x="0" y="0"/>
                </a:lnTo>
                <a:close/>
              </a:path>
            </a:pathLst>
          </a:custGeom>
          <a:solidFill>
            <a:srgbClr val="F0CD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9"/>
          <p:cNvSpPr/>
          <p:nvPr/>
        </p:nvSpPr>
        <p:spPr bwMode="auto">
          <a:xfrm>
            <a:off x="-3174" y="1588"/>
            <a:ext cx="4617507" cy="1866644"/>
          </a:xfrm>
          <a:custGeom>
            <a:avLst/>
            <a:gdLst>
              <a:gd name="T0" fmla="*/ 1514 w 1522"/>
              <a:gd name="T1" fmla="*/ 0 h 578"/>
              <a:gd name="T2" fmla="*/ 1522 w 1522"/>
              <a:gd name="T3" fmla="*/ 0 h 578"/>
              <a:gd name="T4" fmla="*/ 1455 w 1522"/>
              <a:gd name="T5" fmla="*/ 111 h 578"/>
              <a:gd name="T6" fmla="*/ 1055 w 1522"/>
              <a:gd name="T7" fmla="*/ 211 h 578"/>
              <a:gd name="T8" fmla="*/ 1026 w 1522"/>
              <a:gd name="T9" fmla="*/ 206 h 578"/>
              <a:gd name="T10" fmla="*/ 831 w 1522"/>
              <a:gd name="T11" fmla="*/ 288 h 578"/>
              <a:gd name="T12" fmla="*/ 808 w 1522"/>
              <a:gd name="T13" fmla="*/ 322 h 578"/>
              <a:gd name="T14" fmla="*/ 680 w 1522"/>
              <a:gd name="T15" fmla="*/ 399 h 578"/>
              <a:gd name="T16" fmla="*/ 525 w 1522"/>
              <a:gd name="T17" fmla="*/ 370 h 578"/>
              <a:gd name="T18" fmla="*/ 386 w 1522"/>
              <a:gd name="T19" fmla="*/ 353 h 578"/>
              <a:gd name="T20" fmla="*/ 295 w 1522"/>
              <a:gd name="T21" fmla="*/ 451 h 578"/>
              <a:gd name="T22" fmla="*/ 183 w 1522"/>
              <a:gd name="T23" fmla="*/ 559 h 578"/>
              <a:gd name="T24" fmla="*/ 2 w 1522"/>
              <a:gd name="T25" fmla="*/ 552 h 578"/>
              <a:gd name="T26" fmla="*/ 2 w 1522"/>
              <a:gd name="T27" fmla="*/ 545 h 578"/>
              <a:gd name="T28" fmla="*/ 8 w 1522"/>
              <a:gd name="T29" fmla="*/ 541 h 578"/>
              <a:gd name="T30" fmla="*/ 186 w 1522"/>
              <a:gd name="T31" fmla="*/ 548 h 578"/>
              <a:gd name="T32" fmla="*/ 287 w 1522"/>
              <a:gd name="T33" fmla="*/ 451 h 578"/>
              <a:gd name="T34" fmla="*/ 390 w 1522"/>
              <a:gd name="T35" fmla="*/ 342 h 578"/>
              <a:gd name="T36" fmla="*/ 531 w 1522"/>
              <a:gd name="T37" fmla="*/ 358 h 578"/>
              <a:gd name="T38" fmla="*/ 684 w 1522"/>
              <a:gd name="T39" fmla="*/ 388 h 578"/>
              <a:gd name="T40" fmla="*/ 803 w 1522"/>
              <a:gd name="T41" fmla="*/ 318 h 578"/>
              <a:gd name="T42" fmla="*/ 826 w 1522"/>
              <a:gd name="T43" fmla="*/ 284 h 578"/>
              <a:gd name="T44" fmla="*/ 1031 w 1522"/>
              <a:gd name="T45" fmla="*/ 195 h 578"/>
              <a:gd name="T46" fmla="*/ 1060 w 1522"/>
              <a:gd name="T47" fmla="*/ 199 h 578"/>
              <a:gd name="T48" fmla="*/ 1451 w 1522"/>
              <a:gd name="T49" fmla="*/ 105 h 578"/>
              <a:gd name="T50" fmla="*/ 1514 w 1522"/>
              <a:gd name="T51" fmla="*/ 0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522" h="578">
                <a:moveTo>
                  <a:pt x="1514" y="0"/>
                </a:moveTo>
                <a:cubicBezTo>
                  <a:pt x="1522" y="0"/>
                  <a:pt x="1522" y="0"/>
                  <a:pt x="1522" y="0"/>
                </a:cubicBezTo>
                <a:cubicBezTo>
                  <a:pt x="1509" y="31"/>
                  <a:pt x="1489" y="68"/>
                  <a:pt x="1455" y="111"/>
                </a:cubicBezTo>
                <a:cubicBezTo>
                  <a:pt x="1343" y="254"/>
                  <a:pt x="1197" y="232"/>
                  <a:pt x="1055" y="211"/>
                </a:cubicBezTo>
                <a:cubicBezTo>
                  <a:pt x="1046" y="209"/>
                  <a:pt x="1037" y="208"/>
                  <a:pt x="1026" y="206"/>
                </a:cubicBezTo>
                <a:cubicBezTo>
                  <a:pt x="897" y="188"/>
                  <a:pt x="879" y="214"/>
                  <a:pt x="831" y="288"/>
                </a:cubicBezTo>
                <a:cubicBezTo>
                  <a:pt x="824" y="299"/>
                  <a:pt x="816" y="310"/>
                  <a:pt x="808" y="322"/>
                </a:cubicBezTo>
                <a:cubicBezTo>
                  <a:pt x="771" y="377"/>
                  <a:pt x="728" y="397"/>
                  <a:pt x="680" y="399"/>
                </a:cubicBezTo>
                <a:cubicBezTo>
                  <a:pt x="633" y="401"/>
                  <a:pt x="581" y="386"/>
                  <a:pt x="525" y="370"/>
                </a:cubicBezTo>
                <a:cubicBezTo>
                  <a:pt x="469" y="353"/>
                  <a:pt x="424" y="343"/>
                  <a:pt x="386" y="353"/>
                </a:cubicBezTo>
                <a:cubicBezTo>
                  <a:pt x="350" y="362"/>
                  <a:pt x="320" y="390"/>
                  <a:pt x="295" y="451"/>
                </a:cubicBezTo>
                <a:cubicBezTo>
                  <a:pt x="269" y="511"/>
                  <a:pt x="229" y="544"/>
                  <a:pt x="183" y="559"/>
                </a:cubicBezTo>
                <a:cubicBezTo>
                  <a:pt x="126" y="578"/>
                  <a:pt x="60" y="570"/>
                  <a:pt x="2" y="552"/>
                </a:cubicBezTo>
                <a:cubicBezTo>
                  <a:pt x="0" y="551"/>
                  <a:pt x="0" y="548"/>
                  <a:pt x="2" y="545"/>
                </a:cubicBezTo>
                <a:cubicBezTo>
                  <a:pt x="4" y="542"/>
                  <a:pt x="7" y="540"/>
                  <a:pt x="8" y="541"/>
                </a:cubicBezTo>
                <a:cubicBezTo>
                  <a:pt x="66" y="559"/>
                  <a:pt x="130" y="567"/>
                  <a:pt x="186" y="548"/>
                </a:cubicBezTo>
                <a:cubicBezTo>
                  <a:pt x="228" y="534"/>
                  <a:pt x="265" y="504"/>
                  <a:pt x="287" y="451"/>
                </a:cubicBezTo>
                <a:cubicBezTo>
                  <a:pt x="316" y="384"/>
                  <a:pt x="349" y="352"/>
                  <a:pt x="390" y="342"/>
                </a:cubicBezTo>
                <a:cubicBezTo>
                  <a:pt x="429" y="332"/>
                  <a:pt x="475" y="342"/>
                  <a:pt x="531" y="358"/>
                </a:cubicBezTo>
                <a:cubicBezTo>
                  <a:pt x="586" y="375"/>
                  <a:pt x="638" y="390"/>
                  <a:pt x="684" y="388"/>
                </a:cubicBezTo>
                <a:cubicBezTo>
                  <a:pt x="729" y="386"/>
                  <a:pt x="769" y="367"/>
                  <a:pt x="803" y="318"/>
                </a:cubicBezTo>
                <a:cubicBezTo>
                  <a:pt x="811" y="306"/>
                  <a:pt x="819" y="295"/>
                  <a:pt x="826" y="284"/>
                </a:cubicBezTo>
                <a:cubicBezTo>
                  <a:pt x="878" y="204"/>
                  <a:pt x="897" y="175"/>
                  <a:pt x="1031" y="195"/>
                </a:cubicBezTo>
                <a:cubicBezTo>
                  <a:pt x="1040" y="196"/>
                  <a:pt x="1050" y="198"/>
                  <a:pt x="1060" y="199"/>
                </a:cubicBezTo>
                <a:cubicBezTo>
                  <a:pt x="1200" y="220"/>
                  <a:pt x="1344" y="242"/>
                  <a:pt x="1451" y="105"/>
                </a:cubicBezTo>
                <a:cubicBezTo>
                  <a:pt x="1483" y="64"/>
                  <a:pt x="1503" y="29"/>
                  <a:pt x="151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47"/>
          <p:cNvSpPr/>
          <p:nvPr/>
        </p:nvSpPr>
        <p:spPr bwMode="auto">
          <a:xfrm>
            <a:off x="8856133" y="4442019"/>
            <a:ext cx="3335867" cy="2415981"/>
          </a:xfrm>
          <a:custGeom>
            <a:avLst/>
            <a:gdLst>
              <a:gd name="T0" fmla="*/ 1251 w 1251"/>
              <a:gd name="T1" fmla="*/ 0 h 907"/>
              <a:gd name="T2" fmla="*/ 1251 w 1251"/>
              <a:gd name="T3" fmla="*/ 907 h 907"/>
              <a:gd name="T4" fmla="*/ 0 w 1251"/>
              <a:gd name="T5" fmla="*/ 907 h 907"/>
              <a:gd name="T6" fmla="*/ 718 w 1251"/>
              <a:gd name="T7" fmla="*/ 281 h 907"/>
              <a:gd name="T8" fmla="*/ 1251 w 1251"/>
              <a:gd name="T9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1" h="907">
                <a:moveTo>
                  <a:pt x="1251" y="0"/>
                </a:moveTo>
                <a:cubicBezTo>
                  <a:pt x="1251" y="907"/>
                  <a:pt x="1251" y="907"/>
                  <a:pt x="1251" y="907"/>
                </a:cubicBezTo>
                <a:cubicBezTo>
                  <a:pt x="0" y="907"/>
                  <a:pt x="0" y="907"/>
                  <a:pt x="0" y="907"/>
                </a:cubicBezTo>
                <a:cubicBezTo>
                  <a:pt x="58" y="548"/>
                  <a:pt x="250" y="224"/>
                  <a:pt x="718" y="281"/>
                </a:cubicBezTo>
                <a:cubicBezTo>
                  <a:pt x="1090" y="327"/>
                  <a:pt x="1184" y="205"/>
                  <a:pt x="1251" y="0"/>
                </a:cubicBezTo>
                <a:close/>
              </a:path>
            </a:pathLst>
          </a:custGeom>
          <a:solidFill>
            <a:srgbClr val="D4DD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Freeform 51"/>
          <p:cNvSpPr/>
          <p:nvPr/>
        </p:nvSpPr>
        <p:spPr bwMode="auto">
          <a:xfrm>
            <a:off x="8314267" y="4859867"/>
            <a:ext cx="3877733" cy="2007614"/>
          </a:xfrm>
          <a:custGeom>
            <a:avLst/>
            <a:gdLst>
              <a:gd name="T0" fmla="*/ 1359 w 1359"/>
              <a:gd name="T1" fmla="*/ 0 h 892"/>
              <a:gd name="T2" fmla="*/ 1359 w 1359"/>
              <a:gd name="T3" fmla="*/ 9 h 892"/>
              <a:gd name="T4" fmla="*/ 1240 w 1359"/>
              <a:gd name="T5" fmla="*/ 138 h 892"/>
              <a:gd name="T6" fmla="*/ 977 w 1359"/>
              <a:gd name="T7" fmla="*/ 252 h 892"/>
              <a:gd name="T8" fmla="*/ 580 w 1359"/>
              <a:gd name="T9" fmla="*/ 224 h 892"/>
              <a:gd name="T10" fmla="*/ 250 w 1359"/>
              <a:gd name="T11" fmla="*/ 375 h 892"/>
              <a:gd name="T12" fmla="*/ 88 w 1359"/>
              <a:gd name="T13" fmla="*/ 656 h 892"/>
              <a:gd name="T14" fmla="*/ 11 w 1359"/>
              <a:gd name="T15" fmla="*/ 892 h 892"/>
              <a:gd name="T16" fmla="*/ 0 w 1359"/>
              <a:gd name="T17" fmla="*/ 892 h 892"/>
              <a:gd name="T18" fmla="*/ 77 w 1359"/>
              <a:gd name="T19" fmla="*/ 657 h 892"/>
              <a:gd name="T20" fmla="*/ 243 w 1359"/>
              <a:gd name="T21" fmla="*/ 372 h 892"/>
              <a:gd name="T22" fmla="*/ 583 w 1359"/>
              <a:gd name="T23" fmla="*/ 215 h 892"/>
              <a:gd name="T24" fmla="*/ 985 w 1359"/>
              <a:gd name="T25" fmla="*/ 243 h 892"/>
              <a:gd name="T26" fmla="*/ 1231 w 1359"/>
              <a:gd name="T27" fmla="*/ 137 h 892"/>
              <a:gd name="T28" fmla="*/ 1359 w 1359"/>
              <a:gd name="T29" fmla="*/ 0 h 8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59" h="892">
                <a:moveTo>
                  <a:pt x="1359" y="0"/>
                </a:moveTo>
                <a:cubicBezTo>
                  <a:pt x="1359" y="9"/>
                  <a:pt x="1359" y="9"/>
                  <a:pt x="1359" y="9"/>
                </a:cubicBezTo>
                <a:cubicBezTo>
                  <a:pt x="1300" y="45"/>
                  <a:pt x="1269" y="94"/>
                  <a:pt x="1240" y="138"/>
                </a:cubicBezTo>
                <a:cubicBezTo>
                  <a:pt x="1189" y="218"/>
                  <a:pt x="1146" y="285"/>
                  <a:pt x="977" y="252"/>
                </a:cubicBezTo>
                <a:cubicBezTo>
                  <a:pt x="836" y="225"/>
                  <a:pt x="702" y="210"/>
                  <a:pt x="580" y="224"/>
                </a:cubicBezTo>
                <a:cubicBezTo>
                  <a:pt x="458" y="239"/>
                  <a:pt x="347" y="283"/>
                  <a:pt x="250" y="375"/>
                </a:cubicBezTo>
                <a:cubicBezTo>
                  <a:pt x="205" y="418"/>
                  <a:pt x="140" y="531"/>
                  <a:pt x="88" y="656"/>
                </a:cubicBezTo>
                <a:cubicBezTo>
                  <a:pt x="55" y="735"/>
                  <a:pt x="26" y="819"/>
                  <a:pt x="11" y="892"/>
                </a:cubicBezTo>
                <a:cubicBezTo>
                  <a:pt x="0" y="892"/>
                  <a:pt x="0" y="892"/>
                  <a:pt x="0" y="892"/>
                </a:cubicBezTo>
                <a:cubicBezTo>
                  <a:pt x="16" y="819"/>
                  <a:pt x="44" y="736"/>
                  <a:pt x="77" y="657"/>
                </a:cubicBezTo>
                <a:cubicBezTo>
                  <a:pt x="130" y="531"/>
                  <a:pt x="196" y="416"/>
                  <a:pt x="243" y="372"/>
                </a:cubicBezTo>
                <a:cubicBezTo>
                  <a:pt x="344" y="276"/>
                  <a:pt x="458" y="230"/>
                  <a:pt x="583" y="215"/>
                </a:cubicBezTo>
                <a:cubicBezTo>
                  <a:pt x="708" y="201"/>
                  <a:pt x="842" y="216"/>
                  <a:pt x="985" y="243"/>
                </a:cubicBezTo>
                <a:cubicBezTo>
                  <a:pt x="1143" y="274"/>
                  <a:pt x="1183" y="212"/>
                  <a:pt x="1231" y="137"/>
                </a:cubicBezTo>
                <a:cubicBezTo>
                  <a:pt x="1261" y="90"/>
                  <a:pt x="1294" y="39"/>
                  <a:pt x="135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1" name="Freeform 161"/>
          <p:cNvSpPr/>
          <p:nvPr/>
        </p:nvSpPr>
        <p:spPr bwMode="auto">
          <a:xfrm>
            <a:off x="9765343" y="4687690"/>
            <a:ext cx="2093913" cy="2173287"/>
          </a:xfrm>
          <a:custGeom>
            <a:avLst/>
            <a:gdLst>
              <a:gd name="T0" fmla="*/ 781 w 844"/>
              <a:gd name="T1" fmla="*/ 549 h 878"/>
              <a:gd name="T2" fmla="*/ 794 w 844"/>
              <a:gd name="T3" fmla="*/ 581 h 878"/>
              <a:gd name="T4" fmla="*/ 721 w 844"/>
              <a:gd name="T5" fmla="*/ 835 h 878"/>
              <a:gd name="T6" fmla="*/ 736 w 844"/>
              <a:gd name="T7" fmla="*/ 866 h 878"/>
              <a:gd name="T8" fmla="*/ 722 w 844"/>
              <a:gd name="T9" fmla="*/ 877 h 878"/>
              <a:gd name="T10" fmla="*/ 683 w 844"/>
              <a:gd name="T11" fmla="*/ 832 h 878"/>
              <a:gd name="T12" fmla="*/ 482 w 844"/>
              <a:gd name="T13" fmla="*/ 826 h 878"/>
              <a:gd name="T14" fmla="*/ 333 w 844"/>
              <a:gd name="T15" fmla="*/ 847 h 878"/>
              <a:gd name="T16" fmla="*/ 190 w 844"/>
              <a:gd name="T17" fmla="*/ 826 h 878"/>
              <a:gd name="T18" fmla="*/ 218 w 844"/>
              <a:gd name="T19" fmla="*/ 823 h 878"/>
              <a:gd name="T20" fmla="*/ 457 w 844"/>
              <a:gd name="T21" fmla="*/ 824 h 878"/>
              <a:gd name="T22" fmla="*/ 175 w 844"/>
              <a:gd name="T23" fmla="*/ 735 h 878"/>
              <a:gd name="T24" fmla="*/ 199 w 844"/>
              <a:gd name="T25" fmla="*/ 708 h 878"/>
              <a:gd name="T26" fmla="*/ 275 w 844"/>
              <a:gd name="T27" fmla="*/ 770 h 878"/>
              <a:gd name="T28" fmla="*/ 351 w 844"/>
              <a:gd name="T29" fmla="*/ 766 h 878"/>
              <a:gd name="T30" fmla="*/ 263 w 844"/>
              <a:gd name="T31" fmla="*/ 689 h 878"/>
              <a:gd name="T32" fmla="*/ 291 w 844"/>
              <a:gd name="T33" fmla="*/ 701 h 878"/>
              <a:gd name="T34" fmla="*/ 673 w 844"/>
              <a:gd name="T35" fmla="*/ 820 h 878"/>
              <a:gd name="T36" fmla="*/ 511 w 844"/>
              <a:gd name="T37" fmla="*/ 622 h 878"/>
              <a:gd name="T38" fmla="*/ 279 w 844"/>
              <a:gd name="T39" fmla="*/ 552 h 878"/>
              <a:gd name="T40" fmla="*/ 28 w 844"/>
              <a:gd name="T41" fmla="*/ 482 h 878"/>
              <a:gd name="T42" fmla="*/ 12 w 844"/>
              <a:gd name="T43" fmla="*/ 453 h 878"/>
              <a:gd name="T44" fmla="*/ 70 w 844"/>
              <a:gd name="T45" fmla="*/ 503 h 878"/>
              <a:gd name="T46" fmla="*/ 260 w 844"/>
              <a:gd name="T47" fmla="*/ 541 h 878"/>
              <a:gd name="T48" fmla="*/ 32 w 844"/>
              <a:gd name="T49" fmla="*/ 393 h 878"/>
              <a:gd name="T50" fmla="*/ 79 w 844"/>
              <a:gd name="T51" fmla="*/ 402 h 878"/>
              <a:gd name="T52" fmla="*/ 271 w 844"/>
              <a:gd name="T53" fmla="*/ 533 h 878"/>
              <a:gd name="T54" fmla="*/ 121 w 844"/>
              <a:gd name="T55" fmla="*/ 361 h 878"/>
              <a:gd name="T56" fmla="*/ 135 w 844"/>
              <a:gd name="T57" fmla="*/ 337 h 878"/>
              <a:gd name="T58" fmla="*/ 146 w 844"/>
              <a:gd name="T59" fmla="*/ 402 h 878"/>
              <a:gd name="T60" fmla="*/ 516 w 844"/>
              <a:gd name="T61" fmla="*/ 610 h 878"/>
              <a:gd name="T62" fmla="*/ 379 w 844"/>
              <a:gd name="T63" fmla="*/ 411 h 878"/>
              <a:gd name="T64" fmla="*/ 203 w 844"/>
              <a:gd name="T65" fmla="*/ 207 h 878"/>
              <a:gd name="T66" fmla="*/ 225 w 844"/>
              <a:gd name="T67" fmla="*/ 215 h 878"/>
              <a:gd name="T68" fmla="*/ 307 w 844"/>
              <a:gd name="T69" fmla="*/ 335 h 878"/>
              <a:gd name="T70" fmla="*/ 281 w 844"/>
              <a:gd name="T71" fmla="*/ 45 h 878"/>
              <a:gd name="T72" fmla="*/ 320 w 844"/>
              <a:gd name="T73" fmla="*/ 60 h 878"/>
              <a:gd name="T74" fmla="*/ 345 w 844"/>
              <a:gd name="T75" fmla="*/ 237 h 878"/>
              <a:gd name="T76" fmla="*/ 474 w 844"/>
              <a:gd name="T77" fmla="*/ 121 h 878"/>
              <a:gd name="T78" fmla="*/ 465 w 844"/>
              <a:gd name="T79" fmla="*/ 39 h 878"/>
              <a:gd name="T80" fmla="*/ 478 w 844"/>
              <a:gd name="T81" fmla="*/ 70 h 878"/>
              <a:gd name="T82" fmla="*/ 399 w 844"/>
              <a:gd name="T83" fmla="*/ 354 h 878"/>
              <a:gd name="T84" fmla="*/ 578 w 844"/>
              <a:gd name="T85" fmla="*/ 664 h 878"/>
              <a:gd name="T86" fmla="*/ 698 w 844"/>
              <a:gd name="T87" fmla="*/ 345 h 878"/>
              <a:gd name="T88" fmla="*/ 649 w 844"/>
              <a:gd name="T89" fmla="*/ 208 h 878"/>
              <a:gd name="T90" fmla="*/ 675 w 844"/>
              <a:gd name="T91" fmla="*/ 215 h 878"/>
              <a:gd name="T92" fmla="*/ 703 w 844"/>
              <a:gd name="T93" fmla="*/ 439 h 878"/>
              <a:gd name="T94" fmla="*/ 703 w 844"/>
              <a:gd name="T95" fmla="*/ 204 h 878"/>
              <a:gd name="T96" fmla="*/ 742 w 844"/>
              <a:gd name="T97" fmla="*/ 219 h 878"/>
              <a:gd name="T98" fmla="*/ 716 w 844"/>
              <a:gd name="T99" fmla="*/ 440 h 878"/>
              <a:gd name="T100" fmla="*/ 822 w 844"/>
              <a:gd name="T101" fmla="*/ 223 h 878"/>
              <a:gd name="T102" fmla="*/ 818 w 844"/>
              <a:gd name="T103" fmla="*/ 190 h 878"/>
              <a:gd name="T104" fmla="*/ 826 w 844"/>
              <a:gd name="T105" fmla="*/ 222 h 878"/>
              <a:gd name="T106" fmla="*/ 712 w 844"/>
              <a:gd name="T107" fmla="*/ 458 h 878"/>
              <a:gd name="T108" fmla="*/ 612 w 844"/>
              <a:gd name="T109" fmla="*/ 679 h 878"/>
              <a:gd name="T110" fmla="*/ 767 w 844"/>
              <a:gd name="T111" fmla="*/ 711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44" h="878">
                <a:moveTo>
                  <a:pt x="789" y="581"/>
                </a:moveTo>
                <a:cubicBezTo>
                  <a:pt x="782" y="582"/>
                  <a:pt x="776" y="578"/>
                  <a:pt x="773" y="572"/>
                </a:cubicBezTo>
                <a:cubicBezTo>
                  <a:pt x="769" y="563"/>
                  <a:pt x="773" y="553"/>
                  <a:pt x="781" y="549"/>
                </a:cubicBezTo>
                <a:cubicBezTo>
                  <a:pt x="789" y="546"/>
                  <a:pt x="799" y="549"/>
                  <a:pt x="803" y="558"/>
                </a:cubicBezTo>
                <a:cubicBezTo>
                  <a:pt x="807" y="566"/>
                  <a:pt x="803" y="576"/>
                  <a:pt x="795" y="580"/>
                </a:cubicBezTo>
                <a:cubicBezTo>
                  <a:pt x="794" y="580"/>
                  <a:pt x="794" y="580"/>
                  <a:pt x="794" y="581"/>
                </a:cubicBezTo>
                <a:cubicBezTo>
                  <a:pt x="801" y="619"/>
                  <a:pt x="790" y="665"/>
                  <a:pt x="780" y="699"/>
                </a:cubicBezTo>
                <a:cubicBezTo>
                  <a:pt x="769" y="734"/>
                  <a:pt x="754" y="769"/>
                  <a:pt x="738" y="802"/>
                </a:cubicBezTo>
                <a:cubicBezTo>
                  <a:pt x="732" y="813"/>
                  <a:pt x="727" y="825"/>
                  <a:pt x="721" y="835"/>
                </a:cubicBezTo>
                <a:cubicBezTo>
                  <a:pt x="720" y="837"/>
                  <a:pt x="719" y="839"/>
                  <a:pt x="717" y="841"/>
                </a:cubicBezTo>
                <a:cubicBezTo>
                  <a:pt x="724" y="849"/>
                  <a:pt x="730" y="856"/>
                  <a:pt x="736" y="864"/>
                </a:cubicBezTo>
                <a:cubicBezTo>
                  <a:pt x="737" y="864"/>
                  <a:pt x="737" y="865"/>
                  <a:pt x="736" y="866"/>
                </a:cubicBezTo>
                <a:cubicBezTo>
                  <a:pt x="724" y="877"/>
                  <a:pt x="724" y="877"/>
                  <a:pt x="724" y="877"/>
                </a:cubicBezTo>
                <a:cubicBezTo>
                  <a:pt x="723" y="878"/>
                  <a:pt x="723" y="878"/>
                  <a:pt x="723" y="878"/>
                </a:cubicBezTo>
                <a:cubicBezTo>
                  <a:pt x="722" y="878"/>
                  <a:pt x="722" y="878"/>
                  <a:pt x="722" y="877"/>
                </a:cubicBezTo>
                <a:cubicBezTo>
                  <a:pt x="719" y="874"/>
                  <a:pt x="716" y="871"/>
                  <a:pt x="714" y="868"/>
                </a:cubicBezTo>
                <a:cubicBezTo>
                  <a:pt x="706" y="860"/>
                  <a:pt x="699" y="851"/>
                  <a:pt x="692" y="843"/>
                </a:cubicBezTo>
                <a:cubicBezTo>
                  <a:pt x="689" y="839"/>
                  <a:pt x="686" y="836"/>
                  <a:pt x="683" y="832"/>
                </a:cubicBezTo>
                <a:cubicBezTo>
                  <a:pt x="677" y="832"/>
                  <a:pt x="670" y="833"/>
                  <a:pt x="664" y="833"/>
                </a:cubicBezTo>
                <a:cubicBezTo>
                  <a:pt x="642" y="833"/>
                  <a:pt x="620" y="833"/>
                  <a:pt x="598" y="833"/>
                </a:cubicBezTo>
                <a:cubicBezTo>
                  <a:pt x="560" y="832"/>
                  <a:pt x="521" y="830"/>
                  <a:pt x="482" y="826"/>
                </a:cubicBezTo>
                <a:cubicBezTo>
                  <a:pt x="480" y="827"/>
                  <a:pt x="478" y="827"/>
                  <a:pt x="475" y="828"/>
                </a:cubicBezTo>
                <a:cubicBezTo>
                  <a:pt x="464" y="831"/>
                  <a:pt x="452" y="833"/>
                  <a:pt x="440" y="835"/>
                </a:cubicBezTo>
                <a:cubicBezTo>
                  <a:pt x="405" y="842"/>
                  <a:pt x="369" y="846"/>
                  <a:pt x="333" y="847"/>
                </a:cubicBezTo>
                <a:cubicBezTo>
                  <a:pt x="297" y="848"/>
                  <a:pt x="249" y="846"/>
                  <a:pt x="215" y="827"/>
                </a:cubicBezTo>
                <a:cubicBezTo>
                  <a:pt x="215" y="828"/>
                  <a:pt x="214" y="828"/>
                  <a:pt x="213" y="829"/>
                </a:cubicBezTo>
                <a:cubicBezTo>
                  <a:pt x="206" y="835"/>
                  <a:pt x="196" y="834"/>
                  <a:pt x="190" y="826"/>
                </a:cubicBezTo>
                <a:cubicBezTo>
                  <a:pt x="184" y="819"/>
                  <a:pt x="185" y="809"/>
                  <a:pt x="192" y="803"/>
                </a:cubicBezTo>
                <a:cubicBezTo>
                  <a:pt x="199" y="797"/>
                  <a:pt x="210" y="798"/>
                  <a:pt x="216" y="805"/>
                </a:cubicBezTo>
                <a:cubicBezTo>
                  <a:pt x="220" y="810"/>
                  <a:pt x="221" y="818"/>
                  <a:pt x="218" y="823"/>
                </a:cubicBezTo>
                <a:cubicBezTo>
                  <a:pt x="231" y="829"/>
                  <a:pt x="247" y="833"/>
                  <a:pt x="261" y="836"/>
                </a:cubicBezTo>
                <a:cubicBezTo>
                  <a:pt x="290" y="840"/>
                  <a:pt x="319" y="841"/>
                  <a:pt x="348" y="839"/>
                </a:cubicBezTo>
                <a:cubicBezTo>
                  <a:pt x="385" y="837"/>
                  <a:pt x="421" y="831"/>
                  <a:pt x="457" y="824"/>
                </a:cubicBezTo>
                <a:cubicBezTo>
                  <a:pt x="438" y="821"/>
                  <a:pt x="420" y="818"/>
                  <a:pt x="401" y="815"/>
                </a:cubicBezTo>
                <a:cubicBezTo>
                  <a:pt x="333" y="803"/>
                  <a:pt x="243" y="779"/>
                  <a:pt x="189" y="729"/>
                </a:cubicBezTo>
                <a:cubicBezTo>
                  <a:pt x="186" y="732"/>
                  <a:pt x="181" y="734"/>
                  <a:pt x="175" y="735"/>
                </a:cubicBezTo>
                <a:cubicBezTo>
                  <a:pt x="162" y="736"/>
                  <a:pt x="149" y="725"/>
                  <a:pt x="149" y="711"/>
                </a:cubicBezTo>
                <a:cubicBezTo>
                  <a:pt x="148" y="698"/>
                  <a:pt x="158" y="686"/>
                  <a:pt x="172" y="685"/>
                </a:cubicBezTo>
                <a:cubicBezTo>
                  <a:pt x="186" y="684"/>
                  <a:pt x="198" y="694"/>
                  <a:pt x="199" y="708"/>
                </a:cubicBezTo>
                <a:cubicBezTo>
                  <a:pt x="199" y="714"/>
                  <a:pt x="197" y="720"/>
                  <a:pt x="193" y="725"/>
                </a:cubicBezTo>
                <a:cubicBezTo>
                  <a:pt x="195" y="726"/>
                  <a:pt x="197" y="728"/>
                  <a:pt x="198" y="729"/>
                </a:cubicBezTo>
                <a:cubicBezTo>
                  <a:pt x="222" y="746"/>
                  <a:pt x="249" y="759"/>
                  <a:pt x="275" y="770"/>
                </a:cubicBezTo>
                <a:cubicBezTo>
                  <a:pt x="323" y="788"/>
                  <a:pt x="375" y="799"/>
                  <a:pt x="426" y="807"/>
                </a:cubicBezTo>
                <a:cubicBezTo>
                  <a:pt x="426" y="807"/>
                  <a:pt x="425" y="807"/>
                  <a:pt x="425" y="807"/>
                </a:cubicBezTo>
                <a:cubicBezTo>
                  <a:pt x="400" y="795"/>
                  <a:pt x="375" y="781"/>
                  <a:pt x="351" y="766"/>
                </a:cubicBezTo>
                <a:cubicBezTo>
                  <a:pt x="329" y="751"/>
                  <a:pt x="302" y="729"/>
                  <a:pt x="288" y="703"/>
                </a:cubicBezTo>
                <a:cubicBezTo>
                  <a:pt x="286" y="704"/>
                  <a:pt x="284" y="705"/>
                  <a:pt x="281" y="705"/>
                </a:cubicBezTo>
                <a:cubicBezTo>
                  <a:pt x="272" y="705"/>
                  <a:pt x="264" y="698"/>
                  <a:pt x="263" y="689"/>
                </a:cubicBezTo>
                <a:cubicBezTo>
                  <a:pt x="263" y="680"/>
                  <a:pt x="270" y="672"/>
                  <a:pt x="279" y="671"/>
                </a:cubicBezTo>
                <a:cubicBezTo>
                  <a:pt x="288" y="671"/>
                  <a:pt x="296" y="678"/>
                  <a:pt x="297" y="687"/>
                </a:cubicBezTo>
                <a:cubicBezTo>
                  <a:pt x="297" y="692"/>
                  <a:pt x="295" y="697"/>
                  <a:pt x="291" y="701"/>
                </a:cubicBezTo>
                <a:cubicBezTo>
                  <a:pt x="297" y="709"/>
                  <a:pt x="304" y="718"/>
                  <a:pt x="311" y="725"/>
                </a:cubicBezTo>
                <a:cubicBezTo>
                  <a:pt x="347" y="761"/>
                  <a:pt x="402" y="789"/>
                  <a:pt x="450" y="810"/>
                </a:cubicBezTo>
                <a:cubicBezTo>
                  <a:pt x="524" y="819"/>
                  <a:pt x="599" y="821"/>
                  <a:pt x="673" y="820"/>
                </a:cubicBezTo>
                <a:cubicBezTo>
                  <a:pt x="654" y="797"/>
                  <a:pt x="636" y="774"/>
                  <a:pt x="618" y="751"/>
                </a:cubicBezTo>
                <a:cubicBezTo>
                  <a:pt x="586" y="710"/>
                  <a:pt x="556" y="669"/>
                  <a:pt x="526" y="626"/>
                </a:cubicBezTo>
                <a:cubicBezTo>
                  <a:pt x="521" y="625"/>
                  <a:pt x="516" y="623"/>
                  <a:pt x="511" y="622"/>
                </a:cubicBezTo>
                <a:cubicBezTo>
                  <a:pt x="489" y="617"/>
                  <a:pt x="468" y="612"/>
                  <a:pt x="447" y="606"/>
                </a:cubicBezTo>
                <a:cubicBezTo>
                  <a:pt x="392" y="591"/>
                  <a:pt x="337" y="574"/>
                  <a:pt x="285" y="552"/>
                </a:cubicBezTo>
                <a:cubicBezTo>
                  <a:pt x="283" y="552"/>
                  <a:pt x="281" y="552"/>
                  <a:pt x="279" y="552"/>
                </a:cubicBezTo>
                <a:cubicBezTo>
                  <a:pt x="267" y="551"/>
                  <a:pt x="255" y="550"/>
                  <a:pt x="243" y="549"/>
                </a:cubicBezTo>
                <a:cubicBezTo>
                  <a:pt x="207" y="546"/>
                  <a:pt x="171" y="541"/>
                  <a:pt x="136" y="533"/>
                </a:cubicBezTo>
                <a:cubicBezTo>
                  <a:pt x="101" y="524"/>
                  <a:pt x="56" y="509"/>
                  <a:pt x="28" y="482"/>
                </a:cubicBezTo>
                <a:cubicBezTo>
                  <a:pt x="27" y="483"/>
                  <a:pt x="26" y="483"/>
                  <a:pt x="26" y="483"/>
                </a:cubicBezTo>
                <a:cubicBezTo>
                  <a:pt x="17" y="487"/>
                  <a:pt x="7" y="483"/>
                  <a:pt x="4" y="475"/>
                </a:cubicBezTo>
                <a:cubicBezTo>
                  <a:pt x="0" y="467"/>
                  <a:pt x="4" y="457"/>
                  <a:pt x="12" y="453"/>
                </a:cubicBezTo>
                <a:cubicBezTo>
                  <a:pt x="20" y="449"/>
                  <a:pt x="30" y="453"/>
                  <a:pt x="34" y="461"/>
                </a:cubicBezTo>
                <a:cubicBezTo>
                  <a:pt x="37" y="468"/>
                  <a:pt x="36" y="475"/>
                  <a:pt x="31" y="479"/>
                </a:cubicBezTo>
                <a:cubicBezTo>
                  <a:pt x="43" y="489"/>
                  <a:pt x="57" y="497"/>
                  <a:pt x="70" y="503"/>
                </a:cubicBezTo>
                <a:cubicBezTo>
                  <a:pt x="96" y="515"/>
                  <a:pt x="125" y="523"/>
                  <a:pt x="153" y="529"/>
                </a:cubicBezTo>
                <a:cubicBezTo>
                  <a:pt x="189" y="536"/>
                  <a:pt x="226" y="540"/>
                  <a:pt x="263" y="543"/>
                </a:cubicBezTo>
                <a:cubicBezTo>
                  <a:pt x="262" y="542"/>
                  <a:pt x="261" y="542"/>
                  <a:pt x="260" y="541"/>
                </a:cubicBezTo>
                <a:cubicBezTo>
                  <a:pt x="197" y="513"/>
                  <a:pt x="115" y="468"/>
                  <a:pt x="75" y="405"/>
                </a:cubicBezTo>
                <a:cubicBezTo>
                  <a:pt x="74" y="406"/>
                  <a:pt x="73" y="407"/>
                  <a:pt x="71" y="408"/>
                </a:cubicBezTo>
                <a:cubicBezTo>
                  <a:pt x="56" y="414"/>
                  <a:pt x="39" y="408"/>
                  <a:pt x="32" y="393"/>
                </a:cubicBezTo>
                <a:cubicBezTo>
                  <a:pt x="26" y="378"/>
                  <a:pt x="32" y="361"/>
                  <a:pt x="47" y="354"/>
                </a:cubicBezTo>
                <a:cubicBezTo>
                  <a:pt x="62" y="348"/>
                  <a:pt x="79" y="354"/>
                  <a:pt x="86" y="369"/>
                </a:cubicBezTo>
                <a:cubicBezTo>
                  <a:pt x="91" y="380"/>
                  <a:pt x="88" y="393"/>
                  <a:pt x="79" y="402"/>
                </a:cubicBezTo>
                <a:cubicBezTo>
                  <a:pt x="81" y="404"/>
                  <a:pt x="83" y="406"/>
                  <a:pt x="84" y="408"/>
                </a:cubicBezTo>
                <a:cubicBezTo>
                  <a:pt x="103" y="430"/>
                  <a:pt x="126" y="450"/>
                  <a:pt x="149" y="466"/>
                </a:cubicBezTo>
                <a:cubicBezTo>
                  <a:pt x="186" y="493"/>
                  <a:pt x="228" y="514"/>
                  <a:pt x="271" y="533"/>
                </a:cubicBezTo>
                <a:cubicBezTo>
                  <a:pt x="270" y="532"/>
                  <a:pt x="270" y="532"/>
                  <a:pt x="269" y="531"/>
                </a:cubicBezTo>
                <a:cubicBezTo>
                  <a:pt x="240" y="510"/>
                  <a:pt x="212" y="487"/>
                  <a:pt x="187" y="462"/>
                </a:cubicBezTo>
                <a:cubicBezTo>
                  <a:pt x="161" y="436"/>
                  <a:pt x="130" y="399"/>
                  <a:pt x="121" y="361"/>
                </a:cubicBezTo>
                <a:cubicBezTo>
                  <a:pt x="114" y="361"/>
                  <a:pt x="108" y="357"/>
                  <a:pt x="105" y="351"/>
                </a:cubicBezTo>
                <a:cubicBezTo>
                  <a:pt x="101" y="343"/>
                  <a:pt x="105" y="333"/>
                  <a:pt x="113" y="329"/>
                </a:cubicBezTo>
                <a:cubicBezTo>
                  <a:pt x="122" y="325"/>
                  <a:pt x="132" y="329"/>
                  <a:pt x="135" y="337"/>
                </a:cubicBezTo>
                <a:cubicBezTo>
                  <a:pt x="139" y="346"/>
                  <a:pt x="136" y="356"/>
                  <a:pt x="127" y="359"/>
                </a:cubicBezTo>
                <a:cubicBezTo>
                  <a:pt x="126" y="360"/>
                  <a:pt x="126" y="360"/>
                  <a:pt x="125" y="360"/>
                </a:cubicBezTo>
                <a:cubicBezTo>
                  <a:pt x="130" y="375"/>
                  <a:pt x="138" y="389"/>
                  <a:pt x="146" y="402"/>
                </a:cubicBezTo>
                <a:cubicBezTo>
                  <a:pt x="162" y="426"/>
                  <a:pt x="182" y="447"/>
                  <a:pt x="203" y="467"/>
                </a:cubicBezTo>
                <a:cubicBezTo>
                  <a:pt x="235" y="496"/>
                  <a:pt x="269" y="523"/>
                  <a:pt x="305" y="547"/>
                </a:cubicBezTo>
                <a:cubicBezTo>
                  <a:pt x="373" y="573"/>
                  <a:pt x="445" y="594"/>
                  <a:pt x="516" y="610"/>
                </a:cubicBezTo>
                <a:cubicBezTo>
                  <a:pt x="483" y="561"/>
                  <a:pt x="452" y="511"/>
                  <a:pt x="424" y="460"/>
                </a:cubicBezTo>
                <a:cubicBezTo>
                  <a:pt x="419" y="452"/>
                  <a:pt x="415" y="444"/>
                  <a:pt x="411" y="435"/>
                </a:cubicBezTo>
                <a:cubicBezTo>
                  <a:pt x="400" y="428"/>
                  <a:pt x="390" y="420"/>
                  <a:pt x="379" y="411"/>
                </a:cubicBezTo>
                <a:cubicBezTo>
                  <a:pt x="347" y="386"/>
                  <a:pt x="316" y="358"/>
                  <a:pt x="289" y="328"/>
                </a:cubicBezTo>
                <a:cubicBezTo>
                  <a:pt x="262" y="299"/>
                  <a:pt x="230" y="258"/>
                  <a:pt x="219" y="217"/>
                </a:cubicBezTo>
                <a:cubicBezTo>
                  <a:pt x="213" y="217"/>
                  <a:pt x="206" y="213"/>
                  <a:pt x="203" y="207"/>
                </a:cubicBezTo>
                <a:cubicBezTo>
                  <a:pt x="199" y="198"/>
                  <a:pt x="203" y="188"/>
                  <a:pt x="211" y="185"/>
                </a:cubicBezTo>
                <a:cubicBezTo>
                  <a:pt x="219" y="181"/>
                  <a:pt x="229" y="185"/>
                  <a:pt x="233" y="193"/>
                </a:cubicBezTo>
                <a:cubicBezTo>
                  <a:pt x="237" y="201"/>
                  <a:pt x="233" y="211"/>
                  <a:pt x="225" y="215"/>
                </a:cubicBezTo>
                <a:cubicBezTo>
                  <a:pt x="225" y="215"/>
                  <a:pt x="225" y="215"/>
                  <a:pt x="224" y="215"/>
                </a:cubicBezTo>
                <a:cubicBezTo>
                  <a:pt x="229" y="230"/>
                  <a:pt x="237" y="245"/>
                  <a:pt x="245" y="258"/>
                </a:cubicBezTo>
                <a:cubicBezTo>
                  <a:pt x="262" y="286"/>
                  <a:pt x="284" y="312"/>
                  <a:pt x="307" y="335"/>
                </a:cubicBezTo>
                <a:cubicBezTo>
                  <a:pt x="336" y="365"/>
                  <a:pt x="368" y="392"/>
                  <a:pt x="401" y="417"/>
                </a:cubicBezTo>
                <a:cubicBezTo>
                  <a:pt x="348" y="312"/>
                  <a:pt x="296" y="178"/>
                  <a:pt x="309" y="62"/>
                </a:cubicBezTo>
                <a:cubicBezTo>
                  <a:pt x="298" y="63"/>
                  <a:pt x="286" y="56"/>
                  <a:pt x="281" y="45"/>
                </a:cubicBezTo>
                <a:cubicBezTo>
                  <a:pt x="275" y="31"/>
                  <a:pt x="281" y="13"/>
                  <a:pt x="296" y="7"/>
                </a:cubicBezTo>
                <a:cubicBezTo>
                  <a:pt x="310" y="0"/>
                  <a:pt x="328" y="6"/>
                  <a:pt x="334" y="21"/>
                </a:cubicBezTo>
                <a:cubicBezTo>
                  <a:pt x="341" y="36"/>
                  <a:pt x="334" y="53"/>
                  <a:pt x="320" y="60"/>
                </a:cubicBezTo>
                <a:cubicBezTo>
                  <a:pt x="319" y="60"/>
                  <a:pt x="317" y="61"/>
                  <a:pt x="316" y="61"/>
                </a:cubicBezTo>
                <a:cubicBezTo>
                  <a:pt x="316" y="69"/>
                  <a:pt x="316" y="77"/>
                  <a:pt x="316" y="85"/>
                </a:cubicBezTo>
                <a:cubicBezTo>
                  <a:pt x="318" y="136"/>
                  <a:pt x="330" y="188"/>
                  <a:pt x="345" y="237"/>
                </a:cubicBezTo>
                <a:cubicBezTo>
                  <a:pt x="358" y="275"/>
                  <a:pt x="373" y="314"/>
                  <a:pt x="390" y="351"/>
                </a:cubicBezTo>
                <a:cubicBezTo>
                  <a:pt x="413" y="308"/>
                  <a:pt x="435" y="264"/>
                  <a:pt x="450" y="218"/>
                </a:cubicBezTo>
                <a:cubicBezTo>
                  <a:pt x="461" y="187"/>
                  <a:pt x="470" y="154"/>
                  <a:pt x="474" y="121"/>
                </a:cubicBezTo>
                <a:cubicBezTo>
                  <a:pt x="475" y="105"/>
                  <a:pt x="476" y="87"/>
                  <a:pt x="474" y="71"/>
                </a:cubicBezTo>
                <a:cubicBezTo>
                  <a:pt x="467" y="71"/>
                  <a:pt x="460" y="67"/>
                  <a:pt x="457" y="61"/>
                </a:cubicBezTo>
                <a:cubicBezTo>
                  <a:pt x="453" y="53"/>
                  <a:pt x="457" y="43"/>
                  <a:pt x="465" y="39"/>
                </a:cubicBezTo>
                <a:cubicBezTo>
                  <a:pt x="474" y="35"/>
                  <a:pt x="484" y="39"/>
                  <a:pt x="488" y="47"/>
                </a:cubicBezTo>
                <a:cubicBezTo>
                  <a:pt x="491" y="56"/>
                  <a:pt x="488" y="65"/>
                  <a:pt x="479" y="69"/>
                </a:cubicBezTo>
                <a:cubicBezTo>
                  <a:pt x="479" y="69"/>
                  <a:pt x="479" y="70"/>
                  <a:pt x="478" y="70"/>
                </a:cubicBezTo>
                <a:cubicBezTo>
                  <a:pt x="488" y="112"/>
                  <a:pt x="476" y="165"/>
                  <a:pt x="464" y="204"/>
                </a:cubicBezTo>
                <a:cubicBezTo>
                  <a:pt x="452" y="243"/>
                  <a:pt x="436" y="281"/>
                  <a:pt x="418" y="318"/>
                </a:cubicBezTo>
                <a:cubicBezTo>
                  <a:pt x="412" y="330"/>
                  <a:pt x="405" y="342"/>
                  <a:pt x="399" y="354"/>
                </a:cubicBezTo>
                <a:cubicBezTo>
                  <a:pt x="398" y="357"/>
                  <a:pt x="396" y="359"/>
                  <a:pt x="395" y="361"/>
                </a:cubicBezTo>
                <a:cubicBezTo>
                  <a:pt x="416" y="407"/>
                  <a:pt x="440" y="451"/>
                  <a:pt x="465" y="493"/>
                </a:cubicBezTo>
                <a:cubicBezTo>
                  <a:pt x="500" y="552"/>
                  <a:pt x="538" y="609"/>
                  <a:pt x="578" y="664"/>
                </a:cubicBezTo>
                <a:cubicBezTo>
                  <a:pt x="584" y="671"/>
                  <a:pt x="589" y="678"/>
                  <a:pt x="594" y="685"/>
                </a:cubicBezTo>
                <a:cubicBezTo>
                  <a:pt x="631" y="617"/>
                  <a:pt x="665" y="547"/>
                  <a:pt x="691" y="474"/>
                </a:cubicBezTo>
                <a:cubicBezTo>
                  <a:pt x="697" y="432"/>
                  <a:pt x="700" y="388"/>
                  <a:pt x="698" y="345"/>
                </a:cubicBezTo>
                <a:cubicBezTo>
                  <a:pt x="698" y="317"/>
                  <a:pt x="695" y="287"/>
                  <a:pt x="687" y="259"/>
                </a:cubicBezTo>
                <a:cubicBezTo>
                  <a:pt x="683" y="245"/>
                  <a:pt x="678" y="230"/>
                  <a:pt x="671" y="217"/>
                </a:cubicBezTo>
                <a:cubicBezTo>
                  <a:pt x="662" y="220"/>
                  <a:pt x="653" y="216"/>
                  <a:pt x="649" y="208"/>
                </a:cubicBezTo>
                <a:cubicBezTo>
                  <a:pt x="645" y="200"/>
                  <a:pt x="649" y="190"/>
                  <a:pt x="658" y="186"/>
                </a:cubicBezTo>
                <a:cubicBezTo>
                  <a:pt x="666" y="182"/>
                  <a:pt x="676" y="186"/>
                  <a:pt x="680" y="194"/>
                </a:cubicBezTo>
                <a:cubicBezTo>
                  <a:pt x="683" y="202"/>
                  <a:pt x="681" y="210"/>
                  <a:pt x="675" y="215"/>
                </a:cubicBezTo>
                <a:cubicBezTo>
                  <a:pt x="696" y="247"/>
                  <a:pt x="703" y="294"/>
                  <a:pt x="705" y="330"/>
                </a:cubicBezTo>
                <a:cubicBezTo>
                  <a:pt x="708" y="365"/>
                  <a:pt x="707" y="402"/>
                  <a:pt x="703" y="437"/>
                </a:cubicBezTo>
                <a:cubicBezTo>
                  <a:pt x="703" y="438"/>
                  <a:pt x="703" y="439"/>
                  <a:pt x="703" y="439"/>
                </a:cubicBezTo>
                <a:cubicBezTo>
                  <a:pt x="717" y="395"/>
                  <a:pt x="729" y="350"/>
                  <a:pt x="734" y="304"/>
                </a:cubicBezTo>
                <a:cubicBezTo>
                  <a:pt x="737" y="277"/>
                  <a:pt x="737" y="248"/>
                  <a:pt x="733" y="221"/>
                </a:cubicBezTo>
                <a:cubicBezTo>
                  <a:pt x="721" y="223"/>
                  <a:pt x="708" y="216"/>
                  <a:pt x="703" y="204"/>
                </a:cubicBezTo>
                <a:cubicBezTo>
                  <a:pt x="696" y="189"/>
                  <a:pt x="703" y="172"/>
                  <a:pt x="718" y="165"/>
                </a:cubicBezTo>
                <a:cubicBezTo>
                  <a:pt x="732" y="159"/>
                  <a:pt x="750" y="165"/>
                  <a:pt x="756" y="180"/>
                </a:cubicBezTo>
                <a:cubicBezTo>
                  <a:pt x="763" y="195"/>
                  <a:pt x="756" y="212"/>
                  <a:pt x="742" y="219"/>
                </a:cubicBezTo>
                <a:cubicBezTo>
                  <a:pt x="741" y="219"/>
                  <a:pt x="740" y="219"/>
                  <a:pt x="740" y="219"/>
                </a:cubicBezTo>
                <a:cubicBezTo>
                  <a:pt x="755" y="288"/>
                  <a:pt x="736" y="374"/>
                  <a:pt x="717" y="437"/>
                </a:cubicBezTo>
                <a:cubicBezTo>
                  <a:pt x="716" y="438"/>
                  <a:pt x="716" y="439"/>
                  <a:pt x="716" y="440"/>
                </a:cubicBezTo>
                <a:cubicBezTo>
                  <a:pt x="738" y="411"/>
                  <a:pt x="760" y="380"/>
                  <a:pt x="778" y="348"/>
                </a:cubicBezTo>
                <a:cubicBezTo>
                  <a:pt x="792" y="323"/>
                  <a:pt x="805" y="296"/>
                  <a:pt x="813" y="269"/>
                </a:cubicBezTo>
                <a:cubicBezTo>
                  <a:pt x="818" y="254"/>
                  <a:pt x="821" y="238"/>
                  <a:pt x="822" y="223"/>
                </a:cubicBezTo>
                <a:cubicBezTo>
                  <a:pt x="822" y="222"/>
                  <a:pt x="822" y="222"/>
                  <a:pt x="822" y="221"/>
                </a:cubicBezTo>
                <a:cubicBezTo>
                  <a:pt x="816" y="220"/>
                  <a:pt x="812" y="217"/>
                  <a:pt x="810" y="212"/>
                </a:cubicBezTo>
                <a:cubicBezTo>
                  <a:pt x="806" y="204"/>
                  <a:pt x="810" y="194"/>
                  <a:pt x="818" y="190"/>
                </a:cubicBezTo>
                <a:cubicBezTo>
                  <a:pt x="826" y="186"/>
                  <a:pt x="836" y="190"/>
                  <a:pt x="840" y="198"/>
                </a:cubicBezTo>
                <a:cubicBezTo>
                  <a:pt x="844" y="207"/>
                  <a:pt x="840" y="217"/>
                  <a:pt x="832" y="220"/>
                </a:cubicBezTo>
                <a:cubicBezTo>
                  <a:pt x="830" y="221"/>
                  <a:pt x="828" y="222"/>
                  <a:pt x="826" y="222"/>
                </a:cubicBezTo>
                <a:cubicBezTo>
                  <a:pt x="828" y="261"/>
                  <a:pt x="809" y="306"/>
                  <a:pt x="792" y="338"/>
                </a:cubicBezTo>
                <a:cubicBezTo>
                  <a:pt x="776" y="370"/>
                  <a:pt x="756" y="401"/>
                  <a:pt x="734" y="429"/>
                </a:cubicBezTo>
                <a:cubicBezTo>
                  <a:pt x="727" y="439"/>
                  <a:pt x="720" y="448"/>
                  <a:pt x="712" y="458"/>
                </a:cubicBezTo>
                <a:cubicBezTo>
                  <a:pt x="711" y="459"/>
                  <a:pt x="710" y="461"/>
                  <a:pt x="708" y="462"/>
                </a:cubicBezTo>
                <a:cubicBezTo>
                  <a:pt x="690" y="516"/>
                  <a:pt x="667" y="569"/>
                  <a:pt x="642" y="620"/>
                </a:cubicBezTo>
                <a:cubicBezTo>
                  <a:pt x="633" y="640"/>
                  <a:pt x="622" y="659"/>
                  <a:pt x="612" y="679"/>
                </a:cubicBezTo>
                <a:cubicBezTo>
                  <a:pt x="609" y="685"/>
                  <a:pt x="606" y="690"/>
                  <a:pt x="602" y="696"/>
                </a:cubicBezTo>
                <a:cubicBezTo>
                  <a:pt x="637" y="743"/>
                  <a:pt x="674" y="789"/>
                  <a:pt x="712" y="835"/>
                </a:cubicBezTo>
                <a:cubicBezTo>
                  <a:pt x="733" y="795"/>
                  <a:pt x="753" y="754"/>
                  <a:pt x="767" y="711"/>
                </a:cubicBezTo>
                <a:cubicBezTo>
                  <a:pt x="777" y="683"/>
                  <a:pt x="785" y="654"/>
                  <a:pt x="788" y="624"/>
                </a:cubicBezTo>
                <a:cubicBezTo>
                  <a:pt x="790" y="610"/>
                  <a:pt x="790" y="596"/>
                  <a:pt x="789" y="581"/>
                </a:cubicBezTo>
                <a:close/>
              </a:path>
            </a:pathLst>
          </a:custGeom>
          <a:solidFill>
            <a:srgbClr val="70876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49" name="图片 248"/>
          <p:cNvPicPr>
            <a:picLocks noChangeAspect="1"/>
          </p:cNvPicPr>
          <p:nvPr/>
        </p:nvPicPr>
        <p:blipFill rotWithShape="1">
          <a:blip r:embed="rId1"/>
          <a:srcRect t="36290"/>
          <a:stretch>
            <a:fillRect/>
          </a:stretch>
        </p:blipFill>
        <p:spPr>
          <a:xfrm>
            <a:off x="-9223" y="-4592"/>
            <a:ext cx="2341067" cy="2070217"/>
          </a:xfrm>
          <a:prstGeom prst="rect">
            <a:avLst/>
          </a:prstGeom>
        </p:spPr>
      </p:pic>
      <p:pic>
        <p:nvPicPr>
          <p:cNvPr id="250" name="图片 249"/>
          <p:cNvPicPr>
            <a:picLocks noChangeAspect="1"/>
          </p:cNvPicPr>
          <p:nvPr/>
        </p:nvPicPr>
        <p:blipFill rotWithShape="1">
          <a:blip r:embed="rId2"/>
          <a:srcRect l="25031" b="6307"/>
          <a:stretch>
            <a:fillRect/>
          </a:stretch>
        </p:blipFill>
        <p:spPr>
          <a:xfrm>
            <a:off x="-3167" y="4725535"/>
            <a:ext cx="1188338" cy="2142001"/>
          </a:xfrm>
          <a:prstGeom prst="rect">
            <a:avLst/>
          </a:prstGeom>
        </p:spPr>
      </p:pic>
      <p:pic>
        <p:nvPicPr>
          <p:cNvPr id="251" name="图片 250"/>
          <p:cNvPicPr>
            <a:picLocks noChangeAspect="1"/>
          </p:cNvPicPr>
          <p:nvPr/>
        </p:nvPicPr>
        <p:blipFill rotWithShape="1">
          <a:blip r:embed="rId3"/>
          <a:srcRect l="8551" b="2312"/>
          <a:stretch>
            <a:fillRect/>
          </a:stretch>
        </p:blipFill>
        <p:spPr>
          <a:xfrm>
            <a:off x="-9223" y="5445397"/>
            <a:ext cx="1979197" cy="1423382"/>
          </a:xfrm>
          <a:prstGeom prst="rect">
            <a:avLst/>
          </a:prstGeom>
        </p:spPr>
      </p:pic>
      <p:pic>
        <p:nvPicPr>
          <p:cNvPr id="252" name="图片 251"/>
          <p:cNvPicPr>
            <a:picLocks noChangeAspect="1"/>
          </p:cNvPicPr>
          <p:nvPr/>
        </p:nvPicPr>
        <p:blipFill rotWithShape="1">
          <a:blip r:embed="rId4"/>
          <a:srcRect b="17013"/>
          <a:stretch>
            <a:fillRect/>
          </a:stretch>
        </p:blipFill>
        <p:spPr>
          <a:xfrm>
            <a:off x="897810" y="5627949"/>
            <a:ext cx="1359526" cy="1239532"/>
          </a:xfrm>
          <a:prstGeom prst="rect">
            <a:avLst/>
          </a:prstGeom>
        </p:spPr>
      </p:pic>
      <p:pic>
        <p:nvPicPr>
          <p:cNvPr id="253" name="图片 252"/>
          <p:cNvPicPr>
            <a:picLocks noChangeAspect="1"/>
          </p:cNvPicPr>
          <p:nvPr/>
        </p:nvPicPr>
        <p:blipFill rotWithShape="1">
          <a:blip r:embed="rId5"/>
          <a:srcRect t="53495" r="51856"/>
          <a:stretch>
            <a:fillRect/>
          </a:stretch>
        </p:blipFill>
        <p:spPr>
          <a:xfrm>
            <a:off x="9326791" y="0"/>
            <a:ext cx="2858793" cy="1851388"/>
          </a:xfrm>
          <a:prstGeom prst="rect">
            <a:avLst/>
          </a:prstGeom>
        </p:spPr>
      </p:pic>
      <p:grpSp>
        <p:nvGrpSpPr>
          <p:cNvPr id="164" name="Group 164"/>
          <p:cNvGrpSpPr>
            <a:grpSpLocks noChangeAspect="1"/>
          </p:cNvGrpSpPr>
          <p:nvPr/>
        </p:nvGrpSpPr>
        <p:grpSpPr bwMode="auto">
          <a:xfrm>
            <a:off x="10497847" y="287422"/>
            <a:ext cx="1685644" cy="1482365"/>
            <a:chOff x="4807" y="218"/>
            <a:chExt cx="1078" cy="948"/>
          </a:xfrm>
        </p:grpSpPr>
        <p:sp>
          <p:nvSpPr>
            <p:cNvPr id="166" name="Freeform 165"/>
            <p:cNvSpPr/>
            <p:nvPr/>
          </p:nvSpPr>
          <p:spPr bwMode="auto">
            <a:xfrm>
              <a:off x="4903" y="398"/>
              <a:ext cx="821" cy="639"/>
            </a:xfrm>
            <a:custGeom>
              <a:avLst/>
              <a:gdLst>
                <a:gd name="T0" fmla="*/ 363 w 525"/>
                <a:gd name="T1" fmla="*/ 401 h 409"/>
                <a:gd name="T2" fmla="*/ 191 w 525"/>
                <a:gd name="T3" fmla="*/ 310 h 409"/>
                <a:gd name="T4" fmla="*/ 6 w 525"/>
                <a:gd name="T5" fmla="*/ 139 h 409"/>
                <a:gd name="T6" fmla="*/ 293 w 525"/>
                <a:gd name="T7" fmla="*/ 10 h 409"/>
                <a:gd name="T8" fmla="*/ 363 w 525"/>
                <a:gd name="T9" fmla="*/ 401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5" h="409">
                  <a:moveTo>
                    <a:pt x="363" y="401"/>
                  </a:moveTo>
                  <a:cubicBezTo>
                    <a:pt x="315" y="409"/>
                    <a:pt x="212" y="379"/>
                    <a:pt x="191" y="310"/>
                  </a:cubicBezTo>
                  <a:cubicBezTo>
                    <a:pt x="170" y="242"/>
                    <a:pt x="13" y="246"/>
                    <a:pt x="6" y="139"/>
                  </a:cubicBezTo>
                  <a:cubicBezTo>
                    <a:pt x="0" y="31"/>
                    <a:pt x="245" y="0"/>
                    <a:pt x="293" y="10"/>
                  </a:cubicBezTo>
                  <a:cubicBezTo>
                    <a:pt x="465" y="47"/>
                    <a:pt x="525" y="377"/>
                    <a:pt x="363" y="401"/>
                  </a:cubicBezTo>
                  <a:close/>
                </a:path>
              </a:pathLst>
            </a:custGeom>
            <a:solidFill>
              <a:srgbClr val="D267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66"/>
            <p:cNvSpPr/>
            <p:nvPr/>
          </p:nvSpPr>
          <p:spPr bwMode="auto">
            <a:xfrm>
              <a:off x="5479" y="581"/>
              <a:ext cx="89" cy="444"/>
            </a:xfrm>
            <a:custGeom>
              <a:avLst/>
              <a:gdLst>
                <a:gd name="T0" fmla="*/ 0 w 57"/>
                <a:gd name="T1" fmla="*/ 283 h 284"/>
                <a:gd name="T2" fmla="*/ 43 w 57"/>
                <a:gd name="T3" fmla="*/ 130 h 284"/>
                <a:gd name="T4" fmla="*/ 52 w 57"/>
                <a:gd name="T5" fmla="*/ 0 h 284"/>
                <a:gd name="T6" fmla="*/ 54 w 57"/>
                <a:gd name="T7" fmla="*/ 0 h 284"/>
                <a:gd name="T8" fmla="*/ 45 w 57"/>
                <a:gd name="T9" fmla="*/ 130 h 284"/>
                <a:gd name="T10" fmla="*/ 2 w 57"/>
                <a:gd name="T11" fmla="*/ 284 h 284"/>
                <a:gd name="T12" fmla="*/ 0 w 57"/>
                <a:gd name="T13" fmla="*/ 283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84">
                  <a:moveTo>
                    <a:pt x="0" y="283"/>
                  </a:moveTo>
                  <a:cubicBezTo>
                    <a:pt x="13" y="248"/>
                    <a:pt x="31" y="191"/>
                    <a:pt x="43" y="130"/>
                  </a:cubicBezTo>
                  <a:cubicBezTo>
                    <a:pt x="50" y="87"/>
                    <a:pt x="55" y="43"/>
                    <a:pt x="5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7" y="43"/>
                    <a:pt x="53" y="88"/>
                    <a:pt x="45" y="130"/>
                  </a:cubicBezTo>
                  <a:cubicBezTo>
                    <a:pt x="34" y="192"/>
                    <a:pt x="15" y="248"/>
                    <a:pt x="2" y="284"/>
                  </a:cubicBezTo>
                  <a:lnTo>
                    <a:pt x="0" y="2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67"/>
            <p:cNvSpPr/>
            <p:nvPr/>
          </p:nvSpPr>
          <p:spPr bwMode="auto">
            <a:xfrm>
              <a:off x="5330" y="512"/>
              <a:ext cx="186" cy="493"/>
            </a:xfrm>
            <a:custGeom>
              <a:avLst/>
              <a:gdLst>
                <a:gd name="T0" fmla="*/ 0 w 119"/>
                <a:gd name="T1" fmla="*/ 314 h 315"/>
                <a:gd name="T2" fmla="*/ 71 w 119"/>
                <a:gd name="T3" fmla="*/ 169 h 315"/>
                <a:gd name="T4" fmla="*/ 117 w 119"/>
                <a:gd name="T5" fmla="*/ 0 h 315"/>
                <a:gd name="T6" fmla="*/ 119 w 119"/>
                <a:gd name="T7" fmla="*/ 1 h 315"/>
                <a:gd name="T8" fmla="*/ 73 w 119"/>
                <a:gd name="T9" fmla="*/ 170 h 315"/>
                <a:gd name="T10" fmla="*/ 2 w 119"/>
                <a:gd name="T11" fmla="*/ 315 h 315"/>
                <a:gd name="T12" fmla="*/ 0 w 119"/>
                <a:gd name="T13" fmla="*/ 31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315">
                  <a:moveTo>
                    <a:pt x="0" y="314"/>
                  </a:moveTo>
                  <a:cubicBezTo>
                    <a:pt x="12" y="295"/>
                    <a:pt x="42" y="245"/>
                    <a:pt x="71" y="169"/>
                  </a:cubicBezTo>
                  <a:cubicBezTo>
                    <a:pt x="88" y="122"/>
                    <a:pt x="105" y="66"/>
                    <a:pt x="117" y="0"/>
                  </a:cubicBezTo>
                  <a:cubicBezTo>
                    <a:pt x="119" y="1"/>
                    <a:pt x="119" y="1"/>
                    <a:pt x="119" y="1"/>
                  </a:cubicBezTo>
                  <a:cubicBezTo>
                    <a:pt x="107" y="66"/>
                    <a:pt x="90" y="123"/>
                    <a:pt x="73" y="170"/>
                  </a:cubicBezTo>
                  <a:cubicBezTo>
                    <a:pt x="44" y="247"/>
                    <a:pt x="14" y="297"/>
                    <a:pt x="2" y="315"/>
                  </a:cubicBezTo>
                  <a:lnTo>
                    <a:pt x="0" y="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68"/>
            <p:cNvSpPr/>
            <p:nvPr/>
          </p:nvSpPr>
          <p:spPr bwMode="auto">
            <a:xfrm>
              <a:off x="5220" y="493"/>
              <a:ext cx="279" cy="432"/>
            </a:xfrm>
            <a:custGeom>
              <a:avLst/>
              <a:gdLst>
                <a:gd name="T0" fmla="*/ 0 w 178"/>
                <a:gd name="T1" fmla="*/ 275 h 276"/>
                <a:gd name="T2" fmla="*/ 112 w 178"/>
                <a:gd name="T3" fmla="*/ 111 h 276"/>
                <a:gd name="T4" fmla="*/ 176 w 178"/>
                <a:gd name="T5" fmla="*/ 0 h 276"/>
                <a:gd name="T6" fmla="*/ 178 w 178"/>
                <a:gd name="T7" fmla="*/ 1 h 276"/>
                <a:gd name="T8" fmla="*/ 114 w 178"/>
                <a:gd name="T9" fmla="*/ 112 h 276"/>
                <a:gd name="T10" fmla="*/ 2 w 178"/>
                <a:gd name="T11" fmla="*/ 276 h 276"/>
                <a:gd name="T12" fmla="*/ 0 w 178"/>
                <a:gd name="T13" fmla="*/ 275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8" h="276">
                  <a:moveTo>
                    <a:pt x="0" y="275"/>
                  </a:moveTo>
                  <a:cubicBezTo>
                    <a:pt x="34" y="227"/>
                    <a:pt x="76" y="167"/>
                    <a:pt x="112" y="111"/>
                  </a:cubicBezTo>
                  <a:cubicBezTo>
                    <a:pt x="138" y="69"/>
                    <a:pt x="162" y="30"/>
                    <a:pt x="176" y="0"/>
                  </a:cubicBezTo>
                  <a:cubicBezTo>
                    <a:pt x="178" y="1"/>
                    <a:pt x="178" y="1"/>
                    <a:pt x="178" y="1"/>
                  </a:cubicBezTo>
                  <a:cubicBezTo>
                    <a:pt x="164" y="31"/>
                    <a:pt x="140" y="70"/>
                    <a:pt x="114" y="112"/>
                  </a:cubicBezTo>
                  <a:cubicBezTo>
                    <a:pt x="78" y="168"/>
                    <a:pt x="36" y="228"/>
                    <a:pt x="2" y="276"/>
                  </a:cubicBezTo>
                  <a:lnTo>
                    <a:pt x="0" y="2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69"/>
            <p:cNvSpPr/>
            <p:nvPr/>
          </p:nvSpPr>
          <p:spPr bwMode="auto">
            <a:xfrm>
              <a:off x="4912" y="420"/>
              <a:ext cx="474" cy="209"/>
            </a:xfrm>
            <a:custGeom>
              <a:avLst/>
              <a:gdLst>
                <a:gd name="T0" fmla="*/ 0 w 303"/>
                <a:gd name="T1" fmla="*/ 132 h 134"/>
                <a:gd name="T2" fmla="*/ 159 w 303"/>
                <a:gd name="T3" fmla="*/ 40 h 134"/>
                <a:gd name="T4" fmla="*/ 302 w 303"/>
                <a:gd name="T5" fmla="*/ 0 h 134"/>
                <a:gd name="T6" fmla="*/ 303 w 303"/>
                <a:gd name="T7" fmla="*/ 2 h 134"/>
                <a:gd name="T8" fmla="*/ 160 w 303"/>
                <a:gd name="T9" fmla="*/ 42 h 134"/>
                <a:gd name="T10" fmla="*/ 2 w 303"/>
                <a:gd name="T11" fmla="*/ 134 h 134"/>
                <a:gd name="T12" fmla="*/ 0 w 303"/>
                <a:gd name="T13" fmla="*/ 13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" h="134">
                  <a:moveTo>
                    <a:pt x="0" y="132"/>
                  </a:moveTo>
                  <a:cubicBezTo>
                    <a:pt x="31" y="110"/>
                    <a:pt x="90" y="70"/>
                    <a:pt x="159" y="40"/>
                  </a:cubicBezTo>
                  <a:cubicBezTo>
                    <a:pt x="204" y="20"/>
                    <a:pt x="254" y="4"/>
                    <a:pt x="302" y="0"/>
                  </a:cubicBezTo>
                  <a:cubicBezTo>
                    <a:pt x="303" y="2"/>
                    <a:pt x="303" y="2"/>
                    <a:pt x="303" y="2"/>
                  </a:cubicBezTo>
                  <a:cubicBezTo>
                    <a:pt x="254" y="7"/>
                    <a:pt x="205" y="22"/>
                    <a:pt x="160" y="42"/>
                  </a:cubicBezTo>
                  <a:cubicBezTo>
                    <a:pt x="91" y="73"/>
                    <a:pt x="32" y="112"/>
                    <a:pt x="2" y="134"/>
                  </a:cubicBezTo>
                  <a:lnTo>
                    <a:pt x="0" y="1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70"/>
            <p:cNvSpPr/>
            <p:nvPr/>
          </p:nvSpPr>
          <p:spPr bwMode="auto">
            <a:xfrm>
              <a:off x="4981" y="447"/>
              <a:ext cx="462" cy="289"/>
            </a:xfrm>
            <a:custGeom>
              <a:avLst/>
              <a:gdLst>
                <a:gd name="T0" fmla="*/ 0 w 295"/>
                <a:gd name="T1" fmla="*/ 183 h 185"/>
                <a:gd name="T2" fmla="*/ 129 w 295"/>
                <a:gd name="T3" fmla="*/ 79 h 185"/>
                <a:gd name="T4" fmla="*/ 294 w 295"/>
                <a:gd name="T5" fmla="*/ 0 h 185"/>
                <a:gd name="T6" fmla="*/ 295 w 295"/>
                <a:gd name="T7" fmla="*/ 2 h 185"/>
                <a:gd name="T8" fmla="*/ 130 w 295"/>
                <a:gd name="T9" fmla="*/ 81 h 185"/>
                <a:gd name="T10" fmla="*/ 2 w 295"/>
                <a:gd name="T11" fmla="*/ 185 h 185"/>
                <a:gd name="T12" fmla="*/ 0 w 295"/>
                <a:gd name="T13" fmla="*/ 18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185">
                  <a:moveTo>
                    <a:pt x="0" y="183"/>
                  </a:moveTo>
                  <a:cubicBezTo>
                    <a:pt x="18" y="164"/>
                    <a:pt x="59" y="123"/>
                    <a:pt x="129" y="79"/>
                  </a:cubicBezTo>
                  <a:cubicBezTo>
                    <a:pt x="172" y="52"/>
                    <a:pt x="227" y="24"/>
                    <a:pt x="294" y="0"/>
                  </a:cubicBezTo>
                  <a:cubicBezTo>
                    <a:pt x="295" y="2"/>
                    <a:pt x="295" y="2"/>
                    <a:pt x="295" y="2"/>
                  </a:cubicBezTo>
                  <a:cubicBezTo>
                    <a:pt x="228" y="26"/>
                    <a:pt x="173" y="54"/>
                    <a:pt x="130" y="81"/>
                  </a:cubicBezTo>
                  <a:cubicBezTo>
                    <a:pt x="61" y="124"/>
                    <a:pt x="20" y="165"/>
                    <a:pt x="2" y="185"/>
                  </a:cubicBezTo>
                  <a:lnTo>
                    <a:pt x="0" y="1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71"/>
            <p:cNvSpPr/>
            <p:nvPr/>
          </p:nvSpPr>
          <p:spPr bwMode="auto">
            <a:xfrm>
              <a:off x="5134" y="458"/>
              <a:ext cx="324" cy="357"/>
            </a:xfrm>
            <a:custGeom>
              <a:avLst/>
              <a:gdLst>
                <a:gd name="T0" fmla="*/ 0 w 207"/>
                <a:gd name="T1" fmla="*/ 228 h 229"/>
                <a:gd name="T2" fmla="*/ 119 w 207"/>
                <a:gd name="T3" fmla="*/ 84 h 229"/>
                <a:gd name="T4" fmla="*/ 206 w 207"/>
                <a:gd name="T5" fmla="*/ 0 h 229"/>
                <a:gd name="T6" fmla="*/ 207 w 207"/>
                <a:gd name="T7" fmla="*/ 2 h 229"/>
                <a:gd name="T8" fmla="*/ 120 w 207"/>
                <a:gd name="T9" fmla="*/ 86 h 229"/>
                <a:gd name="T10" fmla="*/ 2 w 207"/>
                <a:gd name="T11" fmla="*/ 229 h 229"/>
                <a:gd name="T12" fmla="*/ 0 w 207"/>
                <a:gd name="T13" fmla="*/ 22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" h="229">
                  <a:moveTo>
                    <a:pt x="0" y="228"/>
                  </a:moveTo>
                  <a:cubicBezTo>
                    <a:pt x="35" y="183"/>
                    <a:pt x="78" y="130"/>
                    <a:pt x="119" y="84"/>
                  </a:cubicBezTo>
                  <a:cubicBezTo>
                    <a:pt x="150" y="50"/>
                    <a:pt x="180" y="19"/>
                    <a:pt x="206" y="0"/>
                  </a:cubicBezTo>
                  <a:cubicBezTo>
                    <a:pt x="207" y="2"/>
                    <a:pt x="207" y="2"/>
                    <a:pt x="207" y="2"/>
                  </a:cubicBezTo>
                  <a:cubicBezTo>
                    <a:pt x="182" y="21"/>
                    <a:pt x="152" y="51"/>
                    <a:pt x="120" y="86"/>
                  </a:cubicBezTo>
                  <a:cubicBezTo>
                    <a:pt x="80" y="131"/>
                    <a:pt x="37" y="184"/>
                    <a:pt x="2" y="229"/>
                  </a:cubicBezTo>
                  <a:lnTo>
                    <a:pt x="0" y="2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72"/>
            <p:cNvSpPr/>
            <p:nvPr/>
          </p:nvSpPr>
          <p:spPr bwMode="auto">
            <a:xfrm>
              <a:off x="4901" y="467"/>
              <a:ext cx="426" cy="295"/>
            </a:xfrm>
            <a:custGeom>
              <a:avLst/>
              <a:gdLst>
                <a:gd name="T0" fmla="*/ 271 w 272"/>
                <a:gd name="T1" fmla="*/ 0 h 189"/>
                <a:gd name="T2" fmla="*/ 0 w 272"/>
                <a:gd name="T3" fmla="*/ 189 h 189"/>
                <a:gd name="T4" fmla="*/ 272 w 272"/>
                <a:gd name="T5" fmla="*/ 6 h 189"/>
                <a:gd name="T6" fmla="*/ 271 w 272"/>
                <a:gd name="T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2" h="189">
                  <a:moveTo>
                    <a:pt x="271" y="0"/>
                  </a:moveTo>
                  <a:cubicBezTo>
                    <a:pt x="270" y="0"/>
                    <a:pt x="32" y="80"/>
                    <a:pt x="0" y="189"/>
                  </a:cubicBezTo>
                  <a:cubicBezTo>
                    <a:pt x="4" y="185"/>
                    <a:pt x="24" y="97"/>
                    <a:pt x="272" y="6"/>
                  </a:cubicBezTo>
                  <a:lnTo>
                    <a:pt x="271" y="0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73"/>
            <p:cNvSpPr/>
            <p:nvPr/>
          </p:nvSpPr>
          <p:spPr bwMode="auto">
            <a:xfrm>
              <a:off x="4878" y="725"/>
              <a:ext cx="55" cy="55"/>
            </a:xfrm>
            <a:custGeom>
              <a:avLst/>
              <a:gdLst>
                <a:gd name="T0" fmla="*/ 13 w 35"/>
                <a:gd name="T1" fmla="*/ 32 h 35"/>
                <a:gd name="T2" fmla="*/ 2 w 35"/>
                <a:gd name="T3" fmla="*/ 13 h 35"/>
                <a:gd name="T4" fmla="*/ 22 w 35"/>
                <a:gd name="T5" fmla="*/ 3 h 35"/>
                <a:gd name="T6" fmla="*/ 32 w 35"/>
                <a:gd name="T7" fmla="*/ 22 h 35"/>
                <a:gd name="T8" fmla="*/ 13 w 35"/>
                <a:gd name="T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3" y="32"/>
                  </a:moveTo>
                  <a:cubicBezTo>
                    <a:pt x="5" y="30"/>
                    <a:pt x="0" y="21"/>
                    <a:pt x="2" y="13"/>
                  </a:cubicBezTo>
                  <a:cubicBezTo>
                    <a:pt x="5" y="5"/>
                    <a:pt x="14" y="0"/>
                    <a:pt x="22" y="3"/>
                  </a:cubicBezTo>
                  <a:cubicBezTo>
                    <a:pt x="30" y="5"/>
                    <a:pt x="35" y="14"/>
                    <a:pt x="32" y="22"/>
                  </a:cubicBezTo>
                  <a:cubicBezTo>
                    <a:pt x="30" y="30"/>
                    <a:pt x="21" y="35"/>
                    <a:pt x="13" y="32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74"/>
            <p:cNvSpPr/>
            <p:nvPr/>
          </p:nvSpPr>
          <p:spPr bwMode="auto">
            <a:xfrm>
              <a:off x="5012" y="411"/>
              <a:ext cx="340" cy="392"/>
            </a:xfrm>
            <a:custGeom>
              <a:avLst/>
              <a:gdLst>
                <a:gd name="T0" fmla="*/ 213 w 217"/>
                <a:gd name="T1" fmla="*/ 0 h 251"/>
                <a:gd name="T2" fmla="*/ 0 w 217"/>
                <a:gd name="T3" fmla="*/ 251 h 251"/>
                <a:gd name="T4" fmla="*/ 217 w 217"/>
                <a:gd name="T5" fmla="*/ 5 h 251"/>
                <a:gd name="T6" fmla="*/ 213 w 217"/>
                <a:gd name="T7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" h="251">
                  <a:moveTo>
                    <a:pt x="213" y="0"/>
                  </a:moveTo>
                  <a:cubicBezTo>
                    <a:pt x="213" y="0"/>
                    <a:pt x="3" y="138"/>
                    <a:pt x="0" y="251"/>
                  </a:cubicBezTo>
                  <a:cubicBezTo>
                    <a:pt x="3" y="247"/>
                    <a:pt x="0" y="157"/>
                    <a:pt x="217" y="5"/>
                  </a:cubicBezTo>
                  <a:lnTo>
                    <a:pt x="213" y="0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75"/>
            <p:cNvSpPr/>
            <p:nvPr/>
          </p:nvSpPr>
          <p:spPr bwMode="auto">
            <a:xfrm>
              <a:off x="4989" y="769"/>
              <a:ext cx="48" cy="50"/>
            </a:xfrm>
            <a:custGeom>
              <a:avLst/>
              <a:gdLst>
                <a:gd name="T0" fmla="*/ 15 w 31"/>
                <a:gd name="T1" fmla="*/ 32 h 32"/>
                <a:gd name="T2" fmla="*/ 0 w 31"/>
                <a:gd name="T3" fmla="*/ 16 h 32"/>
                <a:gd name="T4" fmla="*/ 16 w 31"/>
                <a:gd name="T5" fmla="*/ 1 h 32"/>
                <a:gd name="T6" fmla="*/ 31 w 31"/>
                <a:gd name="T7" fmla="*/ 17 h 32"/>
                <a:gd name="T8" fmla="*/ 15 w 31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5" y="32"/>
                  </a:moveTo>
                  <a:cubicBezTo>
                    <a:pt x="7" y="31"/>
                    <a:pt x="0" y="24"/>
                    <a:pt x="0" y="16"/>
                  </a:cubicBezTo>
                  <a:cubicBezTo>
                    <a:pt x="0" y="7"/>
                    <a:pt x="8" y="0"/>
                    <a:pt x="16" y="1"/>
                  </a:cubicBezTo>
                  <a:cubicBezTo>
                    <a:pt x="25" y="1"/>
                    <a:pt x="31" y="8"/>
                    <a:pt x="31" y="17"/>
                  </a:cubicBezTo>
                  <a:cubicBezTo>
                    <a:pt x="31" y="25"/>
                    <a:pt x="24" y="32"/>
                    <a:pt x="15" y="32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76"/>
            <p:cNvSpPr/>
            <p:nvPr/>
          </p:nvSpPr>
          <p:spPr bwMode="auto">
            <a:xfrm>
              <a:off x="5050" y="501"/>
              <a:ext cx="339" cy="393"/>
            </a:xfrm>
            <a:custGeom>
              <a:avLst/>
              <a:gdLst>
                <a:gd name="T0" fmla="*/ 214 w 217"/>
                <a:gd name="T1" fmla="*/ 0 h 251"/>
                <a:gd name="T2" fmla="*/ 1 w 217"/>
                <a:gd name="T3" fmla="*/ 251 h 251"/>
                <a:gd name="T4" fmla="*/ 217 w 217"/>
                <a:gd name="T5" fmla="*/ 5 h 251"/>
                <a:gd name="T6" fmla="*/ 214 w 217"/>
                <a:gd name="T7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" h="251">
                  <a:moveTo>
                    <a:pt x="214" y="0"/>
                  </a:moveTo>
                  <a:cubicBezTo>
                    <a:pt x="213" y="0"/>
                    <a:pt x="3" y="138"/>
                    <a:pt x="1" y="251"/>
                  </a:cubicBezTo>
                  <a:cubicBezTo>
                    <a:pt x="3" y="247"/>
                    <a:pt x="0" y="157"/>
                    <a:pt x="217" y="5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77"/>
            <p:cNvSpPr/>
            <p:nvPr/>
          </p:nvSpPr>
          <p:spPr bwMode="auto">
            <a:xfrm>
              <a:off x="5026" y="859"/>
              <a:ext cx="51" cy="50"/>
            </a:xfrm>
            <a:custGeom>
              <a:avLst/>
              <a:gdLst>
                <a:gd name="T0" fmla="*/ 15 w 32"/>
                <a:gd name="T1" fmla="*/ 31 h 32"/>
                <a:gd name="T2" fmla="*/ 0 w 32"/>
                <a:gd name="T3" fmla="*/ 15 h 32"/>
                <a:gd name="T4" fmla="*/ 16 w 32"/>
                <a:gd name="T5" fmla="*/ 1 h 32"/>
                <a:gd name="T6" fmla="*/ 31 w 32"/>
                <a:gd name="T7" fmla="*/ 17 h 32"/>
                <a:gd name="T8" fmla="*/ 15 w 32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5" y="31"/>
                  </a:moveTo>
                  <a:cubicBezTo>
                    <a:pt x="7" y="31"/>
                    <a:pt x="0" y="24"/>
                    <a:pt x="0" y="15"/>
                  </a:cubicBezTo>
                  <a:cubicBezTo>
                    <a:pt x="1" y="7"/>
                    <a:pt x="8" y="0"/>
                    <a:pt x="16" y="1"/>
                  </a:cubicBezTo>
                  <a:cubicBezTo>
                    <a:pt x="25" y="1"/>
                    <a:pt x="32" y="8"/>
                    <a:pt x="31" y="17"/>
                  </a:cubicBezTo>
                  <a:cubicBezTo>
                    <a:pt x="31" y="25"/>
                    <a:pt x="24" y="32"/>
                    <a:pt x="15" y="31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78"/>
            <p:cNvSpPr/>
            <p:nvPr/>
          </p:nvSpPr>
          <p:spPr bwMode="auto">
            <a:xfrm>
              <a:off x="5142" y="542"/>
              <a:ext cx="279" cy="436"/>
            </a:xfrm>
            <a:custGeom>
              <a:avLst/>
              <a:gdLst>
                <a:gd name="T0" fmla="*/ 178 w 178"/>
                <a:gd name="T1" fmla="*/ 2 h 279"/>
                <a:gd name="T2" fmla="*/ 0 w 178"/>
                <a:gd name="T3" fmla="*/ 279 h 279"/>
                <a:gd name="T4" fmla="*/ 173 w 178"/>
                <a:gd name="T5" fmla="*/ 0 h 279"/>
                <a:gd name="T6" fmla="*/ 178 w 178"/>
                <a:gd name="T7" fmla="*/ 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279">
                  <a:moveTo>
                    <a:pt x="178" y="2"/>
                  </a:moveTo>
                  <a:cubicBezTo>
                    <a:pt x="178" y="3"/>
                    <a:pt x="107" y="243"/>
                    <a:pt x="0" y="279"/>
                  </a:cubicBezTo>
                  <a:cubicBezTo>
                    <a:pt x="3" y="275"/>
                    <a:pt x="90" y="252"/>
                    <a:pt x="173" y="0"/>
                  </a:cubicBezTo>
                  <a:lnTo>
                    <a:pt x="178" y="2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79"/>
            <p:cNvSpPr/>
            <p:nvPr/>
          </p:nvSpPr>
          <p:spPr bwMode="auto">
            <a:xfrm>
              <a:off x="5123" y="947"/>
              <a:ext cx="55" cy="54"/>
            </a:xfrm>
            <a:custGeom>
              <a:avLst/>
              <a:gdLst>
                <a:gd name="T0" fmla="*/ 3 w 35"/>
                <a:gd name="T1" fmla="*/ 23 h 35"/>
                <a:gd name="T2" fmla="*/ 22 w 35"/>
                <a:gd name="T3" fmla="*/ 32 h 35"/>
                <a:gd name="T4" fmla="*/ 32 w 35"/>
                <a:gd name="T5" fmla="*/ 13 h 35"/>
                <a:gd name="T6" fmla="*/ 13 w 35"/>
                <a:gd name="T7" fmla="*/ 3 h 35"/>
                <a:gd name="T8" fmla="*/ 3 w 35"/>
                <a:gd name="T9" fmla="*/ 2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3" y="23"/>
                  </a:moveTo>
                  <a:cubicBezTo>
                    <a:pt x="6" y="31"/>
                    <a:pt x="14" y="35"/>
                    <a:pt x="22" y="32"/>
                  </a:cubicBezTo>
                  <a:cubicBezTo>
                    <a:pt x="31" y="30"/>
                    <a:pt x="35" y="21"/>
                    <a:pt x="32" y="13"/>
                  </a:cubicBezTo>
                  <a:cubicBezTo>
                    <a:pt x="29" y="5"/>
                    <a:pt x="21" y="0"/>
                    <a:pt x="13" y="3"/>
                  </a:cubicBezTo>
                  <a:cubicBezTo>
                    <a:pt x="4" y="6"/>
                    <a:pt x="0" y="15"/>
                    <a:pt x="3" y="23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80"/>
            <p:cNvSpPr/>
            <p:nvPr/>
          </p:nvSpPr>
          <p:spPr bwMode="auto">
            <a:xfrm>
              <a:off x="5255" y="486"/>
              <a:ext cx="278" cy="434"/>
            </a:xfrm>
            <a:custGeom>
              <a:avLst/>
              <a:gdLst>
                <a:gd name="T0" fmla="*/ 178 w 178"/>
                <a:gd name="T1" fmla="*/ 1 h 278"/>
                <a:gd name="T2" fmla="*/ 0 w 178"/>
                <a:gd name="T3" fmla="*/ 278 h 278"/>
                <a:gd name="T4" fmla="*/ 173 w 178"/>
                <a:gd name="T5" fmla="*/ 0 h 278"/>
                <a:gd name="T6" fmla="*/ 178 w 178"/>
                <a:gd name="T7" fmla="*/ 1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278">
                  <a:moveTo>
                    <a:pt x="178" y="1"/>
                  </a:moveTo>
                  <a:cubicBezTo>
                    <a:pt x="178" y="2"/>
                    <a:pt x="107" y="243"/>
                    <a:pt x="0" y="278"/>
                  </a:cubicBezTo>
                  <a:cubicBezTo>
                    <a:pt x="3" y="274"/>
                    <a:pt x="90" y="251"/>
                    <a:pt x="173" y="0"/>
                  </a:cubicBezTo>
                  <a:lnTo>
                    <a:pt x="178" y="1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181"/>
            <p:cNvSpPr/>
            <p:nvPr/>
          </p:nvSpPr>
          <p:spPr bwMode="auto">
            <a:xfrm>
              <a:off x="5236" y="890"/>
              <a:ext cx="55" cy="55"/>
            </a:xfrm>
            <a:custGeom>
              <a:avLst/>
              <a:gdLst>
                <a:gd name="T0" fmla="*/ 3 w 35"/>
                <a:gd name="T1" fmla="*/ 22 h 35"/>
                <a:gd name="T2" fmla="*/ 22 w 35"/>
                <a:gd name="T3" fmla="*/ 32 h 35"/>
                <a:gd name="T4" fmla="*/ 32 w 35"/>
                <a:gd name="T5" fmla="*/ 12 h 35"/>
                <a:gd name="T6" fmla="*/ 12 w 35"/>
                <a:gd name="T7" fmla="*/ 2 h 35"/>
                <a:gd name="T8" fmla="*/ 3 w 35"/>
                <a:gd name="T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3" y="22"/>
                  </a:moveTo>
                  <a:cubicBezTo>
                    <a:pt x="6" y="30"/>
                    <a:pt x="14" y="35"/>
                    <a:pt x="22" y="32"/>
                  </a:cubicBezTo>
                  <a:cubicBezTo>
                    <a:pt x="31" y="29"/>
                    <a:pt x="35" y="20"/>
                    <a:pt x="32" y="12"/>
                  </a:cubicBezTo>
                  <a:cubicBezTo>
                    <a:pt x="29" y="4"/>
                    <a:pt x="21" y="0"/>
                    <a:pt x="12" y="2"/>
                  </a:cubicBezTo>
                  <a:cubicBezTo>
                    <a:pt x="4" y="5"/>
                    <a:pt x="0" y="14"/>
                    <a:pt x="3" y="22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82"/>
            <p:cNvSpPr/>
            <p:nvPr/>
          </p:nvSpPr>
          <p:spPr bwMode="auto">
            <a:xfrm>
              <a:off x="5177" y="617"/>
              <a:ext cx="278" cy="436"/>
            </a:xfrm>
            <a:custGeom>
              <a:avLst/>
              <a:gdLst>
                <a:gd name="T0" fmla="*/ 178 w 178"/>
                <a:gd name="T1" fmla="*/ 2 h 279"/>
                <a:gd name="T2" fmla="*/ 0 w 178"/>
                <a:gd name="T3" fmla="*/ 279 h 279"/>
                <a:gd name="T4" fmla="*/ 172 w 178"/>
                <a:gd name="T5" fmla="*/ 0 h 279"/>
                <a:gd name="T6" fmla="*/ 178 w 178"/>
                <a:gd name="T7" fmla="*/ 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279">
                  <a:moveTo>
                    <a:pt x="178" y="2"/>
                  </a:moveTo>
                  <a:cubicBezTo>
                    <a:pt x="178" y="2"/>
                    <a:pt x="107" y="243"/>
                    <a:pt x="0" y="279"/>
                  </a:cubicBezTo>
                  <a:cubicBezTo>
                    <a:pt x="3" y="275"/>
                    <a:pt x="90" y="251"/>
                    <a:pt x="172" y="0"/>
                  </a:cubicBezTo>
                  <a:lnTo>
                    <a:pt x="178" y="2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183"/>
            <p:cNvSpPr/>
            <p:nvPr/>
          </p:nvSpPr>
          <p:spPr bwMode="auto">
            <a:xfrm>
              <a:off x="5158" y="1022"/>
              <a:ext cx="55" cy="54"/>
            </a:xfrm>
            <a:custGeom>
              <a:avLst/>
              <a:gdLst>
                <a:gd name="T0" fmla="*/ 3 w 35"/>
                <a:gd name="T1" fmla="*/ 22 h 35"/>
                <a:gd name="T2" fmla="*/ 22 w 35"/>
                <a:gd name="T3" fmla="*/ 32 h 35"/>
                <a:gd name="T4" fmla="*/ 32 w 35"/>
                <a:gd name="T5" fmla="*/ 12 h 35"/>
                <a:gd name="T6" fmla="*/ 12 w 35"/>
                <a:gd name="T7" fmla="*/ 3 h 35"/>
                <a:gd name="T8" fmla="*/ 3 w 35"/>
                <a:gd name="T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3" y="22"/>
                  </a:moveTo>
                  <a:cubicBezTo>
                    <a:pt x="5" y="30"/>
                    <a:pt x="14" y="35"/>
                    <a:pt x="22" y="32"/>
                  </a:cubicBezTo>
                  <a:cubicBezTo>
                    <a:pt x="30" y="29"/>
                    <a:pt x="35" y="21"/>
                    <a:pt x="32" y="12"/>
                  </a:cubicBezTo>
                  <a:cubicBezTo>
                    <a:pt x="29" y="4"/>
                    <a:pt x="20" y="0"/>
                    <a:pt x="12" y="3"/>
                  </a:cubicBezTo>
                  <a:cubicBezTo>
                    <a:pt x="4" y="5"/>
                    <a:pt x="0" y="14"/>
                    <a:pt x="3" y="22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184"/>
            <p:cNvSpPr/>
            <p:nvPr/>
          </p:nvSpPr>
          <p:spPr bwMode="auto">
            <a:xfrm>
              <a:off x="5288" y="581"/>
              <a:ext cx="280" cy="435"/>
            </a:xfrm>
            <a:custGeom>
              <a:avLst/>
              <a:gdLst>
                <a:gd name="T0" fmla="*/ 179 w 179"/>
                <a:gd name="T1" fmla="*/ 1 h 278"/>
                <a:gd name="T2" fmla="*/ 0 w 179"/>
                <a:gd name="T3" fmla="*/ 278 h 278"/>
                <a:gd name="T4" fmla="*/ 173 w 179"/>
                <a:gd name="T5" fmla="*/ 0 h 278"/>
                <a:gd name="T6" fmla="*/ 179 w 179"/>
                <a:gd name="T7" fmla="*/ 1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9" h="278">
                  <a:moveTo>
                    <a:pt x="179" y="1"/>
                  </a:moveTo>
                  <a:cubicBezTo>
                    <a:pt x="179" y="2"/>
                    <a:pt x="108" y="243"/>
                    <a:pt x="0" y="278"/>
                  </a:cubicBezTo>
                  <a:cubicBezTo>
                    <a:pt x="4" y="274"/>
                    <a:pt x="91" y="251"/>
                    <a:pt x="173" y="0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185"/>
            <p:cNvSpPr/>
            <p:nvPr/>
          </p:nvSpPr>
          <p:spPr bwMode="auto">
            <a:xfrm>
              <a:off x="5270" y="986"/>
              <a:ext cx="55" cy="55"/>
            </a:xfrm>
            <a:custGeom>
              <a:avLst/>
              <a:gdLst>
                <a:gd name="T0" fmla="*/ 2 w 35"/>
                <a:gd name="T1" fmla="*/ 22 h 35"/>
                <a:gd name="T2" fmla="*/ 22 w 35"/>
                <a:gd name="T3" fmla="*/ 32 h 35"/>
                <a:gd name="T4" fmla="*/ 32 w 35"/>
                <a:gd name="T5" fmla="*/ 12 h 35"/>
                <a:gd name="T6" fmla="*/ 12 w 35"/>
                <a:gd name="T7" fmla="*/ 2 h 35"/>
                <a:gd name="T8" fmla="*/ 2 w 35"/>
                <a:gd name="T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2" y="22"/>
                  </a:moveTo>
                  <a:cubicBezTo>
                    <a:pt x="5" y="30"/>
                    <a:pt x="14" y="35"/>
                    <a:pt x="22" y="32"/>
                  </a:cubicBezTo>
                  <a:cubicBezTo>
                    <a:pt x="30" y="29"/>
                    <a:pt x="35" y="20"/>
                    <a:pt x="32" y="12"/>
                  </a:cubicBezTo>
                  <a:cubicBezTo>
                    <a:pt x="29" y="4"/>
                    <a:pt x="20" y="0"/>
                    <a:pt x="12" y="2"/>
                  </a:cubicBezTo>
                  <a:cubicBezTo>
                    <a:pt x="4" y="5"/>
                    <a:pt x="0" y="14"/>
                    <a:pt x="2" y="22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186"/>
            <p:cNvSpPr/>
            <p:nvPr/>
          </p:nvSpPr>
          <p:spPr bwMode="auto">
            <a:xfrm>
              <a:off x="5330" y="669"/>
              <a:ext cx="291" cy="447"/>
            </a:xfrm>
            <a:custGeom>
              <a:avLst/>
              <a:gdLst>
                <a:gd name="T0" fmla="*/ 182 w 186"/>
                <a:gd name="T1" fmla="*/ 0 h 286"/>
                <a:gd name="T2" fmla="*/ 18 w 186"/>
                <a:gd name="T3" fmla="*/ 286 h 286"/>
                <a:gd name="T4" fmla="*/ 186 w 186"/>
                <a:gd name="T5" fmla="*/ 5 h 286"/>
                <a:gd name="T6" fmla="*/ 182 w 186"/>
                <a:gd name="T7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6" h="286">
                  <a:moveTo>
                    <a:pt x="182" y="0"/>
                  </a:moveTo>
                  <a:cubicBezTo>
                    <a:pt x="182" y="1"/>
                    <a:pt x="0" y="174"/>
                    <a:pt x="18" y="286"/>
                  </a:cubicBezTo>
                  <a:cubicBezTo>
                    <a:pt x="20" y="281"/>
                    <a:pt x="0" y="193"/>
                    <a:pt x="186" y="5"/>
                  </a:cubicBezTo>
                  <a:lnTo>
                    <a:pt x="182" y="0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187"/>
            <p:cNvSpPr/>
            <p:nvPr/>
          </p:nvSpPr>
          <p:spPr bwMode="auto">
            <a:xfrm>
              <a:off x="5330" y="1080"/>
              <a:ext cx="53" cy="51"/>
            </a:xfrm>
            <a:custGeom>
              <a:avLst/>
              <a:gdLst>
                <a:gd name="T0" fmla="*/ 19 w 34"/>
                <a:gd name="T1" fmla="*/ 32 h 33"/>
                <a:gd name="T2" fmla="*/ 2 w 34"/>
                <a:gd name="T3" fmla="*/ 19 h 33"/>
                <a:gd name="T4" fmla="*/ 15 w 34"/>
                <a:gd name="T5" fmla="*/ 1 h 33"/>
                <a:gd name="T6" fmla="*/ 32 w 34"/>
                <a:gd name="T7" fmla="*/ 14 h 33"/>
                <a:gd name="T8" fmla="*/ 19 w 34"/>
                <a:gd name="T9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19" y="32"/>
                  </a:moveTo>
                  <a:cubicBezTo>
                    <a:pt x="11" y="33"/>
                    <a:pt x="3" y="27"/>
                    <a:pt x="2" y="19"/>
                  </a:cubicBezTo>
                  <a:cubicBezTo>
                    <a:pt x="0" y="10"/>
                    <a:pt x="6" y="3"/>
                    <a:pt x="15" y="1"/>
                  </a:cubicBezTo>
                  <a:cubicBezTo>
                    <a:pt x="23" y="0"/>
                    <a:pt x="31" y="6"/>
                    <a:pt x="32" y="14"/>
                  </a:cubicBezTo>
                  <a:cubicBezTo>
                    <a:pt x="34" y="23"/>
                    <a:pt x="28" y="31"/>
                    <a:pt x="19" y="32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188"/>
            <p:cNvSpPr/>
            <p:nvPr/>
          </p:nvSpPr>
          <p:spPr bwMode="auto">
            <a:xfrm>
              <a:off x="5361" y="634"/>
              <a:ext cx="154" cy="513"/>
            </a:xfrm>
            <a:custGeom>
              <a:avLst/>
              <a:gdLst>
                <a:gd name="T0" fmla="*/ 93 w 98"/>
                <a:gd name="T1" fmla="*/ 0 h 328"/>
                <a:gd name="T2" fmla="*/ 63 w 98"/>
                <a:gd name="T3" fmla="*/ 328 h 328"/>
                <a:gd name="T4" fmla="*/ 98 w 98"/>
                <a:gd name="T5" fmla="*/ 2 h 328"/>
                <a:gd name="T6" fmla="*/ 93 w 98"/>
                <a:gd name="T7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328">
                  <a:moveTo>
                    <a:pt x="93" y="0"/>
                  </a:moveTo>
                  <a:cubicBezTo>
                    <a:pt x="92" y="0"/>
                    <a:pt x="0" y="234"/>
                    <a:pt x="63" y="328"/>
                  </a:cubicBezTo>
                  <a:cubicBezTo>
                    <a:pt x="63" y="323"/>
                    <a:pt x="8" y="251"/>
                    <a:pt x="98" y="2"/>
                  </a:cubicBezTo>
                  <a:lnTo>
                    <a:pt x="93" y="0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189"/>
            <p:cNvSpPr/>
            <p:nvPr/>
          </p:nvSpPr>
          <p:spPr bwMode="auto">
            <a:xfrm>
              <a:off x="5427" y="1111"/>
              <a:ext cx="55" cy="55"/>
            </a:xfrm>
            <a:custGeom>
              <a:avLst/>
              <a:gdLst>
                <a:gd name="T0" fmla="*/ 26 w 35"/>
                <a:gd name="T1" fmla="*/ 31 h 35"/>
                <a:gd name="T2" fmla="*/ 5 w 35"/>
                <a:gd name="T3" fmla="*/ 26 h 35"/>
                <a:gd name="T4" fmla="*/ 9 w 35"/>
                <a:gd name="T5" fmla="*/ 5 h 35"/>
                <a:gd name="T6" fmla="*/ 31 w 35"/>
                <a:gd name="T7" fmla="*/ 9 h 35"/>
                <a:gd name="T8" fmla="*/ 26 w 35"/>
                <a:gd name="T9" fmla="*/ 3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26" y="31"/>
                  </a:moveTo>
                  <a:cubicBezTo>
                    <a:pt x="19" y="35"/>
                    <a:pt x="9" y="33"/>
                    <a:pt x="5" y="26"/>
                  </a:cubicBezTo>
                  <a:cubicBezTo>
                    <a:pt x="0" y="19"/>
                    <a:pt x="2" y="10"/>
                    <a:pt x="9" y="5"/>
                  </a:cubicBezTo>
                  <a:cubicBezTo>
                    <a:pt x="16" y="0"/>
                    <a:pt x="26" y="2"/>
                    <a:pt x="31" y="9"/>
                  </a:cubicBezTo>
                  <a:cubicBezTo>
                    <a:pt x="35" y="17"/>
                    <a:pt x="33" y="26"/>
                    <a:pt x="26" y="31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190"/>
            <p:cNvSpPr/>
            <p:nvPr/>
          </p:nvSpPr>
          <p:spPr bwMode="auto">
            <a:xfrm>
              <a:off x="5391" y="554"/>
              <a:ext cx="116" cy="516"/>
            </a:xfrm>
            <a:custGeom>
              <a:avLst/>
              <a:gdLst>
                <a:gd name="T0" fmla="*/ 69 w 74"/>
                <a:gd name="T1" fmla="*/ 0 h 330"/>
                <a:gd name="T2" fmla="*/ 72 w 74"/>
                <a:gd name="T3" fmla="*/ 330 h 330"/>
                <a:gd name="T4" fmla="*/ 74 w 74"/>
                <a:gd name="T5" fmla="*/ 2 h 330"/>
                <a:gd name="T6" fmla="*/ 69 w 74"/>
                <a:gd name="T7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330">
                  <a:moveTo>
                    <a:pt x="69" y="0"/>
                  </a:moveTo>
                  <a:cubicBezTo>
                    <a:pt x="68" y="1"/>
                    <a:pt x="0" y="242"/>
                    <a:pt x="72" y="330"/>
                  </a:cubicBezTo>
                  <a:cubicBezTo>
                    <a:pt x="72" y="324"/>
                    <a:pt x="10" y="258"/>
                    <a:pt x="74" y="2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191"/>
            <p:cNvSpPr/>
            <p:nvPr/>
          </p:nvSpPr>
          <p:spPr bwMode="auto">
            <a:xfrm>
              <a:off x="5471" y="1034"/>
              <a:ext cx="55" cy="55"/>
            </a:xfrm>
            <a:custGeom>
              <a:avLst/>
              <a:gdLst>
                <a:gd name="T0" fmla="*/ 27 w 35"/>
                <a:gd name="T1" fmla="*/ 30 h 35"/>
                <a:gd name="T2" fmla="*/ 6 w 35"/>
                <a:gd name="T3" fmla="*/ 27 h 35"/>
                <a:gd name="T4" fmla="*/ 8 w 35"/>
                <a:gd name="T5" fmla="*/ 6 h 35"/>
                <a:gd name="T6" fmla="*/ 30 w 35"/>
                <a:gd name="T7" fmla="*/ 8 h 35"/>
                <a:gd name="T8" fmla="*/ 27 w 35"/>
                <a:gd name="T9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27" y="30"/>
                  </a:moveTo>
                  <a:cubicBezTo>
                    <a:pt x="21" y="35"/>
                    <a:pt x="11" y="34"/>
                    <a:pt x="6" y="27"/>
                  </a:cubicBezTo>
                  <a:cubicBezTo>
                    <a:pt x="0" y="21"/>
                    <a:pt x="1" y="11"/>
                    <a:pt x="8" y="6"/>
                  </a:cubicBezTo>
                  <a:cubicBezTo>
                    <a:pt x="15" y="0"/>
                    <a:pt x="24" y="1"/>
                    <a:pt x="30" y="8"/>
                  </a:cubicBezTo>
                  <a:cubicBezTo>
                    <a:pt x="35" y="14"/>
                    <a:pt x="34" y="24"/>
                    <a:pt x="27" y="30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192"/>
            <p:cNvSpPr/>
            <p:nvPr/>
          </p:nvSpPr>
          <p:spPr bwMode="auto">
            <a:xfrm>
              <a:off x="4850" y="429"/>
              <a:ext cx="500" cy="208"/>
            </a:xfrm>
            <a:custGeom>
              <a:avLst/>
              <a:gdLst>
                <a:gd name="T0" fmla="*/ 320 w 320"/>
                <a:gd name="T1" fmla="*/ 5 h 133"/>
                <a:gd name="T2" fmla="*/ 0 w 320"/>
                <a:gd name="T3" fmla="*/ 85 h 133"/>
                <a:gd name="T4" fmla="*/ 317 w 320"/>
                <a:gd name="T5" fmla="*/ 0 h 133"/>
                <a:gd name="T6" fmla="*/ 320 w 320"/>
                <a:gd name="T7" fmla="*/ 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0" h="133">
                  <a:moveTo>
                    <a:pt x="320" y="5"/>
                  </a:moveTo>
                  <a:cubicBezTo>
                    <a:pt x="319" y="6"/>
                    <a:pt x="103" y="133"/>
                    <a:pt x="0" y="85"/>
                  </a:cubicBezTo>
                  <a:cubicBezTo>
                    <a:pt x="5" y="85"/>
                    <a:pt x="85" y="128"/>
                    <a:pt x="317" y="0"/>
                  </a:cubicBezTo>
                  <a:lnTo>
                    <a:pt x="320" y="5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193"/>
            <p:cNvSpPr/>
            <p:nvPr/>
          </p:nvSpPr>
          <p:spPr bwMode="auto">
            <a:xfrm>
              <a:off x="4831" y="539"/>
              <a:ext cx="56" cy="55"/>
            </a:xfrm>
            <a:custGeom>
              <a:avLst/>
              <a:gdLst>
                <a:gd name="T0" fmla="*/ 4 w 36"/>
                <a:gd name="T1" fmla="*/ 11 h 35"/>
                <a:gd name="T2" fmla="*/ 12 w 36"/>
                <a:gd name="T3" fmla="*/ 32 h 35"/>
                <a:gd name="T4" fmla="*/ 32 w 36"/>
                <a:gd name="T5" fmla="*/ 24 h 35"/>
                <a:gd name="T6" fmla="*/ 24 w 36"/>
                <a:gd name="T7" fmla="*/ 4 h 35"/>
                <a:gd name="T8" fmla="*/ 4 w 36"/>
                <a:gd name="T9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4" y="11"/>
                  </a:moveTo>
                  <a:cubicBezTo>
                    <a:pt x="0" y="19"/>
                    <a:pt x="4" y="28"/>
                    <a:pt x="12" y="32"/>
                  </a:cubicBezTo>
                  <a:cubicBezTo>
                    <a:pt x="19" y="35"/>
                    <a:pt x="29" y="32"/>
                    <a:pt x="32" y="24"/>
                  </a:cubicBezTo>
                  <a:cubicBezTo>
                    <a:pt x="36" y="16"/>
                    <a:pt x="32" y="7"/>
                    <a:pt x="24" y="4"/>
                  </a:cubicBezTo>
                  <a:cubicBezTo>
                    <a:pt x="17" y="0"/>
                    <a:pt x="7" y="4"/>
                    <a:pt x="4" y="11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194"/>
            <p:cNvSpPr/>
            <p:nvPr/>
          </p:nvSpPr>
          <p:spPr bwMode="auto">
            <a:xfrm>
              <a:off x="4861" y="492"/>
              <a:ext cx="500" cy="208"/>
            </a:xfrm>
            <a:custGeom>
              <a:avLst/>
              <a:gdLst>
                <a:gd name="T0" fmla="*/ 320 w 320"/>
                <a:gd name="T1" fmla="*/ 6 h 133"/>
                <a:gd name="T2" fmla="*/ 0 w 320"/>
                <a:gd name="T3" fmla="*/ 86 h 133"/>
                <a:gd name="T4" fmla="*/ 317 w 320"/>
                <a:gd name="T5" fmla="*/ 0 h 133"/>
                <a:gd name="T6" fmla="*/ 320 w 320"/>
                <a:gd name="T7" fmla="*/ 6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0" h="133">
                  <a:moveTo>
                    <a:pt x="320" y="6"/>
                  </a:moveTo>
                  <a:cubicBezTo>
                    <a:pt x="319" y="6"/>
                    <a:pt x="103" y="133"/>
                    <a:pt x="0" y="86"/>
                  </a:cubicBezTo>
                  <a:cubicBezTo>
                    <a:pt x="6" y="85"/>
                    <a:pt x="85" y="128"/>
                    <a:pt x="317" y="0"/>
                  </a:cubicBezTo>
                  <a:lnTo>
                    <a:pt x="320" y="6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195"/>
            <p:cNvSpPr/>
            <p:nvPr/>
          </p:nvSpPr>
          <p:spPr bwMode="auto">
            <a:xfrm>
              <a:off x="4842" y="601"/>
              <a:ext cx="56" cy="57"/>
            </a:xfrm>
            <a:custGeom>
              <a:avLst/>
              <a:gdLst>
                <a:gd name="T0" fmla="*/ 4 w 36"/>
                <a:gd name="T1" fmla="*/ 12 h 36"/>
                <a:gd name="T2" fmla="*/ 12 w 36"/>
                <a:gd name="T3" fmla="*/ 32 h 36"/>
                <a:gd name="T4" fmla="*/ 32 w 36"/>
                <a:gd name="T5" fmla="*/ 24 h 36"/>
                <a:gd name="T6" fmla="*/ 24 w 36"/>
                <a:gd name="T7" fmla="*/ 4 h 36"/>
                <a:gd name="T8" fmla="*/ 4 w 36"/>
                <a:gd name="T9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4" y="12"/>
                  </a:moveTo>
                  <a:cubicBezTo>
                    <a:pt x="0" y="20"/>
                    <a:pt x="4" y="29"/>
                    <a:pt x="12" y="32"/>
                  </a:cubicBezTo>
                  <a:cubicBezTo>
                    <a:pt x="19" y="36"/>
                    <a:pt x="29" y="32"/>
                    <a:pt x="32" y="24"/>
                  </a:cubicBezTo>
                  <a:cubicBezTo>
                    <a:pt x="36" y="17"/>
                    <a:pt x="32" y="8"/>
                    <a:pt x="24" y="4"/>
                  </a:cubicBezTo>
                  <a:cubicBezTo>
                    <a:pt x="17" y="0"/>
                    <a:pt x="7" y="4"/>
                    <a:pt x="4" y="12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196"/>
            <p:cNvSpPr/>
            <p:nvPr/>
          </p:nvSpPr>
          <p:spPr bwMode="auto">
            <a:xfrm>
              <a:off x="4967" y="456"/>
              <a:ext cx="455" cy="281"/>
            </a:xfrm>
            <a:custGeom>
              <a:avLst/>
              <a:gdLst>
                <a:gd name="T0" fmla="*/ 291 w 291"/>
                <a:gd name="T1" fmla="*/ 4 h 180"/>
                <a:gd name="T2" fmla="*/ 0 w 291"/>
                <a:gd name="T3" fmla="*/ 158 h 180"/>
                <a:gd name="T4" fmla="*/ 287 w 291"/>
                <a:gd name="T5" fmla="*/ 0 h 180"/>
                <a:gd name="T6" fmla="*/ 291 w 291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" h="180">
                  <a:moveTo>
                    <a:pt x="291" y="4"/>
                  </a:moveTo>
                  <a:cubicBezTo>
                    <a:pt x="291" y="5"/>
                    <a:pt x="111" y="180"/>
                    <a:pt x="0" y="158"/>
                  </a:cubicBezTo>
                  <a:cubicBezTo>
                    <a:pt x="5" y="157"/>
                    <a:pt x="93" y="179"/>
                    <a:pt x="287" y="0"/>
                  </a:cubicBezTo>
                  <a:lnTo>
                    <a:pt x="291" y="4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197"/>
            <p:cNvSpPr/>
            <p:nvPr/>
          </p:nvSpPr>
          <p:spPr bwMode="auto">
            <a:xfrm>
              <a:off x="4950" y="679"/>
              <a:ext cx="53" cy="52"/>
            </a:xfrm>
            <a:custGeom>
              <a:avLst/>
              <a:gdLst>
                <a:gd name="T0" fmla="*/ 2 w 34"/>
                <a:gd name="T1" fmla="*/ 14 h 33"/>
                <a:gd name="T2" fmla="*/ 14 w 34"/>
                <a:gd name="T3" fmla="*/ 32 h 33"/>
                <a:gd name="T4" fmla="*/ 32 w 34"/>
                <a:gd name="T5" fmla="*/ 19 h 33"/>
                <a:gd name="T6" fmla="*/ 20 w 34"/>
                <a:gd name="T7" fmla="*/ 1 h 33"/>
                <a:gd name="T8" fmla="*/ 2 w 34"/>
                <a:gd name="T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3">
                  <a:moveTo>
                    <a:pt x="2" y="14"/>
                  </a:moveTo>
                  <a:cubicBezTo>
                    <a:pt x="0" y="22"/>
                    <a:pt x="6" y="30"/>
                    <a:pt x="14" y="32"/>
                  </a:cubicBezTo>
                  <a:cubicBezTo>
                    <a:pt x="23" y="33"/>
                    <a:pt x="31" y="28"/>
                    <a:pt x="32" y="19"/>
                  </a:cubicBezTo>
                  <a:cubicBezTo>
                    <a:pt x="34" y="11"/>
                    <a:pt x="28" y="3"/>
                    <a:pt x="20" y="1"/>
                  </a:cubicBezTo>
                  <a:cubicBezTo>
                    <a:pt x="12" y="0"/>
                    <a:pt x="4" y="5"/>
                    <a:pt x="2" y="14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198"/>
            <p:cNvSpPr/>
            <p:nvPr/>
          </p:nvSpPr>
          <p:spPr bwMode="auto">
            <a:xfrm>
              <a:off x="5112" y="440"/>
              <a:ext cx="213" cy="472"/>
            </a:xfrm>
            <a:custGeom>
              <a:avLst/>
              <a:gdLst>
                <a:gd name="T0" fmla="*/ 136 w 136"/>
                <a:gd name="T1" fmla="*/ 1 h 302"/>
                <a:gd name="T2" fmla="*/ 0 w 136"/>
                <a:gd name="T3" fmla="*/ 302 h 302"/>
                <a:gd name="T4" fmla="*/ 129 w 136"/>
                <a:gd name="T5" fmla="*/ 0 h 302"/>
                <a:gd name="T6" fmla="*/ 136 w 136"/>
                <a:gd name="T7" fmla="*/ 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302">
                  <a:moveTo>
                    <a:pt x="136" y="1"/>
                  </a:moveTo>
                  <a:cubicBezTo>
                    <a:pt x="135" y="2"/>
                    <a:pt x="101" y="250"/>
                    <a:pt x="0" y="302"/>
                  </a:cubicBezTo>
                  <a:cubicBezTo>
                    <a:pt x="3" y="297"/>
                    <a:pt x="86" y="261"/>
                    <a:pt x="129" y="0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199"/>
            <p:cNvSpPr/>
            <p:nvPr/>
          </p:nvSpPr>
          <p:spPr bwMode="auto">
            <a:xfrm>
              <a:off x="5094" y="880"/>
              <a:ext cx="54" cy="54"/>
            </a:xfrm>
            <a:custGeom>
              <a:avLst/>
              <a:gdLst>
                <a:gd name="T0" fmla="*/ 4 w 35"/>
                <a:gd name="T1" fmla="*/ 25 h 35"/>
                <a:gd name="T2" fmla="*/ 25 w 35"/>
                <a:gd name="T3" fmla="*/ 31 h 35"/>
                <a:gd name="T4" fmla="*/ 31 w 35"/>
                <a:gd name="T5" fmla="*/ 11 h 35"/>
                <a:gd name="T6" fmla="*/ 11 w 35"/>
                <a:gd name="T7" fmla="*/ 4 h 35"/>
                <a:gd name="T8" fmla="*/ 4 w 35"/>
                <a:gd name="T9" fmla="*/ 2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4" y="25"/>
                  </a:moveTo>
                  <a:cubicBezTo>
                    <a:pt x="8" y="32"/>
                    <a:pt x="17" y="35"/>
                    <a:pt x="25" y="31"/>
                  </a:cubicBezTo>
                  <a:cubicBezTo>
                    <a:pt x="32" y="28"/>
                    <a:pt x="35" y="18"/>
                    <a:pt x="31" y="11"/>
                  </a:cubicBezTo>
                  <a:cubicBezTo>
                    <a:pt x="27" y="3"/>
                    <a:pt x="18" y="0"/>
                    <a:pt x="11" y="4"/>
                  </a:cubicBezTo>
                  <a:cubicBezTo>
                    <a:pt x="3" y="8"/>
                    <a:pt x="0" y="17"/>
                    <a:pt x="4" y="25"/>
                  </a:cubicBezTo>
                  <a:close/>
                </a:path>
              </a:pathLst>
            </a:custGeom>
            <a:solidFill>
              <a:srgbClr val="775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200"/>
            <p:cNvSpPr/>
            <p:nvPr/>
          </p:nvSpPr>
          <p:spPr bwMode="auto">
            <a:xfrm>
              <a:off x="5378" y="392"/>
              <a:ext cx="507" cy="688"/>
            </a:xfrm>
            <a:custGeom>
              <a:avLst/>
              <a:gdLst>
                <a:gd name="T0" fmla="*/ 160 w 324"/>
                <a:gd name="T1" fmla="*/ 424 h 440"/>
                <a:gd name="T2" fmla="*/ 71 w 324"/>
                <a:gd name="T3" fmla="*/ 334 h 440"/>
                <a:gd name="T4" fmla="*/ 19 w 324"/>
                <a:gd name="T5" fmla="*/ 298 h 440"/>
                <a:gd name="T6" fmla="*/ 93 w 324"/>
                <a:gd name="T7" fmla="*/ 10 h 440"/>
                <a:gd name="T8" fmla="*/ 160 w 324"/>
                <a:gd name="T9" fmla="*/ 424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440">
                  <a:moveTo>
                    <a:pt x="160" y="424"/>
                  </a:moveTo>
                  <a:cubicBezTo>
                    <a:pt x="111" y="420"/>
                    <a:pt x="73" y="370"/>
                    <a:pt x="71" y="334"/>
                  </a:cubicBezTo>
                  <a:cubicBezTo>
                    <a:pt x="69" y="299"/>
                    <a:pt x="39" y="321"/>
                    <a:pt x="19" y="298"/>
                  </a:cubicBezTo>
                  <a:cubicBezTo>
                    <a:pt x="0" y="274"/>
                    <a:pt x="45" y="0"/>
                    <a:pt x="93" y="10"/>
                  </a:cubicBezTo>
                  <a:cubicBezTo>
                    <a:pt x="265" y="48"/>
                    <a:pt x="324" y="440"/>
                    <a:pt x="160" y="424"/>
                  </a:cubicBezTo>
                  <a:close/>
                </a:path>
              </a:pathLst>
            </a:custGeom>
            <a:solidFill>
              <a:srgbClr val="D97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201"/>
            <p:cNvSpPr/>
            <p:nvPr/>
          </p:nvSpPr>
          <p:spPr bwMode="auto">
            <a:xfrm>
              <a:off x="5613" y="451"/>
              <a:ext cx="113" cy="596"/>
            </a:xfrm>
            <a:custGeom>
              <a:avLst/>
              <a:gdLst>
                <a:gd name="T0" fmla="*/ 50 w 72"/>
                <a:gd name="T1" fmla="*/ 380 h 381"/>
                <a:gd name="T2" fmla="*/ 57 w 72"/>
                <a:gd name="T3" fmla="*/ 156 h 381"/>
                <a:gd name="T4" fmla="*/ 0 w 72"/>
                <a:gd name="T5" fmla="*/ 1 h 381"/>
                <a:gd name="T6" fmla="*/ 1 w 72"/>
                <a:gd name="T7" fmla="*/ 0 h 381"/>
                <a:gd name="T8" fmla="*/ 60 w 72"/>
                <a:gd name="T9" fmla="*/ 156 h 381"/>
                <a:gd name="T10" fmla="*/ 52 w 72"/>
                <a:gd name="T11" fmla="*/ 381 h 381"/>
                <a:gd name="T12" fmla="*/ 50 w 72"/>
                <a:gd name="T13" fmla="*/ 38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381">
                  <a:moveTo>
                    <a:pt x="50" y="380"/>
                  </a:moveTo>
                  <a:cubicBezTo>
                    <a:pt x="56" y="344"/>
                    <a:pt x="70" y="250"/>
                    <a:pt x="57" y="156"/>
                  </a:cubicBezTo>
                  <a:cubicBezTo>
                    <a:pt x="50" y="100"/>
                    <a:pt x="33" y="44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5" y="43"/>
                    <a:pt x="52" y="99"/>
                    <a:pt x="60" y="156"/>
                  </a:cubicBezTo>
                  <a:cubicBezTo>
                    <a:pt x="72" y="250"/>
                    <a:pt x="59" y="345"/>
                    <a:pt x="52" y="381"/>
                  </a:cubicBezTo>
                  <a:lnTo>
                    <a:pt x="50" y="3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202"/>
            <p:cNvSpPr/>
            <p:nvPr/>
          </p:nvSpPr>
          <p:spPr bwMode="auto">
            <a:xfrm>
              <a:off x="5530" y="418"/>
              <a:ext cx="144" cy="638"/>
            </a:xfrm>
            <a:custGeom>
              <a:avLst/>
              <a:gdLst>
                <a:gd name="T0" fmla="*/ 66 w 92"/>
                <a:gd name="T1" fmla="*/ 407 h 408"/>
                <a:gd name="T2" fmla="*/ 73 w 92"/>
                <a:gd name="T3" fmla="*/ 161 h 408"/>
                <a:gd name="T4" fmla="*/ 0 w 92"/>
                <a:gd name="T5" fmla="*/ 2 h 408"/>
                <a:gd name="T6" fmla="*/ 2 w 92"/>
                <a:gd name="T7" fmla="*/ 0 h 408"/>
                <a:gd name="T8" fmla="*/ 75 w 92"/>
                <a:gd name="T9" fmla="*/ 161 h 408"/>
                <a:gd name="T10" fmla="*/ 68 w 92"/>
                <a:gd name="T11" fmla="*/ 408 h 408"/>
                <a:gd name="T12" fmla="*/ 66 w 92"/>
                <a:gd name="T13" fmla="*/ 407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408">
                  <a:moveTo>
                    <a:pt x="66" y="407"/>
                  </a:moveTo>
                  <a:cubicBezTo>
                    <a:pt x="72" y="377"/>
                    <a:pt x="90" y="267"/>
                    <a:pt x="73" y="161"/>
                  </a:cubicBezTo>
                  <a:cubicBezTo>
                    <a:pt x="63" y="101"/>
                    <a:pt x="42" y="43"/>
                    <a:pt x="0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4" y="41"/>
                    <a:pt x="65" y="100"/>
                    <a:pt x="75" y="161"/>
                  </a:cubicBezTo>
                  <a:cubicBezTo>
                    <a:pt x="92" y="267"/>
                    <a:pt x="74" y="378"/>
                    <a:pt x="68" y="408"/>
                  </a:cubicBezTo>
                  <a:lnTo>
                    <a:pt x="66" y="4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203"/>
            <p:cNvSpPr/>
            <p:nvPr/>
          </p:nvSpPr>
          <p:spPr bwMode="auto">
            <a:xfrm>
              <a:off x="5488" y="428"/>
              <a:ext cx="105" cy="598"/>
            </a:xfrm>
            <a:custGeom>
              <a:avLst/>
              <a:gdLst>
                <a:gd name="T0" fmla="*/ 43 w 67"/>
                <a:gd name="T1" fmla="*/ 382 h 383"/>
                <a:gd name="T2" fmla="*/ 53 w 67"/>
                <a:gd name="T3" fmla="*/ 159 h 383"/>
                <a:gd name="T4" fmla="*/ 0 w 67"/>
                <a:gd name="T5" fmla="*/ 2 h 383"/>
                <a:gd name="T6" fmla="*/ 2 w 67"/>
                <a:gd name="T7" fmla="*/ 0 h 383"/>
                <a:gd name="T8" fmla="*/ 56 w 67"/>
                <a:gd name="T9" fmla="*/ 159 h 383"/>
                <a:gd name="T10" fmla="*/ 45 w 67"/>
                <a:gd name="T11" fmla="*/ 383 h 383"/>
                <a:gd name="T12" fmla="*/ 43 w 67"/>
                <a:gd name="T13" fmla="*/ 38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383">
                  <a:moveTo>
                    <a:pt x="43" y="382"/>
                  </a:moveTo>
                  <a:cubicBezTo>
                    <a:pt x="48" y="357"/>
                    <a:pt x="64" y="259"/>
                    <a:pt x="53" y="159"/>
                  </a:cubicBezTo>
                  <a:cubicBezTo>
                    <a:pt x="47" y="103"/>
                    <a:pt x="32" y="46"/>
                    <a:pt x="0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4" y="45"/>
                    <a:pt x="49" y="102"/>
                    <a:pt x="56" y="159"/>
                  </a:cubicBezTo>
                  <a:cubicBezTo>
                    <a:pt x="67" y="259"/>
                    <a:pt x="50" y="357"/>
                    <a:pt x="45" y="383"/>
                  </a:cubicBezTo>
                  <a:lnTo>
                    <a:pt x="43" y="3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204"/>
            <p:cNvSpPr/>
            <p:nvPr/>
          </p:nvSpPr>
          <p:spPr bwMode="auto">
            <a:xfrm>
              <a:off x="5471" y="461"/>
              <a:ext cx="28" cy="425"/>
            </a:xfrm>
            <a:custGeom>
              <a:avLst/>
              <a:gdLst>
                <a:gd name="T0" fmla="*/ 3 w 18"/>
                <a:gd name="T1" fmla="*/ 272 h 272"/>
                <a:gd name="T2" fmla="*/ 14 w 18"/>
                <a:gd name="T3" fmla="*/ 126 h 272"/>
                <a:gd name="T4" fmla="*/ 0 w 18"/>
                <a:gd name="T5" fmla="*/ 1 h 272"/>
                <a:gd name="T6" fmla="*/ 2 w 18"/>
                <a:gd name="T7" fmla="*/ 0 h 272"/>
                <a:gd name="T8" fmla="*/ 17 w 18"/>
                <a:gd name="T9" fmla="*/ 126 h 272"/>
                <a:gd name="T10" fmla="*/ 5 w 18"/>
                <a:gd name="T11" fmla="*/ 272 h 272"/>
                <a:gd name="T12" fmla="*/ 3 w 18"/>
                <a:gd name="T13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72">
                  <a:moveTo>
                    <a:pt x="3" y="272"/>
                  </a:moveTo>
                  <a:cubicBezTo>
                    <a:pt x="8" y="243"/>
                    <a:pt x="15" y="188"/>
                    <a:pt x="14" y="126"/>
                  </a:cubicBezTo>
                  <a:cubicBezTo>
                    <a:pt x="14" y="85"/>
                    <a:pt x="10" y="42"/>
                    <a:pt x="0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2" y="42"/>
                    <a:pt x="16" y="85"/>
                    <a:pt x="17" y="126"/>
                  </a:cubicBezTo>
                  <a:cubicBezTo>
                    <a:pt x="18" y="188"/>
                    <a:pt x="10" y="243"/>
                    <a:pt x="5" y="272"/>
                  </a:cubicBezTo>
                  <a:lnTo>
                    <a:pt x="3" y="2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205"/>
            <p:cNvSpPr/>
            <p:nvPr/>
          </p:nvSpPr>
          <p:spPr bwMode="auto">
            <a:xfrm>
              <a:off x="4807" y="218"/>
              <a:ext cx="754" cy="430"/>
            </a:xfrm>
            <a:custGeom>
              <a:avLst/>
              <a:gdLst>
                <a:gd name="T0" fmla="*/ 164 w 482"/>
                <a:gd name="T1" fmla="*/ 24 h 275"/>
                <a:gd name="T2" fmla="*/ 59 w 482"/>
                <a:gd name="T3" fmla="*/ 165 h 275"/>
                <a:gd name="T4" fmla="*/ 171 w 482"/>
                <a:gd name="T5" fmla="*/ 225 h 275"/>
                <a:gd name="T6" fmla="*/ 221 w 482"/>
                <a:gd name="T7" fmla="*/ 263 h 275"/>
                <a:gd name="T8" fmla="*/ 458 w 482"/>
                <a:gd name="T9" fmla="*/ 121 h 275"/>
                <a:gd name="T10" fmla="*/ 164 w 482"/>
                <a:gd name="T11" fmla="*/ 24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2" h="275">
                  <a:moveTo>
                    <a:pt x="164" y="24"/>
                  </a:moveTo>
                  <a:cubicBezTo>
                    <a:pt x="155" y="32"/>
                    <a:pt x="0" y="64"/>
                    <a:pt x="59" y="165"/>
                  </a:cubicBezTo>
                  <a:cubicBezTo>
                    <a:pt x="84" y="208"/>
                    <a:pt x="137" y="233"/>
                    <a:pt x="171" y="225"/>
                  </a:cubicBezTo>
                  <a:cubicBezTo>
                    <a:pt x="206" y="216"/>
                    <a:pt x="193" y="251"/>
                    <a:pt x="221" y="263"/>
                  </a:cubicBezTo>
                  <a:cubicBezTo>
                    <a:pt x="249" y="275"/>
                    <a:pt x="482" y="164"/>
                    <a:pt x="458" y="121"/>
                  </a:cubicBezTo>
                  <a:cubicBezTo>
                    <a:pt x="416" y="45"/>
                    <a:pt x="196" y="0"/>
                    <a:pt x="164" y="24"/>
                  </a:cubicBezTo>
                  <a:close/>
                </a:path>
              </a:pathLst>
            </a:custGeom>
            <a:solidFill>
              <a:srgbClr val="D97D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206"/>
            <p:cNvSpPr/>
            <p:nvPr/>
          </p:nvSpPr>
          <p:spPr bwMode="auto">
            <a:xfrm>
              <a:off x="4879" y="276"/>
              <a:ext cx="431" cy="114"/>
            </a:xfrm>
            <a:custGeom>
              <a:avLst/>
              <a:gdLst>
                <a:gd name="T0" fmla="*/ 0 w 275"/>
                <a:gd name="T1" fmla="*/ 71 h 73"/>
                <a:gd name="T2" fmla="*/ 147 w 275"/>
                <a:gd name="T3" fmla="*/ 18 h 73"/>
                <a:gd name="T4" fmla="*/ 275 w 275"/>
                <a:gd name="T5" fmla="*/ 1 h 73"/>
                <a:gd name="T6" fmla="*/ 275 w 275"/>
                <a:gd name="T7" fmla="*/ 3 h 73"/>
                <a:gd name="T8" fmla="*/ 147 w 275"/>
                <a:gd name="T9" fmla="*/ 20 h 73"/>
                <a:gd name="T10" fmla="*/ 1 w 275"/>
                <a:gd name="T11" fmla="*/ 73 h 73"/>
                <a:gd name="T12" fmla="*/ 0 w 275"/>
                <a:gd name="T13" fmla="*/ 7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5" h="73">
                  <a:moveTo>
                    <a:pt x="0" y="71"/>
                  </a:moveTo>
                  <a:cubicBezTo>
                    <a:pt x="32" y="56"/>
                    <a:pt x="86" y="33"/>
                    <a:pt x="147" y="18"/>
                  </a:cubicBezTo>
                  <a:cubicBezTo>
                    <a:pt x="188" y="7"/>
                    <a:pt x="232" y="0"/>
                    <a:pt x="275" y="1"/>
                  </a:cubicBezTo>
                  <a:cubicBezTo>
                    <a:pt x="275" y="3"/>
                    <a:pt x="275" y="3"/>
                    <a:pt x="275" y="3"/>
                  </a:cubicBezTo>
                  <a:cubicBezTo>
                    <a:pt x="232" y="2"/>
                    <a:pt x="188" y="9"/>
                    <a:pt x="147" y="20"/>
                  </a:cubicBezTo>
                  <a:cubicBezTo>
                    <a:pt x="87" y="35"/>
                    <a:pt x="33" y="58"/>
                    <a:pt x="1" y="73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207"/>
            <p:cNvSpPr/>
            <p:nvPr/>
          </p:nvSpPr>
          <p:spPr bwMode="auto">
            <a:xfrm>
              <a:off x="4886" y="325"/>
              <a:ext cx="604" cy="125"/>
            </a:xfrm>
            <a:custGeom>
              <a:avLst/>
              <a:gdLst>
                <a:gd name="T0" fmla="*/ 0 w 386"/>
                <a:gd name="T1" fmla="*/ 78 h 80"/>
                <a:gd name="T2" fmla="*/ 219 w 386"/>
                <a:gd name="T3" fmla="*/ 7 h 80"/>
                <a:gd name="T4" fmla="*/ 386 w 386"/>
                <a:gd name="T5" fmla="*/ 26 h 80"/>
                <a:gd name="T6" fmla="*/ 385 w 386"/>
                <a:gd name="T7" fmla="*/ 28 h 80"/>
                <a:gd name="T8" fmla="*/ 220 w 386"/>
                <a:gd name="T9" fmla="*/ 9 h 80"/>
                <a:gd name="T10" fmla="*/ 1 w 386"/>
                <a:gd name="T11" fmla="*/ 80 h 80"/>
                <a:gd name="T12" fmla="*/ 0 w 386"/>
                <a:gd name="T13" fmla="*/ 7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6" h="80">
                  <a:moveTo>
                    <a:pt x="0" y="78"/>
                  </a:moveTo>
                  <a:cubicBezTo>
                    <a:pt x="40" y="58"/>
                    <a:pt x="128" y="19"/>
                    <a:pt x="219" y="7"/>
                  </a:cubicBezTo>
                  <a:cubicBezTo>
                    <a:pt x="277" y="0"/>
                    <a:pt x="336" y="2"/>
                    <a:pt x="386" y="26"/>
                  </a:cubicBezTo>
                  <a:cubicBezTo>
                    <a:pt x="385" y="28"/>
                    <a:pt x="385" y="28"/>
                    <a:pt x="385" y="28"/>
                  </a:cubicBezTo>
                  <a:cubicBezTo>
                    <a:pt x="336" y="4"/>
                    <a:pt x="277" y="2"/>
                    <a:pt x="220" y="9"/>
                  </a:cubicBezTo>
                  <a:cubicBezTo>
                    <a:pt x="128" y="22"/>
                    <a:pt x="41" y="60"/>
                    <a:pt x="1" y="80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208"/>
            <p:cNvSpPr/>
            <p:nvPr/>
          </p:nvSpPr>
          <p:spPr bwMode="auto">
            <a:xfrm>
              <a:off x="4931" y="390"/>
              <a:ext cx="596" cy="128"/>
            </a:xfrm>
            <a:custGeom>
              <a:avLst/>
              <a:gdLst>
                <a:gd name="T0" fmla="*/ 0 w 381"/>
                <a:gd name="T1" fmla="*/ 80 h 82"/>
                <a:gd name="T2" fmla="*/ 215 w 381"/>
                <a:gd name="T3" fmla="*/ 8 h 82"/>
                <a:gd name="T4" fmla="*/ 381 w 381"/>
                <a:gd name="T5" fmla="*/ 21 h 82"/>
                <a:gd name="T6" fmla="*/ 380 w 381"/>
                <a:gd name="T7" fmla="*/ 23 h 82"/>
                <a:gd name="T8" fmla="*/ 215 w 381"/>
                <a:gd name="T9" fmla="*/ 11 h 82"/>
                <a:gd name="T10" fmla="*/ 1 w 381"/>
                <a:gd name="T11" fmla="*/ 82 h 82"/>
                <a:gd name="T12" fmla="*/ 0 w 381"/>
                <a:gd name="T13" fmla="*/ 8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1" h="82">
                  <a:moveTo>
                    <a:pt x="0" y="80"/>
                  </a:moveTo>
                  <a:cubicBezTo>
                    <a:pt x="36" y="62"/>
                    <a:pt x="122" y="23"/>
                    <a:pt x="215" y="8"/>
                  </a:cubicBezTo>
                  <a:cubicBezTo>
                    <a:pt x="271" y="0"/>
                    <a:pt x="330" y="0"/>
                    <a:pt x="381" y="21"/>
                  </a:cubicBezTo>
                  <a:cubicBezTo>
                    <a:pt x="380" y="23"/>
                    <a:pt x="380" y="23"/>
                    <a:pt x="380" y="23"/>
                  </a:cubicBezTo>
                  <a:cubicBezTo>
                    <a:pt x="330" y="2"/>
                    <a:pt x="271" y="2"/>
                    <a:pt x="215" y="11"/>
                  </a:cubicBezTo>
                  <a:cubicBezTo>
                    <a:pt x="123" y="25"/>
                    <a:pt x="36" y="64"/>
                    <a:pt x="1" y="82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209"/>
            <p:cNvSpPr/>
            <p:nvPr/>
          </p:nvSpPr>
          <p:spPr bwMode="auto">
            <a:xfrm>
              <a:off x="5050" y="439"/>
              <a:ext cx="468" cy="134"/>
            </a:xfrm>
            <a:custGeom>
              <a:avLst/>
              <a:gdLst>
                <a:gd name="T0" fmla="*/ 0 w 299"/>
                <a:gd name="T1" fmla="*/ 84 h 86"/>
                <a:gd name="T2" fmla="*/ 158 w 299"/>
                <a:gd name="T3" fmla="*/ 22 h 86"/>
                <a:gd name="T4" fmla="*/ 299 w 299"/>
                <a:gd name="T5" fmla="*/ 1 h 86"/>
                <a:gd name="T6" fmla="*/ 299 w 299"/>
                <a:gd name="T7" fmla="*/ 4 h 86"/>
                <a:gd name="T8" fmla="*/ 159 w 299"/>
                <a:gd name="T9" fmla="*/ 24 h 86"/>
                <a:gd name="T10" fmla="*/ 1 w 299"/>
                <a:gd name="T11" fmla="*/ 86 h 86"/>
                <a:gd name="T12" fmla="*/ 0 w 299"/>
                <a:gd name="T13" fmla="*/ 8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9" h="86">
                  <a:moveTo>
                    <a:pt x="0" y="84"/>
                  </a:moveTo>
                  <a:cubicBezTo>
                    <a:pt x="19" y="74"/>
                    <a:pt x="82" y="43"/>
                    <a:pt x="158" y="22"/>
                  </a:cubicBezTo>
                  <a:cubicBezTo>
                    <a:pt x="203" y="9"/>
                    <a:pt x="251" y="0"/>
                    <a:pt x="299" y="1"/>
                  </a:cubicBezTo>
                  <a:cubicBezTo>
                    <a:pt x="299" y="4"/>
                    <a:pt x="299" y="4"/>
                    <a:pt x="299" y="4"/>
                  </a:cubicBezTo>
                  <a:cubicBezTo>
                    <a:pt x="252" y="3"/>
                    <a:pt x="203" y="12"/>
                    <a:pt x="159" y="24"/>
                  </a:cubicBezTo>
                  <a:cubicBezTo>
                    <a:pt x="83" y="45"/>
                    <a:pt x="20" y="76"/>
                    <a:pt x="1" y="86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210"/>
            <p:cNvSpPr/>
            <p:nvPr/>
          </p:nvSpPr>
          <p:spPr bwMode="auto">
            <a:xfrm>
              <a:off x="5103" y="337"/>
              <a:ext cx="501" cy="566"/>
            </a:xfrm>
            <a:custGeom>
              <a:avLst/>
              <a:gdLst>
                <a:gd name="T0" fmla="*/ 11 w 320"/>
                <a:gd name="T1" fmla="*/ 137 h 362"/>
                <a:gd name="T2" fmla="*/ 36 w 320"/>
                <a:gd name="T3" fmla="*/ 218 h 362"/>
                <a:gd name="T4" fmla="*/ 39 w 320"/>
                <a:gd name="T5" fmla="*/ 332 h 362"/>
                <a:gd name="T6" fmla="*/ 156 w 320"/>
                <a:gd name="T7" fmla="*/ 305 h 362"/>
                <a:gd name="T8" fmla="*/ 248 w 320"/>
                <a:gd name="T9" fmla="*/ 326 h 362"/>
                <a:gd name="T10" fmla="*/ 276 w 320"/>
                <a:gd name="T11" fmla="*/ 34 h 362"/>
                <a:gd name="T12" fmla="*/ 11 w 320"/>
                <a:gd name="T13" fmla="*/ 137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0" h="362">
                  <a:moveTo>
                    <a:pt x="11" y="137"/>
                  </a:moveTo>
                  <a:cubicBezTo>
                    <a:pt x="5" y="175"/>
                    <a:pt x="43" y="197"/>
                    <a:pt x="36" y="218"/>
                  </a:cubicBezTo>
                  <a:cubicBezTo>
                    <a:pt x="28" y="239"/>
                    <a:pt x="0" y="302"/>
                    <a:pt x="39" y="332"/>
                  </a:cubicBezTo>
                  <a:cubicBezTo>
                    <a:pt x="78" y="362"/>
                    <a:pt x="137" y="335"/>
                    <a:pt x="156" y="305"/>
                  </a:cubicBezTo>
                  <a:cubicBezTo>
                    <a:pt x="176" y="275"/>
                    <a:pt x="197" y="339"/>
                    <a:pt x="248" y="326"/>
                  </a:cubicBezTo>
                  <a:cubicBezTo>
                    <a:pt x="299" y="313"/>
                    <a:pt x="320" y="53"/>
                    <a:pt x="276" y="34"/>
                  </a:cubicBezTo>
                  <a:cubicBezTo>
                    <a:pt x="198" y="0"/>
                    <a:pt x="18" y="99"/>
                    <a:pt x="11" y="137"/>
                  </a:cubicBezTo>
                  <a:close/>
                </a:path>
              </a:pathLst>
            </a:custGeom>
            <a:solidFill>
              <a:srgbClr val="DD8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211"/>
            <p:cNvSpPr/>
            <p:nvPr/>
          </p:nvSpPr>
          <p:spPr bwMode="auto">
            <a:xfrm>
              <a:off x="5422" y="393"/>
              <a:ext cx="133" cy="444"/>
            </a:xfrm>
            <a:custGeom>
              <a:avLst/>
              <a:gdLst>
                <a:gd name="T0" fmla="*/ 0 w 85"/>
                <a:gd name="T1" fmla="*/ 283 h 284"/>
                <a:gd name="T2" fmla="*/ 66 w 85"/>
                <a:gd name="T3" fmla="*/ 113 h 284"/>
                <a:gd name="T4" fmla="*/ 74 w 85"/>
                <a:gd name="T5" fmla="*/ 0 h 284"/>
                <a:gd name="T6" fmla="*/ 77 w 85"/>
                <a:gd name="T7" fmla="*/ 0 h 284"/>
                <a:gd name="T8" fmla="*/ 68 w 85"/>
                <a:gd name="T9" fmla="*/ 114 h 284"/>
                <a:gd name="T10" fmla="*/ 2 w 85"/>
                <a:gd name="T11" fmla="*/ 284 h 284"/>
                <a:gd name="T12" fmla="*/ 0 w 85"/>
                <a:gd name="T13" fmla="*/ 283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284">
                  <a:moveTo>
                    <a:pt x="0" y="283"/>
                  </a:moveTo>
                  <a:cubicBezTo>
                    <a:pt x="15" y="251"/>
                    <a:pt x="48" y="181"/>
                    <a:pt x="66" y="113"/>
                  </a:cubicBezTo>
                  <a:cubicBezTo>
                    <a:pt x="77" y="71"/>
                    <a:pt x="82" y="30"/>
                    <a:pt x="74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5" y="30"/>
                    <a:pt x="79" y="72"/>
                    <a:pt x="68" y="114"/>
                  </a:cubicBezTo>
                  <a:cubicBezTo>
                    <a:pt x="50" y="182"/>
                    <a:pt x="17" y="252"/>
                    <a:pt x="2" y="284"/>
                  </a:cubicBezTo>
                  <a:lnTo>
                    <a:pt x="0" y="2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212"/>
            <p:cNvSpPr/>
            <p:nvPr/>
          </p:nvSpPr>
          <p:spPr bwMode="auto">
            <a:xfrm>
              <a:off x="5336" y="393"/>
              <a:ext cx="207" cy="435"/>
            </a:xfrm>
            <a:custGeom>
              <a:avLst/>
              <a:gdLst>
                <a:gd name="T0" fmla="*/ 0 w 132"/>
                <a:gd name="T1" fmla="*/ 276 h 278"/>
                <a:gd name="T2" fmla="*/ 74 w 132"/>
                <a:gd name="T3" fmla="*/ 145 h 278"/>
                <a:gd name="T4" fmla="*/ 129 w 132"/>
                <a:gd name="T5" fmla="*/ 0 h 278"/>
                <a:gd name="T6" fmla="*/ 132 w 132"/>
                <a:gd name="T7" fmla="*/ 0 h 278"/>
                <a:gd name="T8" fmla="*/ 76 w 132"/>
                <a:gd name="T9" fmla="*/ 146 h 278"/>
                <a:gd name="T10" fmla="*/ 2 w 132"/>
                <a:gd name="T11" fmla="*/ 278 h 278"/>
                <a:gd name="T12" fmla="*/ 0 w 132"/>
                <a:gd name="T13" fmla="*/ 27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278">
                  <a:moveTo>
                    <a:pt x="0" y="276"/>
                  </a:moveTo>
                  <a:cubicBezTo>
                    <a:pt x="10" y="262"/>
                    <a:pt x="41" y="216"/>
                    <a:pt x="74" y="145"/>
                  </a:cubicBezTo>
                  <a:cubicBezTo>
                    <a:pt x="93" y="104"/>
                    <a:pt x="113" y="55"/>
                    <a:pt x="129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5" y="56"/>
                    <a:pt x="95" y="105"/>
                    <a:pt x="76" y="146"/>
                  </a:cubicBezTo>
                  <a:cubicBezTo>
                    <a:pt x="43" y="217"/>
                    <a:pt x="12" y="263"/>
                    <a:pt x="2" y="278"/>
                  </a:cubicBezTo>
                  <a:lnTo>
                    <a:pt x="0" y="2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213"/>
            <p:cNvSpPr/>
            <p:nvPr/>
          </p:nvSpPr>
          <p:spPr bwMode="auto">
            <a:xfrm>
              <a:off x="5211" y="390"/>
              <a:ext cx="327" cy="486"/>
            </a:xfrm>
            <a:custGeom>
              <a:avLst/>
              <a:gdLst>
                <a:gd name="T0" fmla="*/ 0 w 209"/>
                <a:gd name="T1" fmla="*/ 310 h 311"/>
                <a:gd name="T2" fmla="*/ 110 w 209"/>
                <a:gd name="T3" fmla="*/ 156 h 311"/>
                <a:gd name="T4" fmla="*/ 207 w 209"/>
                <a:gd name="T5" fmla="*/ 0 h 311"/>
                <a:gd name="T6" fmla="*/ 209 w 209"/>
                <a:gd name="T7" fmla="*/ 1 h 311"/>
                <a:gd name="T8" fmla="*/ 112 w 209"/>
                <a:gd name="T9" fmla="*/ 157 h 311"/>
                <a:gd name="T10" fmla="*/ 2 w 209"/>
                <a:gd name="T11" fmla="*/ 311 h 311"/>
                <a:gd name="T12" fmla="*/ 0 w 209"/>
                <a:gd name="T13" fmla="*/ 31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311">
                  <a:moveTo>
                    <a:pt x="0" y="310"/>
                  </a:moveTo>
                  <a:cubicBezTo>
                    <a:pt x="19" y="284"/>
                    <a:pt x="66" y="220"/>
                    <a:pt x="110" y="156"/>
                  </a:cubicBezTo>
                  <a:cubicBezTo>
                    <a:pt x="155" y="91"/>
                    <a:pt x="197" y="27"/>
                    <a:pt x="207" y="0"/>
                  </a:cubicBezTo>
                  <a:cubicBezTo>
                    <a:pt x="209" y="1"/>
                    <a:pt x="209" y="1"/>
                    <a:pt x="209" y="1"/>
                  </a:cubicBezTo>
                  <a:cubicBezTo>
                    <a:pt x="199" y="28"/>
                    <a:pt x="157" y="93"/>
                    <a:pt x="112" y="157"/>
                  </a:cubicBezTo>
                  <a:cubicBezTo>
                    <a:pt x="68" y="221"/>
                    <a:pt x="21" y="285"/>
                    <a:pt x="2" y="311"/>
                  </a:cubicBezTo>
                  <a:lnTo>
                    <a:pt x="0" y="3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214"/>
            <p:cNvSpPr/>
            <p:nvPr/>
          </p:nvSpPr>
          <p:spPr bwMode="auto">
            <a:xfrm>
              <a:off x="5130" y="384"/>
              <a:ext cx="392" cy="224"/>
            </a:xfrm>
            <a:custGeom>
              <a:avLst/>
              <a:gdLst>
                <a:gd name="T0" fmla="*/ 0 w 251"/>
                <a:gd name="T1" fmla="*/ 141 h 143"/>
                <a:gd name="T2" fmla="*/ 142 w 251"/>
                <a:gd name="T3" fmla="*/ 37 h 143"/>
                <a:gd name="T4" fmla="*/ 251 w 251"/>
                <a:gd name="T5" fmla="*/ 0 h 143"/>
                <a:gd name="T6" fmla="*/ 251 w 251"/>
                <a:gd name="T7" fmla="*/ 2 h 143"/>
                <a:gd name="T8" fmla="*/ 143 w 251"/>
                <a:gd name="T9" fmla="*/ 39 h 143"/>
                <a:gd name="T10" fmla="*/ 1 w 251"/>
                <a:gd name="T11" fmla="*/ 143 h 143"/>
                <a:gd name="T12" fmla="*/ 0 w 251"/>
                <a:gd name="T13" fmla="*/ 14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1" h="143">
                  <a:moveTo>
                    <a:pt x="0" y="141"/>
                  </a:moveTo>
                  <a:cubicBezTo>
                    <a:pt x="28" y="116"/>
                    <a:pt x="84" y="70"/>
                    <a:pt x="142" y="37"/>
                  </a:cubicBezTo>
                  <a:cubicBezTo>
                    <a:pt x="179" y="16"/>
                    <a:pt x="218" y="1"/>
                    <a:pt x="251" y="0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18" y="3"/>
                    <a:pt x="180" y="18"/>
                    <a:pt x="143" y="39"/>
                  </a:cubicBezTo>
                  <a:cubicBezTo>
                    <a:pt x="85" y="72"/>
                    <a:pt x="30" y="118"/>
                    <a:pt x="1" y="143"/>
                  </a:cubicBezTo>
                  <a:lnTo>
                    <a:pt x="0" y="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215"/>
            <p:cNvSpPr/>
            <p:nvPr/>
          </p:nvSpPr>
          <p:spPr bwMode="auto">
            <a:xfrm>
              <a:off x="5159" y="386"/>
              <a:ext cx="370" cy="287"/>
            </a:xfrm>
            <a:custGeom>
              <a:avLst/>
              <a:gdLst>
                <a:gd name="T0" fmla="*/ 0 w 236"/>
                <a:gd name="T1" fmla="*/ 182 h 184"/>
                <a:gd name="T2" fmla="*/ 106 w 236"/>
                <a:gd name="T3" fmla="*/ 83 h 184"/>
                <a:gd name="T4" fmla="*/ 235 w 236"/>
                <a:gd name="T5" fmla="*/ 0 h 184"/>
                <a:gd name="T6" fmla="*/ 236 w 236"/>
                <a:gd name="T7" fmla="*/ 2 h 184"/>
                <a:gd name="T8" fmla="*/ 108 w 236"/>
                <a:gd name="T9" fmla="*/ 85 h 184"/>
                <a:gd name="T10" fmla="*/ 2 w 236"/>
                <a:gd name="T11" fmla="*/ 184 h 184"/>
                <a:gd name="T12" fmla="*/ 0 w 236"/>
                <a:gd name="T13" fmla="*/ 18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184">
                  <a:moveTo>
                    <a:pt x="0" y="182"/>
                  </a:moveTo>
                  <a:cubicBezTo>
                    <a:pt x="16" y="163"/>
                    <a:pt x="52" y="125"/>
                    <a:pt x="106" y="83"/>
                  </a:cubicBezTo>
                  <a:cubicBezTo>
                    <a:pt x="141" y="56"/>
                    <a:pt x="184" y="27"/>
                    <a:pt x="235" y="0"/>
                  </a:cubicBezTo>
                  <a:cubicBezTo>
                    <a:pt x="236" y="2"/>
                    <a:pt x="236" y="2"/>
                    <a:pt x="236" y="2"/>
                  </a:cubicBezTo>
                  <a:cubicBezTo>
                    <a:pt x="185" y="29"/>
                    <a:pt x="142" y="58"/>
                    <a:pt x="108" y="85"/>
                  </a:cubicBezTo>
                  <a:cubicBezTo>
                    <a:pt x="53" y="127"/>
                    <a:pt x="18" y="164"/>
                    <a:pt x="2" y="184"/>
                  </a:cubicBezTo>
                  <a:lnTo>
                    <a:pt x="0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216"/>
            <p:cNvSpPr/>
            <p:nvPr/>
          </p:nvSpPr>
          <p:spPr bwMode="auto">
            <a:xfrm>
              <a:off x="5147" y="386"/>
              <a:ext cx="383" cy="454"/>
            </a:xfrm>
            <a:custGeom>
              <a:avLst/>
              <a:gdLst>
                <a:gd name="T0" fmla="*/ 0 w 245"/>
                <a:gd name="T1" fmla="*/ 290 h 291"/>
                <a:gd name="T2" fmla="*/ 113 w 245"/>
                <a:gd name="T3" fmla="*/ 141 h 291"/>
                <a:gd name="T4" fmla="*/ 244 w 245"/>
                <a:gd name="T5" fmla="*/ 0 h 291"/>
                <a:gd name="T6" fmla="*/ 245 w 245"/>
                <a:gd name="T7" fmla="*/ 2 h 291"/>
                <a:gd name="T8" fmla="*/ 115 w 245"/>
                <a:gd name="T9" fmla="*/ 143 h 291"/>
                <a:gd name="T10" fmla="*/ 2 w 245"/>
                <a:gd name="T11" fmla="*/ 291 h 291"/>
                <a:gd name="T12" fmla="*/ 0 w 245"/>
                <a:gd name="T13" fmla="*/ 29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5" h="291">
                  <a:moveTo>
                    <a:pt x="0" y="290"/>
                  </a:moveTo>
                  <a:cubicBezTo>
                    <a:pt x="16" y="268"/>
                    <a:pt x="63" y="204"/>
                    <a:pt x="113" y="141"/>
                  </a:cubicBezTo>
                  <a:cubicBezTo>
                    <a:pt x="163" y="79"/>
                    <a:pt x="216" y="17"/>
                    <a:pt x="244" y="0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18" y="19"/>
                    <a:pt x="165" y="80"/>
                    <a:pt x="115" y="143"/>
                  </a:cubicBezTo>
                  <a:cubicBezTo>
                    <a:pt x="65" y="206"/>
                    <a:pt x="18" y="270"/>
                    <a:pt x="2" y="291"/>
                  </a:cubicBezTo>
                  <a:lnTo>
                    <a:pt x="0" y="2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54" name="文本框 253"/>
          <p:cNvSpPr txBox="1"/>
          <p:nvPr/>
        </p:nvSpPr>
        <p:spPr>
          <a:xfrm>
            <a:off x="3375095" y="2010369"/>
            <a:ext cx="5481038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lt"/>
              </a:rPr>
              <a:t>百变的</a:t>
            </a:r>
            <a:r>
              <a:rPr lang="zh-CN" altLang="en-US" sz="80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lt"/>
              </a:rPr>
              <a:t>图表</a:t>
            </a:r>
            <a:endParaRPr lang="zh-CN" altLang="en-US" sz="80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  <a:sym typeface="+mn-lt"/>
            </a:endParaRPr>
          </a:p>
        </p:txBody>
      </p:sp>
      <p:sp>
        <p:nvSpPr>
          <p:cNvPr id="256" name="圆角矩形 255"/>
          <p:cNvSpPr/>
          <p:nvPr/>
        </p:nvSpPr>
        <p:spPr>
          <a:xfrm>
            <a:off x="5081073" y="4415917"/>
            <a:ext cx="2036845" cy="359821"/>
          </a:xfrm>
          <a:prstGeom prst="roundRect">
            <a:avLst>
              <a:gd name="adj" fmla="val 50000"/>
            </a:avLst>
          </a:prstGeom>
          <a:solidFill>
            <a:srgbClr val="77513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775136"/>
              </a:solidFill>
              <a:effectLst/>
              <a:uLnTx/>
              <a:uFillTx/>
              <a:latin typeface="汉仪铁线黑-65简" panose="00020600040101010101" pitchFamily="18" charset="-122"/>
              <a:ea typeface="汉仪铁线黑-65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57" name="矩形 256"/>
          <p:cNvSpPr/>
          <p:nvPr/>
        </p:nvSpPr>
        <p:spPr>
          <a:xfrm>
            <a:off x="5188585" y="4441825"/>
            <a:ext cx="182245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F7EFEA"/>
                </a:solidFill>
                <a:effectLst/>
                <a:uLnTx/>
                <a:uFillTx/>
                <a:latin typeface="汉仪铁线黑-65简" panose="00020600040101010101" pitchFamily="18" charset="-122"/>
                <a:ea typeface="汉仪铁线黑-65简" panose="00020600040101010101" pitchFamily="18" charset="-122"/>
                <a:cs typeface="+mn-ea"/>
                <a:sym typeface="+mn-lt"/>
              </a:rPr>
              <a:t>授课老师：</a:t>
            </a:r>
            <a:r>
              <a:rPr kumimoji="0" lang="zh-CN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F7EFEA"/>
                </a:solidFill>
                <a:effectLst/>
                <a:uLnTx/>
                <a:uFillTx/>
                <a:latin typeface="汉仪铁线黑-65简" panose="00020600040101010101" pitchFamily="18" charset="-122"/>
                <a:ea typeface="汉仪铁线黑-65简" panose="00020600040101010101" pitchFamily="18" charset="-122"/>
                <a:cs typeface="+mn-ea"/>
                <a:sym typeface="+mn-lt"/>
              </a:rPr>
              <a:t>杨明武</a:t>
            </a:r>
            <a:endParaRPr kumimoji="0" lang="zh-CN" altLang="en-US" sz="1400" i="0" u="none" strike="noStrike" kern="1200" cap="none" spc="0" normalizeH="0" baseline="0" noProof="0" dirty="0" smtClean="0">
              <a:ln>
                <a:noFill/>
              </a:ln>
              <a:solidFill>
                <a:srgbClr val="F7EFEA"/>
              </a:solidFill>
              <a:effectLst/>
              <a:uLnTx/>
              <a:uFillTx/>
              <a:latin typeface="汉仪铁线黑-65简" panose="00020600040101010101" pitchFamily="18" charset="-122"/>
              <a:ea typeface="汉仪铁线黑-65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65625" y="3304540"/>
            <a:ext cx="64065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8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lt"/>
              </a:rPr>
              <a:t>——</a:t>
            </a:r>
            <a:r>
              <a:rPr lang="zh-CN" altLang="en-US" sz="48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lt"/>
              </a:rPr>
              <a:t>数据的图表</a:t>
            </a:r>
            <a:r>
              <a:rPr lang="zh-CN" altLang="en-US" sz="48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lt"/>
              </a:rPr>
              <a:t>呈现</a:t>
            </a:r>
            <a:endParaRPr lang="zh-CN" altLang="en-US" sz="48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-2" y="-1270"/>
            <a:ext cx="12192002" cy="6853187"/>
          </a:xfrm>
          <a:prstGeom prst="rect">
            <a:avLst/>
          </a:prstGeom>
          <a:solidFill>
            <a:srgbClr val="FF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75136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67835" y="-629920"/>
            <a:ext cx="2715260" cy="975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4400" b="1">
                <a:solidFill>
                  <a:srgbClr val="FF0000"/>
                </a:solidFill>
                <a:latin typeface="汉仪尚巍手书简" panose="00020600040101010101" charset="-122"/>
                <a:ea typeface="汉仪尚巍手书简" panose="00020600040101010101" charset="-122"/>
              </a:rPr>
              <a:t>v</a:t>
            </a:r>
            <a:endParaRPr lang="en-US" altLang="zh-CN" sz="34400" b="1">
              <a:solidFill>
                <a:srgbClr val="FF0000"/>
              </a:solidFill>
              <a:latin typeface="汉仪尚巍手书简" panose="00020600040101010101" charset="-122"/>
              <a:ea typeface="汉仪尚巍手书简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09210" y="742950"/>
            <a:ext cx="2715260" cy="10045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4400" b="1">
                <a:solidFill>
                  <a:srgbClr val="FF0000"/>
                </a:solidFill>
                <a:latin typeface="汉仪尚巍手书简" panose="00020600040101010101" charset="-122"/>
                <a:ea typeface="汉仪尚巍手书简" panose="00020600040101010101" charset="-122"/>
              </a:rPr>
              <a:t>s</a:t>
            </a:r>
            <a:endParaRPr lang="en-US" altLang="zh-CN" sz="34400" b="1">
              <a:solidFill>
                <a:srgbClr val="FF0000"/>
              </a:solidFill>
              <a:latin typeface="汉仪尚巍手书简" panose="00020600040101010101" charset="-122"/>
              <a:ea typeface="汉仪尚巍手书简" panose="00020600040101010101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636270" y="1615440"/>
          <a:ext cx="3590290" cy="2609850"/>
        </p:xfrm>
        <a:graphic>
          <a:graphicData uri="http://schemas.openxmlformats.org/drawingml/2006/table">
            <a:tbl>
              <a:tblPr/>
              <a:tblGrid>
                <a:gridCol w="1954530"/>
                <a:gridCol w="1635760"/>
              </a:tblGrid>
              <a:tr h="259080">
                <a:tc gridSpan="2">
                  <a:txBody>
                    <a:bodyPr/>
                    <a:p>
                      <a:pPr algn="ctr" fontAlgn="ctr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常州最近一个月平均气温情况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DB61"/>
                    </a:solidFill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75590">
                <a:tc>
                  <a:txBody>
                    <a:bodyPr/>
                    <a:p>
                      <a:pPr algn="ctr" fontAlgn="ctr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日期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平均气温</a:t>
                      </a:r>
                      <a:r>
                        <a:rPr lang="en-US" altLang="zh-CN" sz="12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(</a:t>
                      </a:r>
                      <a:r>
                        <a:rPr lang="zh-CN" altLang="en-US" sz="12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摄氏度）</a:t>
                      </a:r>
                      <a:endParaRPr lang="zh-CN" altLang="en-US" sz="1200" b="1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59715"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-5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6.5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59080"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-10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8.1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59715"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-15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10.1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59080"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-20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12.8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59715"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-25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11.1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59080"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26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-31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13.7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59715"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-5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15.2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59080"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月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</a:t>
                      </a:r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-11</a:t>
                      </a:r>
                      <a:r>
                        <a:rPr lang="zh-CN" altLang="en-US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</a:t>
                      </a:r>
                      <a:endParaRPr lang="zh-CN" altLang="en-US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22.1</a:t>
                      </a:r>
                      <a:endParaRPr lang="en-US" altLang="zh-CN" sz="1200" b="0" i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图表 2"/>
          <p:cNvGraphicFramePr/>
          <p:nvPr/>
        </p:nvGraphicFramePr>
        <p:xfrm>
          <a:off x="6824980" y="1482090"/>
          <a:ext cx="4826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430020" y="5022850"/>
            <a:ext cx="8970010" cy="13220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4000">
                <a:latin typeface="Calibri" panose="020F0502020204030204"/>
                <a:ea typeface="宋体" panose="02010600030101010101" pitchFamily="2" charset="-122"/>
                <a:sym typeface="+mn-ea"/>
              </a:rPr>
              <a:t>哪一组数据可以更好地反映出温度的</a:t>
            </a:r>
            <a:r>
              <a:rPr lang="zh-CN" altLang="en-US" sz="40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变化情况</a:t>
            </a:r>
            <a:r>
              <a:rPr lang="zh-CN" altLang="en-US" sz="4000">
                <a:latin typeface="Calibri" panose="020F0502020204030204"/>
                <a:ea typeface="宋体" panose="02010600030101010101" pitchFamily="2" charset="-122"/>
                <a:sym typeface="+mn-ea"/>
              </a:rPr>
              <a:t>，进而帮助我制定出行计划呢？</a:t>
            </a:r>
            <a:endParaRPr lang="zh-CN" altLang="en-US" sz="4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-2" y="0"/>
            <a:ext cx="12192002" cy="6853187"/>
          </a:xfrm>
          <a:prstGeom prst="rect">
            <a:avLst/>
          </a:prstGeom>
          <a:solidFill>
            <a:srgbClr val="FF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75136"/>
              </a:solidFill>
            </a:endParaRPr>
          </a:p>
        </p:txBody>
      </p:sp>
      <p:graphicFrame>
        <p:nvGraphicFramePr>
          <p:cNvPr id="3" name="图表 2"/>
          <p:cNvGraphicFramePr/>
          <p:nvPr/>
        </p:nvGraphicFramePr>
        <p:xfrm>
          <a:off x="638810" y="738505"/>
          <a:ext cx="7865745" cy="5551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" name="圆角矩形 1"/>
          <p:cNvSpPr/>
          <p:nvPr/>
        </p:nvSpPr>
        <p:spPr>
          <a:xfrm>
            <a:off x="2178050" y="715645"/>
            <a:ext cx="4686300" cy="447040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" name="肘形连接符 3"/>
          <p:cNvCxnSpPr>
            <a:stCxn id="2" idx="3"/>
          </p:cNvCxnSpPr>
          <p:nvPr/>
        </p:nvCxnSpPr>
        <p:spPr>
          <a:xfrm flipV="1">
            <a:off x="6864350" y="664210"/>
            <a:ext cx="2436495" cy="274955"/>
          </a:xfrm>
          <a:prstGeom prst="bentConnector3">
            <a:avLst>
              <a:gd name="adj1" fmla="val 50013"/>
            </a:avLst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9227185" y="374650"/>
            <a:ext cx="2323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图表标题</a:t>
            </a:r>
            <a:endParaRPr lang="zh-CN" altLang="en-US" sz="3200" b="1"/>
          </a:p>
        </p:txBody>
      </p:sp>
      <p:sp>
        <p:nvSpPr>
          <p:cNvPr id="6" name="圆角矩形 5"/>
          <p:cNvSpPr/>
          <p:nvPr/>
        </p:nvSpPr>
        <p:spPr>
          <a:xfrm>
            <a:off x="2378075" y="5817235"/>
            <a:ext cx="4247515" cy="427355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肘形连接符 8"/>
          <p:cNvCxnSpPr>
            <a:stCxn id="6" idx="3"/>
          </p:cNvCxnSpPr>
          <p:nvPr/>
        </p:nvCxnSpPr>
        <p:spPr>
          <a:xfrm flipV="1">
            <a:off x="6625590" y="5587365"/>
            <a:ext cx="2794000" cy="443865"/>
          </a:xfrm>
          <a:prstGeom prst="bentConnector3">
            <a:avLst>
              <a:gd name="adj1" fmla="val 63386"/>
            </a:avLst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9222105" y="5277485"/>
            <a:ext cx="2759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图例：</a:t>
            </a:r>
            <a:endParaRPr lang="zh-CN" altLang="en-US" sz="3200" b="1"/>
          </a:p>
          <a:p>
            <a:r>
              <a:rPr lang="zh-CN" altLang="en-US" sz="2400" b="1"/>
              <a:t>通过不同颜色或形状直观表达数据</a:t>
            </a:r>
            <a:endParaRPr lang="zh-CN" altLang="en-US" sz="2400" b="1"/>
          </a:p>
        </p:txBody>
      </p:sp>
      <p:sp>
        <p:nvSpPr>
          <p:cNvPr id="11" name="圆角矩形 10"/>
          <p:cNvSpPr/>
          <p:nvPr/>
        </p:nvSpPr>
        <p:spPr>
          <a:xfrm>
            <a:off x="816610" y="4819650"/>
            <a:ext cx="7350125" cy="885190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791845" y="1169670"/>
            <a:ext cx="295275" cy="3630930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8" name="肘形连接符 17"/>
          <p:cNvCxnSpPr>
            <a:stCxn id="11" idx="3"/>
            <a:endCxn id="19" idx="1"/>
          </p:cNvCxnSpPr>
          <p:nvPr/>
        </p:nvCxnSpPr>
        <p:spPr>
          <a:xfrm flipV="1">
            <a:off x="8166735" y="3902075"/>
            <a:ext cx="1036955" cy="1360170"/>
          </a:xfrm>
          <a:prstGeom prst="bentConnector3">
            <a:avLst>
              <a:gd name="adj1" fmla="val 50031"/>
            </a:avLst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9203690" y="3425190"/>
            <a:ext cx="27590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坐标轴：</a:t>
            </a:r>
            <a:endParaRPr lang="zh-CN" altLang="en-US" sz="3200" b="1"/>
          </a:p>
          <a:p>
            <a:r>
              <a:rPr lang="zh-CN" altLang="en-US" sz="2400" b="1"/>
              <a:t>图表数据相关</a:t>
            </a:r>
            <a:r>
              <a:rPr lang="zh-CN" altLang="en-US" sz="2400" b="1"/>
              <a:t>信息</a:t>
            </a:r>
            <a:endParaRPr lang="zh-CN" altLang="en-US" sz="2400" b="1"/>
          </a:p>
        </p:txBody>
      </p:sp>
      <p:sp>
        <p:nvSpPr>
          <p:cNvPr id="20" name="圆角矩形 19"/>
          <p:cNvSpPr/>
          <p:nvPr/>
        </p:nvSpPr>
        <p:spPr>
          <a:xfrm>
            <a:off x="1379855" y="1308100"/>
            <a:ext cx="6968490" cy="2753360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1" name="肘形连接符 20"/>
          <p:cNvCxnSpPr/>
          <p:nvPr/>
        </p:nvCxnSpPr>
        <p:spPr>
          <a:xfrm flipV="1">
            <a:off x="8347710" y="2216150"/>
            <a:ext cx="904240" cy="778510"/>
          </a:xfrm>
          <a:prstGeom prst="bentConnector3">
            <a:avLst>
              <a:gd name="adj1" fmla="val 50070"/>
            </a:avLst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9187180" y="1933575"/>
            <a:ext cx="27590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图表数据</a:t>
            </a:r>
            <a:r>
              <a:rPr lang="zh-CN" altLang="en-US" sz="3200" b="1"/>
              <a:t>内容</a:t>
            </a:r>
            <a:endParaRPr lang="zh-CN" altLang="en-US"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/>
      <p:bldP spid="10" grpId="0"/>
      <p:bldP spid="6" grpId="0" bldLvl="0" animBg="1"/>
      <p:bldP spid="11" grpId="0" bldLvl="0" animBg="1"/>
      <p:bldP spid="12" grpId="0" bldLvl="0" animBg="1"/>
      <p:bldP spid="19" grpId="0"/>
      <p:bldP spid="20" grpId="0" bldLvl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-2" y="0"/>
            <a:ext cx="12192002" cy="6853187"/>
          </a:xfrm>
          <a:prstGeom prst="rect">
            <a:avLst/>
          </a:prstGeom>
          <a:solidFill>
            <a:srgbClr val="FF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7325" y="4949190"/>
            <a:ext cx="1181798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48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ea"/>
              </a:rPr>
              <a:t>数据标注为点，用</a:t>
            </a:r>
            <a:r>
              <a:rPr lang="zh-CN" altLang="en-US" sz="48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ea"/>
              </a:rPr>
              <a:t>直线将点相连，形成上升或下降</a:t>
            </a:r>
            <a:r>
              <a:rPr lang="zh-CN" altLang="en-US" sz="4800" dirty="0" smtClean="0">
                <a:solidFill>
                  <a:srgbClr val="FF0000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ea"/>
              </a:rPr>
              <a:t>变化趋势</a:t>
            </a:r>
            <a:r>
              <a:rPr lang="zh-CN" altLang="en-US" sz="48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ea"/>
              </a:rPr>
              <a:t>的折线，叫做</a:t>
            </a:r>
            <a:r>
              <a:rPr lang="zh-CN" altLang="en-US" sz="4800" dirty="0" smtClean="0">
                <a:solidFill>
                  <a:srgbClr val="FF0000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ea"/>
              </a:rPr>
              <a:t>折线图</a:t>
            </a:r>
            <a:r>
              <a:rPr lang="zh-CN" altLang="en-US" sz="48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  <a:sym typeface="+mn-ea"/>
              </a:rPr>
              <a:t>。</a:t>
            </a:r>
            <a:endParaRPr lang="zh-CN" altLang="en-US" sz="48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  <a:sym typeface="+mn-ea"/>
            </a:endParaRPr>
          </a:p>
        </p:txBody>
      </p:sp>
      <p:graphicFrame>
        <p:nvGraphicFramePr>
          <p:cNvPr id="3" name="图表 2"/>
          <p:cNvGraphicFramePr/>
          <p:nvPr/>
        </p:nvGraphicFramePr>
        <p:xfrm>
          <a:off x="2734310" y="181610"/>
          <a:ext cx="6724650" cy="4745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-2" y="0"/>
            <a:ext cx="12192002" cy="6853187"/>
          </a:xfrm>
          <a:prstGeom prst="rect">
            <a:avLst/>
          </a:prstGeom>
          <a:solidFill>
            <a:srgbClr val="FF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62050" y="4940935"/>
            <a:ext cx="9867900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48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rPr>
              <a:t>通过这一副图表我们可以看到气温呈（上升/下降）趋势。</a:t>
            </a:r>
            <a:endParaRPr lang="zh-CN" altLang="en-US" sz="48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</p:txBody>
      </p:sp>
      <p:pic>
        <p:nvPicPr>
          <p:cNvPr id="6" name="图片 5" descr="勾勾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34310" y="5943600"/>
            <a:ext cx="914400" cy="914400"/>
          </a:xfrm>
          <a:prstGeom prst="rect">
            <a:avLst/>
          </a:prstGeom>
        </p:spPr>
      </p:pic>
      <p:graphicFrame>
        <p:nvGraphicFramePr>
          <p:cNvPr id="2" name="图表 1"/>
          <p:cNvGraphicFramePr/>
          <p:nvPr/>
        </p:nvGraphicFramePr>
        <p:xfrm>
          <a:off x="2734310" y="181610"/>
          <a:ext cx="6724650" cy="4745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-2" y="0"/>
            <a:ext cx="12192002" cy="6853187"/>
          </a:xfrm>
          <a:prstGeom prst="rect">
            <a:avLst/>
          </a:prstGeom>
          <a:solidFill>
            <a:srgbClr val="FF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655" y="426085"/>
            <a:ext cx="4211955" cy="60064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157470" y="1457325"/>
            <a:ext cx="61087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rPr>
              <a:t>你知道</a:t>
            </a:r>
            <a:r>
              <a:rPr lang="zh-CN" altLang="en-US" sz="40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rPr>
              <a:t>私家车和公共交通出行之间在碳排量上</a:t>
            </a:r>
            <a:r>
              <a:rPr lang="zh-CN" altLang="en-US" sz="4000" dirty="0" smtClean="0">
                <a:solidFill>
                  <a:srgbClr val="FF0000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rPr>
              <a:t>对比</a:t>
            </a:r>
            <a:r>
              <a:rPr lang="zh-CN" altLang="en-US" sz="40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rPr>
              <a:t>相差有多大吗？</a:t>
            </a:r>
            <a:endParaRPr lang="zh-CN" altLang="en-US" sz="40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  <a:p>
            <a:endParaRPr lang="zh-CN" altLang="en-US" sz="40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  <a:p>
            <a:r>
              <a:rPr lang="zh-CN" altLang="en-US" sz="4000" dirty="0" smtClean="0">
                <a:solidFill>
                  <a:srgbClr val="775136"/>
                </a:solidFill>
                <a:latin typeface="汉仪雅酷黑 65W" panose="020B0604020202020204" pitchFamily="34" charset="-122"/>
                <a:ea typeface="汉仪雅酷黑 65W" panose="020B0604020202020204" pitchFamily="34" charset="-122"/>
                <a:cs typeface="+mn-ea"/>
              </a:rPr>
              <a:t>怎么样可以获取相关的数据呢？</a:t>
            </a:r>
            <a:endParaRPr lang="zh-CN" altLang="en-US" sz="40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-2" y="0"/>
            <a:ext cx="12192002" cy="6853187"/>
          </a:xfrm>
          <a:prstGeom prst="rect">
            <a:avLst/>
          </a:prstGeom>
          <a:solidFill>
            <a:srgbClr val="FF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 smtClean="0">
              <a:solidFill>
                <a:srgbClr val="775136"/>
              </a:solidFill>
              <a:latin typeface="汉仪雅酷黑 65W" panose="020B0604020202020204" pitchFamily="34" charset="-122"/>
              <a:ea typeface="汉仪雅酷黑 65W" panose="020B0604020202020204" pitchFamily="34" charset="-122"/>
              <a:cs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15811"/>
          <a:stretch>
            <a:fillRect/>
          </a:stretch>
        </p:blipFill>
        <p:spPr>
          <a:xfrm>
            <a:off x="229235" y="517525"/>
            <a:ext cx="5265420" cy="5423535"/>
          </a:xfrm>
          <a:prstGeom prst="rect">
            <a:avLst/>
          </a:prstGeom>
        </p:spPr>
      </p:pic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6211570" y="1379220"/>
          <a:ext cx="5220335" cy="3440430"/>
        </p:xfrm>
        <a:graphic>
          <a:graphicData uri="http://schemas.openxmlformats.org/drawingml/2006/table">
            <a:tbl>
              <a:tblPr/>
              <a:tblGrid>
                <a:gridCol w="2465070"/>
                <a:gridCol w="2755265"/>
              </a:tblGrid>
              <a:tr h="382270">
                <a:tc gridSpan="2">
                  <a:txBody>
                    <a:bodyPr/>
                    <a:p>
                      <a:pPr algn="ctr" fontAlgn="ctr"/>
                      <a:r>
                        <a:rPr lang="zh-CN" altLang="en-US" sz="16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不同出行方式的人均碳排量</a:t>
                      </a:r>
                      <a:endParaRPr lang="zh-CN" altLang="en-US" sz="16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DB61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</a:tr>
              <a:tr h="382270">
                <a:tc>
                  <a:txBody>
                    <a:bodyPr/>
                    <a:p>
                      <a:pPr algn="ctr" fontAlgn="ctr"/>
                      <a:r>
                        <a:rPr lang="zh-CN" altLang="en-US" sz="16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出行方式</a:t>
                      </a:r>
                      <a:endParaRPr lang="zh-CN" altLang="en-US" sz="16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>
                      <a:noFill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6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每千米排放量（克）</a:t>
                      </a:r>
                      <a:endParaRPr lang="zh-CN" altLang="en-US" sz="16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</a:tr>
              <a:tr h="382270">
                <a:tc>
                  <a:txBody>
                    <a:bodyPr/>
                    <a:p>
                      <a:pPr algn="ctr" fontAlgn="ctr"/>
                      <a:r>
                        <a:rPr lang="zh-CN" altLang="en-US" sz="16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燃油汽车</a:t>
                      </a:r>
                      <a:endParaRPr lang="zh-CN" altLang="en-US" sz="16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0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140</a:t>
                      </a:r>
                      <a:endParaRPr lang="en-US" altLang="zh-CN" sz="20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  <a:tr h="382270">
                <a:tc>
                  <a:txBody>
                    <a:bodyPr/>
                    <a:p>
                      <a:pPr algn="ctr" fontAlgn="ctr"/>
                      <a:r>
                        <a:rPr lang="zh-CN" altLang="en-US" sz="16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电动汽车</a:t>
                      </a:r>
                      <a:endParaRPr lang="zh-CN" altLang="en-US" sz="16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0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  <a:endParaRPr lang="en-US" altLang="zh-CN" sz="20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  <a:tr h="382270">
                <a:tc>
                  <a:txBody>
                    <a:bodyPr/>
                    <a:p>
                      <a:pPr algn="ctr" fontAlgn="ctr"/>
                      <a:r>
                        <a:rPr lang="zh-CN" altLang="en-US" sz="16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燃油公交车</a:t>
                      </a:r>
                      <a:endParaRPr lang="zh-CN" altLang="en-US" sz="16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0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</a:t>
                      </a:r>
                      <a:endParaRPr lang="en-US" altLang="zh-CN" sz="20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  <a:tr h="382270">
                <a:tc>
                  <a:txBody>
                    <a:bodyPr/>
                    <a:p>
                      <a:pPr algn="ctr" fontAlgn="ctr"/>
                      <a:r>
                        <a:rPr lang="zh-CN" altLang="en-US" sz="16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电动公交车</a:t>
                      </a:r>
                      <a:endParaRPr lang="zh-CN" altLang="en-US" sz="16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0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  <a:endParaRPr lang="en-US" altLang="zh-CN" sz="20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  <a:tr h="382270">
                <a:tc>
                  <a:txBody>
                    <a:bodyPr/>
                    <a:p>
                      <a:pPr algn="ctr" fontAlgn="ctr"/>
                      <a:r>
                        <a:rPr lang="zh-CN" altLang="en-US" sz="16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地铁</a:t>
                      </a:r>
                      <a:endParaRPr lang="zh-CN" altLang="en-US" sz="16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0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20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  <a:tr h="382270">
                <a:tc>
                  <a:txBody>
                    <a:bodyPr/>
                    <a:p>
                      <a:pPr algn="ctr" fontAlgn="ctr"/>
                      <a:r>
                        <a:rPr lang="zh-CN" altLang="en-US" sz="16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电动自行车</a:t>
                      </a:r>
                      <a:endParaRPr lang="zh-CN" altLang="en-US" sz="16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0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20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  <a:tr h="382270">
                <a:tc>
                  <a:txBody>
                    <a:bodyPr/>
                    <a:p>
                      <a:pPr algn="ctr" fontAlgn="ctr"/>
                      <a:r>
                        <a:rPr lang="zh-CN" altLang="en-US" sz="16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自行车</a:t>
                      </a:r>
                      <a:endParaRPr lang="zh-CN" altLang="en-US" sz="16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EE796"/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20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  <a:endParaRPr lang="en-US" altLang="zh-CN" sz="20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842" marR="9842" marT="9842" marB="0" anchor="ctr" anchorCtr="0">
                    <a:lnL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F2BA02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3C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328.60307086614176,&quot;left&quot;:24.86,&quot;top&quot;:75.0772440944882,&quot;width&quot;:909.2260629921259}"/>
</p:tagLst>
</file>

<file path=ppt/tags/tag10.xml><?xml version="1.0" encoding="utf-8"?>
<p:tagLst xmlns:p="http://schemas.openxmlformats.org/presentationml/2006/main">
  <p:tag name="TABLE_ENDDRAG_ORIGIN_RECT" val="282*205"/>
  <p:tag name="TABLE_ENDDRAG_RECT" val="28*166*282*205"/>
</p:tagLst>
</file>

<file path=ppt/tags/tag11.xml><?xml version="1.0" encoding="utf-8"?>
<p:tagLst xmlns:p="http://schemas.openxmlformats.org/presentationml/2006/main">
  <p:tag name="TABLE_ENDDRAG_ORIGIN_RECT" val="411*270"/>
  <p:tag name="TABLE_ENDDRAG_RECT" val="489*108*411*270"/>
</p:tagLst>
</file>

<file path=ppt/tags/tag12.xml><?xml version="1.0" encoding="utf-8"?>
<p:tagLst xmlns:p="http://schemas.openxmlformats.org/presentationml/2006/main">
  <p:tag name="KSO_WM_DIAGRAM_VIRTUALLY_FRAME" val="{&quot;height&quot;:356.2,&quot;left&quot;:230.35,&quot;top&quot;:148.35,&quot;width&quot;:611.75}"/>
</p:tagLst>
</file>

<file path=ppt/tags/tag13.xml><?xml version="1.0" encoding="utf-8"?>
<p:tagLst xmlns:p="http://schemas.openxmlformats.org/presentationml/2006/main">
  <p:tag name="KSO_WM_DIAGRAM_VIRTUALLY_FRAME" val="{&quot;height&quot;:356.2,&quot;left&quot;:230.35,&quot;top&quot;:148.35,&quot;width&quot;:611.75}"/>
</p:tagLst>
</file>

<file path=ppt/tags/tag14.xml><?xml version="1.0" encoding="utf-8"?>
<p:tagLst xmlns:p="http://schemas.openxmlformats.org/presentationml/2006/main">
  <p:tag name="KSO_WM_DIAGRAM_VIRTUALLY_FRAME" val="{&quot;height&quot;:534.9996850393701,&quot;left&quot;:47.9,&quot;top&quot;:11.6,&quot;width&quot;:886.75}"/>
</p:tagLst>
</file>

<file path=ppt/tags/tag15.xml><?xml version="1.0" encoding="utf-8"?>
<p:tagLst xmlns:p="http://schemas.openxmlformats.org/presentationml/2006/main">
  <p:tag name="KSO_WM_DIAGRAM_VIRTUALLY_FRAME" val="{&quot;height&quot;:534.9996850393701,&quot;left&quot;:47.9,&quot;top&quot;:11.6,&quot;width&quot;:886.75}"/>
</p:tagLst>
</file>

<file path=ppt/tags/tag16.xml><?xml version="1.0" encoding="utf-8"?>
<p:tagLst xmlns:p="http://schemas.openxmlformats.org/presentationml/2006/main">
  <p:tag name="KSO_WM_DIAGRAM_VIRTUALLY_FRAME" val="{&quot;height&quot;:534.9996850393701,&quot;left&quot;:47.9,&quot;top&quot;:11.6,&quot;width&quot;:886.75}"/>
</p:tagLst>
</file>

<file path=ppt/tags/tag17.xml><?xml version="1.0" encoding="utf-8"?>
<p:tagLst xmlns:p="http://schemas.openxmlformats.org/presentationml/2006/main">
  <p:tag name="KSO_WM_DIAGRAM_VIRTUALLY_FRAME" val="{&quot;height&quot;:534.9996850393701,&quot;left&quot;:47.9,&quot;top&quot;:11.6,&quot;width&quot;:886.75}"/>
</p:tagLst>
</file>

<file path=ppt/tags/tag18.xml><?xml version="1.0" encoding="utf-8"?>
<p:tagLst xmlns:p="http://schemas.openxmlformats.org/presentationml/2006/main">
  <p:tag name="KSO_WM_DIAGRAM_VIRTUALLY_FRAME" val="{&quot;height&quot;:534.9996850393701,&quot;left&quot;:47.9,&quot;top&quot;:11.6,&quot;width&quot;:886.75}"/>
</p:tagLst>
</file>

<file path=ppt/tags/tag19.xml><?xml version="1.0" encoding="utf-8"?>
<p:tagLst xmlns:p="http://schemas.openxmlformats.org/presentationml/2006/main">
  <p:tag name="KSO_WM_DIAGRAM_VIRTUALLY_FRAME" val="{&quot;height&quot;:534.9996850393701,&quot;left&quot;:47.9,&quot;top&quot;:11.6,&quot;width&quot;:886.75}"/>
</p:tagLst>
</file>

<file path=ppt/tags/tag2.xml><?xml version="1.0" encoding="utf-8"?>
<p:tagLst xmlns:p="http://schemas.openxmlformats.org/presentationml/2006/main">
  <p:tag name="KSO_WM_DIAGRAM_VIRTUALLY_FRAME" val="{&quot;height&quot;:174.4931149097816,&quot;left&quot;:94.27635648399342,&quot;top&quot;:310.11900522317154,&quot;width&quot;:762.2913600514396}"/>
</p:tagLst>
</file>

<file path=ppt/tags/tag20.xml><?xml version="1.0" encoding="utf-8"?>
<p:tagLst xmlns:p="http://schemas.openxmlformats.org/presentationml/2006/main">
  <p:tag name="KSO_WM_DIAGRAM_VIRTUALLY_FRAME" val="{&quot;height&quot;:534.9996850393701,&quot;left&quot;:47.9,&quot;top&quot;:11.6,&quot;width&quot;:886.75}"/>
</p:tagLst>
</file>

<file path=ppt/tags/tag21.xml><?xml version="1.0" encoding="utf-8"?>
<p:tagLst xmlns:p="http://schemas.openxmlformats.org/presentationml/2006/main">
  <p:tag name="KSO_WM_DIAGRAM_VIRTUALLY_FRAME" val="{&quot;height&quot;:534.9996850393701,&quot;left&quot;:47.9,&quot;top&quot;:11.6,&quot;width&quot;:886.75}"/>
</p:tagLst>
</file>

<file path=ppt/tags/tag22.xml><?xml version="1.0" encoding="utf-8"?>
<p:tagLst xmlns:p="http://schemas.openxmlformats.org/presentationml/2006/main">
  <p:tag name="KSO_WM_DIAGRAM_VIRTUALLY_FRAME" val="{&quot;height&quot;:534.9996850393701,&quot;left&quot;:47.9,&quot;top&quot;:11.6,&quot;width&quot;:886.75}"/>
</p:tagLst>
</file>

<file path=ppt/tags/tag23.xml><?xml version="1.0" encoding="utf-8"?>
<p:tagLst xmlns:p="http://schemas.openxmlformats.org/presentationml/2006/main">
  <p:tag name="KSO_WM_DIAGRAM_VIRTUALLY_FRAME" val="{&quot;height&quot;:534.9996850393701,&quot;left&quot;:47.9,&quot;top&quot;:11.6,&quot;width&quot;:886.75}"/>
</p:tagLst>
</file>

<file path=ppt/tags/tag24.xml><?xml version="1.0" encoding="utf-8"?>
<p:tagLst xmlns:p="http://schemas.openxmlformats.org/presentationml/2006/main">
  <p:tag name="KSO_WM_DIAGRAM_VIRTUALLY_FRAME" val="{&quot;height&quot;:534.9996850393701,&quot;left&quot;:47.9,&quot;top&quot;:11.6,&quot;width&quot;:886.75}"/>
</p:tagLst>
</file>

<file path=ppt/tags/tag25.xml><?xml version="1.0" encoding="utf-8"?>
<p:tagLst xmlns:p="http://schemas.openxmlformats.org/presentationml/2006/main">
  <p:tag name="KSO_WM_DIAGRAM_VIRTUALLY_FRAME" val="{&quot;height&quot;:534.9996850393701,&quot;left&quot;:47.9,&quot;top&quot;:11.6,&quot;width&quot;:886.75}"/>
</p:tagLst>
</file>

<file path=ppt/tags/tag26.xml><?xml version="1.0" encoding="utf-8"?>
<p:tagLst xmlns:p="http://schemas.openxmlformats.org/presentationml/2006/main">
  <p:tag name="resource_record_key" val="{&quot;10&quot;:[17426674,21598210,20212382,21566729],&quot;19&quot;:[20342973,20296264],&quot;8&quot;:[20476168]}"/>
  <p:tag name="KSO_WPP_MARK_KEY" val="b5a74e1d-670d-4ec5-b5f2-606d7c698119"/>
  <p:tag name="COMMONDATA" val="eyJjb3VudCI6MSwiaGRpZCI6ImNhYzJkZWU3ODFlNzlmYTY1M2RiNWRiNjM3NDYzMzI2IiwidXNlckNvdW50IjoxfQ=="/>
</p:tagLst>
</file>

<file path=ppt/tags/tag3.xml><?xml version="1.0" encoding="utf-8"?>
<p:tagLst xmlns:p="http://schemas.openxmlformats.org/presentationml/2006/main">
  <p:tag name="KSO_WM_DIAGRAM_VIRTUALLY_FRAME" val="{&quot;height&quot;:174.4931149097816,&quot;left&quot;:94.27635648399342,&quot;top&quot;:310.11900522317154,&quot;width&quot;:762.2913600514396}"/>
</p:tagLst>
</file>

<file path=ppt/tags/tag4.xml><?xml version="1.0" encoding="utf-8"?>
<p:tagLst xmlns:p="http://schemas.openxmlformats.org/presentationml/2006/main">
  <p:tag name="KSO_WM_DIAGRAM_VIRTUALLY_FRAME" val="{&quot;height&quot;:174.4931149097816,&quot;left&quot;:94.27635648399342,&quot;top&quot;:310.11900522317154,&quot;width&quot;:762.2913600514396}"/>
</p:tagLst>
</file>

<file path=ppt/tags/tag5.xml><?xml version="1.0" encoding="utf-8"?>
<p:tagLst xmlns:p="http://schemas.openxmlformats.org/presentationml/2006/main">
  <p:tag name="KSO_WM_DIAGRAM_VIRTUALLY_FRAME" val="{&quot;height&quot;:174.4931149097816,&quot;left&quot;:94.27635648399342,&quot;top&quot;:310.11900522317154,&quot;width&quot;:762.2913600514396}"/>
</p:tagLst>
</file>

<file path=ppt/tags/tag6.xml><?xml version="1.0" encoding="utf-8"?>
<p:tagLst xmlns:p="http://schemas.openxmlformats.org/presentationml/2006/main">
  <p:tag name="KSO_WM_DIAGRAM_VIRTUALLY_FRAME" val="{&quot;height&quot;:174.4931149097816,&quot;left&quot;:94.27635648399342,&quot;top&quot;:310.11900522317154,&quot;width&quot;:762.2913600514396}"/>
</p:tagLst>
</file>

<file path=ppt/tags/tag7.xml><?xml version="1.0" encoding="utf-8"?>
<p:tagLst xmlns:p="http://schemas.openxmlformats.org/presentationml/2006/main">
  <p:tag name="KSO_WM_DIAGRAM_VIRTUALLY_FRAME" val="{&quot;height&quot;:174.4931149097816,&quot;left&quot;:94.27635648399342,&quot;top&quot;:310.11900522317154,&quot;width&quot;:762.2913600514396}"/>
</p:tagLst>
</file>

<file path=ppt/tags/tag8.xml><?xml version="1.0" encoding="utf-8"?>
<p:tagLst xmlns:p="http://schemas.openxmlformats.org/presentationml/2006/main">
  <p:tag name="KSO_WM_DIAGRAM_VIRTUALLY_FRAME" val="{&quot;height&quot;:174.4931149097816,&quot;left&quot;:94.27635648399342,&quot;top&quot;:310.11900522317154,&quot;width&quot;:762.2913600514396}"/>
</p:tagLst>
</file>

<file path=ppt/tags/tag9.xml><?xml version="1.0" encoding="utf-8"?>
<p:tagLst xmlns:p="http://schemas.openxmlformats.org/presentationml/2006/main">
  <p:tag name="KSO_WM_DIAGRAM_VIRTUALLY_FRAME" val="{&quot;height&quot;:174.4931149097816,&quot;left&quot;:94.27635648399342,&quot;top&quot;:310.11900522317154,&quot;width&quot;:762.2913600514396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细等线简"/>
        <a:ea typeface=""/>
        <a:cs typeface=""/>
        <a:font script="Jpan" typeface="游ゴシック Light"/>
        <a:font script="Hang" typeface="맑은 고딕"/>
        <a:font script="Hans" typeface="汉仪细等线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细等线简"/>
        <a:ea typeface=""/>
        <a:cs typeface=""/>
        <a:font script="Jpan" typeface="游ゴシック"/>
        <a:font script="Hang" typeface="맑은 고딕"/>
        <a:font script="Hans" typeface="汉仪细等线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细等线简"/>
        <a:ea typeface=""/>
        <a:cs typeface=""/>
        <a:font script="Jpan" typeface="游ゴシック Light"/>
        <a:font script="Hang" typeface="맑은 고딕"/>
        <a:font script="Hans" typeface="汉仪细等线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细等线简"/>
        <a:ea typeface=""/>
        <a:cs typeface=""/>
        <a:font script="Jpan" typeface="游ゴシック"/>
        <a:font script="Hang" typeface="맑은 고딕"/>
        <a:font script="Hans" typeface="汉仪细等线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细等线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细等线简"/>
        <a:ea typeface=""/>
        <a:cs typeface=""/>
        <a:font script="Jpan" typeface="ＭＳ Ｐゴシック"/>
        <a:font script="Hang" typeface="맑은 고딕"/>
        <a:font script="Hans" typeface="汉仪细等线简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743</Words>
  <Application>WPS 演示</Application>
  <PresentationFormat>宽屏</PresentationFormat>
  <Paragraphs>198</Paragraphs>
  <Slides>16</Slides>
  <Notes>7</Notes>
  <HiddenSlides>1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宋体</vt:lpstr>
      <vt:lpstr>Wingdings</vt:lpstr>
      <vt:lpstr>汉仪细等线简</vt:lpstr>
      <vt:lpstr>汉仪雅酷黑 65W</vt:lpstr>
      <vt:lpstr>微软雅黑</vt:lpstr>
      <vt:lpstr>汉仪润圆-65简</vt:lpstr>
      <vt:lpstr>汉仪铁线黑-65简</vt:lpstr>
      <vt:lpstr>汉仪尚巍手书简</vt:lpstr>
      <vt:lpstr>Calibri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LKK</dc:creator>
  <cp:lastModifiedBy>Monkey Lead</cp:lastModifiedBy>
  <cp:revision>122</cp:revision>
  <dcterms:created xsi:type="dcterms:W3CDTF">2022-02-17T12:14:00Z</dcterms:created>
  <dcterms:modified xsi:type="dcterms:W3CDTF">2025-04-10T13:55:55Z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6D36F8F6DA7E43F4ACDD57A532D16A17_13</vt:lpwstr>
  </property>
  <property fmtid="{D5CDD505-2E9C-101B-9397-08002B2CF9AE}" pid="3" name="KSOProductBuildVer">
    <vt:lpwstr>2052-12.1.0.20784</vt:lpwstr>
  </property>
  <property fmtid="{D5CDD505-2E9C-101B-9397-08002B2CF9AE}" pid="4" name="KSOTemplateUUID">
    <vt:lpwstr>v1.0_mb_lSP6UToJmJNq0hptCix/UQ==</vt:lpwstr>
  </property>
</Properties>
</file>