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Lst>
  <p:notesMasterIdLst>
    <p:notesMasterId r:id="rId153"/>
  </p:notesMasterIdLst>
  <p:sldIdLst>
    <p:sldId id="693" r:id="rId10"/>
    <p:sldId id="3009" r:id="rId11"/>
    <p:sldId id="3171" r:id="rId12"/>
    <p:sldId id="3900" r:id="rId13"/>
    <p:sldId id="5561" r:id="rId14"/>
    <p:sldId id="3901" r:id="rId15"/>
    <p:sldId id="3902" r:id="rId16"/>
    <p:sldId id="3903" r:id="rId17"/>
    <p:sldId id="3909" r:id="rId18"/>
    <p:sldId id="3910" r:id="rId19"/>
    <p:sldId id="3904" r:id="rId20"/>
    <p:sldId id="3911" r:id="rId21"/>
    <p:sldId id="3912" r:id="rId22"/>
    <p:sldId id="3168" r:id="rId23"/>
    <p:sldId id="3172" r:id="rId24"/>
    <p:sldId id="4950" r:id="rId25"/>
    <p:sldId id="3170" r:id="rId26"/>
    <p:sldId id="3494" r:id="rId27"/>
    <p:sldId id="3525" r:id="rId28"/>
    <p:sldId id="1106" r:id="rId29"/>
    <p:sldId id="7052" r:id="rId30"/>
    <p:sldId id="7045" r:id="rId31"/>
    <p:sldId id="7116" r:id="rId32"/>
    <p:sldId id="3528" r:id="rId33"/>
    <p:sldId id="870" r:id="rId34"/>
    <p:sldId id="4786" r:id="rId35"/>
    <p:sldId id="4785" r:id="rId36"/>
    <p:sldId id="3531" r:id="rId37"/>
    <p:sldId id="3537" r:id="rId38"/>
    <p:sldId id="3539" r:id="rId39"/>
    <p:sldId id="3538" r:id="rId40"/>
    <p:sldId id="805" r:id="rId41"/>
    <p:sldId id="1109" r:id="rId42"/>
    <p:sldId id="1110" r:id="rId43"/>
    <p:sldId id="2583" r:id="rId44"/>
    <p:sldId id="3540" r:id="rId45"/>
    <p:sldId id="3541" r:id="rId46"/>
    <p:sldId id="812" r:id="rId47"/>
    <p:sldId id="1324" r:id="rId48"/>
    <p:sldId id="1325" r:id="rId49"/>
    <p:sldId id="4789" r:id="rId50"/>
    <p:sldId id="5563" r:id="rId51"/>
    <p:sldId id="5562" r:id="rId52"/>
    <p:sldId id="4787" r:id="rId53"/>
    <p:sldId id="6960" r:id="rId54"/>
    <p:sldId id="3544" r:id="rId55"/>
    <p:sldId id="750" r:id="rId56"/>
    <p:sldId id="1113" r:id="rId57"/>
    <p:sldId id="823" r:id="rId58"/>
    <p:sldId id="825" r:id="rId59"/>
    <p:sldId id="4790" r:id="rId60"/>
    <p:sldId id="3552" r:id="rId61"/>
    <p:sldId id="879" r:id="rId62"/>
    <p:sldId id="5581" r:id="rId63"/>
    <p:sldId id="878" r:id="rId64"/>
    <p:sldId id="3818" r:id="rId65"/>
    <p:sldId id="3819" r:id="rId66"/>
    <p:sldId id="2872" r:id="rId67"/>
    <p:sldId id="3527" r:id="rId68"/>
    <p:sldId id="2582" r:id="rId69"/>
    <p:sldId id="880" r:id="rId70"/>
    <p:sldId id="4791" r:id="rId71"/>
    <p:sldId id="7133" r:id="rId72"/>
    <p:sldId id="5110" r:id="rId73"/>
    <p:sldId id="6961" r:id="rId74"/>
    <p:sldId id="3820" r:id="rId75"/>
    <p:sldId id="3721" r:id="rId76"/>
    <p:sldId id="3723" r:id="rId77"/>
    <p:sldId id="3822" r:id="rId78"/>
    <p:sldId id="3825" r:id="rId79"/>
    <p:sldId id="3712" r:id="rId80"/>
    <p:sldId id="3716" r:id="rId81"/>
    <p:sldId id="3717" r:id="rId82"/>
    <p:sldId id="3719" r:id="rId83"/>
    <p:sldId id="5565" r:id="rId84"/>
    <p:sldId id="5566" r:id="rId85"/>
    <p:sldId id="5567" r:id="rId86"/>
    <p:sldId id="7122" r:id="rId87"/>
    <p:sldId id="3821" r:id="rId88"/>
    <p:sldId id="3827" r:id="rId89"/>
    <p:sldId id="3828" r:id="rId90"/>
    <p:sldId id="3829" r:id="rId91"/>
    <p:sldId id="3830" r:id="rId92"/>
    <p:sldId id="3832" r:id="rId93"/>
    <p:sldId id="3833" r:id="rId94"/>
    <p:sldId id="3834" r:id="rId95"/>
    <p:sldId id="3835" r:id="rId96"/>
    <p:sldId id="5278" r:id="rId97"/>
    <p:sldId id="3836" r:id="rId98"/>
    <p:sldId id="3838" r:id="rId99"/>
    <p:sldId id="3841" r:id="rId100"/>
    <p:sldId id="3844" r:id="rId101"/>
    <p:sldId id="3925" r:id="rId102"/>
    <p:sldId id="4365" r:id="rId103"/>
    <p:sldId id="3849" r:id="rId104"/>
    <p:sldId id="4795" r:id="rId105"/>
    <p:sldId id="6963" r:id="rId106"/>
    <p:sldId id="3927" r:id="rId107"/>
    <p:sldId id="3852" r:id="rId108"/>
    <p:sldId id="3851" r:id="rId109"/>
    <p:sldId id="3858" r:id="rId110"/>
    <p:sldId id="6923" r:id="rId111"/>
    <p:sldId id="6955" r:id="rId112"/>
    <p:sldId id="6956" r:id="rId113"/>
    <p:sldId id="6957" r:id="rId114"/>
    <p:sldId id="4733" r:id="rId115"/>
    <p:sldId id="3866" r:id="rId116"/>
    <p:sldId id="5401" r:id="rId117"/>
    <p:sldId id="3874" r:id="rId118"/>
    <p:sldId id="3919" r:id="rId119"/>
    <p:sldId id="3933" r:id="rId120"/>
    <p:sldId id="4608" r:id="rId121"/>
    <p:sldId id="6958" r:id="rId122"/>
    <p:sldId id="6959" r:id="rId123"/>
    <p:sldId id="6949" r:id="rId124"/>
    <p:sldId id="3881" r:id="rId125"/>
    <p:sldId id="3882" r:id="rId126"/>
    <p:sldId id="3884" r:id="rId127"/>
    <p:sldId id="5361" r:id="rId128"/>
    <p:sldId id="3930" r:id="rId129"/>
    <p:sldId id="3929" r:id="rId130"/>
    <p:sldId id="4738" r:id="rId131"/>
    <p:sldId id="6943" r:id="rId132"/>
    <p:sldId id="6952" r:id="rId133"/>
    <p:sldId id="5560" r:id="rId134"/>
    <p:sldId id="6964" r:id="rId135"/>
    <p:sldId id="6965" r:id="rId136"/>
    <p:sldId id="5870" r:id="rId137"/>
    <p:sldId id="6962" r:id="rId138"/>
    <p:sldId id="6942" r:id="rId139"/>
    <p:sldId id="5531" r:id="rId140"/>
    <p:sldId id="3935" r:id="rId141"/>
    <p:sldId id="5091" r:id="rId142"/>
    <p:sldId id="6953" r:id="rId143"/>
    <p:sldId id="6954" r:id="rId144"/>
    <p:sldId id="5092" r:id="rId145"/>
    <p:sldId id="3839" r:id="rId146"/>
    <p:sldId id="3944" r:id="rId147"/>
    <p:sldId id="3945" r:id="rId148"/>
    <p:sldId id="2367" r:id="rId149"/>
    <p:sldId id="4047" r:id="rId150"/>
    <p:sldId id="907" r:id="rId151"/>
    <p:sldId id="894" r:id="rId152"/>
  </p:sldIdLst>
  <p:sldSz cx="12192000" cy="6858000"/>
  <p:notesSz cx="6858000" cy="9144000"/>
  <p:custDataLst>
    <p:tags r:id="rId154"/>
  </p:custDataLst>
  <p:defaultTextStyle>
    <a:defPPr>
      <a:defRPr lang="zh-CN"/>
    </a:defPPr>
    <a:lvl1pPr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p:defaultTextStyle>
  <p:extLst>
    <p:ext uri="{EFAFB233-063F-42B5-8137-9DF3F51BA10A}">
      <p15:sldGuideLst xmlns:p15="http://schemas.microsoft.com/office/powerpoint/2012/main">
        <p15:guide id="1" orient="horz" pos="1951">
          <p15:clr>
            <a:srgbClr val="A4A3A4"/>
          </p15:clr>
        </p15:guide>
        <p15:guide id="2" pos="37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68" d="100"/>
          <a:sy n="68" d="100"/>
        </p:scale>
        <p:origin x="792" y="60"/>
      </p:cViewPr>
      <p:guideLst>
        <p:guide orient="horz" pos="1951"/>
        <p:guide pos="3746"/>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presProps" Target="pres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viewProps" Target="viewProp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tags" Target="tags/tag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1266" name="页眉占位符 1">
            <a:extLst>
              <a:ext uri="{FF2B5EF4-FFF2-40B4-BE49-F238E27FC236}">
                <a16:creationId xmlns:a16="http://schemas.microsoft.com/office/drawing/2014/main" id="{113969CB-CE3C-4E69-A541-B74D8C35A840}"/>
              </a:ext>
            </a:extLst>
          </p:cNvPr>
          <p:cNvSpPr>
            <a:spLocks noGrp="1"/>
          </p:cNvSpPr>
          <p:nvPr>
            <p:ph type="hdr" sz="quarter"/>
          </p:nvPr>
        </p:nvSpPr>
        <p:spPr>
          <a:xfrm>
            <a:off x="0" y="0"/>
            <a:ext cx="2970213" cy="458788"/>
          </a:xfrm>
          <a:prstGeom prst="rect">
            <a:avLst/>
          </a:prstGeom>
          <a:noFill/>
          <a:ln w="9525">
            <a:noFill/>
          </a:ln>
        </p:spPr>
        <p:txBody>
          <a:bodyPr anchor="t" anchorCtr="0"/>
          <a:lstStyle>
            <a:lvl1pPr eaLnBrk="1" hangingPunct="1">
              <a:buFont typeface="Arial" panose="020B0604020202020204" pitchFamily="34" charset="0"/>
              <a:buNone/>
              <a:defRPr sz="1200" noProof="1"/>
            </a:lvl1pPr>
          </a:lstStyle>
          <a:p>
            <a:pPr>
              <a:defRPr/>
            </a:pPr>
            <a:endParaRPr lang="en-US" altLang="x-none"/>
          </a:p>
        </p:txBody>
      </p:sp>
      <p:sp>
        <p:nvSpPr>
          <p:cNvPr id="11267" name="日期占位符 2">
            <a:extLst>
              <a:ext uri="{FF2B5EF4-FFF2-40B4-BE49-F238E27FC236}">
                <a16:creationId xmlns:a16="http://schemas.microsoft.com/office/drawing/2014/main" id="{3F9EDF3E-D6A3-4FE5-B99E-0366EF44469F}"/>
              </a:ext>
            </a:extLst>
          </p:cNvPr>
          <p:cNvSpPr>
            <a:spLocks noGrp="1"/>
          </p:cNvSpPr>
          <p:nvPr>
            <p:ph type="dt"/>
          </p:nvPr>
        </p:nvSpPr>
        <p:spPr>
          <a:xfrm>
            <a:off x="3883025" y="0"/>
            <a:ext cx="2973388" cy="458788"/>
          </a:xfrm>
          <a:prstGeom prst="rect">
            <a:avLst/>
          </a:prstGeom>
          <a:noFill/>
          <a:ln w="9525">
            <a:noFill/>
          </a:ln>
        </p:spPr>
        <p:txBody>
          <a:bodyPr anchor="t" anchorCtr="0"/>
          <a:lstStyle>
            <a:lvl1pPr algn="r" eaLnBrk="1" hangingPunct="1">
              <a:buFont typeface="Arial" panose="020B0604020202020204" pitchFamily="34" charset="0"/>
              <a:buNone/>
              <a:defRPr sz="1200" noProof="1">
                <a:latin typeface="Calibri" panose="020F0502020204030204" pitchFamily="2" charset="0"/>
                <a:ea typeface="宋体" panose="02010600030101010101" pitchFamily="2" charset="-122"/>
              </a:defRPr>
            </a:lvl1pPr>
          </a:lstStyle>
          <a:p>
            <a:pPr>
              <a:defRPr/>
            </a:pPr>
            <a:endParaRPr lang="en-US" altLang="x-none"/>
          </a:p>
        </p:txBody>
      </p:sp>
      <p:sp>
        <p:nvSpPr>
          <p:cNvPr id="11268" name="幻灯片图像占位符 3">
            <a:extLst>
              <a:ext uri="{FF2B5EF4-FFF2-40B4-BE49-F238E27FC236}">
                <a16:creationId xmlns:a16="http://schemas.microsoft.com/office/drawing/2014/main" id="{B67C7D6B-A1E3-4678-AA3B-36FC18635EC4}"/>
              </a:ext>
            </a:extLst>
          </p:cNvPr>
          <p:cNvSpPr>
            <a:spLocks noGrp="1" noRot="1" noChangeAspect="1" noChangeArrowheads="1"/>
          </p:cNvSpPr>
          <p:nvPr>
            <p:ph type="sldImg" idx="4294967295"/>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269" name="备注占位符 4">
            <a:extLst>
              <a:ext uri="{FF2B5EF4-FFF2-40B4-BE49-F238E27FC236}">
                <a16:creationId xmlns:a16="http://schemas.microsoft.com/office/drawing/2014/main" id="{9A0E44E0-F5E2-4F08-9D28-C5B7B87984A1}"/>
              </a:ext>
            </a:extLst>
          </p:cNvPr>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1270" name="页脚占位符 5">
            <a:extLst>
              <a:ext uri="{FF2B5EF4-FFF2-40B4-BE49-F238E27FC236}">
                <a16:creationId xmlns:a16="http://schemas.microsoft.com/office/drawing/2014/main" id="{96AB059D-BD71-419E-A9FB-4A65D98970F7}"/>
              </a:ext>
            </a:extLst>
          </p:cNvPr>
          <p:cNvSpPr>
            <a:spLocks noGrp="1"/>
          </p:cNvSpPr>
          <p:nvPr>
            <p:ph type="ftr" sz="quarter"/>
          </p:nvPr>
        </p:nvSpPr>
        <p:spPr>
          <a:xfrm>
            <a:off x="0" y="8685213"/>
            <a:ext cx="2970213" cy="458787"/>
          </a:xfrm>
          <a:prstGeom prst="rect">
            <a:avLst/>
          </a:prstGeom>
          <a:noFill/>
          <a:ln w="9525">
            <a:noFill/>
          </a:ln>
        </p:spPr>
        <p:txBody>
          <a:bodyPr anchor="b" anchorCtr="0"/>
          <a:lstStyle>
            <a:lvl1pPr eaLnBrk="1" hangingPunct="1">
              <a:buFont typeface="Arial" panose="020B0604020202020204" pitchFamily="34" charset="0"/>
              <a:buNone/>
              <a:defRPr sz="1200" noProof="1"/>
            </a:lvl1pPr>
          </a:lstStyle>
          <a:p>
            <a:pPr>
              <a:defRPr/>
            </a:pPr>
            <a:endParaRPr lang="en-US" altLang="x-none"/>
          </a:p>
        </p:txBody>
      </p:sp>
      <p:sp>
        <p:nvSpPr>
          <p:cNvPr id="11271" name="灯片编号占位符 6">
            <a:extLst>
              <a:ext uri="{FF2B5EF4-FFF2-40B4-BE49-F238E27FC236}">
                <a16:creationId xmlns:a16="http://schemas.microsoft.com/office/drawing/2014/main" id="{9986F6EE-FED2-4557-911D-75142B4ECCC1}"/>
              </a:ext>
            </a:extLst>
          </p:cNvPr>
          <p:cNvSpPr>
            <a:spLocks noGrp="1"/>
          </p:cNvSpPr>
          <p:nvPr>
            <p:ph type="sldNum" sz="quarter"/>
          </p:nvPr>
        </p:nvSpPr>
        <p:spPr>
          <a:xfrm>
            <a:off x="3883025" y="8685213"/>
            <a:ext cx="2973388" cy="458787"/>
          </a:xfrm>
          <a:prstGeom prst="rect">
            <a:avLst/>
          </a:prstGeom>
          <a:noFill/>
          <a:ln w="9525">
            <a:noFill/>
          </a:ln>
        </p:spPr>
        <p:txBody>
          <a:bodyPr anchor="b" anchorCtr="0"/>
          <a:lstStyle>
            <a:lvl1pPr algn="r" eaLnBrk="1" hangingPunct="1">
              <a:buFont typeface="Arial" panose="020B0604020202020204" pitchFamily="34" charset="0"/>
              <a:buNone/>
              <a:defRPr sz="1200" noProof="1">
                <a:latin typeface="Calibri" panose="020F0502020204030204" pitchFamily="2" charset="0"/>
                <a:ea typeface="宋体" panose="02010600030101010101" pitchFamily="2" charset="-122"/>
              </a:defRPr>
            </a:lvl1pPr>
          </a:lstStyle>
          <a:p>
            <a:pPr>
              <a:defRPr/>
            </a:pPr>
            <a:fld id="{84D1092B-E881-4B2E-92F2-0D45EA0508B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latinLnBrk="1" hangingPunct="0">
      <a:spcBef>
        <a:spcPct val="0"/>
      </a:spcBef>
      <a:spcAft>
        <a:spcPct val="0"/>
      </a:spcAft>
      <a:tabLst>
        <a:tab pos="0" algn="l"/>
        <a:tab pos="11113" algn="r"/>
      </a:tabLst>
      <a:defRPr sz="1200" kern="1200">
        <a:solidFill>
          <a:schemeClr val="tx1"/>
        </a:solidFill>
        <a:latin typeface="Arial" panose="020B0604020202020204" pitchFamily="34" charset="0"/>
      </a:defRPr>
    </a:lvl1pPr>
    <a:lvl2pPr lvl="1" algn="l" rtl="0" eaLnBrk="0" fontAlgn="base" latinLnBrk="1" hangingPunct="0">
      <a:spcBef>
        <a:spcPct val="0"/>
      </a:spcBef>
      <a:spcAft>
        <a:spcPct val="0"/>
      </a:spcAft>
      <a:tabLst>
        <a:tab pos="0" algn="l"/>
        <a:tab pos="11113" algn="r"/>
      </a:tabLst>
      <a:defRPr sz="1200" kern="1200">
        <a:solidFill>
          <a:srgbClr val="080085"/>
        </a:solidFill>
        <a:latin typeface="Arial" panose="020B0604020202020204" pitchFamily="34" charset="0"/>
      </a:defRPr>
    </a:lvl2pPr>
    <a:lvl3pPr lvl="2" algn="l" rtl="0" eaLnBrk="0" fontAlgn="base" latinLnBrk="1" hangingPunct="0">
      <a:spcBef>
        <a:spcPct val="0"/>
      </a:spcBef>
      <a:spcAft>
        <a:spcPct val="0"/>
      </a:spcAft>
      <a:tabLst>
        <a:tab pos="0" algn="l"/>
        <a:tab pos="11113" algn="r"/>
      </a:tabLst>
      <a:defRPr sz="1200" kern="1200">
        <a:solidFill>
          <a:srgbClr val="080085"/>
        </a:solidFill>
        <a:latin typeface="Arial" panose="020B0604020202020204" pitchFamily="34" charset="0"/>
      </a:defRPr>
    </a:lvl3pPr>
    <a:lvl4pPr marL="1371600" lvl="3" algn="l" rtl="0" eaLnBrk="0" fontAlgn="base" latinLnBrk="1" hangingPunct="0">
      <a:spcBef>
        <a:spcPct val="0"/>
      </a:spcBef>
      <a:spcAft>
        <a:spcPct val="0"/>
      </a:spcAft>
      <a:defRPr sz="1200" u="sng" kern="1200">
        <a:solidFill>
          <a:srgbClr val="080085"/>
        </a:solidFill>
        <a:latin typeface="Arial" panose="020B0604020202020204" pitchFamily="34" charset="0"/>
      </a:defRPr>
    </a:lvl4pPr>
    <a:lvl5pPr marL="1371600" lvl="4" algn="l" rtl="0" eaLnBrk="0" fontAlgn="base" latinLnBrk="1" hangingPunct="0">
      <a:spcBef>
        <a:spcPct val="0"/>
      </a:spcBef>
      <a:spcAft>
        <a:spcPct val="0"/>
      </a:spcAft>
      <a:defRPr sz="1200" u="sng" kern="1200">
        <a:solidFill>
          <a:srgbClr val="080085"/>
        </a:solidFill>
        <a:latin typeface="Arial" panose="020B0604020202020204" pitchFamily="34" charset="0"/>
      </a:defRPr>
    </a:lvl5pPr>
    <a:lvl6pPr marL="2286000" lvl="5" indent="0" algn="l" defTabSz="914400" rtl="0" eaLnBrk="0" fontAlgn="base" latinLnBrk="1" hangingPunct="1">
      <a:lnSpc>
        <a:spcPct val="100000"/>
      </a:lnSpc>
      <a:spcBef>
        <a:spcPct val="0"/>
      </a:spcBef>
      <a:spcAft>
        <a:spcPct val="0"/>
      </a:spcAft>
      <a:buNone/>
      <a:defRPr sz="1200" u="sng" kern="1200">
        <a:solidFill>
          <a:srgbClr val="080085"/>
        </a:solidFill>
      </a:defRPr>
    </a:lvl6pPr>
    <a:lvl7pPr marL="2743200" lvl="6" indent="0" algn="l" defTabSz="914400" rtl="0" eaLnBrk="0" fontAlgn="base" latinLnBrk="1" hangingPunct="1">
      <a:lnSpc>
        <a:spcPct val="100000"/>
      </a:lnSpc>
      <a:spcBef>
        <a:spcPct val="0"/>
      </a:spcBef>
      <a:spcAft>
        <a:spcPct val="0"/>
      </a:spcAft>
      <a:buNone/>
      <a:defRPr sz="1200" u="sng" kern="1200">
        <a:solidFill>
          <a:srgbClr val="080085"/>
        </a:solidFill>
      </a:defRPr>
    </a:lvl7pPr>
    <a:lvl8pPr marL="3200400" lvl="7" indent="0" algn="l" defTabSz="914400" rtl="0" eaLnBrk="0" fontAlgn="base" latinLnBrk="1" hangingPunct="1">
      <a:lnSpc>
        <a:spcPct val="100000"/>
      </a:lnSpc>
      <a:spcBef>
        <a:spcPct val="0"/>
      </a:spcBef>
      <a:spcAft>
        <a:spcPct val="0"/>
      </a:spcAft>
      <a:buNone/>
      <a:defRPr sz="1200" u="sng" kern="1200">
        <a:solidFill>
          <a:srgbClr val="080085"/>
        </a:solidFill>
      </a:defRPr>
    </a:lvl8pPr>
    <a:lvl9pPr marL="3657600" lvl="8" indent="0" algn="l" defTabSz="914400" rtl="0" eaLnBrk="0" fontAlgn="base" latinLnBrk="1" hangingPunct="1">
      <a:lnSpc>
        <a:spcPct val="100000"/>
      </a:lnSpc>
      <a:spcBef>
        <a:spcPct val="0"/>
      </a:spcBef>
      <a:spcAft>
        <a:spcPct val="0"/>
      </a:spcAft>
      <a:buNone/>
      <a:defRPr sz="1200" u="sng" kern="1200">
        <a:solidFill>
          <a:srgbClr val="080085"/>
        </a:solidFil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84D1092B-E881-4B2E-92F2-0D45EA0508B4}" type="slidenum">
              <a:rPr lang="zh-CN" altLang="en-US" smtClean="0"/>
              <a:pPr>
                <a:defRPr/>
              </a:pPr>
              <a:t>118</a:t>
            </a:fld>
            <a:endParaRPr lang="zh-CN" altLang="en-US"/>
          </a:p>
        </p:txBody>
      </p:sp>
    </p:spTree>
    <p:extLst>
      <p:ext uri="{BB962C8B-B14F-4D97-AF65-F5344CB8AC3E}">
        <p14:creationId xmlns:p14="http://schemas.microsoft.com/office/powerpoint/2010/main" val="22668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84D1092B-E881-4B2E-92F2-0D45EA0508B4}" type="slidenum">
              <a:rPr lang="zh-CN" altLang="en-US" smtClean="0"/>
              <a:pPr>
                <a:defRPr/>
              </a:pPr>
              <a:t>133</a:t>
            </a:fld>
            <a:endParaRPr lang="zh-CN" altLang="en-US"/>
          </a:p>
        </p:txBody>
      </p:sp>
    </p:spTree>
    <p:extLst>
      <p:ext uri="{BB962C8B-B14F-4D97-AF65-F5344CB8AC3E}">
        <p14:creationId xmlns:p14="http://schemas.microsoft.com/office/powerpoint/2010/main" val="41318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84D1092B-E881-4B2E-92F2-0D45EA0508B4}" type="slidenum">
              <a:rPr lang="zh-CN" altLang="en-US" smtClean="0"/>
              <a:pPr>
                <a:defRPr/>
              </a:pPr>
              <a:t>134</a:t>
            </a:fld>
            <a:endParaRPr lang="zh-CN" altLang="en-US"/>
          </a:p>
        </p:txBody>
      </p:sp>
    </p:spTree>
    <p:extLst>
      <p:ext uri="{BB962C8B-B14F-4D97-AF65-F5344CB8AC3E}">
        <p14:creationId xmlns:p14="http://schemas.microsoft.com/office/powerpoint/2010/main" val="380614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p:nvPr>
        </p:nvSpPr>
        <p:spPr/>
        <p:txBody>
          <a:bodyPr/>
          <a:lstStyle/>
          <a:p>
            <a:pPr>
              <a:defRPr/>
            </a:pPr>
            <a:fld id="{84D1092B-E881-4B2E-92F2-0D45EA0508B4}" type="slidenum">
              <a:rPr lang="zh-CN" altLang="en-US" smtClean="0"/>
              <a:pPr>
                <a:defRPr/>
              </a:pPr>
              <a:t>135</a:t>
            </a:fld>
            <a:endParaRPr lang="zh-CN" altLang="en-US"/>
          </a:p>
        </p:txBody>
      </p:sp>
    </p:spTree>
    <p:extLst>
      <p:ext uri="{BB962C8B-B14F-4D97-AF65-F5344CB8AC3E}">
        <p14:creationId xmlns:p14="http://schemas.microsoft.com/office/powerpoint/2010/main" val="19646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51E7A014-8177-458D-B406-A6ADEDA6C5A1}"/>
              </a:ext>
            </a:extLst>
          </p:cNvPr>
          <p:cNvSpPr>
            <a:spLocks noGrp="1"/>
          </p:cNvSpPr>
          <p:nvPr>
            <p:ph type="dt" sz="half" idx="10"/>
          </p:nvPr>
        </p:nvSpPr>
        <p:spPr>
          <a:ln/>
        </p:spPr>
        <p:txBody>
          <a:bodyPr/>
          <a:lstStyle>
            <a:lvl1pPr>
              <a:defRPr/>
            </a:lvl1pPr>
          </a:lstStyle>
          <a:p>
            <a:pPr>
              <a:defRPr/>
            </a:pPr>
            <a:fld id="{4E2F47E3-2DA0-43B8-80F4-0FB3D10E8070}"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9558CE20-9E27-4FE7-8387-323FC3DBC7B6}"/>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BC9FB06B-8536-4EE5-B2C2-3FB3A2CBBBFE}"/>
              </a:ext>
            </a:extLst>
          </p:cNvPr>
          <p:cNvSpPr>
            <a:spLocks noGrp="1"/>
          </p:cNvSpPr>
          <p:nvPr>
            <p:ph type="sldNum" sz="quarter" idx="12"/>
          </p:nvPr>
        </p:nvSpPr>
        <p:spPr>
          <a:ln/>
        </p:spPr>
        <p:txBody>
          <a:bodyPr/>
          <a:lstStyle>
            <a:lvl1pPr>
              <a:defRPr/>
            </a:lvl1pPr>
          </a:lstStyle>
          <a:p>
            <a:pPr>
              <a:defRPr/>
            </a:pPr>
            <a:fld id="{DB4401DC-A449-4204-9872-E16EA28BAD90}" type="slidenum">
              <a:rPr lang="zh-CN" altLang="en-US"/>
              <a:pPr>
                <a:defRPr/>
              </a:pPr>
              <a:t>‹#›</a:t>
            </a:fld>
            <a:endParaRPr lang="zh-CN" altLang="en-US"/>
          </a:p>
        </p:txBody>
      </p:sp>
    </p:spTree>
    <p:extLst>
      <p:ext uri="{BB962C8B-B14F-4D97-AF65-F5344CB8AC3E}">
        <p14:creationId xmlns:p14="http://schemas.microsoft.com/office/powerpoint/2010/main" val="276158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C998D69B-880D-499B-A8A7-E306355171F6}"/>
              </a:ext>
            </a:extLst>
          </p:cNvPr>
          <p:cNvSpPr>
            <a:spLocks noGrp="1"/>
          </p:cNvSpPr>
          <p:nvPr>
            <p:ph type="dt" sz="half" idx="10"/>
          </p:nvPr>
        </p:nvSpPr>
        <p:spPr>
          <a:ln/>
        </p:spPr>
        <p:txBody>
          <a:bodyPr/>
          <a:lstStyle>
            <a:lvl1pPr>
              <a:defRPr/>
            </a:lvl1pPr>
          </a:lstStyle>
          <a:p>
            <a:pPr>
              <a:defRPr/>
            </a:pPr>
            <a:fld id="{FB67107B-267E-4AC5-82A7-2E9FAC1FFB09}"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2221575E-4AB8-455C-B2F7-CF2E99CBA38E}"/>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F4A60E63-38E4-4FA7-9AF1-908FBA0E7D1D}"/>
              </a:ext>
            </a:extLst>
          </p:cNvPr>
          <p:cNvSpPr>
            <a:spLocks noGrp="1"/>
          </p:cNvSpPr>
          <p:nvPr>
            <p:ph type="sldNum" sz="quarter" idx="12"/>
          </p:nvPr>
        </p:nvSpPr>
        <p:spPr>
          <a:ln/>
        </p:spPr>
        <p:txBody>
          <a:bodyPr/>
          <a:lstStyle>
            <a:lvl1pPr>
              <a:defRPr/>
            </a:lvl1pPr>
          </a:lstStyle>
          <a:p>
            <a:pPr>
              <a:defRPr/>
            </a:pPr>
            <a:fld id="{374C2930-D09D-4708-A8D1-EE625E5EDD22}" type="slidenum">
              <a:rPr lang="zh-CN" altLang="en-US"/>
              <a:pPr>
                <a:defRPr/>
              </a:pPr>
              <a:t>‹#›</a:t>
            </a:fld>
            <a:endParaRPr lang="zh-CN" altLang="en-US"/>
          </a:p>
        </p:txBody>
      </p:sp>
    </p:spTree>
    <p:extLst>
      <p:ext uri="{BB962C8B-B14F-4D97-AF65-F5344CB8AC3E}">
        <p14:creationId xmlns:p14="http://schemas.microsoft.com/office/powerpoint/2010/main" val="247829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61A57430-16ED-4E09-85D9-E7E49B3E9F30}"/>
              </a:ext>
            </a:extLst>
          </p:cNvPr>
          <p:cNvSpPr>
            <a:spLocks noGrp="1"/>
          </p:cNvSpPr>
          <p:nvPr>
            <p:ph type="dt" sz="half" idx="10"/>
          </p:nvPr>
        </p:nvSpPr>
        <p:spPr>
          <a:ln/>
        </p:spPr>
        <p:txBody>
          <a:bodyPr/>
          <a:lstStyle>
            <a:lvl1pPr>
              <a:defRPr/>
            </a:lvl1pPr>
          </a:lstStyle>
          <a:p>
            <a:pPr>
              <a:defRPr/>
            </a:pPr>
            <a:fld id="{DF7F2999-E9C7-491D-A458-087F53AFA9CD}"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A5C5BA17-9AC0-4818-B067-6055831D7DA6}"/>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F0E28FE2-7A7A-4A49-A92E-2B2C3A3035B4}"/>
              </a:ext>
            </a:extLst>
          </p:cNvPr>
          <p:cNvSpPr>
            <a:spLocks noGrp="1"/>
          </p:cNvSpPr>
          <p:nvPr>
            <p:ph type="sldNum" sz="quarter" idx="12"/>
          </p:nvPr>
        </p:nvSpPr>
        <p:spPr>
          <a:ln/>
        </p:spPr>
        <p:txBody>
          <a:bodyPr/>
          <a:lstStyle>
            <a:lvl1pPr>
              <a:defRPr/>
            </a:lvl1pPr>
          </a:lstStyle>
          <a:p>
            <a:pPr>
              <a:defRPr/>
            </a:pPr>
            <a:fld id="{7019BF62-FC74-43E2-8F79-71B9C5FAC0F6}" type="slidenum">
              <a:rPr lang="zh-CN" altLang="en-US"/>
              <a:pPr>
                <a:defRPr/>
              </a:pPr>
              <a:t>‹#›</a:t>
            </a:fld>
            <a:endParaRPr lang="zh-CN" altLang="en-US"/>
          </a:p>
        </p:txBody>
      </p:sp>
    </p:spTree>
    <p:extLst>
      <p:ext uri="{BB962C8B-B14F-4D97-AF65-F5344CB8AC3E}">
        <p14:creationId xmlns:p14="http://schemas.microsoft.com/office/powerpoint/2010/main" val="893095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F305956E-3126-4536-B03B-318ABB670230}"/>
              </a:ext>
            </a:extLst>
          </p:cNvPr>
          <p:cNvSpPr>
            <a:spLocks noGrp="1"/>
          </p:cNvSpPr>
          <p:nvPr>
            <p:ph type="dt" sz="half" idx="10"/>
          </p:nvPr>
        </p:nvSpPr>
        <p:spPr>
          <a:ln/>
        </p:spPr>
        <p:txBody>
          <a:bodyPr/>
          <a:lstStyle>
            <a:lvl1pPr>
              <a:defRPr/>
            </a:lvl1pPr>
          </a:lstStyle>
          <a:p>
            <a:pPr>
              <a:defRPr/>
            </a:pPr>
            <a:fld id="{E39F8627-1DEE-4261-BE2F-AA60FE4A2D6A}"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FB47C054-DA64-48C3-8927-8E7733359C5D}"/>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4B854A70-BFC2-45F4-A0DE-591352D20F78}"/>
              </a:ext>
            </a:extLst>
          </p:cNvPr>
          <p:cNvSpPr>
            <a:spLocks noGrp="1"/>
          </p:cNvSpPr>
          <p:nvPr>
            <p:ph type="sldNum" sz="quarter" idx="12"/>
          </p:nvPr>
        </p:nvSpPr>
        <p:spPr>
          <a:ln/>
        </p:spPr>
        <p:txBody>
          <a:bodyPr/>
          <a:lstStyle>
            <a:lvl1pPr>
              <a:defRPr/>
            </a:lvl1pPr>
          </a:lstStyle>
          <a:p>
            <a:pPr>
              <a:defRPr/>
            </a:pPr>
            <a:fld id="{A51DE07F-052D-40C6-83B6-273987BD870B}" type="slidenum">
              <a:rPr lang="zh-CN" altLang="en-US"/>
              <a:pPr>
                <a:defRPr/>
              </a:pPr>
              <a:t>‹#›</a:t>
            </a:fld>
            <a:endParaRPr lang="zh-CN" altLang="en-US"/>
          </a:p>
        </p:txBody>
      </p:sp>
    </p:spTree>
    <p:extLst>
      <p:ext uri="{BB962C8B-B14F-4D97-AF65-F5344CB8AC3E}">
        <p14:creationId xmlns:p14="http://schemas.microsoft.com/office/powerpoint/2010/main" val="144623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CD1D48A8-4367-441F-A224-B183C77524DD}"/>
              </a:ext>
            </a:extLst>
          </p:cNvPr>
          <p:cNvSpPr>
            <a:spLocks noGrp="1"/>
          </p:cNvSpPr>
          <p:nvPr>
            <p:ph type="dt" sz="half" idx="10"/>
          </p:nvPr>
        </p:nvSpPr>
        <p:spPr>
          <a:ln/>
        </p:spPr>
        <p:txBody>
          <a:bodyPr/>
          <a:lstStyle>
            <a:lvl1pPr>
              <a:defRPr/>
            </a:lvl1pPr>
          </a:lstStyle>
          <a:p>
            <a:pPr>
              <a:defRPr/>
            </a:pPr>
            <a:fld id="{B6DCF011-134E-4C07-9938-E04CC68115DA}"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2782C0C6-D5B0-4990-BCCA-DF15AA31AAF1}"/>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DD532E7-23A3-454F-BE8E-9C949CA12BC6}"/>
              </a:ext>
            </a:extLst>
          </p:cNvPr>
          <p:cNvSpPr>
            <a:spLocks noGrp="1"/>
          </p:cNvSpPr>
          <p:nvPr>
            <p:ph type="sldNum" sz="quarter" idx="12"/>
          </p:nvPr>
        </p:nvSpPr>
        <p:spPr>
          <a:ln/>
        </p:spPr>
        <p:txBody>
          <a:bodyPr/>
          <a:lstStyle>
            <a:lvl1pPr>
              <a:defRPr/>
            </a:lvl1pPr>
          </a:lstStyle>
          <a:p>
            <a:pPr>
              <a:defRPr/>
            </a:pPr>
            <a:fld id="{ABA834AB-765E-4A35-ACB6-003CB2CE105D}" type="slidenum">
              <a:rPr lang="zh-CN" altLang="en-US"/>
              <a:pPr>
                <a:defRPr/>
              </a:pPr>
              <a:t>‹#›</a:t>
            </a:fld>
            <a:endParaRPr lang="zh-CN" altLang="en-US"/>
          </a:p>
        </p:txBody>
      </p:sp>
    </p:spTree>
    <p:extLst>
      <p:ext uri="{BB962C8B-B14F-4D97-AF65-F5344CB8AC3E}">
        <p14:creationId xmlns:p14="http://schemas.microsoft.com/office/powerpoint/2010/main" val="1065664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5B131668-182B-4582-A517-B57ECF073F2B}"/>
              </a:ext>
            </a:extLst>
          </p:cNvPr>
          <p:cNvSpPr>
            <a:spLocks noGrp="1"/>
          </p:cNvSpPr>
          <p:nvPr>
            <p:ph type="dt" sz="half" idx="10"/>
          </p:nvPr>
        </p:nvSpPr>
        <p:spPr>
          <a:ln/>
        </p:spPr>
        <p:txBody>
          <a:bodyPr/>
          <a:lstStyle>
            <a:lvl1pPr>
              <a:defRPr/>
            </a:lvl1pPr>
          </a:lstStyle>
          <a:p>
            <a:pPr>
              <a:defRPr/>
            </a:pPr>
            <a:fld id="{02214BEA-4AFC-427C-9579-2B1C2DCBE622}"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1D8191BF-22FD-4C5B-8369-F5613BB17291}"/>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5CB22EA-CA1B-4890-86FF-AEF6DFD1E95F}"/>
              </a:ext>
            </a:extLst>
          </p:cNvPr>
          <p:cNvSpPr>
            <a:spLocks noGrp="1"/>
          </p:cNvSpPr>
          <p:nvPr>
            <p:ph type="sldNum" sz="quarter" idx="12"/>
          </p:nvPr>
        </p:nvSpPr>
        <p:spPr>
          <a:ln/>
        </p:spPr>
        <p:txBody>
          <a:bodyPr/>
          <a:lstStyle>
            <a:lvl1pPr>
              <a:defRPr/>
            </a:lvl1pPr>
          </a:lstStyle>
          <a:p>
            <a:pPr>
              <a:defRPr/>
            </a:pPr>
            <a:fld id="{F18B789B-762B-40E4-8742-736CA5A70213}" type="slidenum">
              <a:rPr lang="zh-CN" altLang="en-US"/>
              <a:pPr>
                <a:defRPr/>
              </a:pPr>
              <a:t>‹#›</a:t>
            </a:fld>
            <a:endParaRPr lang="zh-CN" altLang="en-US"/>
          </a:p>
        </p:txBody>
      </p:sp>
    </p:spTree>
    <p:extLst>
      <p:ext uri="{BB962C8B-B14F-4D97-AF65-F5344CB8AC3E}">
        <p14:creationId xmlns:p14="http://schemas.microsoft.com/office/powerpoint/2010/main" val="123154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E6CD150B-1CBF-47B7-A2DF-313AC8508519}"/>
              </a:ext>
            </a:extLst>
          </p:cNvPr>
          <p:cNvSpPr>
            <a:spLocks noGrp="1"/>
          </p:cNvSpPr>
          <p:nvPr>
            <p:ph type="dt" sz="half" idx="10"/>
          </p:nvPr>
        </p:nvSpPr>
        <p:spPr>
          <a:ln/>
        </p:spPr>
        <p:txBody>
          <a:bodyPr/>
          <a:lstStyle>
            <a:lvl1pPr>
              <a:defRPr/>
            </a:lvl1pPr>
          </a:lstStyle>
          <a:p>
            <a:pPr>
              <a:defRPr/>
            </a:pPr>
            <a:fld id="{5A4C5397-1A96-4356-8AD7-1483DB1AD063}"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F262CD7F-304B-463C-951C-A1100FFC5DD9}"/>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2D54E5A6-92B1-41B9-9A19-7A5FA434DFDF}"/>
              </a:ext>
            </a:extLst>
          </p:cNvPr>
          <p:cNvSpPr>
            <a:spLocks noGrp="1"/>
          </p:cNvSpPr>
          <p:nvPr>
            <p:ph type="sldNum" sz="quarter" idx="12"/>
          </p:nvPr>
        </p:nvSpPr>
        <p:spPr>
          <a:ln/>
        </p:spPr>
        <p:txBody>
          <a:bodyPr/>
          <a:lstStyle>
            <a:lvl1pPr>
              <a:defRPr/>
            </a:lvl1pPr>
          </a:lstStyle>
          <a:p>
            <a:pPr>
              <a:defRPr/>
            </a:pPr>
            <a:fld id="{ACBED5D5-A29D-4413-A29F-896192C76D63}" type="slidenum">
              <a:rPr lang="zh-CN" altLang="en-US"/>
              <a:pPr>
                <a:defRPr/>
              </a:pPr>
              <a:t>‹#›</a:t>
            </a:fld>
            <a:endParaRPr lang="zh-CN" altLang="en-US"/>
          </a:p>
        </p:txBody>
      </p:sp>
    </p:spTree>
    <p:extLst>
      <p:ext uri="{BB962C8B-B14F-4D97-AF65-F5344CB8AC3E}">
        <p14:creationId xmlns:p14="http://schemas.microsoft.com/office/powerpoint/2010/main" val="1474562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B4CC856F-B663-4217-B9D3-11955C147F83}"/>
              </a:ext>
            </a:extLst>
          </p:cNvPr>
          <p:cNvSpPr>
            <a:spLocks noGrp="1"/>
          </p:cNvSpPr>
          <p:nvPr>
            <p:ph type="dt" sz="half" idx="10"/>
          </p:nvPr>
        </p:nvSpPr>
        <p:spPr>
          <a:ln/>
        </p:spPr>
        <p:txBody>
          <a:bodyPr/>
          <a:lstStyle>
            <a:lvl1pPr>
              <a:defRPr/>
            </a:lvl1pPr>
          </a:lstStyle>
          <a:p>
            <a:pPr>
              <a:defRPr/>
            </a:pPr>
            <a:fld id="{59ADC8F5-61C4-408E-A8E0-941E84038E37}"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D2BF3E48-0336-4127-B1E4-19C2C1EC511D}"/>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F3B32B2B-9269-48C4-8569-4E4D3DADA898}"/>
              </a:ext>
            </a:extLst>
          </p:cNvPr>
          <p:cNvSpPr>
            <a:spLocks noGrp="1"/>
          </p:cNvSpPr>
          <p:nvPr>
            <p:ph type="sldNum" sz="quarter" idx="12"/>
          </p:nvPr>
        </p:nvSpPr>
        <p:spPr>
          <a:ln/>
        </p:spPr>
        <p:txBody>
          <a:bodyPr/>
          <a:lstStyle>
            <a:lvl1pPr>
              <a:defRPr/>
            </a:lvl1pPr>
          </a:lstStyle>
          <a:p>
            <a:pPr>
              <a:defRPr/>
            </a:pPr>
            <a:fld id="{751A3171-73A3-40EA-B2B0-1E588D872D71}" type="slidenum">
              <a:rPr lang="zh-CN" altLang="en-US"/>
              <a:pPr>
                <a:defRPr/>
              </a:pPr>
              <a:t>‹#›</a:t>
            </a:fld>
            <a:endParaRPr lang="zh-CN" altLang="en-US"/>
          </a:p>
        </p:txBody>
      </p:sp>
    </p:spTree>
    <p:extLst>
      <p:ext uri="{BB962C8B-B14F-4D97-AF65-F5344CB8AC3E}">
        <p14:creationId xmlns:p14="http://schemas.microsoft.com/office/powerpoint/2010/main" val="698917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A342B5DA-B9C0-4351-B107-A0E4D6EFE70E}"/>
              </a:ext>
            </a:extLst>
          </p:cNvPr>
          <p:cNvSpPr>
            <a:spLocks noGrp="1"/>
          </p:cNvSpPr>
          <p:nvPr>
            <p:ph type="dt" sz="half" idx="10"/>
          </p:nvPr>
        </p:nvSpPr>
        <p:spPr>
          <a:ln/>
        </p:spPr>
        <p:txBody>
          <a:bodyPr/>
          <a:lstStyle>
            <a:lvl1pPr>
              <a:defRPr/>
            </a:lvl1pPr>
          </a:lstStyle>
          <a:p>
            <a:pPr>
              <a:defRPr/>
            </a:pPr>
            <a:fld id="{FB142562-CDE8-47F5-817E-7509B11E1D43}"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CD8F6C6D-5E0A-402C-9FCA-8391021EF0F8}"/>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CF3B3498-2CF4-4C50-8AAA-CF866133EC06}"/>
              </a:ext>
            </a:extLst>
          </p:cNvPr>
          <p:cNvSpPr>
            <a:spLocks noGrp="1"/>
          </p:cNvSpPr>
          <p:nvPr>
            <p:ph type="sldNum" sz="quarter" idx="12"/>
          </p:nvPr>
        </p:nvSpPr>
        <p:spPr>
          <a:ln/>
        </p:spPr>
        <p:txBody>
          <a:bodyPr/>
          <a:lstStyle>
            <a:lvl1pPr>
              <a:defRPr/>
            </a:lvl1pPr>
          </a:lstStyle>
          <a:p>
            <a:pPr>
              <a:defRPr/>
            </a:pPr>
            <a:fld id="{CC18D58E-D8CE-45A2-BEA6-A2BEC1D4C849}" type="slidenum">
              <a:rPr lang="zh-CN" altLang="en-US"/>
              <a:pPr>
                <a:defRPr/>
              </a:pPr>
              <a:t>‹#›</a:t>
            </a:fld>
            <a:endParaRPr lang="zh-CN" altLang="en-US"/>
          </a:p>
        </p:txBody>
      </p:sp>
    </p:spTree>
    <p:extLst>
      <p:ext uri="{BB962C8B-B14F-4D97-AF65-F5344CB8AC3E}">
        <p14:creationId xmlns:p14="http://schemas.microsoft.com/office/powerpoint/2010/main" val="298277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8DBD76-A236-4DD9-ACB4-D70678568667}"/>
              </a:ext>
            </a:extLst>
          </p:cNvPr>
          <p:cNvSpPr>
            <a:spLocks noGrp="1"/>
          </p:cNvSpPr>
          <p:nvPr>
            <p:ph type="dt" sz="half" idx="10"/>
          </p:nvPr>
        </p:nvSpPr>
        <p:spPr>
          <a:ln/>
        </p:spPr>
        <p:txBody>
          <a:bodyPr/>
          <a:lstStyle>
            <a:lvl1pPr>
              <a:defRPr/>
            </a:lvl1pPr>
          </a:lstStyle>
          <a:p>
            <a:pPr>
              <a:defRPr/>
            </a:pPr>
            <a:fld id="{06D2FB8F-4E17-4F8E-963F-F344910068FD}"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18DC54F2-C871-4A79-AE13-F21D3E89E771}"/>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F0B41D37-0080-4FCE-81DE-6BA538FAB1FC}"/>
              </a:ext>
            </a:extLst>
          </p:cNvPr>
          <p:cNvSpPr>
            <a:spLocks noGrp="1"/>
          </p:cNvSpPr>
          <p:nvPr>
            <p:ph type="sldNum" sz="quarter" idx="12"/>
          </p:nvPr>
        </p:nvSpPr>
        <p:spPr>
          <a:ln/>
        </p:spPr>
        <p:txBody>
          <a:bodyPr/>
          <a:lstStyle>
            <a:lvl1pPr>
              <a:defRPr/>
            </a:lvl1pPr>
          </a:lstStyle>
          <a:p>
            <a:pPr>
              <a:defRPr/>
            </a:pPr>
            <a:fld id="{4568853A-F383-4502-9C80-A512E5D56E79}" type="slidenum">
              <a:rPr lang="zh-CN" altLang="en-US"/>
              <a:pPr>
                <a:defRPr/>
              </a:pPr>
              <a:t>‹#›</a:t>
            </a:fld>
            <a:endParaRPr lang="zh-CN" altLang="en-US"/>
          </a:p>
        </p:txBody>
      </p:sp>
    </p:spTree>
    <p:extLst>
      <p:ext uri="{BB962C8B-B14F-4D97-AF65-F5344CB8AC3E}">
        <p14:creationId xmlns:p14="http://schemas.microsoft.com/office/powerpoint/2010/main" val="2893060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8F8C4B44-8139-4714-BD2E-D341D7442569}"/>
              </a:ext>
            </a:extLst>
          </p:cNvPr>
          <p:cNvSpPr>
            <a:spLocks noGrp="1"/>
          </p:cNvSpPr>
          <p:nvPr>
            <p:ph type="dt" sz="half" idx="10"/>
          </p:nvPr>
        </p:nvSpPr>
        <p:spPr>
          <a:ln/>
        </p:spPr>
        <p:txBody>
          <a:bodyPr/>
          <a:lstStyle>
            <a:lvl1pPr>
              <a:defRPr/>
            </a:lvl1pPr>
          </a:lstStyle>
          <a:p>
            <a:pPr>
              <a:defRPr/>
            </a:pPr>
            <a:fld id="{FB0B4C53-E089-4BFB-9588-FD511F237656}"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A599849A-7C37-466E-A124-3E16507D9730}"/>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3829FE44-C53D-4454-B06F-5CBB16746163}"/>
              </a:ext>
            </a:extLst>
          </p:cNvPr>
          <p:cNvSpPr>
            <a:spLocks noGrp="1"/>
          </p:cNvSpPr>
          <p:nvPr>
            <p:ph type="sldNum" sz="quarter" idx="12"/>
          </p:nvPr>
        </p:nvSpPr>
        <p:spPr>
          <a:ln/>
        </p:spPr>
        <p:txBody>
          <a:bodyPr/>
          <a:lstStyle>
            <a:lvl1pPr>
              <a:defRPr/>
            </a:lvl1pPr>
          </a:lstStyle>
          <a:p>
            <a:pPr>
              <a:defRPr/>
            </a:pPr>
            <a:fld id="{57A8F0FF-0B99-447B-A0B2-32057F900700}" type="slidenum">
              <a:rPr lang="zh-CN" altLang="en-US"/>
              <a:pPr>
                <a:defRPr/>
              </a:pPr>
              <a:t>‹#›</a:t>
            </a:fld>
            <a:endParaRPr lang="zh-CN" altLang="en-US"/>
          </a:p>
        </p:txBody>
      </p:sp>
    </p:spTree>
    <p:extLst>
      <p:ext uri="{BB962C8B-B14F-4D97-AF65-F5344CB8AC3E}">
        <p14:creationId xmlns:p14="http://schemas.microsoft.com/office/powerpoint/2010/main" val="309297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835B03CB-3E6A-4678-8076-F41F7354E061}"/>
              </a:ext>
            </a:extLst>
          </p:cNvPr>
          <p:cNvSpPr>
            <a:spLocks noGrp="1"/>
          </p:cNvSpPr>
          <p:nvPr>
            <p:ph type="dt" sz="half" idx="10"/>
          </p:nvPr>
        </p:nvSpPr>
        <p:spPr>
          <a:ln/>
        </p:spPr>
        <p:txBody>
          <a:bodyPr/>
          <a:lstStyle>
            <a:lvl1pPr>
              <a:defRPr/>
            </a:lvl1pPr>
          </a:lstStyle>
          <a:p>
            <a:pPr>
              <a:defRPr/>
            </a:pPr>
            <a:fld id="{F350BC7B-5ECE-4DB5-8B94-563DE1678373}"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A931BAE8-CEEF-45F9-9B62-9CC070A12FFE}"/>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E37EDAA-BB59-4387-949E-0EFCA6585A24}"/>
              </a:ext>
            </a:extLst>
          </p:cNvPr>
          <p:cNvSpPr>
            <a:spLocks noGrp="1"/>
          </p:cNvSpPr>
          <p:nvPr>
            <p:ph type="sldNum" sz="quarter" idx="12"/>
          </p:nvPr>
        </p:nvSpPr>
        <p:spPr>
          <a:ln/>
        </p:spPr>
        <p:txBody>
          <a:bodyPr/>
          <a:lstStyle>
            <a:lvl1pPr>
              <a:defRPr/>
            </a:lvl1pPr>
          </a:lstStyle>
          <a:p>
            <a:pPr>
              <a:defRPr/>
            </a:pPr>
            <a:fld id="{1116B80D-08EC-42EC-942F-CE5FB420A4AC}" type="slidenum">
              <a:rPr lang="zh-CN" altLang="en-US"/>
              <a:pPr>
                <a:defRPr/>
              </a:pPr>
              <a:t>‹#›</a:t>
            </a:fld>
            <a:endParaRPr lang="zh-CN" altLang="en-US"/>
          </a:p>
        </p:txBody>
      </p:sp>
    </p:spTree>
    <p:extLst>
      <p:ext uri="{BB962C8B-B14F-4D97-AF65-F5344CB8AC3E}">
        <p14:creationId xmlns:p14="http://schemas.microsoft.com/office/powerpoint/2010/main" val="2574000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C0338DC1-A0CE-4D16-BB85-85CC92716EDF}"/>
              </a:ext>
            </a:extLst>
          </p:cNvPr>
          <p:cNvSpPr>
            <a:spLocks noGrp="1"/>
          </p:cNvSpPr>
          <p:nvPr>
            <p:ph type="dt" sz="half" idx="10"/>
          </p:nvPr>
        </p:nvSpPr>
        <p:spPr>
          <a:ln/>
        </p:spPr>
        <p:txBody>
          <a:bodyPr/>
          <a:lstStyle>
            <a:lvl1pPr>
              <a:defRPr/>
            </a:lvl1pPr>
          </a:lstStyle>
          <a:p>
            <a:pPr>
              <a:defRPr/>
            </a:pPr>
            <a:fld id="{0FC53D60-9A74-474B-96AC-8239CF2BE014}"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4429A64D-4722-411D-9E15-F12105EA16E7}"/>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135C2A34-4707-4696-A662-B83DD8BEB5C9}"/>
              </a:ext>
            </a:extLst>
          </p:cNvPr>
          <p:cNvSpPr>
            <a:spLocks noGrp="1"/>
          </p:cNvSpPr>
          <p:nvPr>
            <p:ph type="sldNum" sz="quarter" idx="12"/>
          </p:nvPr>
        </p:nvSpPr>
        <p:spPr>
          <a:ln/>
        </p:spPr>
        <p:txBody>
          <a:bodyPr/>
          <a:lstStyle>
            <a:lvl1pPr>
              <a:defRPr/>
            </a:lvl1pPr>
          </a:lstStyle>
          <a:p>
            <a:pPr>
              <a:defRPr/>
            </a:pPr>
            <a:fld id="{B6850971-FCAC-468B-A2AF-47604EFE793C}" type="slidenum">
              <a:rPr lang="zh-CN" altLang="en-US"/>
              <a:pPr>
                <a:defRPr/>
              </a:pPr>
              <a:t>‹#›</a:t>
            </a:fld>
            <a:endParaRPr lang="zh-CN" altLang="en-US"/>
          </a:p>
        </p:txBody>
      </p:sp>
    </p:spTree>
    <p:extLst>
      <p:ext uri="{BB962C8B-B14F-4D97-AF65-F5344CB8AC3E}">
        <p14:creationId xmlns:p14="http://schemas.microsoft.com/office/powerpoint/2010/main" val="3017758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91A66AFF-1A1D-415C-A1CC-CECBD1F75C25}"/>
              </a:ext>
            </a:extLst>
          </p:cNvPr>
          <p:cNvSpPr>
            <a:spLocks noGrp="1"/>
          </p:cNvSpPr>
          <p:nvPr>
            <p:ph type="dt" sz="half" idx="10"/>
          </p:nvPr>
        </p:nvSpPr>
        <p:spPr>
          <a:ln/>
        </p:spPr>
        <p:txBody>
          <a:bodyPr/>
          <a:lstStyle>
            <a:lvl1pPr>
              <a:defRPr/>
            </a:lvl1pPr>
          </a:lstStyle>
          <a:p>
            <a:pPr>
              <a:defRPr/>
            </a:pPr>
            <a:fld id="{9C7D7EB2-9420-4FF3-9C29-0483FEDB20B5}"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C3E20D8C-6F73-438A-8423-39CB51BAF46F}"/>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BC036900-0BA4-4F12-80DA-57092E6CF72E}"/>
              </a:ext>
            </a:extLst>
          </p:cNvPr>
          <p:cNvSpPr>
            <a:spLocks noGrp="1"/>
          </p:cNvSpPr>
          <p:nvPr>
            <p:ph type="sldNum" sz="quarter" idx="12"/>
          </p:nvPr>
        </p:nvSpPr>
        <p:spPr>
          <a:ln/>
        </p:spPr>
        <p:txBody>
          <a:bodyPr/>
          <a:lstStyle>
            <a:lvl1pPr>
              <a:defRPr/>
            </a:lvl1pPr>
          </a:lstStyle>
          <a:p>
            <a:pPr>
              <a:defRPr/>
            </a:pPr>
            <a:fld id="{26845E80-37A2-43C8-AF1E-77141E94BC3C}" type="slidenum">
              <a:rPr lang="zh-CN" altLang="en-US"/>
              <a:pPr>
                <a:defRPr/>
              </a:pPr>
              <a:t>‹#›</a:t>
            </a:fld>
            <a:endParaRPr lang="zh-CN" altLang="en-US"/>
          </a:p>
        </p:txBody>
      </p:sp>
    </p:spTree>
    <p:extLst>
      <p:ext uri="{BB962C8B-B14F-4D97-AF65-F5344CB8AC3E}">
        <p14:creationId xmlns:p14="http://schemas.microsoft.com/office/powerpoint/2010/main" val="2221093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497F140F-68F8-4ADB-990D-327F6F99A331}"/>
              </a:ext>
            </a:extLst>
          </p:cNvPr>
          <p:cNvSpPr>
            <a:spLocks noGrp="1"/>
          </p:cNvSpPr>
          <p:nvPr>
            <p:ph type="dt" sz="half" idx="10"/>
          </p:nvPr>
        </p:nvSpPr>
        <p:spPr>
          <a:ln/>
        </p:spPr>
        <p:txBody>
          <a:bodyPr/>
          <a:lstStyle>
            <a:lvl1pPr>
              <a:defRPr/>
            </a:lvl1pPr>
          </a:lstStyle>
          <a:p>
            <a:pPr>
              <a:defRPr/>
            </a:pPr>
            <a:fld id="{0DFE5B76-D51B-4FD6-B8A9-8D6F3C5EB45B}"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0DAE87C3-F2EC-48C3-B3B8-5BA7C759262E}"/>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5278EE19-0D5E-4BA9-A4DA-5A949F0E4FEE}"/>
              </a:ext>
            </a:extLst>
          </p:cNvPr>
          <p:cNvSpPr>
            <a:spLocks noGrp="1"/>
          </p:cNvSpPr>
          <p:nvPr>
            <p:ph type="sldNum" sz="quarter" idx="12"/>
          </p:nvPr>
        </p:nvSpPr>
        <p:spPr>
          <a:ln/>
        </p:spPr>
        <p:txBody>
          <a:bodyPr/>
          <a:lstStyle>
            <a:lvl1pPr>
              <a:defRPr/>
            </a:lvl1pPr>
          </a:lstStyle>
          <a:p>
            <a:pPr>
              <a:defRPr/>
            </a:pPr>
            <a:fld id="{69F82456-5B69-48DA-9FCD-5EC6A6F5A948}" type="slidenum">
              <a:rPr lang="zh-CN" altLang="en-US"/>
              <a:pPr>
                <a:defRPr/>
              </a:pPr>
              <a:t>‹#›</a:t>
            </a:fld>
            <a:endParaRPr lang="zh-CN" altLang="en-US"/>
          </a:p>
        </p:txBody>
      </p:sp>
    </p:spTree>
    <p:extLst>
      <p:ext uri="{BB962C8B-B14F-4D97-AF65-F5344CB8AC3E}">
        <p14:creationId xmlns:p14="http://schemas.microsoft.com/office/powerpoint/2010/main" val="2409265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2BDE751A-BC8F-45C8-A2F5-0D67986B6F27}"/>
              </a:ext>
            </a:extLst>
          </p:cNvPr>
          <p:cNvSpPr>
            <a:spLocks noGrp="1"/>
          </p:cNvSpPr>
          <p:nvPr>
            <p:ph type="dt" sz="half" idx="10"/>
          </p:nvPr>
        </p:nvSpPr>
        <p:spPr>
          <a:ln/>
        </p:spPr>
        <p:txBody>
          <a:bodyPr/>
          <a:lstStyle>
            <a:lvl1pPr>
              <a:defRPr/>
            </a:lvl1pPr>
          </a:lstStyle>
          <a:p>
            <a:pPr>
              <a:defRPr/>
            </a:pPr>
            <a:fld id="{0B4A6C08-0B78-46FD-BE43-11CC840771E8}"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5541E88C-A652-4CF8-9309-8DF55B3C15A7}"/>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DD7737C2-EAE5-4DC5-9F3F-D7D01B269764}"/>
              </a:ext>
            </a:extLst>
          </p:cNvPr>
          <p:cNvSpPr>
            <a:spLocks noGrp="1"/>
          </p:cNvSpPr>
          <p:nvPr>
            <p:ph type="sldNum" sz="quarter" idx="12"/>
          </p:nvPr>
        </p:nvSpPr>
        <p:spPr>
          <a:ln/>
        </p:spPr>
        <p:txBody>
          <a:bodyPr/>
          <a:lstStyle>
            <a:lvl1pPr>
              <a:defRPr/>
            </a:lvl1pPr>
          </a:lstStyle>
          <a:p>
            <a:pPr>
              <a:defRPr/>
            </a:pPr>
            <a:fld id="{EB108857-67BA-422D-998C-CD0ECD3520E4}" type="slidenum">
              <a:rPr lang="zh-CN" altLang="en-US"/>
              <a:pPr>
                <a:defRPr/>
              </a:pPr>
              <a:t>‹#›</a:t>
            </a:fld>
            <a:endParaRPr lang="zh-CN" altLang="en-US"/>
          </a:p>
        </p:txBody>
      </p:sp>
    </p:spTree>
    <p:extLst>
      <p:ext uri="{BB962C8B-B14F-4D97-AF65-F5344CB8AC3E}">
        <p14:creationId xmlns:p14="http://schemas.microsoft.com/office/powerpoint/2010/main" val="3403152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E15CE516-6999-4FFD-8FB5-38DC30A8AAEE}"/>
              </a:ext>
            </a:extLst>
          </p:cNvPr>
          <p:cNvSpPr>
            <a:spLocks noGrp="1"/>
          </p:cNvSpPr>
          <p:nvPr>
            <p:ph type="dt" sz="half" idx="10"/>
          </p:nvPr>
        </p:nvSpPr>
        <p:spPr>
          <a:ln/>
        </p:spPr>
        <p:txBody>
          <a:bodyPr/>
          <a:lstStyle>
            <a:lvl1pPr>
              <a:defRPr/>
            </a:lvl1pPr>
          </a:lstStyle>
          <a:p>
            <a:pPr>
              <a:defRPr/>
            </a:pPr>
            <a:fld id="{95DE7689-00E1-4F23-8474-6A3D374A825D}"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A5D2C187-57FE-41A4-8BBE-C65FCBF63B3E}"/>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6FD45060-0E29-4C65-AF05-23197E51B51D}"/>
              </a:ext>
            </a:extLst>
          </p:cNvPr>
          <p:cNvSpPr>
            <a:spLocks noGrp="1"/>
          </p:cNvSpPr>
          <p:nvPr>
            <p:ph type="sldNum" sz="quarter" idx="12"/>
          </p:nvPr>
        </p:nvSpPr>
        <p:spPr>
          <a:ln/>
        </p:spPr>
        <p:txBody>
          <a:bodyPr/>
          <a:lstStyle>
            <a:lvl1pPr>
              <a:defRPr/>
            </a:lvl1pPr>
          </a:lstStyle>
          <a:p>
            <a:pPr>
              <a:defRPr/>
            </a:pPr>
            <a:fld id="{38FCA825-2CD8-4909-ADF5-121D154B1D9F}" type="slidenum">
              <a:rPr lang="zh-CN" altLang="en-US"/>
              <a:pPr>
                <a:defRPr/>
              </a:pPr>
              <a:t>‹#›</a:t>
            </a:fld>
            <a:endParaRPr lang="zh-CN" altLang="en-US"/>
          </a:p>
        </p:txBody>
      </p:sp>
    </p:spTree>
    <p:extLst>
      <p:ext uri="{BB962C8B-B14F-4D97-AF65-F5344CB8AC3E}">
        <p14:creationId xmlns:p14="http://schemas.microsoft.com/office/powerpoint/2010/main" val="1212142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787784BC-33B7-4B80-A3CE-9FF7281BF87E}"/>
              </a:ext>
            </a:extLst>
          </p:cNvPr>
          <p:cNvSpPr>
            <a:spLocks noGrp="1"/>
          </p:cNvSpPr>
          <p:nvPr>
            <p:ph type="dt" sz="half" idx="10"/>
          </p:nvPr>
        </p:nvSpPr>
        <p:spPr>
          <a:ln/>
        </p:spPr>
        <p:txBody>
          <a:bodyPr/>
          <a:lstStyle>
            <a:lvl1pPr>
              <a:defRPr/>
            </a:lvl1pPr>
          </a:lstStyle>
          <a:p>
            <a:pPr>
              <a:defRPr/>
            </a:pPr>
            <a:fld id="{62994BE9-6321-4ACD-A7E6-259D39EBBFAF}"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FAC3B6DE-AA85-4C0D-83E4-46CFC050F7C1}"/>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858C4A9F-B9E5-474C-8844-68022DCDBD25}"/>
              </a:ext>
            </a:extLst>
          </p:cNvPr>
          <p:cNvSpPr>
            <a:spLocks noGrp="1"/>
          </p:cNvSpPr>
          <p:nvPr>
            <p:ph type="sldNum" sz="quarter" idx="12"/>
          </p:nvPr>
        </p:nvSpPr>
        <p:spPr>
          <a:ln/>
        </p:spPr>
        <p:txBody>
          <a:bodyPr/>
          <a:lstStyle>
            <a:lvl1pPr>
              <a:defRPr/>
            </a:lvl1pPr>
          </a:lstStyle>
          <a:p>
            <a:pPr>
              <a:defRPr/>
            </a:pPr>
            <a:fld id="{2A6198E8-1853-4D6E-9509-38065DC412CC}" type="slidenum">
              <a:rPr lang="zh-CN" altLang="en-US"/>
              <a:pPr>
                <a:defRPr/>
              </a:pPr>
              <a:t>‹#›</a:t>
            </a:fld>
            <a:endParaRPr lang="zh-CN" altLang="en-US"/>
          </a:p>
        </p:txBody>
      </p:sp>
    </p:spTree>
    <p:extLst>
      <p:ext uri="{BB962C8B-B14F-4D97-AF65-F5344CB8AC3E}">
        <p14:creationId xmlns:p14="http://schemas.microsoft.com/office/powerpoint/2010/main" val="94814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841B2A4E-81DD-4531-B935-681BFD2344B8}"/>
              </a:ext>
            </a:extLst>
          </p:cNvPr>
          <p:cNvSpPr>
            <a:spLocks noGrp="1"/>
          </p:cNvSpPr>
          <p:nvPr>
            <p:ph type="dt" sz="half" idx="10"/>
          </p:nvPr>
        </p:nvSpPr>
        <p:spPr>
          <a:ln/>
        </p:spPr>
        <p:txBody>
          <a:bodyPr/>
          <a:lstStyle>
            <a:lvl1pPr>
              <a:defRPr/>
            </a:lvl1pPr>
          </a:lstStyle>
          <a:p>
            <a:pPr>
              <a:defRPr/>
            </a:pPr>
            <a:fld id="{39308AF8-22DA-4124-8B9A-FEEC5374630D}"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F323238A-E915-48DD-9936-2D7E2627A86C}"/>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3167184F-6F8C-4660-A83F-22ABC1B7969F}"/>
              </a:ext>
            </a:extLst>
          </p:cNvPr>
          <p:cNvSpPr>
            <a:spLocks noGrp="1"/>
          </p:cNvSpPr>
          <p:nvPr>
            <p:ph type="sldNum" sz="quarter" idx="12"/>
          </p:nvPr>
        </p:nvSpPr>
        <p:spPr>
          <a:ln/>
        </p:spPr>
        <p:txBody>
          <a:bodyPr/>
          <a:lstStyle>
            <a:lvl1pPr>
              <a:defRPr/>
            </a:lvl1pPr>
          </a:lstStyle>
          <a:p>
            <a:pPr>
              <a:defRPr/>
            </a:pPr>
            <a:fld id="{AA1A48CA-0AA0-40D3-B988-0D465ECE1BF4}" type="slidenum">
              <a:rPr lang="zh-CN" altLang="en-US"/>
              <a:pPr>
                <a:defRPr/>
              </a:pPr>
              <a:t>‹#›</a:t>
            </a:fld>
            <a:endParaRPr lang="zh-CN" altLang="en-US"/>
          </a:p>
        </p:txBody>
      </p:sp>
    </p:spTree>
    <p:extLst>
      <p:ext uri="{BB962C8B-B14F-4D97-AF65-F5344CB8AC3E}">
        <p14:creationId xmlns:p14="http://schemas.microsoft.com/office/powerpoint/2010/main" val="682290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1AA26C25-5A74-442D-A37C-686841776E2C}"/>
              </a:ext>
            </a:extLst>
          </p:cNvPr>
          <p:cNvSpPr>
            <a:spLocks noGrp="1"/>
          </p:cNvSpPr>
          <p:nvPr>
            <p:ph type="dt" sz="half" idx="10"/>
          </p:nvPr>
        </p:nvSpPr>
        <p:spPr>
          <a:ln/>
        </p:spPr>
        <p:txBody>
          <a:bodyPr/>
          <a:lstStyle>
            <a:lvl1pPr>
              <a:defRPr/>
            </a:lvl1pPr>
          </a:lstStyle>
          <a:p>
            <a:pPr>
              <a:defRPr/>
            </a:pPr>
            <a:fld id="{233C434E-B7B7-4193-AEB4-2484309C152A}"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66D94B90-91F7-4712-95D7-FD58F23F5D28}"/>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0061C028-50BA-4B40-893C-5A978E97BCEA}"/>
              </a:ext>
            </a:extLst>
          </p:cNvPr>
          <p:cNvSpPr>
            <a:spLocks noGrp="1"/>
          </p:cNvSpPr>
          <p:nvPr>
            <p:ph type="sldNum" sz="quarter" idx="12"/>
          </p:nvPr>
        </p:nvSpPr>
        <p:spPr>
          <a:ln/>
        </p:spPr>
        <p:txBody>
          <a:bodyPr/>
          <a:lstStyle>
            <a:lvl1pPr>
              <a:defRPr/>
            </a:lvl1pPr>
          </a:lstStyle>
          <a:p>
            <a:pPr>
              <a:defRPr/>
            </a:pPr>
            <a:fld id="{7A2A81A8-97D1-4440-A521-2983A8247587}" type="slidenum">
              <a:rPr lang="zh-CN" altLang="en-US"/>
              <a:pPr>
                <a:defRPr/>
              </a:pPr>
              <a:t>‹#›</a:t>
            </a:fld>
            <a:endParaRPr lang="zh-CN" altLang="en-US"/>
          </a:p>
        </p:txBody>
      </p:sp>
    </p:spTree>
    <p:extLst>
      <p:ext uri="{BB962C8B-B14F-4D97-AF65-F5344CB8AC3E}">
        <p14:creationId xmlns:p14="http://schemas.microsoft.com/office/powerpoint/2010/main" val="1377012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154CAFEC-BFC5-4673-A359-7ADAEAC8F827}"/>
              </a:ext>
            </a:extLst>
          </p:cNvPr>
          <p:cNvSpPr>
            <a:spLocks noGrp="1"/>
          </p:cNvSpPr>
          <p:nvPr>
            <p:ph type="dt" sz="half" idx="10"/>
          </p:nvPr>
        </p:nvSpPr>
        <p:spPr>
          <a:ln/>
        </p:spPr>
        <p:txBody>
          <a:bodyPr/>
          <a:lstStyle>
            <a:lvl1pPr>
              <a:defRPr/>
            </a:lvl1pPr>
          </a:lstStyle>
          <a:p>
            <a:pPr>
              <a:defRPr/>
            </a:pPr>
            <a:fld id="{C700FECD-C823-4700-8E65-7DB1C8D0DD8B}"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C9300719-0605-4AC2-AA46-0C53EBDDB185}"/>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B73FC8A4-9C7D-401E-BE0A-7FD22AEF1B91}"/>
              </a:ext>
            </a:extLst>
          </p:cNvPr>
          <p:cNvSpPr>
            <a:spLocks noGrp="1"/>
          </p:cNvSpPr>
          <p:nvPr>
            <p:ph type="sldNum" sz="quarter" idx="12"/>
          </p:nvPr>
        </p:nvSpPr>
        <p:spPr>
          <a:ln/>
        </p:spPr>
        <p:txBody>
          <a:bodyPr/>
          <a:lstStyle>
            <a:lvl1pPr>
              <a:defRPr/>
            </a:lvl1pPr>
          </a:lstStyle>
          <a:p>
            <a:pPr>
              <a:defRPr/>
            </a:pPr>
            <a:fld id="{A017AD0A-9DF8-4CA2-92B4-958C12172740}" type="slidenum">
              <a:rPr lang="zh-CN" altLang="en-US"/>
              <a:pPr>
                <a:defRPr/>
              </a:pPr>
              <a:t>‹#›</a:t>
            </a:fld>
            <a:endParaRPr lang="zh-CN" altLang="en-US"/>
          </a:p>
        </p:txBody>
      </p:sp>
    </p:spTree>
    <p:extLst>
      <p:ext uri="{BB962C8B-B14F-4D97-AF65-F5344CB8AC3E}">
        <p14:creationId xmlns:p14="http://schemas.microsoft.com/office/powerpoint/2010/main" val="244637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022F53-D39C-47B7-9A18-0A09B35F2302}"/>
              </a:ext>
            </a:extLst>
          </p:cNvPr>
          <p:cNvSpPr>
            <a:spLocks noGrp="1"/>
          </p:cNvSpPr>
          <p:nvPr>
            <p:ph type="dt" sz="half" idx="10"/>
          </p:nvPr>
        </p:nvSpPr>
        <p:spPr>
          <a:ln/>
        </p:spPr>
        <p:txBody>
          <a:bodyPr/>
          <a:lstStyle>
            <a:lvl1pPr>
              <a:defRPr/>
            </a:lvl1pPr>
          </a:lstStyle>
          <a:p>
            <a:pPr>
              <a:defRPr/>
            </a:pPr>
            <a:fld id="{AF35DED4-BB4B-4FD5-8A91-40FFEF256CA4}"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D42A959B-3405-4E1E-AE3E-48C50C8CDB45}"/>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20A8AAB0-3FFF-4569-B3DD-FAE22D66ECA3}"/>
              </a:ext>
            </a:extLst>
          </p:cNvPr>
          <p:cNvSpPr>
            <a:spLocks noGrp="1"/>
          </p:cNvSpPr>
          <p:nvPr>
            <p:ph type="sldNum" sz="quarter" idx="12"/>
          </p:nvPr>
        </p:nvSpPr>
        <p:spPr>
          <a:ln/>
        </p:spPr>
        <p:txBody>
          <a:bodyPr/>
          <a:lstStyle>
            <a:lvl1pPr>
              <a:defRPr/>
            </a:lvl1pPr>
          </a:lstStyle>
          <a:p>
            <a:pPr>
              <a:defRPr/>
            </a:pPr>
            <a:fld id="{2EB625D8-65D4-407F-81EC-3B1F06A2CA6E}" type="slidenum">
              <a:rPr lang="zh-CN" altLang="en-US"/>
              <a:pPr>
                <a:defRPr/>
              </a:pPr>
              <a:t>‹#›</a:t>
            </a:fld>
            <a:endParaRPr lang="zh-CN" altLang="en-US"/>
          </a:p>
        </p:txBody>
      </p:sp>
    </p:spTree>
    <p:extLst>
      <p:ext uri="{BB962C8B-B14F-4D97-AF65-F5344CB8AC3E}">
        <p14:creationId xmlns:p14="http://schemas.microsoft.com/office/powerpoint/2010/main" val="59432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97219D80-B83D-40CD-A790-22CBF01DF79B}"/>
              </a:ext>
            </a:extLst>
          </p:cNvPr>
          <p:cNvSpPr>
            <a:spLocks noGrp="1"/>
          </p:cNvSpPr>
          <p:nvPr>
            <p:ph type="dt" sz="half" idx="10"/>
          </p:nvPr>
        </p:nvSpPr>
        <p:spPr>
          <a:ln/>
        </p:spPr>
        <p:txBody>
          <a:bodyPr/>
          <a:lstStyle>
            <a:lvl1pPr>
              <a:defRPr/>
            </a:lvl1pPr>
          </a:lstStyle>
          <a:p>
            <a:pPr>
              <a:defRPr/>
            </a:pPr>
            <a:fld id="{D364114A-49C5-433D-812D-61CB6DD033C7}"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FFA8F5D7-6E4F-45F6-B1D3-39E645857D70}"/>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4C3DFB95-BDD2-4532-95BD-201F7294D707}"/>
              </a:ext>
            </a:extLst>
          </p:cNvPr>
          <p:cNvSpPr>
            <a:spLocks noGrp="1"/>
          </p:cNvSpPr>
          <p:nvPr>
            <p:ph type="sldNum" sz="quarter" idx="12"/>
          </p:nvPr>
        </p:nvSpPr>
        <p:spPr>
          <a:ln/>
        </p:spPr>
        <p:txBody>
          <a:bodyPr/>
          <a:lstStyle>
            <a:lvl1pPr>
              <a:defRPr/>
            </a:lvl1pPr>
          </a:lstStyle>
          <a:p>
            <a:pPr>
              <a:defRPr/>
            </a:pPr>
            <a:fld id="{B4262C47-5B83-42DB-904D-9E4ECDFB3AC7}" type="slidenum">
              <a:rPr lang="zh-CN" altLang="en-US"/>
              <a:pPr>
                <a:defRPr/>
              </a:pPr>
              <a:t>‹#›</a:t>
            </a:fld>
            <a:endParaRPr lang="zh-CN" altLang="en-US"/>
          </a:p>
        </p:txBody>
      </p:sp>
    </p:spTree>
    <p:extLst>
      <p:ext uri="{BB962C8B-B14F-4D97-AF65-F5344CB8AC3E}">
        <p14:creationId xmlns:p14="http://schemas.microsoft.com/office/powerpoint/2010/main" val="3670601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869020E2-ECF5-4663-972C-5E541CDCCEE2}"/>
              </a:ext>
            </a:extLst>
          </p:cNvPr>
          <p:cNvSpPr>
            <a:spLocks noGrp="1"/>
          </p:cNvSpPr>
          <p:nvPr>
            <p:ph type="dt" sz="half" idx="10"/>
          </p:nvPr>
        </p:nvSpPr>
        <p:spPr>
          <a:ln/>
        </p:spPr>
        <p:txBody>
          <a:bodyPr/>
          <a:lstStyle>
            <a:lvl1pPr>
              <a:defRPr/>
            </a:lvl1pPr>
          </a:lstStyle>
          <a:p>
            <a:pPr>
              <a:defRPr/>
            </a:pPr>
            <a:fld id="{435968AC-2A35-4B79-B6B2-60259A6C68E5}"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58EF38FC-5B21-4DD6-B4FB-76376876D719}"/>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E7B43A12-F069-4AD1-BBBC-54B523321B31}"/>
              </a:ext>
            </a:extLst>
          </p:cNvPr>
          <p:cNvSpPr>
            <a:spLocks noGrp="1"/>
          </p:cNvSpPr>
          <p:nvPr>
            <p:ph type="sldNum" sz="quarter" idx="12"/>
          </p:nvPr>
        </p:nvSpPr>
        <p:spPr>
          <a:ln/>
        </p:spPr>
        <p:txBody>
          <a:bodyPr/>
          <a:lstStyle>
            <a:lvl1pPr>
              <a:defRPr/>
            </a:lvl1pPr>
          </a:lstStyle>
          <a:p>
            <a:pPr>
              <a:defRPr/>
            </a:pPr>
            <a:fld id="{5FFDD56E-80C3-4E5E-B8EF-D3E2F23817DB}" type="slidenum">
              <a:rPr lang="zh-CN" altLang="en-US"/>
              <a:pPr>
                <a:defRPr/>
              </a:pPr>
              <a:t>‹#›</a:t>
            </a:fld>
            <a:endParaRPr lang="zh-CN" altLang="en-US"/>
          </a:p>
        </p:txBody>
      </p:sp>
    </p:spTree>
    <p:extLst>
      <p:ext uri="{BB962C8B-B14F-4D97-AF65-F5344CB8AC3E}">
        <p14:creationId xmlns:p14="http://schemas.microsoft.com/office/powerpoint/2010/main" val="1162236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DDA7D213-82F8-4DE3-8223-AE84EE99A3D8}"/>
              </a:ext>
            </a:extLst>
          </p:cNvPr>
          <p:cNvSpPr>
            <a:spLocks noGrp="1"/>
          </p:cNvSpPr>
          <p:nvPr>
            <p:ph type="dt" sz="half" idx="10"/>
          </p:nvPr>
        </p:nvSpPr>
        <p:spPr>
          <a:ln/>
        </p:spPr>
        <p:txBody>
          <a:bodyPr/>
          <a:lstStyle>
            <a:lvl1pPr>
              <a:defRPr/>
            </a:lvl1pPr>
          </a:lstStyle>
          <a:p>
            <a:pPr>
              <a:defRPr/>
            </a:pPr>
            <a:fld id="{5753B83D-B496-4EDA-B5DB-FA7C0DFED6D3}"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BC902319-A848-47CE-82B0-2B291237D44E}"/>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97697C1F-9637-4F6D-9D1A-9791EE4A0D45}"/>
              </a:ext>
            </a:extLst>
          </p:cNvPr>
          <p:cNvSpPr>
            <a:spLocks noGrp="1"/>
          </p:cNvSpPr>
          <p:nvPr>
            <p:ph type="sldNum" sz="quarter" idx="12"/>
          </p:nvPr>
        </p:nvSpPr>
        <p:spPr>
          <a:ln/>
        </p:spPr>
        <p:txBody>
          <a:bodyPr/>
          <a:lstStyle>
            <a:lvl1pPr>
              <a:defRPr/>
            </a:lvl1pPr>
          </a:lstStyle>
          <a:p>
            <a:pPr>
              <a:defRPr/>
            </a:pPr>
            <a:fld id="{BCFC8243-1941-4968-9749-E6DE1BB4D388}" type="slidenum">
              <a:rPr lang="zh-CN" altLang="en-US"/>
              <a:pPr>
                <a:defRPr/>
              </a:pPr>
              <a:t>‹#›</a:t>
            </a:fld>
            <a:endParaRPr lang="zh-CN" altLang="en-US"/>
          </a:p>
        </p:txBody>
      </p:sp>
    </p:spTree>
    <p:extLst>
      <p:ext uri="{BB962C8B-B14F-4D97-AF65-F5344CB8AC3E}">
        <p14:creationId xmlns:p14="http://schemas.microsoft.com/office/powerpoint/2010/main" val="4161938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A3207F52-C32A-4D2F-9EF2-451F2BF6B5B9}"/>
              </a:ext>
            </a:extLst>
          </p:cNvPr>
          <p:cNvSpPr>
            <a:spLocks noGrp="1"/>
          </p:cNvSpPr>
          <p:nvPr>
            <p:ph type="dt" sz="half" idx="10"/>
          </p:nvPr>
        </p:nvSpPr>
        <p:spPr>
          <a:ln/>
        </p:spPr>
        <p:txBody>
          <a:bodyPr/>
          <a:lstStyle>
            <a:lvl1pPr>
              <a:defRPr/>
            </a:lvl1pPr>
          </a:lstStyle>
          <a:p>
            <a:pPr>
              <a:defRPr/>
            </a:pPr>
            <a:fld id="{976B8393-FD0E-4EE4-AD29-A16753FCF0C1}"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D61EE643-7AD0-49E4-B3FF-0E6B813F5B43}"/>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8C4E1EBE-6113-4B24-90DD-59059CDA91A1}"/>
              </a:ext>
            </a:extLst>
          </p:cNvPr>
          <p:cNvSpPr>
            <a:spLocks noGrp="1"/>
          </p:cNvSpPr>
          <p:nvPr>
            <p:ph type="sldNum" sz="quarter" idx="12"/>
          </p:nvPr>
        </p:nvSpPr>
        <p:spPr>
          <a:ln/>
        </p:spPr>
        <p:txBody>
          <a:bodyPr/>
          <a:lstStyle>
            <a:lvl1pPr>
              <a:defRPr/>
            </a:lvl1pPr>
          </a:lstStyle>
          <a:p>
            <a:pPr>
              <a:defRPr/>
            </a:pPr>
            <a:fld id="{8E1404AE-0F62-4DEC-90BE-CF0B02A7E948}" type="slidenum">
              <a:rPr lang="zh-CN" altLang="en-US"/>
              <a:pPr>
                <a:defRPr/>
              </a:pPr>
              <a:t>‹#›</a:t>
            </a:fld>
            <a:endParaRPr lang="zh-CN" altLang="en-US"/>
          </a:p>
        </p:txBody>
      </p:sp>
    </p:spTree>
    <p:extLst>
      <p:ext uri="{BB962C8B-B14F-4D97-AF65-F5344CB8AC3E}">
        <p14:creationId xmlns:p14="http://schemas.microsoft.com/office/powerpoint/2010/main" val="2758057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142C8A40-C8BB-4416-B251-1308195342F0}"/>
              </a:ext>
            </a:extLst>
          </p:cNvPr>
          <p:cNvSpPr>
            <a:spLocks noGrp="1"/>
          </p:cNvSpPr>
          <p:nvPr>
            <p:ph type="dt" sz="half" idx="10"/>
          </p:nvPr>
        </p:nvSpPr>
        <p:spPr>
          <a:ln/>
        </p:spPr>
        <p:txBody>
          <a:bodyPr/>
          <a:lstStyle>
            <a:lvl1pPr>
              <a:defRPr/>
            </a:lvl1pPr>
          </a:lstStyle>
          <a:p>
            <a:pPr>
              <a:defRPr/>
            </a:pPr>
            <a:fld id="{DD203606-F1DA-458C-A263-8C1F0F6E944D}"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FE89605-5A71-4B6F-859B-AAB567A99EC2}"/>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211FE42-E30D-4CE3-9E59-FD2814308DEF}"/>
              </a:ext>
            </a:extLst>
          </p:cNvPr>
          <p:cNvSpPr>
            <a:spLocks noGrp="1"/>
          </p:cNvSpPr>
          <p:nvPr>
            <p:ph type="sldNum" sz="quarter" idx="12"/>
          </p:nvPr>
        </p:nvSpPr>
        <p:spPr>
          <a:ln/>
        </p:spPr>
        <p:txBody>
          <a:bodyPr/>
          <a:lstStyle>
            <a:lvl1pPr>
              <a:defRPr/>
            </a:lvl1pPr>
          </a:lstStyle>
          <a:p>
            <a:pPr>
              <a:defRPr/>
            </a:pPr>
            <a:fld id="{3A2E7445-9962-42FF-A7D5-D716939EBEA4}" type="slidenum">
              <a:rPr lang="zh-CN" altLang="en-US"/>
              <a:pPr>
                <a:defRPr/>
              </a:pPr>
              <a:t>‹#›</a:t>
            </a:fld>
            <a:endParaRPr lang="zh-CN" altLang="en-US"/>
          </a:p>
        </p:txBody>
      </p:sp>
    </p:spTree>
    <p:extLst>
      <p:ext uri="{BB962C8B-B14F-4D97-AF65-F5344CB8AC3E}">
        <p14:creationId xmlns:p14="http://schemas.microsoft.com/office/powerpoint/2010/main" val="93637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0B104F05-7601-4798-9CC0-C70276225AA2}"/>
              </a:ext>
            </a:extLst>
          </p:cNvPr>
          <p:cNvSpPr>
            <a:spLocks noGrp="1"/>
          </p:cNvSpPr>
          <p:nvPr>
            <p:ph type="dt" sz="half" idx="10"/>
          </p:nvPr>
        </p:nvSpPr>
        <p:spPr>
          <a:ln/>
        </p:spPr>
        <p:txBody>
          <a:bodyPr/>
          <a:lstStyle>
            <a:lvl1pPr>
              <a:defRPr/>
            </a:lvl1pPr>
          </a:lstStyle>
          <a:p>
            <a:pPr>
              <a:defRPr/>
            </a:pPr>
            <a:fld id="{2527CDB1-83AD-48AA-945F-C28A496CAA61}"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C78A46C0-55E8-4EEF-B2D8-C6850539C2AD}"/>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9B918B81-DB28-467F-B6E4-91BED870C6C3}"/>
              </a:ext>
            </a:extLst>
          </p:cNvPr>
          <p:cNvSpPr>
            <a:spLocks noGrp="1"/>
          </p:cNvSpPr>
          <p:nvPr>
            <p:ph type="sldNum" sz="quarter" idx="12"/>
          </p:nvPr>
        </p:nvSpPr>
        <p:spPr>
          <a:ln/>
        </p:spPr>
        <p:txBody>
          <a:bodyPr/>
          <a:lstStyle>
            <a:lvl1pPr>
              <a:defRPr/>
            </a:lvl1pPr>
          </a:lstStyle>
          <a:p>
            <a:pPr>
              <a:defRPr/>
            </a:pPr>
            <a:fld id="{298D3FE9-7AF1-4A5F-8529-289734DC988D}" type="slidenum">
              <a:rPr lang="zh-CN" altLang="en-US"/>
              <a:pPr>
                <a:defRPr/>
              </a:pPr>
              <a:t>‹#›</a:t>
            </a:fld>
            <a:endParaRPr lang="zh-CN" altLang="en-US"/>
          </a:p>
        </p:txBody>
      </p:sp>
    </p:spTree>
    <p:extLst>
      <p:ext uri="{BB962C8B-B14F-4D97-AF65-F5344CB8AC3E}">
        <p14:creationId xmlns:p14="http://schemas.microsoft.com/office/powerpoint/2010/main" val="192899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F23B8423-3E5E-4416-8D2D-B2BF39856A47}"/>
              </a:ext>
            </a:extLst>
          </p:cNvPr>
          <p:cNvSpPr>
            <a:spLocks noGrp="1"/>
          </p:cNvSpPr>
          <p:nvPr>
            <p:ph type="dt" sz="half" idx="10"/>
          </p:nvPr>
        </p:nvSpPr>
        <p:spPr>
          <a:ln/>
        </p:spPr>
        <p:txBody>
          <a:bodyPr/>
          <a:lstStyle>
            <a:lvl1pPr>
              <a:defRPr/>
            </a:lvl1pPr>
          </a:lstStyle>
          <a:p>
            <a:pPr>
              <a:defRPr/>
            </a:pPr>
            <a:fld id="{ECD2C7B5-2F25-4B3C-B0A8-4ACA0B4500B8}"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810C5C13-AF8D-4B95-94DE-8E47502D1692}"/>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D889D6C3-C8C4-48DB-859F-3DB57AF5C044}"/>
              </a:ext>
            </a:extLst>
          </p:cNvPr>
          <p:cNvSpPr>
            <a:spLocks noGrp="1"/>
          </p:cNvSpPr>
          <p:nvPr>
            <p:ph type="sldNum" sz="quarter" idx="12"/>
          </p:nvPr>
        </p:nvSpPr>
        <p:spPr>
          <a:ln/>
        </p:spPr>
        <p:txBody>
          <a:bodyPr/>
          <a:lstStyle>
            <a:lvl1pPr>
              <a:defRPr/>
            </a:lvl1pPr>
          </a:lstStyle>
          <a:p>
            <a:pPr>
              <a:defRPr/>
            </a:pPr>
            <a:fld id="{D5994CE7-4751-4079-96E9-B135AA54CA2F}" type="slidenum">
              <a:rPr lang="zh-CN" altLang="en-US"/>
              <a:pPr>
                <a:defRPr/>
              </a:pPr>
              <a:t>‹#›</a:t>
            </a:fld>
            <a:endParaRPr lang="zh-CN" altLang="en-US"/>
          </a:p>
        </p:txBody>
      </p:sp>
    </p:spTree>
    <p:extLst>
      <p:ext uri="{BB962C8B-B14F-4D97-AF65-F5344CB8AC3E}">
        <p14:creationId xmlns:p14="http://schemas.microsoft.com/office/powerpoint/2010/main" val="632669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0A287F92-6035-40ED-8D53-FF11999CBD24}"/>
              </a:ext>
            </a:extLst>
          </p:cNvPr>
          <p:cNvSpPr>
            <a:spLocks noGrp="1"/>
          </p:cNvSpPr>
          <p:nvPr>
            <p:ph type="dt" sz="half" idx="10"/>
          </p:nvPr>
        </p:nvSpPr>
        <p:spPr>
          <a:ln/>
        </p:spPr>
        <p:txBody>
          <a:bodyPr/>
          <a:lstStyle>
            <a:lvl1pPr>
              <a:defRPr/>
            </a:lvl1pPr>
          </a:lstStyle>
          <a:p>
            <a:pPr>
              <a:defRPr/>
            </a:pPr>
            <a:fld id="{6B4E91E3-EE86-483C-98DD-66B5B4F85AAA}"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3B5EB314-6031-4097-BE74-EA71B96889A5}"/>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B97502D-2E9B-4F4B-9A0D-C811640A1A1D}"/>
              </a:ext>
            </a:extLst>
          </p:cNvPr>
          <p:cNvSpPr>
            <a:spLocks noGrp="1"/>
          </p:cNvSpPr>
          <p:nvPr>
            <p:ph type="sldNum" sz="quarter" idx="12"/>
          </p:nvPr>
        </p:nvSpPr>
        <p:spPr>
          <a:ln/>
        </p:spPr>
        <p:txBody>
          <a:bodyPr/>
          <a:lstStyle>
            <a:lvl1pPr>
              <a:defRPr/>
            </a:lvl1pPr>
          </a:lstStyle>
          <a:p>
            <a:pPr>
              <a:defRPr/>
            </a:pPr>
            <a:fld id="{22B2CDD4-1E6C-4215-B08A-E3E270CCF32F}" type="slidenum">
              <a:rPr lang="zh-CN" altLang="en-US"/>
              <a:pPr>
                <a:defRPr/>
              </a:pPr>
              <a:t>‹#›</a:t>
            </a:fld>
            <a:endParaRPr lang="zh-CN" altLang="en-US"/>
          </a:p>
        </p:txBody>
      </p:sp>
    </p:spTree>
    <p:extLst>
      <p:ext uri="{BB962C8B-B14F-4D97-AF65-F5344CB8AC3E}">
        <p14:creationId xmlns:p14="http://schemas.microsoft.com/office/powerpoint/2010/main" val="3309486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2B8233E3-4A8B-4D31-B135-28F4C4D7B067}"/>
              </a:ext>
            </a:extLst>
          </p:cNvPr>
          <p:cNvSpPr>
            <a:spLocks noGrp="1"/>
          </p:cNvSpPr>
          <p:nvPr>
            <p:ph type="dt" sz="half" idx="10"/>
          </p:nvPr>
        </p:nvSpPr>
        <p:spPr>
          <a:ln/>
        </p:spPr>
        <p:txBody>
          <a:bodyPr/>
          <a:lstStyle>
            <a:lvl1pPr>
              <a:defRPr/>
            </a:lvl1pPr>
          </a:lstStyle>
          <a:p>
            <a:pPr>
              <a:defRPr/>
            </a:pPr>
            <a:fld id="{FF8A499C-3A57-421D-97CA-A2408BE21B85}"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48506DA1-2C90-4CCF-B20C-C54CDC0690ED}"/>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28E3EA9A-AB48-4A31-A0D5-7561EFC2ADAA}"/>
              </a:ext>
            </a:extLst>
          </p:cNvPr>
          <p:cNvSpPr>
            <a:spLocks noGrp="1"/>
          </p:cNvSpPr>
          <p:nvPr>
            <p:ph type="sldNum" sz="quarter" idx="12"/>
          </p:nvPr>
        </p:nvSpPr>
        <p:spPr>
          <a:ln/>
        </p:spPr>
        <p:txBody>
          <a:bodyPr/>
          <a:lstStyle>
            <a:lvl1pPr>
              <a:defRPr/>
            </a:lvl1pPr>
          </a:lstStyle>
          <a:p>
            <a:pPr>
              <a:defRPr/>
            </a:pPr>
            <a:fld id="{F7FC7569-F735-4E5A-8977-0644F57F7FED}" type="slidenum">
              <a:rPr lang="zh-CN" altLang="en-US"/>
              <a:pPr>
                <a:defRPr/>
              </a:pPr>
              <a:t>‹#›</a:t>
            </a:fld>
            <a:endParaRPr lang="zh-CN" altLang="en-US"/>
          </a:p>
        </p:txBody>
      </p:sp>
    </p:spTree>
    <p:extLst>
      <p:ext uri="{BB962C8B-B14F-4D97-AF65-F5344CB8AC3E}">
        <p14:creationId xmlns:p14="http://schemas.microsoft.com/office/powerpoint/2010/main" val="3773612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502FA02F-5393-4EF5-B18A-76A4782F4CFE}"/>
              </a:ext>
            </a:extLst>
          </p:cNvPr>
          <p:cNvSpPr>
            <a:spLocks noGrp="1"/>
          </p:cNvSpPr>
          <p:nvPr>
            <p:ph type="dt" sz="half" idx="10"/>
          </p:nvPr>
        </p:nvSpPr>
        <p:spPr>
          <a:ln/>
        </p:spPr>
        <p:txBody>
          <a:bodyPr/>
          <a:lstStyle>
            <a:lvl1pPr>
              <a:defRPr/>
            </a:lvl1pPr>
          </a:lstStyle>
          <a:p>
            <a:pPr>
              <a:defRPr/>
            </a:pPr>
            <a:fld id="{3CBB163A-2CC4-472B-98D1-FDF5E6AEA71C}"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1CD279A9-F353-4D77-9F18-C32C3C084356}"/>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CC7B361A-E896-4BE0-9F67-7458D8C09CA0}"/>
              </a:ext>
            </a:extLst>
          </p:cNvPr>
          <p:cNvSpPr>
            <a:spLocks noGrp="1"/>
          </p:cNvSpPr>
          <p:nvPr>
            <p:ph type="sldNum" sz="quarter" idx="12"/>
          </p:nvPr>
        </p:nvSpPr>
        <p:spPr>
          <a:ln/>
        </p:spPr>
        <p:txBody>
          <a:bodyPr/>
          <a:lstStyle>
            <a:lvl1pPr>
              <a:defRPr/>
            </a:lvl1pPr>
          </a:lstStyle>
          <a:p>
            <a:pPr>
              <a:defRPr/>
            </a:pPr>
            <a:fld id="{509B300B-3FDE-409B-A926-ACF1B84D5B0F}" type="slidenum">
              <a:rPr lang="zh-CN" altLang="en-US"/>
              <a:pPr>
                <a:defRPr/>
              </a:pPr>
              <a:t>‹#›</a:t>
            </a:fld>
            <a:endParaRPr lang="zh-CN" altLang="en-US"/>
          </a:p>
        </p:txBody>
      </p:sp>
    </p:spTree>
    <p:extLst>
      <p:ext uri="{BB962C8B-B14F-4D97-AF65-F5344CB8AC3E}">
        <p14:creationId xmlns:p14="http://schemas.microsoft.com/office/powerpoint/2010/main" val="2818895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0D1DEF81-9363-4177-956F-145A005F76AB}"/>
              </a:ext>
            </a:extLst>
          </p:cNvPr>
          <p:cNvSpPr>
            <a:spLocks noGrp="1"/>
          </p:cNvSpPr>
          <p:nvPr>
            <p:ph type="dt" sz="half" idx="10"/>
          </p:nvPr>
        </p:nvSpPr>
        <p:spPr>
          <a:ln/>
        </p:spPr>
        <p:txBody>
          <a:bodyPr/>
          <a:lstStyle>
            <a:lvl1pPr>
              <a:defRPr/>
            </a:lvl1pPr>
          </a:lstStyle>
          <a:p>
            <a:pPr>
              <a:defRPr/>
            </a:pPr>
            <a:fld id="{00DCFDC9-38A8-48B3-AB87-8223581832FD}"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78C5535F-915B-438F-BA9D-59C876EF827A}"/>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6BC05A62-9FAD-49FB-8676-B2496FCA3D54}"/>
              </a:ext>
            </a:extLst>
          </p:cNvPr>
          <p:cNvSpPr>
            <a:spLocks noGrp="1"/>
          </p:cNvSpPr>
          <p:nvPr>
            <p:ph type="sldNum" sz="quarter" idx="12"/>
          </p:nvPr>
        </p:nvSpPr>
        <p:spPr>
          <a:ln/>
        </p:spPr>
        <p:txBody>
          <a:bodyPr/>
          <a:lstStyle>
            <a:lvl1pPr>
              <a:defRPr/>
            </a:lvl1pPr>
          </a:lstStyle>
          <a:p>
            <a:pPr>
              <a:defRPr/>
            </a:pPr>
            <a:fld id="{C5146FBB-78C1-4459-AF08-B5056E0FD352}" type="slidenum">
              <a:rPr lang="zh-CN" altLang="en-US"/>
              <a:pPr>
                <a:defRPr/>
              </a:pPr>
              <a:t>‹#›</a:t>
            </a:fld>
            <a:endParaRPr lang="zh-CN" altLang="en-US"/>
          </a:p>
        </p:txBody>
      </p:sp>
    </p:spTree>
    <p:extLst>
      <p:ext uri="{BB962C8B-B14F-4D97-AF65-F5344CB8AC3E}">
        <p14:creationId xmlns:p14="http://schemas.microsoft.com/office/powerpoint/2010/main" val="2421670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595A3DF7-BDAA-4DB9-ACF9-025915A8E4EB}"/>
              </a:ext>
            </a:extLst>
          </p:cNvPr>
          <p:cNvSpPr>
            <a:spLocks noGrp="1"/>
          </p:cNvSpPr>
          <p:nvPr>
            <p:ph type="dt" sz="half" idx="10"/>
          </p:nvPr>
        </p:nvSpPr>
        <p:spPr>
          <a:ln/>
        </p:spPr>
        <p:txBody>
          <a:bodyPr/>
          <a:lstStyle>
            <a:lvl1pPr>
              <a:defRPr/>
            </a:lvl1pPr>
          </a:lstStyle>
          <a:p>
            <a:pPr>
              <a:defRPr/>
            </a:pPr>
            <a:fld id="{46221F8C-ABC4-4FB3-ADF3-F2BCFADF15CE}"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6634BC0E-16C5-4706-A35A-76ED7169F5F5}"/>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939E2BAA-7A33-483B-AC58-E4F37A34B423}"/>
              </a:ext>
            </a:extLst>
          </p:cNvPr>
          <p:cNvSpPr>
            <a:spLocks noGrp="1"/>
          </p:cNvSpPr>
          <p:nvPr>
            <p:ph type="sldNum" sz="quarter" idx="12"/>
          </p:nvPr>
        </p:nvSpPr>
        <p:spPr>
          <a:ln/>
        </p:spPr>
        <p:txBody>
          <a:bodyPr/>
          <a:lstStyle>
            <a:lvl1pPr>
              <a:defRPr/>
            </a:lvl1pPr>
          </a:lstStyle>
          <a:p>
            <a:pPr>
              <a:defRPr/>
            </a:pPr>
            <a:fld id="{F351B834-09FF-4B4D-B42E-CEF8C1CE436B}" type="slidenum">
              <a:rPr lang="zh-CN" altLang="en-US"/>
              <a:pPr>
                <a:defRPr/>
              </a:pPr>
              <a:t>‹#›</a:t>
            </a:fld>
            <a:endParaRPr lang="zh-CN" altLang="en-US"/>
          </a:p>
        </p:txBody>
      </p:sp>
    </p:spTree>
    <p:extLst>
      <p:ext uri="{BB962C8B-B14F-4D97-AF65-F5344CB8AC3E}">
        <p14:creationId xmlns:p14="http://schemas.microsoft.com/office/powerpoint/2010/main" val="196213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028C07-ACDE-4FB3-80F3-C67638275D73}"/>
              </a:ext>
            </a:extLst>
          </p:cNvPr>
          <p:cNvSpPr>
            <a:spLocks noGrp="1"/>
          </p:cNvSpPr>
          <p:nvPr>
            <p:ph type="dt" sz="half" idx="10"/>
          </p:nvPr>
        </p:nvSpPr>
        <p:spPr>
          <a:ln/>
        </p:spPr>
        <p:txBody>
          <a:bodyPr/>
          <a:lstStyle>
            <a:lvl1pPr>
              <a:defRPr/>
            </a:lvl1pPr>
          </a:lstStyle>
          <a:p>
            <a:pPr>
              <a:defRPr/>
            </a:pPr>
            <a:fld id="{F748AC17-F9CD-4BA6-B23E-04E5E9894347}"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880DC4A6-633F-41CC-80AD-21D054671F82}"/>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B0285222-390B-4575-8C86-2FC42073CEB8}"/>
              </a:ext>
            </a:extLst>
          </p:cNvPr>
          <p:cNvSpPr>
            <a:spLocks noGrp="1"/>
          </p:cNvSpPr>
          <p:nvPr>
            <p:ph type="sldNum" sz="quarter" idx="12"/>
          </p:nvPr>
        </p:nvSpPr>
        <p:spPr>
          <a:ln/>
        </p:spPr>
        <p:txBody>
          <a:bodyPr/>
          <a:lstStyle>
            <a:lvl1pPr>
              <a:defRPr/>
            </a:lvl1pPr>
          </a:lstStyle>
          <a:p>
            <a:pPr>
              <a:defRPr/>
            </a:pPr>
            <a:fld id="{3CDD0C3A-BF4E-497C-8DCC-3C6CCD22BEAD}" type="slidenum">
              <a:rPr lang="zh-CN" altLang="en-US"/>
              <a:pPr>
                <a:defRPr/>
              </a:pPr>
              <a:t>‹#›</a:t>
            </a:fld>
            <a:endParaRPr lang="zh-CN" altLang="en-US"/>
          </a:p>
        </p:txBody>
      </p:sp>
    </p:spTree>
    <p:extLst>
      <p:ext uri="{BB962C8B-B14F-4D97-AF65-F5344CB8AC3E}">
        <p14:creationId xmlns:p14="http://schemas.microsoft.com/office/powerpoint/2010/main" val="1494547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09D84BB0-79BC-44FD-936B-593DF52D4A5F}"/>
              </a:ext>
            </a:extLst>
          </p:cNvPr>
          <p:cNvSpPr>
            <a:spLocks noGrp="1"/>
          </p:cNvSpPr>
          <p:nvPr>
            <p:ph type="dt" sz="half" idx="10"/>
          </p:nvPr>
        </p:nvSpPr>
        <p:spPr>
          <a:ln/>
        </p:spPr>
        <p:txBody>
          <a:bodyPr/>
          <a:lstStyle>
            <a:lvl1pPr>
              <a:defRPr/>
            </a:lvl1pPr>
          </a:lstStyle>
          <a:p>
            <a:pPr>
              <a:defRPr/>
            </a:pPr>
            <a:fld id="{D742F97F-EE0F-4168-8E51-020F5F81F4F5}"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FD2C066A-DD1A-4EBD-B7D0-2494F2366C93}"/>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28DC858A-0969-42A9-9BEC-4D059142E26B}"/>
              </a:ext>
            </a:extLst>
          </p:cNvPr>
          <p:cNvSpPr>
            <a:spLocks noGrp="1"/>
          </p:cNvSpPr>
          <p:nvPr>
            <p:ph type="sldNum" sz="quarter" idx="12"/>
          </p:nvPr>
        </p:nvSpPr>
        <p:spPr>
          <a:ln/>
        </p:spPr>
        <p:txBody>
          <a:bodyPr/>
          <a:lstStyle>
            <a:lvl1pPr>
              <a:defRPr/>
            </a:lvl1pPr>
          </a:lstStyle>
          <a:p>
            <a:pPr>
              <a:defRPr/>
            </a:pPr>
            <a:fld id="{8FC6BB88-F635-43A4-9539-B8B51FE722D2}" type="slidenum">
              <a:rPr lang="zh-CN" altLang="en-US"/>
              <a:pPr>
                <a:defRPr/>
              </a:pPr>
              <a:t>‹#›</a:t>
            </a:fld>
            <a:endParaRPr lang="zh-CN" altLang="en-US"/>
          </a:p>
        </p:txBody>
      </p:sp>
    </p:spTree>
    <p:extLst>
      <p:ext uri="{BB962C8B-B14F-4D97-AF65-F5344CB8AC3E}">
        <p14:creationId xmlns:p14="http://schemas.microsoft.com/office/powerpoint/2010/main" val="2854508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E65EEEC1-F2E8-4F69-AC71-9067C5AFF514}"/>
              </a:ext>
            </a:extLst>
          </p:cNvPr>
          <p:cNvSpPr>
            <a:spLocks noGrp="1"/>
          </p:cNvSpPr>
          <p:nvPr>
            <p:ph type="dt" sz="half" idx="10"/>
          </p:nvPr>
        </p:nvSpPr>
        <p:spPr>
          <a:ln/>
        </p:spPr>
        <p:txBody>
          <a:bodyPr/>
          <a:lstStyle>
            <a:lvl1pPr>
              <a:defRPr/>
            </a:lvl1pPr>
          </a:lstStyle>
          <a:p>
            <a:pPr>
              <a:defRPr/>
            </a:pPr>
            <a:fld id="{0844037B-7783-4978-8C7E-794E949E2F6F}"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A39F21D6-4D51-4F9D-A8AE-53AF6F0A3AE7}"/>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7C594436-E97D-4C9E-BA8D-05B424E90BCB}"/>
              </a:ext>
            </a:extLst>
          </p:cNvPr>
          <p:cNvSpPr>
            <a:spLocks noGrp="1"/>
          </p:cNvSpPr>
          <p:nvPr>
            <p:ph type="sldNum" sz="quarter" idx="12"/>
          </p:nvPr>
        </p:nvSpPr>
        <p:spPr>
          <a:ln/>
        </p:spPr>
        <p:txBody>
          <a:bodyPr/>
          <a:lstStyle>
            <a:lvl1pPr>
              <a:defRPr/>
            </a:lvl1pPr>
          </a:lstStyle>
          <a:p>
            <a:pPr>
              <a:defRPr/>
            </a:pPr>
            <a:fld id="{D0E4C4FA-10D1-46C5-A0A4-71EDEF4C6535}" type="slidenum">
              <a:rPr lang="zh-CN" altLang="en-US"/>
              <a:pPr>
                <a:defRPr/>
              </a:pPr>
              <a:t>‹#›</a:t>
            </a:fld>
            <a:endParaRPr lang="zh-CN" altLang="en-US"/>
          </a:p>
        </p:txBody>
      </p:sp>
    </p:spTree>
    <p:extLst>
      <p:ext uri="{BB962C8B-B14F-4D97-AF65-F5344CB8AC3E}">
        <p14:creationId xmlns:p14="http://schemas.microsoft.com/office/powerpoint/2010/main" val="47740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61649136-4368-4A56-8AF0-5B9B98508B25}"/>
              </a:ext>
            </a:extLst>
          </p:cNvPr>
          <p:cNvSpPr>
            <a:spLocks noGrp="1"/>
          </p:cNvSpPr>
          <p:nvPr>
            <p:ph type="dt" sz="half" idx="10"/>
          </p:nvPr>
        </p:nvSpPr>
        <p:spPr>
          <a:ln/>
        </p:spPr>
        <p:txBody>
          <a:bodyPr/>
          <a:lstStyle>
            <a:lvl1pPr>
              <a:defRPr/>
            </a:lvl1pPr>
          </a:lstStyle>
          <a:p>
            <a:pPr>
              <a:defRPr/>
            </a:pPr>
            <a:fld id="{9C9ABC37-BD22-4E9D-9D6A-49C1C5652B38}"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06C8EF83-4C00-484F-8004-7435A3B98272}"/>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7B4F85AC-AA35-41A8-B6FD-77AAD0FC5A23}"/>
              </a:ext>
            </a:extLst>
          </p:cNvPr>
          <p:cNvSpPr>
            <a:spLocks noGrp="1"/>
          </p:cNvSpPr>
          <p:nvPr>
            <p:ph type="sldNum" sz="quarter" idx="12"/>
          </p:nvPr>
        </p:nvSpPr>
        <p:spPr>
          <a:ln/>
        </p:spPr>
        <p:txBody>
          <a:bodyPr/>
          <a:lstStyle>
            <a:lvl1pPr>
              <a:defRPr/>
            </a:lvl1pPr>
          </a:lstStyle>
          <a:p>
            <a:pPr>
              <a:defRPr/>
            </a:pPr>
            <a:fld id="{1C11115B-FF4C-48C3-94E1-BF1A2DEC09E4}" type="slidenum">
              <a:rPr lang="zh-CN" altLang="en-US"/>
              <a:pPr>
                <a:defRPr/>
              </a:pPr>
              <a:t>‹#›</a:t>
            </a:fld>
            <a:endParaRPr lang="zh-CN" altLang="en-US"/>
          </a:p>
        </p:txBody>
      </p:sp>
    </p:spTree>
    <p:extLst>
      <p:ext uri="{BB962C8B-B14F-4D97-AF65-F5344CB8AC3E}">
        <p14:creationId xmlns:p14="http://schemas.microsoft.com/office/powerpoint/2010/main" val="38964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0FEF9EEF-178B-4EA8-A8EB-40A65AD852C4}"/>
              </a:ext>
            </a:extLst>
          </p:cNvPr>
          <p:cNvSpPr>
            <a:spLocks noGrp="1"/>
          </p:cNvSpPr>
          <p:nvPr>
            <p:ph type="dt" sz="half" idx="10"/>
          </p:nvPr>
        </p:nvSpPr>
        <p:spPr>
          <a:ln/>
        </p:spPr>
        <p:txBody>
          <a:bodyPr/>
          <a:lstStyle>
            <a:lvl1pPr>
              <a:defRPr/>
            </a:lvl1pPr>
          </a:lstStyle>
          <a:p>
            <a:pPr>
              <a:defRPr/>
            </a:pPr>
            <a:fld id="{780F1FE6-1B32-4214-84C7-A6EF76E031AD}"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2B8C091D-364E-41AF-9BCC-7AFD306F6012}"/>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DCBE8094-7685-48D5-8415-F44227AE206D}"/>
              </a:ext>
            </a:extLst>
          </p:cNvPr>
          <p:cNvSpPr>
            <a:spLocks noGrp="1"/>
          </p:cNvSpPr>
          <p:nvPr>
            <p:ph type="sldNum" sz="quarter" idx="12"/>
          </p:nvPr>
        </p:nvSpPr>
        <p:spPr>
          <a:ln/>
        </p:spPr>
        <p:txBody>
          <a:bodyPr/>
          <a:lstStyle>
            <a:lvl1pPr>
              <a:defRPr/>
            </a:lvl1pPr>
          </a:lstStyle>
          <a:p>
            <a:pPr>
              <a:defRPr/>
            </a:pPr>
            <a:fld id="{D61A0425-1253-41AD-B847-E2AE45DDDCB7}" type="slidenum">
              <a:rPr lang="zh-CN" altLang="en-US"/>
              <a:pPr>
                <a:defRPr/>
              </a:pPr>
              <a:t>‹#›</a:t>
            </a:fld>
            <a:endParaRPr lang="zh-CN" altLang="en-US"/>
          </a:p>
        </p:txBody>
      </p:sp>
    </p:spTree>
    <p:extLst>
      <p:ext uri="{BB962C8B-B14F-4D97-AF65-F5344CB8AC3E}">
        <p14:creationId xmlns:p14="http://schemas.microsoft.com/office/powerpoint/2010/main" val="2443935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EDA1B1A8-0065-4CD2-9682-78045AAF1771}"/>
              </a:ext>
            </a:extLst>
          </p:cNvPr>
          <p:cNvSpPr>
            <a:spLocks noGrp="1"/>
          </p:cNvSpPr>
          <p:nvPr>
            <p:ph type="dt" sz="half" idx="10"/>
          </p:nvPr>
        </p:nvSpPr>
        <p:spPr>
          <a:ln/>
        </p:spPr>
        <p:txBody>
          <a:bodyPr/>
          <a:lstStyle>
            <a:lvl1pPr>
              <a:defRPr/>
            </a:lvl1pPr>
          </a:lstStyle>
          <a:p>
            <a:pPr>
              <a:defRPr/>
            </a:pPr>
            <a:fld id="{36D3AF8B-1595-4A8E-A6A5-C9051AC70ACC}"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DED144D8-B034-4433-B8EB-CDCEC4154D05}"/>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70620C46-7B97-41EF-8903-99E496E159B1}"/>
              </a:ext>
            </a:extLst>
          </p:cNvPr>
          <p:cNvSpPr>
            <a:spLocks noGrp="1"/>
          </p:cNvSpPr>
          <p:nvPr>
            <p:ph type="sldNum" sz="quarter" idx="12"/>
          </p:nvPr>
        </p:nvSpPr>
        <p:spPr>
          <a:ln/>
        </p:spPr>
        <p:txBody>
          <a:bodyPr/>
          <a:lstStyle>
            <a:lvl1pPr>
              <a:defRPr/>
            </a:lvl1pPr>
          </a:lstStyle>
          <a:p>
            <a:pPr>
              <a:defRPr/>
            </a:pPr>
            <a:fld id="{C423C75B-0C28-489E-A422-D5602A1DA6A1}" type="slidenum">
              <a:rPr lang="zh-CN" altLang="en-US"/>
              <a:pPr>
                <a:defRPr/>
              </a:pPr>
              <a:t>‹#›</a:t>
            </a:fld>
            <a:endParaRPr lang="zh-CN" altLang="en-US"/>
          </a:p>
        </p:txBody>
      </p:sp>
    </p:spTree>
    <p:extLst>
      <p:ext uri="{BB962C8B-B14F-4D97-AF65-F5344CB8AC3E}">
        <p14:creationId xmlns:p14="http://schemas.microsoft.com/office/powerpoint/2010/main" val="2576904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AD569361-5FD3-40FC-9FA6-6FF03A4FD619}"/>
              </a:ext>
            </a:extLst>
          </p:cNvPr>
          <p:cNvSpPr>
            <a:spLocks noGrp="1"/>
          </p:cNvSpPr>
          <p:nvPr>
            <p:ph type="dt" sz="half" idx="10"/>
          </p:nvPr>
        </p:nvSpPr>
        <p:spPr>
          <a:ln/>
        </p:spPr>
        <p:txBody>
          <a:bodyPr/>
          <a:lstStyle>
            <a:lvl1pPr>
              <a:defRPr/>
            </a:lvl1pPr>
          </a:lstStyle>
          <a:p>
            <a:pPr>
              <a:defRPr/>
            </a:pPr>
            <a:fld id="{80F8187F-6053-43E0-A6C5-A6A73FAEEA17}"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CB6C7A8-9D7D-4127-B3F6-B5DE440C148A}"/>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B67D02B9-33C0-4870-921C-D8DAF5F0787F}"/>
              </a:ext>
            </a:extLst>
          </p:cNvPr>
          <p:cNvSpPr>
            <a:spLocks noGrp="1"/>
          </p:cNvSpPr>
          <p:nvPr>
            <p:ph type="sldNum" sz="quarter" idx="12"/>
          </p:nvPr>
        </p:nvSpPr>
        <p:spPr>
          <a:ln/>
        </p:spPr>
        <p:txBody>
          <a:bodyPr/>
          <a:lstStyle>
            <a:lvl1pPr>
              <a:defRPr/>
            </a:lvl1pPr>
          </a:lstStyle>
          <a:p>
            <a:pPr>
              <a:defRPr/>
            </a:pPr>
            <a:fld id="{FDB15630-D11A-4ECE-8847-C7857DC45AED}" type="slidenum">
              <a:rPr lang="zh-CN" altLang="en-US"/>
              <a:pPr>
                <a:defRPr/>
              </a:pPr>
              <a:t>‹#›</a:t>
            </a:fld>
            <a:endParaRPr lang="zh-CN" altLang="en-US"/>
          </a:p>
        </p:txBody>
      </p:sp>
    </p:spTree>
    <p:extLst>
      <p:ext uri="{BB962C8B-B14F-4D97-AF65-F5344CB8AC3E}">
        <p14:creationId xmlns:p14="http://schemas.microsoft.com/office/powerpoint/2010/main" val="1059092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4C19C272-AAAD-4668-9AB9-7461D49F58D8}"/>
              </a:ext>
            </a:extLst>
          </p:cNvPr>
          <p:cNvSpPr>
            <a:spLocks noGrp="1"/>
          </p:cNvSpPr>
          <p:nvPr>
            <p:ph type="dt" sz="half" idx="10"/>
          </p:nvPr>
        </p:nvSpPr>
        <p:spPr>
          <a:ln/>
        </p:spPr>
        <p:txBody>
          <a:bodyPr/>
          <a:lstStyle>
            <a:lvl1pPr>
              <a:defRPr/>
            </a:lvl1pPr>
          </a:lstStyle>
          <a:p>
            <a:pPr>
              <a:defRPr/>
            </a:pPr>
            <a:fld id="{50A231A0-00A1-4BAA-A2C9-F1F780CA2A58}"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71416752-FC54-44A8-8655-A5AB1F34A607}"/>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2373F62D-2A1D-47F4-97FD-12FCFE72DA23}"/>
              </a:ext>
            </a:extLst>
          </p:cNvPr>
          <p:cNvSpPr>
            <a:spLocks noGrp="1"/>
          </p:cNvSpPr>
          <p:nvPr>
            <p:ph type="sldNum" sz="quarter" idx="12"/>
          </p:nvPr>
        </p:nvSpPr>
        <p:spPr>
          <a:ln/>
        </p:spPr>
        <p:txBody>
          <a:bodyPr/>
          <a:lstStyle>
            <a:lvl1pPr>
              <a:defRPr/>
            </a:lvl1pPr>
          </a:lstStyle>
          <a:p>
            <a:pPr>
              <a:defRPr/>
            </a:pPr>
            <a:fld id="{51F1ACBB-0640-49D5-A035-F721A3D1A54C}" type="slidenum">
              <a:rPr lang="zh-CN" altLang="en-US"/>
              <a:pPr>
                <a:defRPr/>
              </a:pPr>
              <a:t>‹#›</a:t>
            </a:fld>
            <a:endParaRPr lang="zh-CN" altLang="en-US"/>
          </a:p>
        </p:txBody>
      </p:sp>
    </p:spTree>
    <p:extLst>
      <p:ext uri="{BB962C8B-B14F-4D97-AF65-F5344CB8AC3E}">
        <p14:creationId xmlns:p14="http://schemas.microsoft.com/office/powerpoint/2010/main" val="624373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CDAD9DC4-0A53-4FC9-978E-1A3DB037AD71}"/>
              </a:ext>
            </a:extLst>
          </p:cNvPr>
          <p:cNvSpPr>
            <a:spLocks noGrp="1"/>
          </p:cNvSpPr>
          <p:nvPr>
            <p:ph type="dt" sz="half" idx="10"/>
          </p:nvPr>
        </p:nvSpPr>
        <p:spPr>
          <a:ln/>
        </p:spPr>
        <p:txBody>
          <a:bodyPr/>
          <a:lstStyle>
            <a:lvl1pPr>
              <a:defRPr/>
            </a:lvl1pPr>
          </a:lstStyle>
          <a:p>
            <a:pPr>
              <a:defRPr/>
            </a:pPr>
            <a:fld id="{85E365B8-C856-4634-B56A-AB8265EEADD1}"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6B6C38FC-58FC-46DB-8BF8-418EE7D8F1AB}"/>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95E7C1AC-2653-46E9-8D07-66E377340076}"/>
              </a:ext>
            </a:extLst>
          </p:cNvPr>
          <p:cNvSpPr>
            <a:spLocks noGrp="1"/>
          </p:cNvSpPr>
          <p:nvPr>
            <p:ph type="sldNum" sz="quarter" idx="12"/>
          </p:nvPr>
        </p:nvSpPr>
        <p:spPr>
          <a:ln/>
        </p:spPr>
        <p:txBody>
          <a:bodyPr/>
          <a:lstStyle>
            <a:lvl1pPr>
              <a:defRPr/>
            </a:lvl1pPr>
          </a:lstStyle>
          <a:p>
            <a:pPr>
              <a:defRPr/>
            </a:pPr>
            <a:fld id="{8B52616D-6692-4B71-8099-87C21A7A5F1F}" type="slidenum">
              <a:rPr lang="zh-CN" altLang="en-US"/>
              <a:pPr>
                <a:defRPr/>
              </a:pPr>
              <a:t>‹#›</a:t>
            </a:fld>
            <a:endParaRPr lang="zh-CN" altLang="en-US"/>
          </a:p>
        </p:txBody>
      </p:sp>
    </p:spTree>
    <p:extLst>
      <p:ext uri="{BB962C8B-B14F-4D97-AF65-F5344CB8AC3E}">
        <p14:creationId xmlns:p14="http://schemas.microsoft.com/office/powerpoint/2010/main" val="2492806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E91E538D-D3A3-4A34-9AB4-7FC117195160}"/>
              </a:ext>
            </a:extLst>
          </p:cNvPr>
          <p:cNvSpPr>
            <a:spLocks noGrp="1"/>
          </p:cNvSpPr>
          <p:nvPr>
            <p:ph type="dt" sz="half" idx="10"/>
          </p:nvPr>
        </p:nvSpPr>
        <p:spPr>
          <a:ln/>
        </p:spPr>
        <p:txBody>
          <a:bodyPr/>
          <a:lstStyle>
            <a:lvl1pPr>
              <a:defRPr/>
            </a:lvl1pPr>
          </a:lstStyle>
          <a:p>
            <a:pPr>
              <a:defRPr/>
            </a:pPr>
            <a:fld id="{B5226820-08B2-4697-9035-FA6A7119F95D}"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B88EB9F4-21FA-4F0E-BA27-BDDEFF3B9845}"/>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D76FD087-B6AD-42E2-AD15-4C300E8E002D}"/>
              </a:ext>
            </a:extLst>
          </p:cNvPr>
          <p:cNvSpPr>
            <a:spLocks noGrp="1"/>
          </p:cNvSpPr>
          <p:nvPr>
            <p:ph type="sldNum" sz="quarter" idx="12"/>
          </p:nvPr>
        </p:nvSpPr>
        <p:spPr>
          <a:ln/>
        </p:spPr>
        <p:txBody>
          <a:bodyPr/>
          <a:lstStyle>
            <a:lvl1pPr>
              <a:defRPr/>
            </a:lvl1pPr>
          </a:lstStyle>
          <a:p>
            <a:pPr>
              <a:defRPr/>
            </a:pPr>
            <a:fld id="{AC7CEE0B-706C-471B-A44D-E4DC09C07473}" type="slidenum">
              <a:rPr lang="zh-CN" altLang="en-US"/>
              <a:pPr>
                <a:defRPr/>
              </a:pPr>
              <a:t>‹#›</a:t>
            </a:fld>
            <a:endParaRPr lang="zh-CN" altLang="en-US"/>
          </a:p>
        </p:txBody>
      </p:sp>
    </p:spTree>
    <p:extLst>
      <p:ext uri="{BB962C8B-B14F-4D97-AF65-F5344CB8AC3E}">
        <p14:creationId xmlns:p14="http://schemas.microsoft.com/office/powerpoint/2010/main" val="31309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14B3EBFD-B0CB-4916-B177-BEE2D963815B}"/>
              </a:ext>
            </a:extLst>
          </p:cNvPr>
          <p:cNvSpPr>
            <a:spLocks noGrp="1"/>
          </p:cNvSpPr>
          <p:nvPr>
            <p:ph type="dt" sz="half" idx="10"/>
          </p:nvPr>
        </p:nvSpPr>
        <p:spPr>
          <a:ln/>
        </p:spPr>
        <p:txBody>
          <a:bodyPr/>
          <a:lstStyle>
            <a:lvl1pPr>
              <a:defRPr/>
            </a:lvl1pPr>
          </a:lstStyle>
          <a:p>
            <a:pPr>
              <a:defRPr/>
            </a:pPr>
            <a:fld id="{135D0CAD-395E-4C72-903F-EBAFD709CDF7}"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22A7C7CB-C419-458D-B878-656330707705}"/>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17291698-9EB9-4AA2-83A1-E1A35646FA66}"/>
              </a:ext>
            </a:extLst>
          </p:cNvPr>
          <p:cNvSpPr>
            <a:spLocks noGrp="1"/>
          </p:cNvSpPr>
          <p:nvPr>
            <p:ph type="sldNum" sz="quarter" idx="12"/>
          </p:nvPr>
        </p:nvSpPr>
        <p:spPr>
          <a:ln/>
        </p:spPr>
        <p:txBody>
          <a:bodyPr/>
          <a:lstStyle>
            <a:lvl1pPr>
              <a:defRPr/>
            </a:lvl1pPr>
          </a:lstStyle>
          <a:p>
            <a:pPr>
              <a:defRPr/>
            </a:pPr>
            <a:fld id="{6A15746E-A569-4FE1-92EE-F10D9E50F955}" type="slidenum">
              <a:rPr lang="zh-CN" altLang="en-US"/>
              <a:pPr>
                <a:defRPr/>
              </a:pPr>
              <a:t>‹#›</a:t>
            </a:fld>
            <a:endParaRPr lang="zh-CN" altLang="en-US"/>
          </a:p>
        </p:txBody>
      </p:sp>
    </p:spTree>
    <p:extLst>
      <p:ext uri="{BB962C8B-B14F-4D97-AF65-F5344CB8AC3E}">
        <p14:creationId xmlns:p14="http://schemas.microsoft.com/office/powerpoint/2010/main" val="1550432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FDB96999-D29C-4079-8BFB-BF723F270FB7}"/>
              </a:ext>
            </a:extLst>
          </p:cNvPr>
          <p:cNvSpPr>
            <a:spLocks noGrp="1"/>
          </p:cNvSpPr>
          <p:nvPr>
            <p:ph type="dt" sz="half" idx="10"/>
          </p:nvPr>
        </p:nvSpPr>
        <p:spPr>
          <a:ln/>
        </p:spPr>
        <p:txBody>
          <a:bodyPr/>
          <a:lstStyle>
            <a:lvl1pPr>
              <a:defRPr/>
            </a:lvl1pPr>
          </a:lstStyle>
          <a:p>
            <a:pPr>
              <a:defRPr/>
            </a:pPr>
            <a:fld id="{E57CDAD1-2434-47C0-8500-C1C362100FED}"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72ADFEEC-C137-4B25-B865-584555FDFC76}"/>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F84E0902-CE6F-4961-8E7A-DB788A04D96E}"/>
              </a:ext>
            </a:extLst>
          </p:cNvPr>
          <p:cNvSpPr>
            <a:spLocks noGrp="1"/>
          </p:cNvSpPr>
          <p:nvPr>
            <p:ph type="sldNum" sz="quarter" idx="12"/>
          </p:nvPr>
        </p:nvSpPr>
        <p:spPr>
          <a:ln/>
        </p:spPr>
        <p:txBody>
          <a:bodyPr/>
          <a:lstStyle>
            <a:lvl1pPr>
              <a:defRPr/>
            </a:lvl1pPr>
          </a:lstStyle>
          <a:p>
            <a:pPr>
              <a:defRPr/>
            </a:pPr>
            <a:fld id="{A6C1F14E-C352-45CA-8FC3-87AC028C3BE3}" type="slidenum">
              <a:rPr lang="zh-CN" altLang="en-US"/>
              <a:pPr>
                <a:defRPr/>
              </a:pPr>
              <a:t>‹#›</a:t>
            </a:fld>
            <a:endParaRPr lang="zh-CN" altLang="en-US"/>
          </a:p>
        </p:txBody>
      </p:sp>
    </p:spTree>
    <p:extLst>
      <p:ext uri="{BB962C8B-B14F-4D97-AF65-F5344CB8AC3E}">
        <p14:creationId xmlns:p14="http://schemas.microsoft.com/office/powerpoint/2010/main" val="109655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231564-DE94-4595-A553-0F78DC750008}"/>
              </a:ext>
            </a:extLst>
          </p:cNvPr>
          <p:cNvSpPr>
            <a:spLocks noGrp="1"/>
          </p:cNvSpPr>
          <p:nvPr>
            <p:ph type="dt" sz="half" idx="10"/>
          </p:nvPr>
        </p:nvSpPr>
        <p:spPr>
          <a:ln/>
        </p:spPr>
        <p:txBody>
          <a:bodyPr/>
          <a:lstStyle>
            <a:lvl1pPr>
              <a:defRPr/>
            </a:lvl1pPr>
          </a:lstStyle>
          <a:p>
            <a:pPr>
              <a:defRPr/>
            </a:pPr>
            <a:fld id="{FF7E5116-9D9C-4EA2-9205-E824BE227FCD}"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0F17497C-FEAF-4233-BF72-A4948BF1B3A2}"/>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8F675D93-89DA-48C8-845F-FCE3AABBF02F}"/>
              </a:ext>
            </a:extLst>
          </p:cNvPr>
          <p:cNvSpPr>
            <a:spLocks noGrp="1"/>
          </p:cNvSpPr>
          <p:nvPr>
            <p:ph type="sldNum" sz="quarter" idx="12"/>
          </p:nvPr>
        </p:nvSpPr>
        <p:spPr>
          <a:ln/>
        </p:spPr>
        <p:txBody>
          <a:bodyPr/>
          <a:lstStyle>
            <a:lvl1pPr>
              <a:defRPr/>
            </a:lvl1pPr>
          </a:lstStyle>
          <a:p>
            <a:pPr>
              <a:defRPr/>
            </a:pPr>
            <a:fld id="{3EC7A62C-485B-48C0-A86D-E21A45C91E9C}" type="slidenum">
              <a:rPr lang="zh-CN" altLang="en-US"/>
              <a:pPr>
                <a:defRPr/>
              </a:pPr>
              <a:t>‹#›</a:t>
            </a:fld>
            <a:endParaRPr lang="zh-CN" altLang="en-US"/>
          </a:p>
        </p:txBody>
      </p:sp>
    </p:spTree>
    <p:extLst>
      <p:ext uri="{BB962C8B-B14F-4D97-AF65-F5344CB8AC3E}">
        <p14:creationId xmlns:p14="http://schemas.microsoft.com/office/powerpoint/2010/main" val="2921148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E72B536D-6267-4BE5-BF7F-EABB49D8197D}"/>
              </a:ext>
            </a:extLst>
          </p:cNvPr>
          <p:cNvSpPr>
            <a:spLocks noGrp="1"/>
          </p:cNvSpPr>
          <p:nvPr>
            <p:ph type="dt" sz="half" idx="10"/>
          </p:nvPr>
        </p:nvSpPr>
        <p:spPr>
          <a:ln/>
        </p:spPr>
        <p:txBody>
          <a:bodyPr/>
          <a:lstStyle>
            <a:lvl1pPr>
              <a:defRPr/>
            </a:lvl1pPr>
          </a:lstStyle>
          <a:p>
            <a:pPr>
              <a:defRPr/>
            </a:pPr>
            <a:fld id="{A66B4F0A-D4E0-4A59-A225-E4BA09F900A1}"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8A633EA7-E548-43F2-B14B-E8206368B27C}"/>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355BA86D-1876-47B5-B791-9BBB9712D737}"/>
              </a:ext>
            </a:extLst>
          </p:cNvPr>
          <p:cNvSpPr>
            <a:spLocks noGrp="1"/>
          </p:cNvSpPr>
          <p:nvPr>
            <p:ph type="sldNum" sz="quarter" idx="12"/>
          </p:nvPr>
        </p:nvSpPr>
        <p:spPr>
          <a:ln/>
        </p:spPr>
        <p:txBody>
          <a:bodyPr/>
          <a:lstStyle>
            <a:lvl1pPr>
              <a:defRPr/>
            </a:lvl1pPr>
          </a:lstStyle>
          <a:p>
            <a:pPr>
              <a:defRPr/>
            </a:pPr>
            <a:fld id="{35A842BA-0068-4E1D-BCC3-666DB16E61FE}" type="slidenum">
              <a:rPr lang="zh-CN" altLang="en-US"/>
              <a:pPr>
                <a:defRPr/>
              </a:pPr>
              <a:t>‹#›</a:t>
            </a:fld>
            <a:endParaRPr lang="zh-CN" altLang="en-US"/>
          </a:p>
        </p:txBody>
      </p:sp>
    </p:spTree>
    <p:extLst>
      <p:ext uri="{BB962C8B-B14F-4D97-AF65-F5344CB8AC3E}">
        <p14:creationId xmlns:p14="http://schemas.microsoft.com/office/powerpoint/2010/main" val="3877276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4CCA66D1-9D1C-438A-8050-3BC2A15E60B7}"/>
              </a:ext>
            </a:extLst>
          </p:cNvPr>
          <p:cNvSpPr>
            <a:spLocks noGrp="1"/>
          </p:cNvSpPr>
          <p:nvPr>
            <p:ph type="dt" sz="half" idx="10"/>
          </p:nvPr>
        </p:nvSpPr>
        <p:spPr>
          <a:ln/>
        </p:spPr>
        <p:txBody>
          <a:bodyPr/>
          <a:lstStyle>
            <a:lvl1pPr>
              <a:defRPr/>
            </a:lvl1pPr>
          </a:lstStyle>
          <a:p>
            <a:pPr>
              <a:defRPr/>
            </a:pPr>
            <a:fld id="{C3AB718C-AF70-4CE5-8CB5-0E9F3CAF2C6E}"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9A911743-FB78-40BC-B279-F977B33200B9}"/>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542133B5-5119-46B5-A0DA-993FE4F6A1B0}"/>
              </a:ext>
            </a:extLst>
          </p:cNvPr>
          <p:cNvSpPr>
            <a:spLocks noGrp="1"/>
          </p:cNvSpPr>
          <p:nvPr>
            <p:ph type="sldNum" sz="quarter" idx="12"/>
          </p:nvPr>
        </p:nvSpPr>
        <p:spPr>
          <a:ln/>
        </p:spPr>
        <p:txBody>
          <a:bodyPr/>
          <a:lstStyle>
            <a:lvl1pPr>
              <a:defRPr/>
            </a:lvl1pPr>
          </a:lstStyle>
          <a:p>
            <a:pPr>
              <a:defRPr/>
            </a:pPr>
            <a:fld id="{3A014D0C-96FC-4A95-920F-E74C57CD40DD}" type="slidenum">
              <a:rPr lang="zh-CN" altLang="en-US"/>
              <a:pPr>
                <a:defRPr/>
              </a:pPr>
              <a:t>‹#›</a:t>
            </a:fld>
            <a:endParaRPr lang="zh-CN" altLang="en-US"/>
          </a:p>
        </p:txBody>
      </p:sp>
    </p:spTree>
    <p:extLst>
      <p:ext uri="{BB962C8B-B14F-4D97-AF65-F5344CB8AC3E}">
        <p14:creationId xmlns:p14="http://schemas.microsoft.com/office/powerpoint/2010/main" val="489204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B10381A6-011C-423E-ACF1-70854C639CD9}"/>
              </a:ext>
            </a:extLst>
          </p:cNvPr>
          <p:cNvSpPr>
            <a:spLocks noGrp="1"/>
          </p:cNvSpPr>
          <p:nvPr>
            <p:ph type="dt" sz="half" idx="10"/>
          </p:nvPr>
        </p:nvSpPr>
        <p:spPr>
          <a:ln/>
        </p:spPr>
        <p:txBody>
          <a:bodyPr/>
          <a:lstStyle>
            <a:lvl1pPr>
              <a:defRPr/>
            </a:lvl1pPr>
          </a:lstStyle>
          <a:p>
            <a:pPr>
              <a:defRPr/>
            </a:pPr>
            <a:fld id="{48A4C2B5-9A48-4687-ADD2-E51344CE9D9B}"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BBE7967C-354E-44A1-9DC6-EC9B86ED6F2D}"/>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9D3DF56B-95F9-4147-83A8-413D9ACD2B66}"/>
              </a:ext>
            </a:extLst>
          </p:cNvPr>
          <p:cNvSpPr>
            <a:spLocks noGrp="1"/>
          </p:cNvSpPr>
          <p:nvPr>
            <p:ph type="sldNum" sz="quarter" idx="12"/>
          </p:nvPr>
        </p:nvSpPr>
        <p:spPr>
          <a:ln/>
        </p:spPr>
        <p:txBody>
          <a:bodyPr/>
          <a:lstStyle>
            <a:lvl1pPr>
              <a:defRPr/>
            </a:lvl1pPr>
          </a:lstStyle>
          <a:p>
            <a:pPr>
              <a:defRPr/>
            </a:pPr>
            <a:fld id="{1507C7C9-0E56-4826-ACDA-E5724CBC184D}" type="slidenum">
              <a:rPr lang="zh-CN" altLang="en-US"/>
              <a:pPr>
                <a:defRPr/>
              </a:pPr>
              <a:t>‹#›</a:t>
            </a:fld>
            <a:endParaRPr lang="zh-CN" altLang="en-US"/>
          </a:p>
        </p:txBody>
      </p:sp>
    </p:spTree>
    <p:extLst>
      <p:ext uri="{BB962C8B-B14F-4D97-AF65-F5344CB8AC3E}">
        <p14:creationId xmlns:p14="http://schemas.microsoft.com/office/powerpoint/2010/main" val="4044344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F4B86563-F747-41CF-81D9-11B6DCB39596}"/>
              </a:ext>
            </a:extLst>
          </p:cNvPr>
          <p:cNvSpPr>
            <a:spLocks noGrp="1"/>
          </p:cNvSpPr>
          <p:nvPr>
            <p:ph type="dt" sz="half" idx="10"/>
          </p:nvPr>
        </p:nvSpPr>
        <p:spPr>
          <a:ln/>
        </p:spPr>
        <p:txBody>
          <a:bodyPr/>
          <a:lstStyle>
            <a:lvl1pPr>
              <a:defRPr/>
            </a:lvl1pPr>
          </a:lstStyle>
          <a:p>
            <a:pPr>
              <a:defRPr/>
            </a:pPr>
            <a:fld id="{9689ACE2-3F53-424B-989D-3CF8D51E9706}"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9FEFCBFE-3C40-4158-9870-E57E11FF7B24}"/>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6DE7D7FA-D29D-4D62-A32D-2791DD565081}"/>
              </a:ext>
            </a:extLst>
          </p:cNvPr>
          <p:cNvSpPr>
            <a:spLocks noGrp="1"/>
          </p:cNvSpPr>
          <p:nvPr>
            <p:ph type="sldNum" sz="quarter" idx="12"/>
          </p:nvPr>
        </p:nvSpPr>
        <p:spPr>
          <a:ln/>
        </p:spPr>
        <p:txBody>
          <a:bodyPr/>
          <a:lstStyle>
            <a:lvl1pPr>
              <a:defRPr/>
            </a:lvl1pPr>
          </a:lstStyle>
          <a:p>
            <a:pPr>
              <a:defRPr/>
            </a:pPr>
            <a:fld id="{BA6E568C-9B6C-44F6-B10D-4A343A6F18C0}" type="slidenum">
              <a:rPr lang="zh-CN" altLang="en-US"/>
              <a:pPr>
                <a:defRPr/>
              </a:pPr>
              <a:t>‹#›</a:t>
            </a:fld>
            <a:endParaRPr lang="zh-CN" altLang="en-US"/>
          </a:p>
        </p:txBody>
      </p:sp>
    </p:spTree>
    <p:extLst>
      <p:ext uri="{BB962C8B-B14F-4D97-AF65-F5344CB8AC3E}">
        <p14:creationId xmlns:p14="http://schemas.microsoft.com/office/powerpoint/2010/main" val="3241379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F29DABAF-15C1-429F-BD9D-4F7347DD1221}"/>
              </a:ext>
            </a:extLst>
          </p:cNvPr>
          <p:cNvSpPr>
            <a:spLocks noGrp="1"/>
          </p:cNvSpPr>
          <p:nvPr>
            <p:ph type="dt" sz="half" idx="10"/>
          </p:nvPr>
        </p:nvSpPr>
        <p:spPr>
          <a:ln/>
        </p:spPr>
        <p:txBody>
          <a:bodyPr/>
          <a:lstStyle>
            <a:lvl1pPr>
              <a:defRPr/>
            </a:lvl1pPr>
          </a:lstStyle>
          <a:p>
            <a:pPr>
              <a:defRPr/>
            </a:pPr>
            <a:fld id="{4AC92B1C-F781-4EBD-B24C-09326C36D2DE}"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E9F88F77-E79A-4469-BA39-B33D95B6A83C}"/>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97DF7485-0426-4A58-A10B-567F66F906AD}"/>
              </a:ext>
            </a:extLst>
          </p:cNvPr>
          <p:cNvSpPr>
            <a:spLocks noGrp="1"/>
          </p:cNvSpPr>
          <p:nvPr>
            <p:ph type="sldNum" sz="quarter" idx="12"/>
          </p:nvPr>
        </p:nvSpPr>
        <p:spPr>
          <a:ln/>
        </p:spPr>
        <p:txBody>
          <a:bodyPr/>
          <a:lstStyle>
            <a:lvl1pPr>
              <a:defRPr/>
            </a:lvl1pPr>
          </a:lstStyle>
          <a:p>
            <a:pPr>
              <a:defRPr/>
            </a:pPr>
            <a:fld id="{03E0A207-64A1-466D-8F3E-6A1552BA964F}" type="slidenum">
              <a:rPr lang="zh-CN" altLang="en-US"/>
              <a:pPr>
                <a:defRPr/>
              </a:pPr>
              <a:t>‹#›</a:t>
            </a:fld>
            <a:endParaRPr lang="zh-CN" altLang="en-US"/>
          </a:p>
        </p:txBody>
      </p:sp>
    </p:spTree>
    <p:extLst>
      <p:ext uri="{BB962C8B-B14F-4D97-AF65-F5344CB8AC3E}">
        <p14:creationId xmlns:p14="http://schemas.microsoft.com/office/powerpoint/2010/main" val="4219220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87537A55-0888-4F35-B3DD-45E1099DD1B6}"/>
              </a:ext>
            </a:extLst>
          </p:cNvPr>
          <p:cNvSpPr>
            <a:spLocks noGrp="1"/>
          </p:cNvSpPr>
          <p:nvPr>
            <p:ph type="dt" sz="half" idx="10"/>
          </p:nvPr>
        </p:nvSpPr>
        <p:spPr>
          <a:ln/>
        </p:spPr>
        <p:txBody>
          <a:bodyPr/>
          <a:lstStyle>
            <a:lvl1pPr>
              <a:defRPr/>
            </a:lvl1pPr>
          </a:lstStyle>
          <a:p>
            <a:pPr>
              <a:defRPr/>
            </a:pPr>
            <a:fld id="{A3BA93D4-840E-413F-ACD5-A4ABD2D5248B}"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2E5ECD65-DF9D-4291-B82B-4EBD73BEA250}"/>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D77333F2-C95E-4380-832B-D767A36BD340}"/>
              </a:ext>
            </a:extLst>
          </p:cNvPr>
          <p:cNvSpPr>
            <a:spLocks noGrp="1"/>
          </p:cNvSpPr>
          <p:nvPr>
            <p:ph type="sldNum" sz="quarter" idx="12"/>
          </p:nvPr>
        </p:nvSpPr>
        <p:spPr>
          <a:ln/>
        </p:spPr>
        <p:txBody>
          <a:bodyPr/>
          <a:lstStyle>
            <a:lvl1pPr>
              <a:defRPr/>
            </a:lvl1pPr>
          </a:lstStyle>
          <a:p>
            <a:pPr>
              <a:defRPr/>
            </a:pPr>
            <a:fld id="{F16CB72E-0BFF-46E1-8A79-17EE941028D6}" type="slidenum">
              <a:rPr lang="zh-CN" altLang="en-US"/>
              <a:pPr>
                <a:defRPr/>
              </a:pPr>
              <a:t>‹#›</a:t>
            </a:fld>
            <a:endParaRPr lang="zh-CN" altLang="en-US"/>
          </a:p>
        </p:txBody>
      </p:sp>
    </p:spTree>
    <p:extLst>
      <p:ext uri="{BB962C8B-B14F-4D97-AF65-F5344CB8AC3E}">
        <p14:creationId xmlns:p14="http://schemas.microsoft.com/office/powerpoint/2010/main" val="2070736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74F12055-C0AC-43F9-A836-5F925DB39F19}"/>
              </a:ext>
            </a:extLst>
          </p:cNvPr>
          <p:cNvSpPr>
            <a:spLocks noGrp="1"/>
          </p:cNvSpPr>
          <p:nvPr>
            <p:ph type="dt" sz="half" idx="10"/>
          </p:nvPr>
        </p:nvSpPr>
        <p:spPr>
          <a:ln/>
        </p:spPr>
        <p:txBody>
          <a:bodyPr/>
          <a:lstStyle>
            <a:lvl1pPr>
              <a:defRPr/>
            </a:lvl1pPr>
          </a:lstStyle>
          <a:p>
            <a:pPr>
              <a:defRPr/>
            </a:pPr>
            <a:fld id="{373AD99D-653E-416D-9961-B57E77A0C8FB}"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9B2689D2-8A21-4F48-80AB-75EFBE214A08}"/>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0489915E-6329-474A-92AF-477A8E044794}"/>
              </a:ext>
            </a:extLst>
          </p:cNvPr>
          <p:cNvSpPr>
            <a:spLocks noGrp="1"/>
          </p:cNvSpPr>
          <p:nvPr>
            <p:ph type="sldNum" sz="quarter" idx="12"/>
          </p:nvPr>
        </p:nvSpPr>
        <p:spPr>
          <a:ln/>
        </p:spPr>
        <p:txBody>
          <a:bodyPr/>
          <a:lstStyle>
            <a:lvl1pPr>
              <a:defRPr/>
            </a:lvl1pPr>
          </a:lstStyle>
          <a:p>
            <a:pPr>
              <a:defRPr/>
            </a:pPr>
            <a:fld id="{ADAED491-DB30-4BDF-A490-935AAB9343C3}" type="slidenum">
              <a:rPr lang="zh-CN" altLang="en-US"/>
              <a:pPr>
                <a:defRPr/>
              </a:pPr>
              <a:t>‹#›</a:t>
            </a:fld>
            <a:endParaRPr lang="zh-CN" altLang="en-US"/>
          </a:p>
        </p:txBody>
      </p:sp>
    </p:spTree>
    <p:extLst>
      <p:ext uri="{BB962C8B-B14F-4D97-AF65-F5344CB8AC3E}">
        <p14:creationId xmlns:p14="http://schemas.microsoft.com/office/powerpoint/2010/main" val="1447064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F3BC1F54-F416-4B84-A499-CD7805DAF95A}"/>
              </a:ext>
            </a:extLst>
          </p:cNvPr>
          <p:cNvSpPr>
            <a:spLocks noGrp="1"/>
          </p:cNvSpPr>
          <p:nvPr>
            <p:ph type="dt" sz="half" idx="10"/>
          </p:nvPr>
        </p:nvSpPr>
        <p:spPr>
          <a:ln/>
        </p:spPr>
        <p:txBody>
          <a:bodyPr/>
          <a:lstStyle>
            <a:lvl1pPr>
              <a:defRPr/>
            </a:lvl1pPr>
          </a:lstStyle>
          <a:p>
            <a:pPr>
              <a:defRPr/>
            </a:pPr>
            <a:fld id="{003D1510-32ED-4ACE-9DF3-2DCEAA3D5EA3}"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3209FF49-2C1B-45A9-8FEE-0A84F723A324}"/>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78DD5D0E-9199-4070-9FA7-820C594EBBE2}"/>
              </a:ext>
            </a:extLst>
          </p:cNvPr>
          <p:cNvSpPr>
            <a:spLocks noGrp="1"/>
          </p:cNvSpPr>
          <p:nvPr>
            <p:ph type="sldNum" sz="quarter" idx="12"/>
          </p:nvPr>
        </p:nvSpPr>
        <p:spPr>
          <a:ln/>
        </p:spPr>
        <p:txBody>
          <a:bodyPr/>
          <a:lstStyle>
            <a:lvl1pPr>
              <a:defRPr/>
            </a:lvl1pPr>
          </a:lstStyle>
          <a:p>
            <a:pPr>
              <a:defRPr/>
            </a:pPr>
            <a:fld id="{1AB24DB8-B1C2-4165-9A62-905CD278322C}" type="slidenum">
              <a:rPr lang="zh-CN" altLang="en-US"/>
              <a:pPr>
                <a:defRPr/>
              </a:pPr>
              <a:t>‹#›</a:t>
            </a:fld>
            <a:endParaRPr lang="zh-CN" altLang="en-US"/>
          </a:p>
        </p:txBody>
      </p:sp>
    </p:spTree>
    <p:extLst>
      <p:ext uri="{BB962C8B-B14F-4D97-AF65-F5344CB8AC3E}">
        <p14:creationId xmlns:p14="http://schemas.microsoft.com/office/powerpoint/2010/main" val="4271951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E485E9F7-6318-4CA8-B7E7-CE446DAC0CE6}"/>
              </a:ext>
            </a:extLst>
          </p:cNvPr>
          <p:cNvSpPr>
            <a:spLocks noGrp="1"/>
          </p:cNvSpPr>
          <p:nvPr>
            <p:ph type="dt" sz="half" idx="10"/>
          </p:nvPr>
        </p:nvSpPr>
        <p:spPr>
          <a:ln/>
        </p:spPr>
        <p:txBody>
          <a:bodyPr/>
          <a:lstStyle>
            <a:lvl1pPr>
              <a:defRPr/>
            </a:lvl1pPr>
          </a:lstStyle>
          <a:p>
            <a:pPr>
              <a:defRPr/>
            </a:pPr>
            <a:fld id="{4EE1C32F-8A72-4C4E-A497-AF35EF52B412}"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33629C51-AB5E-4043-8799-9F12133DF416}"/>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30200F8A-8B30-4E66-BFB1-5B246F6C4B38}"/>
              </a:ext>
            </a:extLst>
          </p:cNvPr>
          <p:cNvSpPr>
            <a:spLocks noGrp="1"/>
          </p:cNvSpPr>
          <p:nvPr>
            <p:ph type="sldNum" sz="quarter" idx="12"/>
          </p:nvPr>
        </p:nvSpPr>
        <p:spPr>
          <a:ln/>
        </p:spPr>
        <p:txBody>
          <a:bodyPr/>
          <a:lstStyle>
            <a:lvl1pPr>
              <a:defRPr/>
            </a:lvl1pPr>
          </a:lstStyle>
          <a:p>
            <a:pPr>
              <a:defRPr/>
            </a:pPr>
            <a:fld id="{DC7192FA-2FEC-4BD8-9BD1-B6F66AD41499}" type="slidenum">
              <a:rPr lang="zh-CN" altLang="en-US"/>
              <a:pPr>
                <a:defRPr/>
              </a:pPr>
              <a:t>‹#›</a:t>
            </a:fld>
            <a:endParaRPr lang="zh-CN" altLang="en-US"/>
          </a:p>
        </p:txBody>
      </p:sp>
    </p:spTree>
    <p:extLst>
      <p:ext uri="{BB962C8B-B14F-4D97-AF65-F5344CB8AC3E}">
        <p14:creationId xmlns:p14="http://schemas.microsoft.com/office/powerpoint/2010/main" val="42246328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3DFE5DF2-B72F-4957-A0A4-E0587FEE3CAB}"/>
              </a:ext>
            </a:extLst>
          </p:cNvPr>
          <p:cNvSpPr>
            <a:spLocks noGrp="1"/>
          </p:cNvSpPr>
          <p:nvPr>
            <p:ph type="dt" sz="half" idx="10"/>
          </p:nvPr>
        </p:nvSpPr>
        <p:spPr>
          <a:ln/>
        </p:spPr>
        <p:txBody>
          <a:bodyPr/>
          <a:lstStyle>
            <a:lvl1pPr>
              <a:defRPr/>
            </a:lvl1pPr>
          </a:lstStyle>
          <a:p>
            <a:pPr>
              <a:defRPr/>
            </a:pPr>
            <a:fld id="{72034F5C-7FDB-480E-BA72-EE82D81E7A99}"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64875E10-C145-408F-BD87-ACB914374E0D}"/>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F71F01BB-435E-4B20-9FD6-80F76E9EDA4F}"/>
              </a:ext>
            </a:extLst>
          </p:cNvPr>
          <p:cNvSpPr>
            <a:spLocks noGrp="1"/>
          </p:cNvSpPr>
          <p:nvPr>
            <p:ph type="sldNum" sz="quarter" idx="12"/>
          </p:nvPr>
        </p:nvSpPr>
        <p:spPr>
          <a:ln/>
        </p:spPr>
        <p:txBody>
          <a:bodyPr/>
          <a:lstStyle>
            <a:lvl1pPr>
              <a:defRPr/>
            </a:lvl1pPr>
          </a:lstStyle>
          <a:p>
            <a:pPr>
              <a:defRPr/>
            </a:pPr>
            <a:fld id="{88EF2DD2-C7D5-4E47-865F-D7FEFC5E9EDD}" type="slidenum">
              <a:rPr lang="zh-CN" altLang="en-US"/>
              <a:pPr>
                <a:defRPr/>
              </a:pPr>
              <a:t>‹#›</a:t>
            </a:fld>
            <a:endParaRPr lang="zh-CN" altLang="en-US"/>
          </a:p>
        </p:txBody>
      </p:sp>
    </p:spTree>
    <p:extLst>
      <p:ext uri="{BB962C8B-B14F-4D97-AF65-F5344CB8AC3E}">
        <p14:creationId xmlns:p14="http://schemas.microsoft.com/office/powerpoint/2010/main" val="2632695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EB263144-A7C0-4F64-A738-9CCE51A67904}"/>
              </a:ext>
            </a:extLst>
          </p:cNvPr>
          <p:cNvSpPr>
            <a:spLocks noGrp="1"/>
          </p:cNvSpPr>
          <p:nvPr>
            <p:ph type="dt" sz="half" idx="10"/>
          </p:nvPr>
        </p:nvSpPr>
        <p:spPr>
          <a:ln/>
        </p:spPr>
        <p:txBody>
          <a:bodyPr/>
          <a:lstStyle>
            <a:lvl1pPr>
              <a:defRPr/>
            </a:lvl1pPr>
          </a:lstStyle>
          <a:p>
            <a:pPr>
              <a:defRPr/>
            </a:pPr>
            <a:fld id="{D65C3F87-DBC0-48D0-BD22-B64AB65E8BAF}"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90A25B5B-EE99-4167-9AF4-3B3C5A04A60C}"/>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083F327F-C012-4144-A56A-5134A88358C7}"/>
              </a:ext>
            </a:extLst>
          </p:cNvPr>
          <p:cNvSpPr>
            <a:spLocks noGrp="1"/>
          </p:cNvSpPr>
          <p:nvPr>
            <p:ph type="sldNum" sz="quarter" idx="12"/>
          </p:nvPr>
        </p:nvSpPr>
        <p:spPr>
          <a:ln/>
        </p:spPr>
        <p:txBody>
          <a:bodyPr/>
          <a:lstStyle>
            <a:lvl1pPr>
              <a:defRPr/>
            </a:lvl1pPr>
          </a:lstStyle>
          <a:p>
            <a:pPr>
              <a:defRPr/>
            </a:pPr>
            <a:fld id="{15EAD306-BB79-4AB6-917E-3B5A8D7446C7}" type="slidenum">
              <a:rPr lang="zh-CN" altLang="en-US"/>
              <a:pPr>
                <a:defRPr/>
              </a:pPr>
              <a:t>‹#›</a:t>
            </a:fld>
            <a:endParaRPr lang="zh-CN" altLang="en-US"/>
          </a:p>
        </p:txBody>
      </p:sp>
    </p:spTree>
    <p:extLst>
      <p:ext uri="{BB962C8B-B14F-4D97-AF65-F5344CB8AC3E}">
        <p14:creationId xmlns:p14="http://schemas.microsoft.com/office/powerpoint/2010/main" val="572287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CB869A-93DE-41AD-BB37-6593A2911348}"/>
              </a:ext>
            </a:extLst>
          </p:cNvPr>
          <p:cNvSpPr>
            <a:spLocks noGrp="1"/>
          </p:cNvSpPr>
          <p:nvPr>
            <p:ph type="dt" sz="half" idx="10"/>
          </p:nvPr>
        </p:nvSpPr>
        <p:spPr>
          <a:ln/>
        </p:spPr>
        <p:txBody>
          <a:bodyPr/>
          <a:lstStyle>
            <a:lvl1pPr>
              <a:defRPr/>
            </a:lvl1pPr>
          </a:lstStyle>
          <a:p>
            <a:pPr>
              <a:defRPr/>
            </a:pPr>
            <a:fld id="{584659E7-9E23-401D-B4E2-2ACD9E927D07}"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D8D65301-654B-4DC6-897F-EC419683ABBE}"/>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9D41FEB8-E459-457C-9203-EE3B30D34978}"/>
              </a:ext>
            </a:extLst>
          </p:cNvPr>
          <p:cNvSpPr>
            <a:spLocks noGrp="1"/>
          </p:cNvSpPr>
          <p:nvPr>
            <p:ph type="sldNum" sz="quarter" idx="12"/>
          </p:nvPr>
        </p:nvSpPr>
        <p:spPr>
          <a:ln/>
        </p:spPr>
        <p:txBody>
          <a:bodyPr/>
          <a:lstStyle>
            <a:lvl1pPr>
              <a:defRPr/>
            </a:lvl1pPr>
          </a:lstStyle>
          <a:p>
            <a:pPr>
              <a:defRPr/>
            </a:pPr>
            <a:fld id="{7F6B2E0E-D702-4EC9-88FA-5FC69F008F62}" type="slidenum">
              <a:rPr lang="zh-CN" altLang="en-US"/>
              <a:pPr>
                <a:defRPr/>
              </a:pPr>
              <a:t>‹#›</a:t>
            </a:fld>
            <a:endParaRPr lang="zh-CN" altLang="en-US"/>
          </a:p>
        </p:txBody>
      </p:sp>
    </p:spTree>
    <p:extLst>
      <p:ext uri="{BB962C8B-B14F-4D97-AF65-F5344CB8AC3E}">
        <p14:creationId xmlns:p14="http://schemas.microsoft.com/office/powerpoint/2010/main" val="2007909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B862B13B-BFD8-4286-A900-D63EC4390C00}"/>
              </a:ext>
            </a:extLst>
          </p:cNvPr>
          <p:cNvSpPr>
            <a:spLocks noGrp="1"/>
          </p:cNvSpPr>
          <p:nvPr>
            <p:ph type="dt" sz="half" idx="10"/>
          </p:nvPr>
        </p:nvSpPr>
        <p:spPr>
          <a:ln/>
        </p:spPr>
        <p:txBody>
          <a:bodyPr/>
          <a:lstStyle>
            <a:lvl1pPr>
              <a:defRPr/>
            </a:lvl1pPr>
          </a:lstStyle>
          <a:p>
            <a:pPr>
              <a:defRPr/>
            </a:pPr>
            <a:fld id="{D9020D17-0108-4708-88DC-4F5AB0607BAD}"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46B7D965-2898-49CB-AD77-0659F3A3BD90}"/>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3C412E30-EBED-45C5-896B-CE5A9C5AB4C7}"/>
              </a:ext>
            </a:extLst>
          </p:cNvPr>
          <p:cNvSpPr>
            <a:spLocks noGrp="1"/>
          </p:cNvSpPr>
          <p:nvPr>
            <p:ph type="sldNum" sz="quarter" idx="12"/>
          </p:nvPr>
        </p:nvSpPr>
        <p:spPr>
          <a:ln/>
        </p:spPr>
        <p:txBody>
          <a:bodyPr/>
          <a:lstStyle>
            <a:lvl1pPr>
              <a:defRPr/>
            </a:lvl1pPr>
          </a:lstStyle>
          <a:p>
            <a:pPr>
              <a:defRPr/>
            </a:pPr>
            <a:fld id="{BCE2B937-1119-45BD-A752-1140BD59EFA6}" type="slidenum">
              <a:rPr lang="zh-CN" altLang="en-US"/>
              <a:pPr>
                <a:defRPr/>
              </a:pPr>
              <a:t>‹#›</a:t>
            </a:fld>
            <a:endParaRPr lang="zh-CN" altLang="en-US"/>
          </a:p>
        </p:txBody>
      </p:sp>
    </p:spTree>
    <p:extLst>
      <p:ext uri="{BB962C8B-B14F-4D97-AF65-F5344CB8AC3E}">
        <p14:creationId xmlns:p14="http://schemas.microsoft.com/office/powerpoint/2010/main" val="1230358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FF8C32EA-D8D3-4F01-85DD-F4F0ADD939F9}"/>
              </a:ext>
            </a:extLst>
          </p:cNvPr>
          <p:cNvSpPr>
            <a:spLocks noGrp="1"/>
          </p:cNvSpPr>
          <p:nvPr>
            <p:ph type="dt" sz="half" idx="10"/>
          </p:nvPr>
        </p:nvSpPr>
        <p:spPr>
          <a:ln/>
        </p:spPr>
        <p:txBody>
          <a:bodyPr/>
          <a:lstStyle>
            <a:lvl1pPr>
              <a:defRPr/>
            </a:lvl1pPr>
          </a:lstStyle>
          <a:p>
            <a:pPr>
              <a:defRPr/>
            </a:pPr>
            <a:fld id="{C9F546D3-0001-4EC6-93BD-0232B60524C9}"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B0CAD31A-1828-4479-AA5A-536307E48D25}"/>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A930DE92-9931-41C3-B1F5-A6C398206BED}"/>
              </a:ext>
            </a:extLst>
          </p:cNvPr>
          <p:cNvSpPr>
            <a:spLocks noGrp="1"/>
          </p:cNvSpPr>
          <p:nvPr>
            <p:ph type="sldNum" sz="quarter" idx="12"/>
          </p:nvPr>
        </p:nvSpPr>
        <p:spPr>
          <a:ln/>
        </p:spPr>
        <p:txBody>
          <a:bodyPr/>
          <a:lstStyle>
            <a:lvl1pPr>
              <a:defRPr/>
            </a:lvl1pPr>
          </a:lstStyle>
          <a:p>
            <a:pPr>
              <a:defRPr/>
            </a:pPr>
            <a:fld id="{86777263-3C0E-450A-ABE8-F8E0B469B34A}" type="slidenum">
              <a:rPr lang="zh-CN" altLang="en-US"/>
              <a:pPr>
                <a:defRPr/>
              </a:pPr>
              <a:t>‹#›</a:t>
            </a:fld>
            <a:endParaRPr lang="zh-CN" altLang="en-US"/>
          </a:p>
        </p:txBody>
      </p:sp>
    </p:spTree>
    <p:extLst>
      <p:ext uri="{BB962C8B-B14F-4D97-AF65-F5344CB8AC3E}">
        <p14:creationId xmlns:p14="http://schemas.microsoft.com/office/powerpoint/2010/main" val="3685317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D2128B0A-BE9E-4929-B306-64DE16F5C659}"/>
              </a:ext>
            </a:extLst>
          </p:cNvPr>
          <p:cNvSpPr>
            <a:spLocks noGrp="1"/>
          </p:cNvSpPr>
          <p:nvPr>
            <p:ph type="dt" sz="half" idx="10"/>
          </p:nvPr>
        </p:nvSpPr>
        <p:spPr>
          <a:ln/>
        </p:spPr>
        <p:txBody>
          <a:bodyPr/>
          <a:lstStyle>
            <a:lvl1pPr>
              <a:defRPr/>
            </a:lvl1pPr>
          </a:lstStyle>
          <a:p>
            <a:pPr>
              <a:defRPr/>
            </a:pPr>
            <a:fld id="{0D9B27B0-580A-4934-800F-3DCADA1D830A}"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B782212-52F0-4606-99CC-C092358B9176}"/>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381348A3-60E8-45AD-9EE1-F536B08105B2}"/>
              </a:ext>
            </a:extLst>
          </p:cNvPr>
          <p:cNvSpPr>
            <a:spLocks noGrp="1"/>
          </p:cNvSpPr>
          <p:nvPr>
            <p:ph type="sldNum" sz="quarter" idx="12"/>
          </p:nvPr>
        </p:nvSpPr>
        <p:spPr>
          <a:ln/>
        </p:spPr>
        <p:txBody>
          <a:bodyPr/>
          <a:lstStyle>
            <a:lvl1pPr>
              <a:defRPr/>
            </a:lvl1pPr>
          </a:lstStyle>
          <a:p>
            <a:pPr>
              <a:defRPr/>
            </a:pPr>
            <a:fld id="{4555CABB-FFD9-4077-91BD-C86081773241}" type="slidenum">
              <a:rPr lang="zh-CN" altLang="en-US"/>
              <a:pPr>
                <a:defRPr/>
              </a:pPr>
              <a:t>‹#›</a:t>
            </a:fld>
            <a:endParaRPr lang="zh-CN" altLang="en-US"/>
          </a:p>
        </p:txBody>
      </p:sp>
    </p:spTree>
    <p:extLst>
      <p:ext uri="{BB962C8B-B14F-4D97-AF65-F5344CB8AC3E}">
        <p14:creationId xmlns:p14="http://schemas.microsoft.com/office/powerpoint/2010/main" val="4132769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2B484A83-F75F-4774-B79C-610040CFDEE0}"/>
              </a:ext>
            </a:extLst>
          </p:cNvPr>
          <p:cNvSpPr>
            <a:spLocks noGrp="1"/>
          </p:cNvSpPr>
          <p:nvPr>
            <p:ph type="dt" sz="half" idx="10"/>
          </p:nvPr>
        </p:nvSpPr>
        <p:spPr>
          <a:ln/>
        </p:spPr>
        <p:txBody>
          <a:bodyPr/>
          <a:lstStyle>
            <a:lvl1pPr>
              <a:defRPr/>
            </a:lvl1pPr>
          </a:lstStyle>
          <a:p>
            <a:pPr>
              <a:defRPr/>
            </a:pPr>
            <a:fld id="{2035293F-8B58-4462-B99E-DC2534CE9964}"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21283CFB-9EF3-4E16-9EEE-42C738BA8E1C}"/>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DF0AE2AC-D6AA-4D5B-AF3C-1892573C3CBB}"/>
              </a:ext>
            </a:extLst>
          </p:cNvPr>
          <p:cNvSpPr>
            <a:spLocks noGrp="1"/>
          </p:cNvSpPr>
          <p:nvPr>
            <p:ph type="sldNum" sz="quarter" idx="12"/>
          </p:nvPr>
        </p:nvSpPr>
        <p:spPr>
          <a:ln/>
        </p:spPr>
        <p:txBody>
          <a:bodyPr/>
          <a:lstStyle>
            <a:lvl1pPr>
              <a:defRPr/>
            </a:lvl1pPr>
          </a:lstStyle>
          <a:p>
            <a:pPr>
              <a:defRPr/>
            </a:pPr>
            <a:fld id="{1B82BE25-7C64-4366-B8DA-A402D7BEDBEC}" type="slidenum">
              <a:rPr lang="zh-CN" altLang="en-US"/>
              <a:pPr>
                <a:defRPr/>
              </a:pPr>
              <a:t>‹#›</a:t>
            </a:fld>
            <a:endParaRPr lang="zh-CN" altLang="en-US"/>
          </a:p>
        </p:txBody>
      </p:sp>
    </p:spTree>
    <p:extLst>
      <p:ext uri="{BB962C8B-B14F-4D97-AF65-F5344CB8AC3E}">
        <p14:creationId xmlns:p14="http://schemas.microsoft.com/office/powerpoint/2010/main" val="3080537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439723B7-6F5D-48B6-9E46-758048B81C3E}"/>
              </a:ext>
            </a:extLst>
          </p:cNvPr>
          <p:cNvSpPr>
            <a:spLocks noGrp="1"/>
          </p:cNvSpPr>
          <p:nvPr>
            <p:ph type="dt" sz="half" idx="10"/>
          </p:nvPr>
        </p:nvSpPr>
        <p:spPr>
          <a:ln/>
        </p:spPr>
        <p:txBody>
          <a:bodyPr/>
          <a:lstStyle>
            <a:lvl1pPr>
              <a:defRPr/>
            </a:lvl1pPr>
          </a:lstStyle>
          <a:p>
            <a:pPr>
              <a:defRPr/>
            </a:pPr>
            <a:fld id="{BB79B734-61AD-435A-BAA8-D551969697D1}"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59C0CD1B-C625-438C-95DB-D9E969B56B60}"/>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200440D7-5A31-41D8-B07F-A9CA24C40F24}"/>
              </a:ext>
            </a:extLst>
          </p:cNvPr>
          <p:cNvSpPr>
            <a:spLocks noGrp="1"/>
          </p:cNvSpPr>
          <p:nvPr>
            <p:ph type="sldNum" sz="quarter" idx="12"/>
          </p:nvPr>
        </p:nvSpPr>
        <p:spPr>
          <a:ln/>
        </p:spPr>
        <p:txBody>
          <a:bodyPr/>
          <a:lstStyle>
            <a:lvl1pPr>
              <a:defRPr/>
            </a:lvl1pPr>
          </a:lstStyle>
          <a:p>
            <a:pPr>
              <a:defRPr/>
            </a:pPr>
            <a:fld id="{7B472F8E-9D31-4FA8-9E04-0931803C8A24}" type="slidenum">
              <a:rPr lang="zh-CN" altLang="en-US"/>
              <a:pPr>
                <a:defRPr/>
              </a:pPr>
              <a:t>‹#›</a:t>
            </a:fld>
            <a:endParaRPr lang="zh-CN" altLang="en-US"/>
          </a:p>
        </p:txBody>
      </p:sp>
    </p:spTree>
    <p:extLst>
      <p:ext uri="{BB962C8B-B14F-4D97-AF65-F5344CB8AC3E}">
        <p14:creationId xmlns:p14="http://schemas.microsoft.com/office/powerpoint/2010/main" val="620343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F64ACA05-9295-471D-A2FD-74A4B4FDCA6F}"/>
              </a:ext>
            </a:extLst>
          </p:cNvPr>
          <p:cNvSpPr>
            <a:spLocks noGrp="1"/>
          </p:cNvSpPr>
          <p:nvPr>
            <p:ph type="dt" sz="half" idx="10"/>
          </p:nvPr>
        </p:nvSpPr>
        <p:spPr>
          <a:ln/>
        </p:spPr>
        <p:txBody>
          <a:bodyPr/>
          <a:lstStyle>
            <a:lvl1pPr>
              <a:defRPr/>
            </a:lvl1pPr>
          </a:lstStyle>
          <a:p>
            <a:pPr>
              <a:defRPr/>
            </a:pPr>
            <a:fld id="{309F4ACC-5682-468A-91EB-021FB71179AA}"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739E9C1F-E0EB-4371-9B2A-C47FDED2AE1E}"/>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C4DD8BE-0ABA-4423-ACF6-0EC07ED08E16}"/>
              </a:ext>
            </a:extLst>
          </p:cNvPr>
          <p:cNvSpPr>
            <a:spLocks noGrp="1"/>
          </p:cNvSpPr>
          <p:nvPr>
            <p:ph type="sldNum" sz="quarter" idx="12"/>
          </p:nvPr>
        </p:nvSpPr>
        <p:spPr>
          <a:ln/>
        </p:spPr>
        <p:txBody>
          <a:bodyPr/>
          <a:lstStyle>
            <a:lvl1pPr>
              <a:defRPr/>
            </a:lvl1pPr>
          </a:lstStyle>
          <a:p>
            <a:pPr>
              <a:defRPr/>
            </a:pPr>
            <a:fld id="{D711B62B-BAFC-4AE6-A112-FA879E8451B4}" type="slidenum">
              <a:rPr lang="zh-CN" altLang="en-US"/>
              <a:pPr>
                <a:defRPr/>
              </a:pPr>
              <a:t>‹#›</a:t>
            </a:fld>
            <a:endParaRPr lang="zh-CN" altLang="en-US"/>
          </a:p>
        </p:txBody>
      </p:sp>
    </p:spTree>
    <p:extLst>
      <p:ext uri="{BB962C8B-B14F-4D97-AF65-F5344CB8AC3E}">
        <p14:creationId xmlns:p14="http://schemas.microsoft.com/office/powerpoint/2010/main" val="678384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FBE1AD1E-48F8-441F-83B4-CDFA199DF3A0}"/>
              </a:ext>
            </a:extLst>
          </p:cNvPr>
          <p:cNvSpPr>
            <a:spLocks noGrp="1"/>
          </p:cNvSpPr>
          <p:nvPr>
            <p:ph type="dt" sz="half" idx="10"/>
          </p:nvPr>
        </p:nvSpPr>
        <p:spPr>
          <a:ln/>
        </p:spPr>
        <p:txBody>
          <a:bodyPr/>
          <a:lstStyle>
            <a:lvl1pPr>
              <a:defRPr/>
            </a:lvl1pPr>
          </a:lstStyle>
          <a:p>
            <a:pPr>
              <a:defRPr/>
            </a:pPr>
            <a:fld id="{ED62BFD6-1694-4FE3-A374-15BD8B591210}"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C3B6A8B6-1A53-4EC0-B2A6-A4F804A6ABDA}"/>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616128B0-E92F-4169-9FB4-6B2642182043}"/>
              </a:ext>
            </a:extLst>
          </p:cNvPr>
          <p:cNvSpPr>
            <a:spLocks noGrp="1"/>
          </p:cNvSpPr>
          <p:nvPr>
            <p:ph type="sldNum" sz="quarter" idx="12"/>
          </p:nvPr>
        </p:nvSpPr>
        <p:spPr>
          <a:ln/>
        </p:spPr>
        <p:txBody>
          <a:bodyPr/>
          <a:lstStyle>
            <a:lvl1pPr>
              <a:defRPr/>
            </a:lvl1pPr>
          </a:lstStyle>
          <a:p>
            <a:pPr>
              <a:defRPr/>
            </a:pPr>
            <a:fld id="{C1FD93D4-44AA-4396-ACA6-ED4D8D525474}" type="slidenum">
              <a:rPr lang="zh-CN" altLang="en-US"/>
              <a:pPr>
                <a:defRPr/>
              </a:pPr>
              <a:t>‹#›</a:t>
            </a:fld>
            <a:endParaRPr lang="zh-CN" altLang="en-US"/>
          </a:p>
        </p:txBody>
      </p:sp>
    </p:spTree>
    <p:extLst>
      <p:ext uri="{BB962C8B-B14F-4D97-AF65-F5344CB8AC3E}">
        <p14:creationId xmlns:p14="http://schemas.microsoft.com/office/powerpoint/2010/main" val="1456212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F42B98-B2E9-41C1-9220-4E5B5F3E8143}"/>
              </a:ext>
            </a:extLst>
          </p:cNvPr>
          <p:cNvSpPr>
            <a:spLocks noGrp="1"/>
          </p:cNvSpPr>
          <p:nvPr>
            <p:ph type="dt" sz="half" idx="10"/>
          </p:nvPr>
        </p:nvSpPr>
        <p:spPr>
          <a:ln/>
        </p:spPr>
        <p:txBody>
          <a:bodyPr/>
          <a:lstStyle>
            <a:lvl1pPr>
              <a:defRPr/>
            </a:lvl1pPr>
          </a:lstStyle>
          <a:p>
            <a:pPr>
              <a:defRPr/>
            </a:pPr>
            <a:fld id="{60BFE1FC-09EA-4356-9BA3-AC6E209B7C6D}"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99F72F3E-80B7-4102-A664-6D7F873FBBCB}"/>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B79B96EA-3FCC-49C2-8891-95DB8E83B3C3}"/>
              </a:ext>
            </a:extLst>
          </p:cNvPr>
          <p:cNvSpPr>
            <a:spLocks noGrp="1"/>
          </p:cNvSpPr>
          <p:nvPr>
            <p:ph type="sldNum" sz="quarter" idx="12"/>
          </p:nvPr>
        </p:nvSpPr>
        <p:spPr>
          <a:ln/>
        </p:spPr>
        <p:txBody>
          <a:bodyPr/>
          <a:lstStyle>
            <a:lvl1pPr>
              <a:defRPr/>
            </a:lvl1pPr>
          </a:lstStyle>
          <a:p>
            <a:pPr>
              <a:defRPr/>
            </a:pPr>
            <a:fld id="{80CB0190-92AB-4DBA-BA35-CC9C0057E7D5}" type="slidenum">
              <a:rPr lang="zh-CN" altLang="en-US"/>
              <a:pPr>
                <a:defRPr/>
              </a:pPr>
              <a:t>‹#›</a:t>
            </a:fld>
            <a:endParaRPr lang="zh-CN" altLang="en-US"/>
          </a:p>
        </p:txBody>
      </p:sp>
    </p:spTree>
    <p:extLst>
      <p:ext uri="{BB962C8B-B14F-4D97-AF65-F5344CB8AC3E}">
        <p14:creationId xmlns:p14="http://schemas.microsoft.com/office/powerpoint/2010/main" val="20615031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E6339E35-76FF-4201-AE2C-D69560CAE49F}"/>
              </a:ext>
            </a:extLst>
          </p:cNvPr>
          <p:cNvSpPr>
            <a:spLocks noGrp="1"/>
          </p:cNvSpPr>
          <p:nvPr>
            <p:ph type="dt" sz="half" idx="10"/>
          </p:nvPr>
        </p:nvSpPr>
        <p:spPr>
          <a:ln/>
        </p:spPr>
        <p:txBody>
          <a:bodyPr/>
          <a:lstStyle>
            <a:lvl1pPr>
              <a:defRPr/>
            </a:lvl1pPr>
          </a:lstStyle>
          <a:p>
            <a:pPr>
              <a:defRPr/>
            </a:pPr>
            <a:fld id="{70868FF5-874C-4FBC-B9F0-C7F6B9A04685}"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0A1676C6-226A-4DED-9E1A-FA2DAD12CC3C}"/>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4E294AAA-E72C-4207-9DF2-69A2AC8E6C37}"/>
              </a:ext>
            </a:extLst>
          </p:cNvPr>
          <p:cNvSpPr>
            <a:spLocks noGrp="1"/>
          </p:cNvSpPr>
          <p:nvPr>
            <p:ph type="sldNum" sz="quarter" idx="12"/>
          </p:nvPr>
        </p:nvSpPr>
        <p:spPr>
          <a:ln/>
        </p:spPr>
        <p:txBody>
          <a:bodyPr/>
          <a:lstStyle>
            <a:lvl1pPr>
              <a:defRPr/>
            </a:lvl1pPr>
          </a:lstStyle>
          <a:p>
            <a:pPr>
              <a:defRPr/>
            </a:pPr>
            <a:fld id="{D3DD7D99-7239-4A97-ADD7-AFDD3EECF6FF}" type="slidenum">
              <a:rPr lang="zh-CN" altLang="en-US"/>
              <a:pPr>
                <a:defRPr/>
              </a:pPr>
              <a:t>‹#›</a:t>
            </a:fld>
            <a:endParaRPr lang="zh-CN" altLang="en-US"/>
          </a:p>
        </p:txBody>
      </p:sp>
    </p:spTree>
    <p:extLst>
      <p:ext uri="{BB962C8B-B14F-4D97-AF65-F5344CB8AC3E}">
        <p14:creationId xmlns:p14="http://schemas.microsoft.com/office/powerpoint/2010/main" val="519166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0C7961A7-C896-418F-82BD-0C9A0452023F}"/>
              </a:ext>
            </a:extLst>
          </p:cNvPr>
          <p:cNvSpPr>
            <a:spLocks noGrp="1"/>
          </p:cNvSpPr>
          <p:nvPr>
            <p:ph type="dt" sz="half" idx="10"/>
          </p:nvPr>
        </p:nvSpPr>
        <p:spPr>
          <a:ln/>
        </p:spPr>
        <p:txBody>
          <a:bodyPr/>
          <a:lstStyle>
            <a:lvl1pPr>
              <a:defRPr/>
            </a:lvl1pPr>
          </a:lstStyle>
          <a:p>
            <a:pPr>
              <a:defRPr/>
            </a:pPr>
            <a:fld id="{3E4F4A6D-2D8C-4ADA-81AB-4D8E8C5AFAE5}"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E1B7EB19-B403-4397-95CE-5BD3D2321100}"/>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277FCA1B-60D7-4CB8-943D-86328C119B5A}"/>
              </a:ext>
            </a:extLst>
          </p:cNvPr>
          <p:cNvSpPr>
            <a:spLocks noGrp="1"/>
          </p:cNvSpPr>
          <p:nvPr>
            <p:ph type="sldNum" sz="quarter" idx="12"/>
          </p:nvPr>
        </p:nvSpPr>
        <p:spPr>
          <a:ln/>
        </p:spPr>
        <p:txBody>
          <a:bodyPr/>
          <a:lstStyle>
            <a:lvl1pPr>
              <a:defRPr/>
            </a:lvl1pPr>
          </a:lstStyle>
          <a:p>
            <a:pPr>
              <a:defRPr/>
            </a:pPr>
            <a:fld id="{C157EBB3-ADBF-440F-A42A-6D6AE7B9E202}" type="slidenum">
              <a:rPr lang="zh-CN" altLang="en-US"/>
              <a:pPr>
                <a:defRPr/>
              </a:pPr>
              <a:t>‹#›</a:t>
            </a:fld>
            <a:endParaRPr lang="zh-CN" altLang="en-US"/>
          </a:p>
        </p:txBody>
      </p:sp>
    </p:spTree>
    <p:extLst>
      <p:ext uri="{BB962C8B-B14F-4D97-AF65-F5344CB8AC3E}">
        <p14:creationId xmlns:p14="http://schemas.microsoft.com/office/powerpoint/2010/main" val="2361894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42B20BCC-E0AE-4A3D-8AD1-1941ED42717F}"/>
              </a:ext>
            </a:extLst>
          </p:cNvPr>
          <p:cNvSpPr>
            <a:spLocks noGrp="1"/>
          </p:cNvSpPr>
          <p:nvPr>
            <p:ph type="dt" sz="half" idx="10"/>
          </p:nvPr>
        </p:nvSpPr>
        <p:spPr>
          <a:ln/>
        </p:spPr>
        <p:txBody>
          <a:bodyPr/>
          <a:lstStyle>
            <a:lvl1pPr>
              <a:defRPr/>
            </a:lvl1pPr>
          </a:lstStyle>
          <a:p>
            <a:pPr>
              <a:defRPr/>
            </a:pPr>
            <a:fld id="{368A7B3D-CF9B-4BDC-A4DB-19324BD6E997}"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9CE59FA8-7E02-418A-8215-982A662F2524}"/>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5C21E551-DEA4-47DE-92A1-FA665D09402F}"/>
              </a:ext>
            </a:extLst>
          </p:cNvPr>
          <p:cNvSpPr>
            <a:spLocks noGrp="1"/>
          </p:cNvSpPr>
          <p:nvPr>
            <p:ph type="sldNum" sz="quarter" idx="12"/>
          </p:nvPr>
        </p:nvSpPr>
        <p:spPr>
          <a:ln/>
        </p:spPr>
        <p:txBody>
          <a:bodyPr/>
          <a:lstStyle>
            <a:lvl1pPr>
              <a:defRPr/>
            </a:lvl1pPr>
          </a:lstStyle>
          <a:p>
            <a:pPr>
              <a:defRPr/>
            </a:pPr>
            <a:fld id="{AAC8A675-2EE5-474F-9D7E-029690ABE41E}" type="slidenum">
              <a:rPr lang="zh-CN" altLang="en-US"/>
              <a:pPr>
                <a:defRPr/>
              </a:pPr>
              <a:t>‹#›</a:t>
            </a:fld>
            <a:endParaRPr lang="zh-CN" altLang="en-US"/>
          </a:p>
        </p:txBody>
      </p:sp>
    </p:spTree>
    <p:extLst>
      <p:ext uri="{BB962C8B-B14F-4D97-AF65-F5344CB8AC3E}">
        <p14:creationId xmlns:p14="http://schemas.microsoft.com/office/powerpoint/2010/main" val="2258079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340ADC-A9B8-4A50-8EA4-558C77DF05BA}"/>
              </a:ext>
            </a:extLst>
          </p:cNvPr>
          <p:cNvSpPr>
            <a:spLocks noGrp="1"/>
          </p:cNvSpPr>
          <p:nvPr>
            <p:ph type="dt" sz="half" idx="10"/>
          </p:nvPr>
        </p:nvSpPr>
        <p:spPr>
          <a:ln/>
        </p:spPr>
        <p:txBody>
          <a:bodyPr/>
          <a:lstStyle>
            <a:lvl1pPr>
              <a:defRPr/>
            </a:lvl1pPr>
          </a:lstStyle>
          <a:p>
            <a:pPr>
              <a:defRPr/>
            </a:pPr>
            <a:fld id="{F7276151-E339-401E-8016-6D49778E0564}"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9BD934CE-7D8B-423D-AA17-FBC25AA9EE4A}"/>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7AB4078C-B888-4461-8098-9AB493B24772}"/>
              </a:ext>
            </a:extLst>
          </p:cNvPr>
          <p:cNvSpPr>
            <a:spLocks noGrp="1"/>
          </p:cNvSpPr>
          <p:nvPr>
            <p:ph type="sldNum" sz="quarter" idx="12"/>
          </p:nvPr>
        </p:nvSpPr>
        <p:spPr>
          <a:ln/>
        </p:spPr>
        <p:txBody>
          <a:bodyPr/>
          <a:lstStyle>
            <a:lvl1pPr>
              <a:defRPr/>
            </a:lvl1pPr>
          </a:lstStyle>
          <a:p>
            <a:pPr>
              <a:defRPr/>
            </a:pPr>
            <a:fld id="{80D31544-3773-4797-A8EC-95E18B5449C0}" type="slidenum">
              <a:rPr lang="zh-CN" altLang="en-US"/>
              <a:pPr>
                <a:defRPr/>
              </a:pPr>
              <a:t>‹#›</a:t>
            </a:fld>
            <a:endParaRPr lang="zh-CN" altLang="en-US"/>
          </a:p>
        </p:txBody>
      </p:sp>
    </p:spTree>
    <p:extLst>
      <p:ext uri="{BB962C8B-B14F-4D97-AF65-F5344CB8AC3E}">
        <p14:creationId xmlns:p14="http://schemas.microsoft.com/office/powerpoint/2010/main" val="1280065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83B04242-A6EA-4D72-9C9E-90917AC96BCA}"/>
              </a:ext>
            </a:extLst>
          </p:cNvPr>
          <p:cNvSpPr>
            <a:spLocks noGrp="1"/>
          </p:cNvSpPr>
          <p:nvPr>
            <p:ph type="dt" sz="half" idx="10"/>
          </p:nvPr>
        </p:nvSpPr>
        <p:spPr>
          <a:ln/>
        </p:spPr>
        <p:txBody>
          <a:bodyPr/>
          <a:lstStyle>
            <a:lvl1pPr>
              <a:defRPr/>
            </a:lvl1pPr>
          </a:lstStyle>
          <a:p>
            <a:pPr>
              <a:defRPr/>
            </a:pPr>
            <a:fld id="{41879DED-70D6-45DE-ABB1-E2AA473E2FA0}"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976D7A80-E556-448D-9DC0-A42714BCEAC8}"/>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D808A219-ECB9-48AC-ADB5-59B0706E12BB}"/>
              </a:ext>
            </a:extLst>
          </p:cNvPr>
          <p:cNvSpPr>
            <a:spLocks noGrp="1"/>
          </p:cNvSpPr>
          <p:nvPr>
            <p:ph type="sldNum" sz="quarter" idx="12"/>
          </p:nvPr>
        </p:nvSpPr>
        <p:spPr>
          <a:ln/>
        </p:spPr>
        <p:txBody>
          <a:bodyPr/>
          <a:lstStyle>
            <a:lvl1pPr>
              <a:defRPr/>
            </a:lvl1pPr>
          </a:lstStyle>
          <a:p>
            <a:pPr>
              <a:defRPr/>
            </a:pPr>
            <a:fld id="{5BAEF911-D822-47A5-A620-7EFA2192271E}" type="slidenum">
              <a:rPr lang="zh-CN" altLang="en-US"/>
              <a:pPr>
                <a:defRPr/>
              </a:pPr>
              <a:t>‹#›</a:t>
            </a:fld>
            <a:endParaRPr lang="zh-CN" altLang="en-US"/>
          </a:p>
        </p:txBody>
      </p:sp>
    </p:spTree>
    <p:extLst>
      <p:ext uri="{BB962C8B-B14F-4D97-AF65-F5344CB8AC3E}">
        <p14:creationId xmlns:p14="http://schemas.microsoft.com/office/powerpoint/2010/main" val="3262714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98750F44-2B2D-4B5A-A33C-558EF1D06F85}"/>
              </a:ext>
            </a:extLst>
          </p:cNvPr>
          <p:cNvSpPr>
            <a:spLocks noGrp="1"/>
          </p:cNvSpPr>
          <p:nvPr>
            <p:ph type="dt" sz="half" idx="10"/>
          </p:nvPr>
        </p:nvSpPr>
        <p:spPr>
          <a:ln/>
        </p:spPr>
        <p:txBody>
          <a:bodyPr/>
          <a:lstStyle>
            <a:lvl1pPr>
              <a:defRPr/>
            </a:lvl1pPr>
          </a:lstStyle>
          <a:p>
            <a:pPr>
              <a:defRPr/>
            </a:pPr>
            <a:fld id="{6EB13077-2427-4EDA-874B-A3397DA247ED}"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8B36F75D-5FA2-4AE7-8AEA-EB05559D2E06}"/>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954E8474-CD6F-4A17-9CB5-67CF28B72A2C}"/>
              </a:ext>
            </a:extLst>
          </p:cNvPr>
          <p:cNvSpPr>
            <a:spLocks noGrp="1"/>
          </p:cNvSpPr>
          <p:nvPr>
            <p:ph type="sldNum" sz="quarter" idx="12"/>
          </p:nvPr>
        </p:nvSpPr>
        <p:spPr>
          <a:ln/>
        </p:spPr>
        <p:txBody>
          <a:bodyPr/>
          <a:lstStyle>
            <a:lvl1pPr>
              <a:defRPr/>
            </a:lvl1pPr>
          </a:lstStyle>
          <a:p>
            <a:pPr>
              <a:defRPr/>
            </a:pPr>
            <a:fld id="{8F688F93-9E4C-4683-9665-10474532B287}" type="slidenum">
              <a:rPr lang="zh-CN" altLang="en-US"/>
              <a:pPr>
                <a:defRPr/>
              </a:pPr>
              <a:t>‹#›</a:t>
            </a:fld>
            <a:endParaRPr lang="zh-CN" altLang="en-US"/>
          </a:p>
        </p:txBody>
      </p:sp>
    </p:spTree>
    <p:extLst>
      <p:ext uri="{BB962C8B-B14F-4D97-AF65-F5344CB8AC3E}">
        <p14:creationId xmlns:p14="http://schemas.microsoft.com/office/powerpoint/2010/main" val="2416063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EF56AB6F-CE7B-49C8-9CBB-F76D7B9FCD15}"/>
              </a:ext>
            </a:extLst>
          </p:cNvPr>
          <p:cNvSpPr>
            <a:spLocks noGrp="1"/>
          </p:cNvSpPr>
          <p:nvPr>
            <p:ph type="dt" sz="half" idx="10"/>
          </p:nvPr>
        </p:nvSpPr>
        <p:spPr>
          <a:ln/>
        </p:spPr>
        <p:txBody>
          <a:bodyPr/>
          <a:lstStyle>
            <a:lvl1pPr>
              <a:defRPr/>
            </a:lvl1pPr>
          </a:lstStyle>
          <a:p>
            <a:pPr>
              <a:defRPr/>
            </a:pPr>
            <a:fld id="{AE3533C5-AEDA-483D-AD53-6FE676DDC978}"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B683AA4-DA7B-49AB-8C24-0B6BF499D54E}"/>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BF219961-0847-478A-AF2A-089DFF272E8C}"/>
              </a:ext>
            </a:extLst>
          </p:cNvPr>
          <p:cNvSpPr>
            <a:spLocks noGrp="1"/>
          </p:cNvSpPr>
          <p:nvPr>
            <p:ph type="sldNum" sz="quarter" idx="12"/>
          </p:nvPr>
        </p:nvSpPr>
        <p:spPr>
          <a:ln/>
        </p:spPr>
        <p:txBody>
          <a:bodyPr/>
          <a:lstStyle>
            <a:lvl1pPr>
              <a:defRPr/>
            </a:lvl1pPr>
          </a:lstStyle>
          <a:p>
            <a:pPr>
              <a:defRPr/>
            </a:pPr>
            <a:fld id="{C5479BA4-E19F-48A1-995A-7B0D4095B402}" type="slidenum">
              <a:rPr lang="zh-CN" altLang="en-US"/>
              <a:pPr>
                <a:defRPr/>
              </a:pPr>
              <a:t>‹#›</a:t>
            </a:fld>
            <a:endParaRPr lang="zh-CN" altLang="en-US"/>
          </a:p>
        </p:txBody>
      </p:sp>
    </p:spTree>
    <p:extLst>
      <p:ext uri="{BB962C8B-B14F-4D97-AF65-F5344CB8AC3E}">
        <p14:creationId xmlns:p14="http://schemas.microsoft.com/office/powerpoint/2010/main" val="32452957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568F906A-2D7A-4DF6-9F92-8515ACEDEA0A}"/>
              </a:ext>
            </a:extLst>
          </p:cNvPr>
          <p:cNvSpPr>
            <a:spLocks noGrp="1"/>
          </p:cNvSpPr>
          <p:nvPr>
            <p:ph type="dt" sz="half" idx="10"/>
          </p:nvPr>
        </p:nvSpPr>
        <p:spPr>
          <a:ln/>
        </p:spPr>
        <p:txBody>
          <a:bodyPr/>
          <a:lstStyle>
            <a:lvl1pPr>
              <a:defRPr/>
            </a:lvl1pPr>
          </a:lstStyle>
          <a:p>
            <a:pPr>
              <a:defRPr/>
            </a:pPr>
            <a:fld id="{BD94B70D-132D-4A4B-A59D-630DE2B5CB85}"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9DECC079-C733-4B36-81CC-DECCB68C2449}"/>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B22503BC-B067-46A0-BCA9-11BB0F7371BB}"/>
              </a:ext>
            </a:extLst>
          </p:cNvPr>
          <p:cNvSpPr>
            <a:spLocks noGrp="1"/>
          </p:cNvSpPr>
          <p:nvPr>
            <p:ph type="sldNum" sz="quarter" idx="12"/>
          </p:nvPr>
        </p:nvSpPr>
        <p:spPr>
          <a:ln/>
        </p:spPr>
        <p:txBody>
          <a:bodyPr/>
          <a:lstStyle>
            <a:lvl1pPr>
              <a:defRPr/>
            </a:lvl1pPr>
          </a:lstStyle>
          <a:p>
            <a:pPr>
              <a:defRPr/>
            </a:pPr>
            <a:fld id="{C6FB2ED4-55D8-4765-9727-76FFBF373C19}" type="slidenum">
              <a:rPr lang="zh-CN" altLang="en-US"/>
              <a:pPr>
                <a:defRPr/>
              </a:pPr>
              <a:t>‹#›</a:t>
            </a:fld>
            <a:endParaRPr lang="zh-CN" altLang="en-US"/>
          </a:p>
        </p:txBody>
      </p:sp>
    </p:spTree>
    <p:extLst>
      <p:ext uri="{BB962C8B-B14F-4D97-AF65-F5344CB8AC3E}">
        <p14:creationId xmlns:p14="http://schemas.microsoft.com/office/powerpoint/2010/main" val="3249295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10988921-579D-4C97-9E1B-DA24ECF84CAB}"/>
              </a:ext>
            </a:extLst>
          </p:cNvPr>
          <p:cNvSpPr>
            <a:spLocks noGrp="1"/>
          </p:cNvSpPr>
          <p:nvPr>
            <p:ph type="dt" sz="half" idx="10"/>
          </p:nvPr>
        </p:nvSpPr>
        <p:spPr>
          <a:ln/>
        </p:spPr>
        <p:txBody>
          <a:bodyPr/>
          <a:lstStyle>
            <a:lvl1pPr>
              <a:defRPr/>
            </a:lvl1pPr>
          </a:lstStyle>
          <a:p>
            <a:pPr>
              <a:defRPr/>
            </a:pPr>
            <a:fld id="{14627D7A-563D-4AC9-91D9-128C61DF6CCF}"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758DE266-7296-452E-96B2-7410D4B89FFF}"/>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D1CBE300-D3C9-4F6D-91D7-A213DB24650E}"/>
              </a:ext>
            </a:extLst>
          </p:cNvPr>
          <p:cNvSpPr>
            <a:spLocks noGrp="1"/>
          </p:cNvSpPr>
          <p:nvPr>
            <p:ph type="sldNum" sz="quarter" idx="12"/>
          </p:nvPr>
        </p:nvSpPr>
        <p:spPr>
          <a:ln/>
        </p:spPr>
        <p:txBody>
          <a:bodyPr/>
          <a:lstStyle>
            <a:lvl1pPr>
              <a:defRPr/>
            </a:lvl1pPr>
          </a:lstStyle>
          <a:p>
            <a:pPr>
              <a:defRPr/>
            </a:pPr>
            <a:fld id="{1B489460-3998-49A0-82AF-CFC4B608DDC3}" type="slidenum">
              <a:rPr lang="zh-CN" altLang="en-US"/>
              <a:pPr>
                <a:defRPr/>
              </a:pPr>
              <a:t>‹#›</a:t>
            </a:fld>
            <a:endParaRPr lang="zh-CN" altLang="en-US"/>
          </a:p>
        </p:txBody>
      </p:sp>
    </p:spTree>
    <p:extLst>
      <p:ext uri="{BB962C8B-B14F-4D97-AF65-F5344CB8AC3E}">
        <p14:creationId xmlns:p14="http://schemas.microsoft.com/office/powerpoint/2010/main" val="2516329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D69B0941-E3AC-42BB-95DE-6CCC1970FE81}"/>
              </a:ext>
            </a:extLst>
          </p:cNvPr>
          <p:cNvSpPr>
            <a:spLocks noGrp="1"/>
          </p:cNvSpPr>
          <p:nvPr>
            <p:ph type="dt" sz="half" idx="10"/>
          </p:nvPr>
        </p:nvSpPr>
        <p:spPr>
          <a:ln/>
        </p:spPr>
        <p:txBody>
          <a:bodyPr/>
          <a:lstStyle>
            <a:lvl1pPr>
              <a:defRPr/>
            </a:lvl1pPr>
          </a:lstStyle>
          <a:p>
            <a:pPr>
              <a:defRPr/>
            </a:pPr>
            <a:fld id="{8B9CDCE5-D04B-4CE6-A78A-4C7D3B3CAD10}"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0FCC33AA-B9F6-4565-B7D1-C15425536770}"/>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2750DBAA-9284-4AC1-AE21-A2A880414BA2}"/>
              </a:ext>
            </a:extLst>
          </p:cNvPr>
          <p:cNvSpPr>
            <a:spLocks noGrp="1"/>
          </p:cNvSpPr>
          <p:nvPr>
            <p:ph type="sldNum" sz="quarter" idx="12"/>
          </p:nvPr>
        </p:nvSpPr>
        <p:spPr>
          <a:ln/>
        </p:spPr>
        <p:txBody>
          <a:bodyPr/>
          <a:lstStyle>
            <a:lvl1pPr>
              <a:defRPr/>
            </a:lvl1pPr>
          </a:lstStyle>
          <a:p>
            <a:pPr>
              <a:defRPr/>
            </a:pPr>
            <a:fld id="{C45EC06E-5D4D-40C4-A959-400906650FFE}" type="slidenum">
              <a:rPr lang="zh-CN" altLang="en-US"/>
              <a:pPr>
                <a:defRPr/>
              </a:pPr>
              <a:t>‹#›</a:t>
            </a:fld>
            <a:endParaRPr lang="zh-CN" altLang="en-US"/>
          </a:p>
        </p:txBody>
      </p:sp>
    </p:spTree>
    <p:extLst>
      <p:ext uri="{BB962C8B-B14F-4D97-AF65-F5344CB8AC3E}">
        <p14:creationId xmlns:p14="http://schemas.microsoft.com/office/powerpoint/2010/main" val="269498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12993A8C-DAEA-435D-8122-AAC8D4C6728B}"/>
              </a:ext>
            </a:extLst>
          </p:cNvPr>
          <p:cNvSpPr>
            <a:spLocks noGrp="1"/>
          </p:cNvSpPr>
          <p:nvPr>
            <p:ph type="dt" sz="half" idx="10"/>
          </p:nvPr>
        </p:nvSpPr>
        <p:spPr>
          <a:ln/>
        </p:spPr>
        <p:txBody>
          <a:bodyPr/>
          <a:lstStyle>
            <a:lvl1pPr>
              <a:defRPr/>
            </a:lvl1pPr>
          </a:lstStyle>
          <a:p>
            <a:pPr>
              <a:defRPr/>
            </a:pPr>
            <a:fld id="{B408F280-BD81-4AF5-89BF-3A8464A5FF11}"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583F6692-591A-490A-A6F1-CDC71B08CAD2}"/>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86E45FAF-9901-4ADC-84CC-1DDB522B1BC8}"/>
              </a:ext>
            </a:extLst>
          </p:cNvPr>
          <p:cNvSpPr>
            <a:spLocks noGrp="1"/>
          </p:cNvSpPr>
          <p:nvPr>
            <p:ph type="sldNum" sz="quarter" idx="12"/>
          </p:nvPr>
        </p:nvSpPr>
        <p:spPr>
          <a:ln/>
        </p:spPr>
        <p:txBody>
          <a:bodyPr/>
          <a:lstStyle>
            <a:lvl1pPr>
              <a:defRPr/>
            </a:lvl1pPr>
          </a:lstStyle>
          <a:p>
            <a:pPr>
              <a:defRPr/>
            </a:pPr>
            <a:fld id="{C130AE9F-E0C3-46BB-9187-A5355586196F}" type="slidenum">
              <a:rPr lang="zh-CN" altLang="en-US"/>
              <a:pPr>
                <a:defRPr/>
              </a:pPr>
              <a:t>‹#›</a:t>
            </a:fld>
            <a:endParaRPr lang="zh-CN" altLang="en-US"/>
          </a:p>
        </p:txBody>
      </p:sp>
    </p:spTree>
    <p:extLst>
      <p:ext uri="{BB962C8B-B14F-4D97-AF65-F5344CB8AC3E}">
        <p14:creationId xmlns:p14="http://schemas.microsoft.com/office/powerpoint/2010/main" val="33069435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9557229E-5F97-4FA4-8CB6-434FBD8BCF02}"/>
              </a:ext>
            </a:extLst>
          </p:cNvPr>
          <p:cNvSpPr>
            <a:spLocks noGrp="1"/>
          </p:cNvSpPr>
          <p:nvPr>
            <p:ph type="dt" sz="half" idx="10"/>
          </p:nvPr>
        </p:nvSpPr>
        <p:spPr>
          <a:ln/>
        </p:spPr>
        <p:txBody>
          <a:bodyPr/>
          <a:lstStyle>
            <a:lvl1pPr>
              <a:defRPr/>
            </a:lvl1pPr>
          </a:lstStyle>
          <a:p>
            <a:pPr>
              <a:defRPr/>
            </a:pPr>
            <a:fld id="{62AADB67-2231-45D1-9B37-D0616B9FCD54}"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71E069D-6FDE-45B0-B413-337E262CA216}"/>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0046455E-588F-4809-A189-172E9C43D083}"/>
              </a:ext>
            </a:extLst>
          </p:cNvPr>
          <p:cNvSpPr>
            <a:spLocks noGrp="1"/>
          </p:cNvSpPr>
          <p:nvPr>
            <p:ph type="sldNum" sz="quarter" idx="12"/>
          </p:nvPr>
        </p:nvSpPr>
        <p:spPr>
          <a:ln/>
        </p:spPr>
        <p:txBody>
          <a:bodyPr/>
          <a:lstStyle>
            <a:lvl1pPr>
              <a:defRPr/>
            </a:lvl1pPr>
          </a:lstStyle>
          <a:p>
            <a:pPr>
              <a:defRPr/>
            </a:pPr>
            <a:fld id="{4676F94D-678E-4720-BA4E-116BD3A2A5DE}" type="slidenum">
              <a:rPr lang="zh-CN" altLang="en-US"/>
              <a:pPr>
                <a:defRPr/>
              </a:pPr>
              <a:t>‹#›</a:t>
            </a:fld>
            <a:endParaRPr lang="zh-CN" altLang="en-US"/>
          </a:p>
        </p:txBody>
      </p:sp>
    </p:spTree>
    <p:extLst>
      <p:ext uri="{BB962C8B-B14F-4D97-AF65-F5344CB8AC3E}">
        <p14:creationId xmlns:p14="http://schemas.microsoft.com/office/powerpoint/2010/main" val="32798168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6930C90E-5CE3-4E06-B4AF-A20AE1391C67}"/>
              </a:ext>
            </a:extLst>
          </p:cNvPr>
          <p:cNvSpPr>
            <a:spLocks noGrp="1"/>
          </p:cNvSpPr>
          <p:nvPr>
            <p:ph type="dt" sz="half" idx="10"/>
          </p:nvPr>
        </p:nvSpPr>
        <p:spPr>
          <a:ln/>
        </p:spPr>
        <p:txBody>
          <a:bodyPr/>
          <a:lstStyle>
            <a:lvl1pPr>
              <a:defRPr/>
            </a:lvl1pPr>
          </a:lstStyle>
          <a:p>
            <a:pPr>
              <a:defRPr/>
            </a:pPr>
            <a:fld id="{D55D7AAB-BFEC-4206-9835-F6CD02383541}"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D4927228-14D6-444F-90B1-494C39F9C2DA}"/>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1EF7A9DD-20EA-457D-8BAC-09882A5542EB}"/>
              </a:ext>
            </a:extLst>
          </p:cNvPr>
          <p:cNvSpPr>
            <a:spLocks noGrp="1"/>
          </p:cNvSpPr>
          <p:nvPr>
            <p:ph type="sldNum" sz="quarter" idx="12"/>
          </p:nvPr>
        </p:nvSpPr>
        <p:spPr>
          <a:ln/>
        </p:spPr>
        <p:txBody>
          <a:bodyPr/>
          <a:lstStyle>
            <a:lvl1pPr>
              <a:defRPr/>
            </a:lvl1pPr>
          </a:lstStyle>
          <a:p>
            <a:pPr>
              <a:defRPr/>
            </a:pPr>
            <a:fld id="{658AC901-DEA8-4647-95B4-A81A4C17DB08}" type="slidenum">
              <a:rPr lang="zh-CN" altLang="en-US"/>
              <a:pPr>
                <a:defRPr/>
              </a:pPr>
              <a:t>‹#›</a:t>
            </a:fld>
            <a:endParaRPr lang="zh-CN" altLang="en-US"/>
          </a:p>
        </p:txBody>
      </p:sp>
    </p:spTree>
    <p:extLst>
      <p:ext uri="{BB962C8B-B14F-4D97-AF65-F5344CB8AC3E}">
        <p14:creationId xmlns:p14="http://schemas.microsoft.com/office/powerpoint/2010/main" val="2927014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548580B9-CE0B-4DE5-B67D-64BEFA482EA6}"/>
              </a:ext>
            </a:extLst>
          </p:cNvPr>
          <p:cNvSpPr>
            <a:spLocks noGrp="1"/>
          </p:cNvSpPr>
          <p:nvPr>
            <p:ph type="dt" sz="half" idx="10"/>
          </p:nvPr>
        </p:nvSpPr>
        <p:spPr>
          <a:ln/>
        </p:spPr>
        <p:txBody>
          <a:bodyPr/>
          <a:lstStyle>
            <a:lvl1pPr>
              <a:defRPr/>
            </a:lvl1pPr>
          </a:lstStyle>
          <a:p>
            <a:pPr>
              <a:defRPr/>
            </a:pPr>
            <a:fld id="{CAA755DD-EEBC-4C85-B817-8F1E49B5CA2B}"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50B6F541-0D93-4369-A5E3-B83740AFB19D}"/>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3AC0A3BD-0087-4C90-9F79-EEC5F9DA7A31}"/>
              </a:ext>
            </a:extLst>
          </p:cNvPr>
          <p:cNvSpPr>
            <a:spLocks noGrp="1"/>
          </p:cNvSpPr>
          <p:nvPr>
            <p:ph type="sldNum" sz="quarter" idx="12"/>
          </p:nvPr>
        </p:nvSpPr>
        <p:spPr>
          <a:ln/>
        </p:spPr>
        <p:txBody>
          <a:bodyPr/>
          <a:lstStyle>
            <a:lvl1pPr>
              <a:defRPr/>
            </a:lvl1pPr>
          </a:lstStyle>
          <a:p>
            <a:pPr>
              <a:defRPr/>
            </a:pPr>
            <a:fld id="{18A69A61-F370-46B0-BA13-53884E6ED9FB}" type="slidenum">
              <a:rPr lang="zh-CN" altLang="en-US"/>
              <a:pPr>
                <a:defRPr/>
              </a:pPr>
              <a:t>‹#›</a:t>
            </a:fld>
            <a:endParaRPr lang="zh-CN" altLang="en-US"/>
          </a:p>
        </p:txBody>
      </p:sp>
    </p:spTree>
    <p:extLst>
      <p:ext uri="{BB962C8B-B14F-4D97-AF65-F5344CB8AC3E}">
        <p14:creationId xmlns:p14="http://schemas.microsoft.com/office/powerpoint/2010/main" val="4026572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4339CEDF-4706-4189-A5B0-0ADB60F42637}"/>
              </a:ext>
            </a:extLst>
          </p:cNvPr>
          <p:cNvSpPr>
            <a:spLocks noGrp="1"/>
          </p:cNvSpPr>
          <p:nvPr>
            <p:ph type="dt" sz="half" idx="10"/>
          </p:nvPr>
        </p:nvSpPr>
        <p:spPr>
          <a:ln/>
        </p:spPr>
        <p:txBody>
          <a:bodyPr/>
          <a:lstStyle>
            <a:lvl1pPr>
              <a:defRPr/>
            </a:lvl1pPr>
          </a:lstStyle>
          <a:p>
            <a:pPr>
              <a:defRPr/>
            </a:pPr>
            <a:fld id="{E5F34792-033C-415D-A03C-42A09C528886}"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548B62B5-BDEE-4364-B6A7-D9918B49324F}"/>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8BDC9DC9-69D6-48A3-93DD-6F7A224A9020}"/>
              </a:ext>
            </a:extLst>
          </p:cNvPr>
          <p:cNvSpPr>
            <a:spLocks noGrp="1"/>
          </p:cNvSpPr>
          <p:nvPr>
            <p:ph type="sldNum" sz="quarter" idx="12"/>
          </p:nvPr>
        </p:nvSpPr>
        <p:spPr>
          <a:ln/>
        </p:spPr>
        <p:txBody>
          <a:bodyPr/>
          <a:lstStyle>
            <a:lvl1pPr>
              <a:defRPr/>
            </a:lvl1pPr>
          </a:lstStyle>
          <a:p>
            <a:pPr>
              <a:defRPr/>
            </a:pPr>
            <a:fld id="{464DA62E-898E-4F24-94AD-E7C8FF79B288}" type="slidenum">
              <a:rPr lang="zh-CN" altLang="en-US"/>
              <a:pPr>
                <a:defRPr/>
              </a:pPr>
              <a:t>‹#›</a:t>
            </a:fld>
            <a:endParaRPr lang="zh-CN" altLang="en-US"/>
          </a:p>
        </p:txBody>
      </p:sp>
    </p:spTree>
    <p:extLst>
      <p:ext uri="{BB962C8B-B14F-4D97-AF65-F5344CB8AC3E}">
        <p14:creationId xmlns:p14="http://schemas.microsoft.com/office/powerpoint/2010/main" val="31314419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CBAC29F-7D5B-441C-8296-63FA0F70A140}"/>
              </a:ext>
            </a:extLst>
          </p:cNvPr>
          <p:cNvSpPr>
            <a:spLocks noGrp="1"/>
          </p:cNvSpPr>
          <p:nvPr>
            <p:ph type="dt" sz="half" idx="10"/>
          </p:nvPr>
        </p:nvSpPr>
        <p:spPr>
          <a:ln/>
        </p:spPr>
        <p:txBody>
          <a:bodyPr/>
          <a:lstStyle>
            <a:lvl1pPr>
              <a:defRPr/>
            </a:lvl1pPr>
          </a:lstStyle>
          <a:p>
            <a:pPr>
              <a:defRPr/>
            </a:pPr>
            <a:fld id="{592A14AC-7593-4D2B-8EF6-6B78BC924431}"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3F0962D7-291D-41AF-A41E-DBB493688777}"/>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DA734B16-5691-43A2-AD9F-13C41E52D937}"/>
              </a:ext>
            </a:extLst>
          </p:cNvPr>
          <p:cNvSpPr>
            <a:spLocks noGrp="1"/>
          </p:cNvSpPr>
          <p:nvPr>
            <p:ph type="sldNum" sz="quarter" idx="12"/>
          </p:nvPr>
        </p:nvSpPr>
        <p:spPr>
          <a:ln/>
        </p:spPr>
        <p:txBody>
          <a:bodyPr/>
          <a:lstStyle>
            <a:lvl1pPr>
              <a:defRPr/>
            </a:lvl1pPr>
          </a:lstStyle>
          <a:p>
            <a:pPr>
              <a:defRPr/>
            </a:pPr>
            <a:fld id="{446015F3-4089-41F8-BE13-4B9111BCB628}" type="slidenum">
              <a:rPr lang="zh-CN" altLang="en-US"/>
              <a:pPr>
                <a:defRPr/>
              </a:pPr>
              <a:t>‹#›</a:t>
            </a:fld>
            <a:endParaRPr lang="zh-CN" altLang="en-US"/>
          </a:p>
        </p:txBody>
      </p:sp>
    </p:spTree>
    <p:extLst>
      <p:ext uri="{BB962C8B-B14F-4D97-AF65-F5344CB8AC3E}">
        <p14:creationId xmlns:p14="http://schemas.microsoft.com/office/powerpoint/2010/main" val="3247465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75779F95-A7D4-4D7C-8F71-D2682ABA38F3}"/>
              </a:ext>
            </a:extLst>
          </p:cNvPr>
          <p:cNvSpPr>
            <a:spLocks noGrp="1"/>
          </p:cNvSpPr>
          <p:nvPr>
            <p:ph type="dt" sz="half" idx="10"/>
          </p:nvPr>
        </p:nvSpPr>
        <p:spPr>
          <a:ln/>
        </p:spPr>
        <p:txBody>
          <a:bodyPr/>
          <a:lstStyle>
            <a:lvl1pPr>
              <a:defRPr/>
            </a:lvl1pPr>
          </a:lstStyle>
          <a:p>
            <a:pPr>
              <a:defRPr/>
            </a:pPr>
            <a:fld id="{61F67D34-47F0-4E75-8B77-4D36B4566462}"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8E175205-3676-4CE8-99D2-2DD3FA144581}"/>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0555ADE2-DD3D-4A1C-9E6E-2F050D49C396}"/>
              </a:ext>
            </a:extLst>
          </p:cNvPr>
          <p:cNvSpPr>
            <a:spLocks noGrp="1"/>
          </p:cNvSpPr>
          <p:nvPr>
            <p:ph type="sldNum" sz="quarter" idx="12"/>
          </p:nvPr>
        </p:nvSpPr>
        <p:spPr>
          <a:ln/>
        </p:spPr>
        <p:txBody>
          <a:bodyPr/>
          <a:lstStyle>
            <a:lvl1pPr>
              <a:defRPr/>
            </a:lvl1pPr>
          </a:lstStyle>
          <a:p>
            <a:pPr>
              <a:defRPr/>
            </a:pPr>
            <a:fld id="{409E5B5A-FFB3-4988-A6BD-6B5A9FC60EE7}" type="slidenum">
              <a:rPr lang="zh-CN" altLang="en-US"/>
              <a:pPr>
                <a:defRPr/>
              </a:pPr>
              <a:t>‹#›</a:t>
            </a:fld>
            <a:endParaRPr lang="zh-CN" altLang="en-US"/>
          </a:p>
        </p:txBody>
      </p:sp>
    </p:spTree>
    <p:extLst>
      <p:ext uri="{BB962C8B-B14F-4D97-AF65-F5344CB8AC3E}">
        <p14:creationId xmlns:p14="http://schemas.microsoft.com/office/powerpoint/2010/main" val="5610140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831F9F47-4CDA-4BF0-B958-EFC9E5A47C83}"/>
              </a:ext>
            </a:extLst>
          </p:cNvPr>
          <p:cNvSpPr>
            <a:spLocks noGrp="1"/>
          </p:cNvSpPr>
          <p:nvPr>
            <p:ph type="dt" sz="half" idx="10"/>
          </p:nvPr>
        </p:nvSpPr>
        <p:spPr>
          <a:ln/>
        </p:spPr>
        <p:txBody>
          <a:bodyPr/>
          <a:lstStyle>
            <a:lvl1pPr>
              <a:defRPr/>
            </a:lvl1pPr>
          </a:lstStyle>
          <a:p>
            <a:pPr>
              <a:defRPr/>
            </a:pPr>
            <a:fld id="{D2C226DB-54EF-4DDC-B1D2-549FC477DE13}"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D18F39E5-BFCC-491A-AC26-6DEDEAAFBEBD}"/>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15FA6BE0-6858-48F0-8658-51005B8D5743}"/>
              </a:ext>
            </a:extLst>
          </p:cNvPr>
          <p:cNvSpPr>
            <a:spLocks noGrp="1"/>
          </p:cNvSpPr>
          <p:nvPr>
            <p:ph type="sldNum" sz="quarter" idx="12"/>
          </p:nvPr>
        </p:nvSpPr>
        <p:spPr>
          <a:ln/>
        </p:spPr>
        <p:txBody>
          <a:bodyPr/>
          <a:lstStyle>
            <a:lvl1pPr>
              <a:defRPr/>
            </a:lvl1pPr>
          </a:lstStyle>
          <a:p>
            <a:pPr>
              <a:defRPr/>
            </a:pPr>
            <a:fld id="{EA38454E-BE62-437B-A2B5-4EBB39432B5E}" type="slidenum">
              <a:rPr lang="zh-CN" altLang="en-US"/>
              <a:pPr>
                <a:defRPr/>
              </a:pPr>
              <a:t>‹#›</a:t>
            </a:fld>
            <a:endParaRPr lang="zh-CN" altLang="en-US"/>
          </a:p>
        </p:txBody>
      </p:sp>
    </p:spTree>
    <p:extLst>
      <p:ext uri="{BB962C8B-B14F-4D97-AF65-F5344CB8AC3E}">
        <p14:creationId xmlns:p14="http://schemas.microsoft.com/office/powerpoint/2010/main" val="1759075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AA62D519-6E7D-4DF8-B3D3-BF51D339537E}"/>
              </a:ext>
            </a:extLst>
          </p:cNvPr>
          <p:cNvSpPr>
            <a:spLocks noGrp="1"/>
          </p:cNvSpPr>
          <p:nvPr>
            <p:ph type="dt" sz="half" idx="10"/>
          </p:nvPr>
        </p:nvSpPr>
        <p:spPr>
          <a:ln/>
        </p:spPr>
        <p:txBody>
          <a:bodyPr/>
          <a:lstStyle>
            <a:lvl1pPr>
              <a:defRPr/>
            </a:lvl1pPr>
          </a:lstStyle>
          <a:p>
            <a:pPr>
              <a:defRPr/>
            </a:pPr>
            <a:fld id="{5588F5AB-4904-433D-A598-B8B405036D6C}"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16B37E2-8F1C-4EE3-9F11-0908FC35BABC}"/>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7A4C5387-20F3-43E3-AE19-F2FE307250ED}"/>
              </a:ext>
            </a:extLst>
          </p:cNvPr>
          <p:cNvSpPr>
            <a:spLocks noGrp="1"/>
          </p:cNvSpPr>
          <p:nvPr>
            <p:ph type="sldNum" sz="quarter" idx="12"/>
          </p:nvPr>
        </p:nvSpPr>
        <p:spPr>
          <a:ln/>
        </p:spPr>
        <p:txBody>
          <a:bodyPr/>
          <a:lstStyle>
            <a:lvl1pPr>
              <a:defRPr/>
            </a:lvl1pPr>
          </a:lstStyle>
          <a:p>
            <a:pPr>
              <a:defRPr/>
            </a:pPr>
            <a:fld id="{36F9D19E-D537-411A-87D9-9504792C6EBE}" type="slidenum">
              <a:rPr lang="zh-CN" altLang="en-US"/>
              <a:pPr>
                <a:defRPr/>
              </a:pPr>
              <a:t>‹#›</a:t>
            </a:fld>
            <a:endParaRPr lang="zh-CN" altLang="en-US"/>
          </a:p>
        </p:txBody>
      </p:sp>
    </p:spTree>
    <p:extLst>
      <p:ext uri="{BB962C8B-B14F-4D97-AF65-F5344CB8AC3E}">
        <p14:creationId xmlns:p14="http://schemas.microsoft.com/office/powerpoint/2010/main" val="1773509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BB0435CB-9EA9-45BA-ABD6-EE073898408F}"/>
              </a:ext>
            </a:extLst>
          </p:cNvPr>
          <p:cNvSpPr>
            <a:spLocks noGrp="1"/>
          </p:cNvSpPr>
          <p:nvPr>
            <p:ph type="dt" sz="half" idx="10"/>
          </p:nvPr>
        </p:nvSpPr>
        <p:spPr>
          <a:ln/>
        </p:spPr>
        <p:txBody>
          <a:bodyPr/>
          <a:lstStyle>
            <a:lvl1pPr>
              <a:defRPr/>
            </a:lvl1pPr>
          </a:lstStyle>
          <a:p>
            <a:pPr>
              <a:defRPr/>
            </a:pPr>
            <a:fld id="{F391F11A-779B-4A6B-A1AF-A5A0F086E155}"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497583D7-97AA-47C8-B76C-2ED29AC25124}"/>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80EF8F90-087C-4B0D-B5BC-1DD7361DA39E}"/>
              </a:ext>
            </a:extLst>
          </p:cNvPr>
          <p:cNvSpPr>
            <a:spLocks noGrp="1"/>
          </p:cNvSpPr>
          <p:nvPr>
            <p:ph type="sldNum" sz="quarter" idx="12"/>
          </p:nvPr>
        </p:nvSpPr>
        <p:spPr>
          <a:ln/>
        </p:spPr>
        <p:txBody>
          <a:bodyPr/>
          <a:lstStyle>
            <a:lvl1pPr>
              <a:defRPr/>
            </a:lvl1pPr>
          </a:lstStyle>
          <a:p>
            <a:pPr>
              <a:defRPr/>
            </a:pPr>
            <a:fld id="{9A14B05F-C33E-49AE-8B03-4609F3ED19C3}" type="slidenum">
              <a:rPr lang="zh-CN" altLang="en-US"/>
              <a:pPr>
                <a:defRPr/>
              </a:pPr>
              <a:t>‹#›</a:t>
            </a:fld>
            <a:endParaRPr lang="zh-CN" altLang="en-US"/>
          </a:p>
        </p:txBody>
      </p:sp>
    </p:spTree>
    <p:extLst>
      <p:ext uri="{BB962C8B-B14F-4D97-AF65-F5344CB8AC3E}">
        <p14:creationId xmlns:p14="http://schemas.microsoft.com/office/powerpoint/2010/main" val="24988287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1">
            <a:extLst>
              <a:ext uri="{FF2B5EF4-FFF2-40B4-BE49-F238E27FC236}">
                <a16:creationId xmlns:a16="http://schemas.microsoft.com/office/drawing/2014/main" id="{CFA4182D-D65E-4CA7-8246-14CA4541DC90}"/>
              </a:ext>
            </a:extLst>
          </p:cNvPr>
          <p:cNvSpPr>
            <a:spLocks noGrp="1"/>
          </p:cNvSpPr>
          <p:nvPr>
            <p:ph type="dt" sz="half" idx="10"/>
          </p:nvPr>
        </p:nvSpPr>
        <p:spPr>
          <a:ln/>
        </p:spPr>
        <p:txBody>
          <a:bodyPr/>
          <a:lstStyle>
            <a:lvl1pPr>
              <a:defRPr/>
            </a:lvl1pPr>
          </a:lstStyle>
          <a:p>
            <a:pPr>
              <a:defRPr/>
            </a:pPr>
            <a:fld id="{DAED6576-0D41-4354-BB54-744E87866B01}"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6729DC7D-617F-411C-AEBB-E74FAF22853D}"/>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13BD8E2F-0A72-4B18-853F-690DF198C10E}"/>
              </a:ext>
            </a:extLst>
          </p:cNvPr>
          <p:cNvSpPr>
            <a:spLocks noGrp="1"/>
          </p:cNvSpPr>
          <p:nvPr>
            <p:ph type="sldNum" sz="quarter" idx="12"/>
          </p:nvPr>
        </p:nvSpPr>
        <p:spPr>
          <a:ln/>
        </p:spPr>
        <p:txBody>
          <a:bodyPr/>
          <a:lstStyle>
            <a:lvl1pPr>
              <a:defRPr/>
            </a:lvl1pPr>
          </a:lstStyle>
          <a:p>
            <a:pPr>
              <a:defRPr/>
            </a:pPr>
            <a:fld id="{CF875C51-AD3C-478F-A9E5-24237F38B410}" type="slidenum">
              <a:rPr lang="zh-CN" altLang="en-US"/>
              <a:pPr>
                <a:defRPr/>
              </a:pPr>
              <a:t>‹#›</a:t>
            </a:fld>
            <a:endParaRPr lang="zh-CN" altLang="en-US"/>
          </a:p>
        </p:txBody>
      </p:sp>
    </p:spTree>
    <p:extLst>
      <p:ext uri="{BB962C8B-B14F-4D97-AF65-F5344CB8AC3E}">
        <p14:creationId xmlns:p14="http://schemas.microsoft.com/office/powerpoint/2010/main" val="402891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9E1738E3-4B37-4379-9D2F-7E8169B05FA1}"/>
              </a:ext>
            </a:extLst>
          </p:cNvPr>
          <p:cNvSpPr>
            <a:spLocks noGrp="1"/>
          </p:cNvSpPr>
          <p:nvPr>
            <p:ph type="dt" sz="half" idx="10"/>
          </p:nvPr>
        </p:nvSpPr>
        <p:spPr>
          <a:ln/>
        </p:spPr>
        <p:txBody>
          <a:bodyPr/>
          <a:lstStyle>
            <a:lvl1pPr>
              <a:defRPr/>
            </a:lvl1pPr>
          </a:lstStyle>
          <a:p>
            <a:pPr>
              <a:defRPr/>
            </a:pPr>
            <a:fld id="{16E3B56F-C6BC-4B82-A0CF-25CD3D2B42D1}"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7D16C1E8-4CC2-4BE3-9C70-0D71BDCDDC18}"/>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AF493928-62D6-4A91-BD2C-221A545F7FA0}"/>
              </a:ext>
            </a:extLst>
          </p:cNvPr>
          <p:cNvSpPr>
            <a:spLocks noGrp="1"/>
          </p:cNvSpPr>
          <p:nvPr>
            <p:ph type="sldNum" sz="quarter" idx="12"/>
          </p:nvPr>
        </p:nvSpPr>
        <p:spPr>
          <a:ln/>
        </p:spPr>
        <p:txBody>
          <a:bodyPr/>
          <a:lstStyle>
            <a:lvl1pPr>
              <a:defRPr/>
            </a:lvl1pPr>
          </a:lstStyle>
          <a:p>
            <a:pPr>
              <a:defRPr/>
            </a:pPr>
            <a:fld id="{086B4A1D-E8B6-4409-877B-7D1E4EB2149B}" type="slidenum">
              <a:rPr lang="zh-CN" altLang="en-US"/>
              <a:pPr>
                <a:defRPr/>
              </a:pPr>
              <a:t>‹#›</a:t>
            </a:fld>
            <a:endParaRPr lang="zh-CN" altLang="en-US"/>
          </a:p>
        </p:txBody>
      </p:sp>
    </p:spTree>
    <p:extLst>
      <p:ext uri="{BB962C8B-B14F-4D97-AF65-F5344CB8AC3E}">
        <p14:creationId xmlns:p14="http://schemas.microsoft.com/office/powerpoint/2010/main" val="3583854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8923B346-5F0C-4537-A566-6FEE4C7FB9FA}"/>
              </a:ext>
            </a:extLst>
          </p:cNvPr>
          <p:cNvSpPr>
            <a:spLocks noGrp="1"/>
          </p:cNvSpPr>
          <p:nvPr>
            <p:ph type="dt" sz="half" idx="10"/>
          </p:nvPr>
        </p:nvSpPr>
        <p:spPr>
          <a:ln/>
        </p:spPr>
        <p:txBody>
          <a:bodyPr/>
          <a:lstStyle>
            <a:lvl1pPr>
              <a:defRPr/>
            </a:lvl1pPr>
          </a:lstStyle>
          <a:p>
            <a:pPr>
              <a:defRPr/>
            </a:pPr>
            <a:fld id="{B5ED386B-8E85-48D4-802B-29C63BCF6E79}"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E997B52A-390F-4935-9F0D-45A33B59E82B}"/>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B31B0A3B-CC3F-4560-8D6C-053F1AE71B8D}"/>
              </a:ext>
            </a:extLst>
          </p:cNvPr>
          <p:cNvSpPr>
            <a:spLocks noGrp="1"/>
          </p:cNvSpPr>
          <p:nvPr>
            <p:ph type="sldNum" sz="quarter" idx="12"/>
          </p:nvPr>
        </p:nvSpPr>
        <p:spPr>
          <a:ln/>
        </p:spPr>
        <p:txBody>
          <a:bodyPr/>
          <a:lstStyle>
            <a:lvl1pPr>
              <a:defRPr/>
            </a:lvl1pPr>
          </a:lstStyle>
          <a:p>
            <a:pPr>
              <a:defRPr/>
            </a:pPr>
            <a:fld id="{B254F345-0C14-48CE-A88A-A6360884CA46}" type="slidenum">
              <a:rPr lang="zh-CN" altLang="en-US"/>
              <a:pPr>
                <a:defRPr/>
              </a:pPr>
              <a:t>‹#›</a:t>
            </a:fld>
            <a:endParaRPr lang="zh-CN" altLang="en-US"/>
          </a:p>
        </p:txBody>
      </p:sp>
    </p:spTree>
    <p:extLst>
      <p:ext uri="{BB962C8B-B14F-4D97-AF65-F5344CB8AC3E}">
        <p14:creationId xmlns:p14="http://schemas.microsoft.com/office/powerpoint/2010/main" val="13816922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1">
            <a:extLst>
              <a:ext uri="{FF2B5EF4-FFF2-40B4-BE49-F238E27FC236}">
                <a16:creationId xmlns:a16="http://schemas.microsoft.com/office/drawing/2014/main" id="{6B7B7002-B436-4DE6-99C1-A7D96D19DE57}"/>
              </a:ext>
            </a:extLst>
          </p:cNvPr>
          <p:cNvSpPr>
            <a:spLocks noGrp="1"/>
          </p:cNvSpPr>
          <p:nvPr>
            <p:ph type="dt" sz="half" idx="10"/>
          </p:nvPr>
        </p:nvSpPr>
        <p:spPr>
          <a:ln/>
        </p:spPr>
        <p:txBody>
          <a:bodyPr/>
          <a:lstStyle>
            <a:lvl1pPr>
              <a:defRPr/>
            </a:lvl1pPr>
          </a:lstStyle>
          <a:p>
            <a:pPr>
              <a:defRPr/>
            </a:pPr>
            <a:fld id="{ED339F40-D949-4E14-9DD6-C5DEB36182D7}"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081EC03A-E115-4DFD-A5A7-A433BB0120D6}"/>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8253B73D-AA4F-4FA8-8E46-B7CFF538FCDF}"/>
              </a:ext>
            </a:extLst>
          </p:cNvPr>
          <p:cNvSpPr>
            <a:spLocks noGrp="1"/>
          </p:cNvSpPr>
          <p:nvPr>
            <p:ph type="sldNum" sz="quarter" idx="12"/>
          </p:nvPr>
        </p:nvSpPr>
        <p:spPr>
          <a:ln/>
        </p:spPr>
        <p:txBody>
          <a:bodyPr/>
          <a:lstStyle>
            <a:lvl1pPr>
              <a:defRPr/>
            </a:lvl1pPr>
          </a:lstStyle>
          <a:p>
            <a:pPr>
              <a:defRPr/>
            </a:pPr>
            <a:fld id="{0FA918BE-F3E5-48A7-8B25-1BDBA2F66F20}" type="slidenum">
              <a:rPr lang="zh-CN" altLang="en-US"/>
              <a:pPr>
                <a:defRPr/>
              </a:pPr>
              <a:t>‹#›</a:t>
            </a:fld>
            <a:endParaRPr lang="zh-CN" altLang="en-US"/>
          </a:p>
        </p:txBody>
      </p:sp>
    </p:spTree>
    <p:extLst>
      <p:ext uri="{BB962C8B-B14F-4D97-AF65-F5344CB8AC3E}">
        <p14:creationId xmlns:p14="http://schemas.microsoft.com/office/powerpoint/2010/main" val="14941646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
            <a:extLst>
              <a:ext uri="{FF2B5EF4-FFF2-40B4-BE49-F238E27FC236}">
                <a16:creationId xmlns:a16="http://schemas.microsoft.com/office/drawing/2014/main" id="{BB306391-FB2E-4D4D-9339-7854A1067E4D}"/>
              </a:ext>
            </a:extLst>
          </p:cNvPr>
          <p:cNvSpPr>
            <a:spLocks noGrp="1"/>
          </p:cNvSpPr>
          <p:nvPr>
            <p:ph type="dt" sz="half" idx="10"/>
          </p:nvPr>
        </p:nvSpPr>
        <p:spPr>
          <a:ln/>
        </p:spPr>
        <p:txBody>
          <a:bodyPr/>
          <a:lstStyle>
            <a:lvl1pPr>
              <a:defRPr/>
            </a:lvl1pPr>
          </a:lstStyle>
          <a:p>
            <a:pPr>
              <a:defRPr/>
            </a:pPr>
            <a:fld id="{AF89B243-9F11-4A20-8C16-60550CAC218D}"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168094EA-7A07-4D04-B43F-1C4F6A5B1A82}"/>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C9CD1647-0D56-4C50-B552-7408755362DD}"/>
              </a:ext>
            </a:extLst>
          </p:cNvPr>
          <p:cNvSpPr>
            <a:spLocks noGrp="1"/>
          </p:cNvSpPr>
          <p:nvPr>
            <p:ph type="sldNum" sz="quarter" idx="12"/>
          </p:nvPr>
        </p:nvSpPr>
        <p:spPr>
          <a:ln/>
        </p:spPr>
        <p:txBody>
          <a:bodyPr/>
          <a:lstStyle>
            <a:lvl1pPr>
              <a:defRPr/>
            </a:lvl1pPr>
          </a:lstStyle>
          <a:p>
            <a:pPr>
              <a:defRPr/>
            </a:pPr>
            <a:fld id="{6FB9F059-0050-4A71-ABD2-331CAA44BA59}" type="slidenum">
              <a:rPr lang="zh-CN" altLang="en-US"/>
              <a:pPr>
                <a:defRPr/>
              </a:pPr>
              <a:t>‹#›</a:t>
            </a:fld>
            <a:endParaRPr lang="zh-CN" altLang="en-US"/>
          </a:p>
        </p:txBody>
      </p:sp>
    </p:spTree>
    <p:extLst>
      <p:ext uri="{BB962C8B-B14F-4D97-AF65-F5344CB8AC3E}">
        <p14:creationId xmlns:p14="http://schemas.microsoft.com/office/powerpoint/2010/main" val="16982679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1">
            <a:extLst>
              <a:ext uri="{FF2B5EF4-FFF2-40B4-BE49-F238E27FC236}">
                <a16:creationId xmlns:a16="http://schemas.microsoft.com/office/drawing/2014/main" id="{D5BD827E-B42C-4452-9DBE-9F8E89B16230}"/>
              </a:ext>
            </a:extLst>
          </p:cNvPr>
          <p:cNvSpPr>
            <a:spLocks noGrp="1"/>
          </p:cNvSpPr>
          <p:nvPr>
            <p:ph type="dt" sz="half" idx="10"/>
          </p:nvPr>
        </p:nvSpPr>
        <p:spPr>
          <a:ln/>
        </p:spPr>
        <p:txBody>
          <a:bodyPr/>
          <a:lstStyle>
            <a:lvl1pPr>
              <a:defRPr/>
            </a:lvl1pPr>
          </a:lstStyle>
          <a:p>
            <a:pPr>
              <a:defRPr/>
            </a:pPr>
            <a:fld id="{9CAE49E2-7132-448F-933F-403A4204D305}" type="datetime1">
              <a:rPr lang="en-US" altLang="zh-CN"/>
              <a:pPr>
                <a:defRPr/>
              </a:pPr>
              <a:t>3/16/2025</a:t>
            </a:fld>
            <a:endParaRPr lang="en-US" altLang="zh-CN"/>
          </a:p>
        </p:txBody>
      </p:sp>
      <p:sp>
        <p:nvSpPr>
          <p:cNvPr id="8" name="页脚占位符 2">
            <a:extLst>
              <a:ext uri="{FF2B5EF4-FFF2-40B4-BE49-F238E27FC236}">
                <a16:creationId xmlns:a16="http://schemas.microsoft.com/office/drawing/2014/main" id="{69AAC6AD-72CF-4D2A-A3D3-C33A0D243A3A}"/>
              </a:ext>
            </a:extLst>
          </p:cNvPr>
          <p:cNvSpPr>
            <a:spLocks noGrp="1"/>
          </p:cNvSpPr>
          <p:nvPr>
            <p:ph type="ftr" sz="quarter" idx="11"/>
          </p:nvPr>
        </p:nvSpPr>
        <p:spPr>
          <a:ln/>
        </p:spPr>
        <p:txBody>
          <a:bodyPr/>
          <a:lstStyle>
            <a:lvl1pPr>
              <a:defRPr/>
            </a:lvl1pPr>
          </a:lstStyle>
          <a:p>
            <a:pPr>
              <a:defRPr/>
            </a:pPr>
            <a:endParaRPr lang="en-US" altLang="x-none"/>
          </a:p>
        </p:txBody>
      </p:sp>
      <p:sp>
        <p:nvSpPr>
          <p:cNvPr id="9" name="灯片编号占位符 3">
            <a:extLst>
              <a:ext uri="{FF2B5EF4-FFF2-40B4-BE49-F238E27FC236}">
                <a16:creationId xmlns:a16="http://schemas.microsoft.com/office/drawing/2014/main" id="{8A1A813F-631E-4AB1-ACAC-0E275410C9D3}"/>
              </a:ext>
            </a:extLst>
          </p:cNvPr>
          <p:cNvSpPr>
            <a:spLocks noGrp="1"/>
          </p:cNvSpPr>
          <p:nvPr>
            <p:ph type="sldNum" sz="quarter" idx="12"/>
          </p:nvPr>
        </p:nvSpPr>
        <p:spPr>
          <a:ln/>
        </p:spPr>
        <p:txBody>
          <a:bodyPr/>
          <a:lstStyle>
            <a:lvl1pPr>
              <a:defRPr/>
            </a:lvl1pPr>
          </a:lstStyle>
          <a:p>
            <a:pPr>
              <a:defRPr/>
            </a:pPr>
            <a:fld id="{7F7AFB96-F3A6-46FE-B392-7315AAF07EE5}" type="slidenum">
              <a:rPr lang="zh-CN" altLang="en-US"/>
              <a:pPr>
                <a:defRPr/>
              </a:pPr>
              <a:t>‹#›</a:t>
            </a:fld>
            <a:endParaRPr lang="zh-CN" altLang="en-US"/>
          </a:p>
        </p:txBody>
      </p:sp>
    </p:spTree>
    <p:extLst>
      <p:ext uri="{BB962C8B-B14F-4D97-AF65-F5344CB8AC3E}">
        <p14:creationId xmlns:p14="http://schemas.microsoft.com/office/powerpoint/2010/main" val="3702562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1">
            <a:extLst>
              <a:ext uri="{FF2B5EF4-FFF2-40B4-BE49-F238E27FC236}">
                <a16:creationId xmlns:a16="http://schemas.microsoft.com/office/drawing/2014/main" id="{443151B2-7E33-454C-8D50-52187F1DED7C}"/>
              </a:ext>
            </a:extLst>
          </p:cNvPr>
          <p:cNvSpPr>
            <a:spLocks noGrp="1"/>
          </p:cNvSpPr>
          <p:nvPr>
            <p:ph type="dt" sz="half" idx="10"/>
          </p:nvPr>
        </p:nvSpPr>
        <p:spPr>
          <a:ln/>
        </p:spPr>
        <p:txBody>
          <a:bodyPr/>
          <a:lstStyle>
            <a:lvl1pPr>
              <a:defRPr/>
            </a:lvl1pPr>
          </a:lstStyle>
          <a:p>
            <a:pPr>
              <a:defRPr/>
            </a:pPr>
            <a:fld id="{DB0681A5-F2E3-4120-84DF-7C57E9D2B251}" type="datetime1">
              <a:rPr lang="en-US" altLang="zh-CN"/>
              <a:pPr>
                <a:defRPr/>
              </a:pPr>
              <a:t>3/16/2025</a:t>
            </a:fld>
            <a:endParaRPr lang="en-US" altLang="zh-CN"/>
          </a:p>
        </p:txBody>
      </p:sp>
      <p:sp>
        <p:nvSpPr>
          <p:cNvPr id="4" name="页脚占位符 2">
            <a:extLst>
              <a:ext uri="{FF2B5EF4-FFF2-40B4-BE49-F238E27FC236}">
                <a16:creationId xmlns:a16="http://schemas.microsoft.com/office/drawing/2014/main" id="{37B27263-B1C4-4E98-A132-902F8786D8AE}"/>
              </a:ext>
            </a:extLst>
          </p:cNvPr>
          <p:cNvSpPr>
            <a:spLocks noGrp="1"/>
          </p:cNvSpPr>
          <p:nvPr>
            <p:ph type="ftr" sz="quarter" idx="11"/>
          </p:nvPr>
        </p:nvSpPr>
        <p:spPr>
          <a:ln/>
        </p:spPr>
        <p:txBody>
          <a:bodyPr/>
          <a:lstStyle>
            <a:lvl1pPr>
              <a:defRPr/>
            </a:lvl1pPr>
          </a:lstStyle>
          <a:p>
            <a:pPr>
              <a:defRPr/>
            </a:pPr>
            <a:endParaRPr lang="en-US" altLang="x-none"/>
          </a:p>
        </p:txBody>
      </p:sp>
      <p:sp>
        <p:nvSpPr>
          <p:cNvPr id="5" name="灯片编号占位符 3">
            <a:extLst>
              <a:ext uri="{FF2B5EF4-FFF2-40B4-BE49-F238E27FC236}">
                <a16:creationId xmlns:a16="http://schemas.microsoft.com/office/drawing/2014/main" id="{05C1474D-DC96-49B6-A896-18954D12FC05}"/>
              </a:ext>
            </a:extLst>
          </p:cNvPr>
          <p:cNvSpPr>
            <a:spLocks noGrp="1"/>
          </p:cNvSpPr>
          <p:nvPr>
            <p:ph type="sldNum" sz="quarter" idx="12"/>
          </p:nvPr>
        </p:nvSpPr>
        <p:spPr>
          <a:ln/>
        </p:spPr>
        <p:txBody>
          <a:bodyPr/>
          <a:lstStyle>
            <a:lvl1pPr>
              <a:defRPr/>
            </a:lvl1pPr>
          </a:lstStyle>
          <a:p>
            <a:pPr>
              <a:defRPr/>
            </a:pPr>
            <a:fld id="{FDF722A8-2B01-42C8-ADA2-9A02EFE2C372}" type="slidenum">
              <a:rPr lang="zh-CN" altLang="en-US"/>
              <a:pPr>
                <a:defRPr/>
              </a:pPr>
              <a:t>‹#›</a:t>
            </a:fld>
            <a:endParaRPr lang="zh-CN" altLang="en-US"/>
          </a:p>
        </p:txBody>
      </p:sp>
    </p:spTree>
    <p:extLst>
      <p:ext uri="{BB962C8B-B14F-4D97-AF65-F5344CB8AC3E}">
        <p14:creationId xmlns:p14="http://schemas.microsoft.com/office/powerpoint/2010/main" val="28371893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31D51E-3ABA-4C09-8C12-CA3C37E57606}"/>
              </a:ext>
            </a:extLst>
          </p:cNvPr>
          <p:cNvSpPr>
            <a:spLocks noGrp="1"/>
          </p:cNvSpPr>
          <p:nvPr>
            <p:ph type="dt" sz="half" idx="10"/>
          </p:nvPr>
        </p:nvSpPr>
        <p:spPr>
          <a:ln/>
        </p:spPr>
        <p:txBody>
          <a:bodyPr/>
          <a:lstStyle>
            <a:lvl1pPr>
              <a:defRPr/>
            </a:lvl1pPr>
          </a:lstStyle>
          <a:p>
            <a:pPr>
              <a:defRPr/>
            </a:pPr>
            <a:fld id="{A6DB7402-5C0D-43E9-AE6B-600202AA68D8}" type="datetime1">
              <a:rPr lang="en-US" altLang="zh-CN"/>
              <a:pPr>
                <a:defRPr/>
              </a:pPr>
              <a:t>3/16/2025</a:t>
            </a:fld>
            <a:endParaRPr lang="en-US" altLang="zh-CN"/>
          </a:p>
        </p:txBody>
      </p:sp>
      <p:sp>
        <p:nvSpPr>
          <p:cNvPr id="3" name="页脚占位符 2">
            <a:extLst>
              <a:ext uri="{FF2B5EF4-FFF2-40B4-BE49-F238E27FC236}">
                <a16:creationId xmlns:a16="http://schemas.microsoft.com/office/drawing/2014/main" id="{9545E146-514B-4FB0-B63B-5E58B516933E}"/>
              </a:ext>
            </a:extLst>
          </p:cNvPr>
          <p:cNvSpPr>
            <a:spLocks noGrp="1"/>
          </p:cNvSpPr>
          <p:nvPr>
            <p:ph type="ftr" sz="quarter" idx="11"/>
          </p:nvPr>
        </p:nvSpPr>
        <p:spPr>
          <a:ln/>
        </p:spPr>
        <p:txBody>
          <a:bodyPr/>
          <a:lstStyle>
            <a:lvl1pPr>
              <a:defRPr/>
            </a:lvl1pPr>
          </a:lstStyle>
          <a:p>
            <a:pPr>
              <a:defRPr/>
            </a:pPr>
            <a:endParaRPr lang="en-US" altLang="x-none"/>
          </a:p>
        </p:txBody>
      </p:sp>
      <p:sp>
        <p:nvSpPr>
          <p:cNvPr id="4" name="灯片编号占位符 3">
            <a:extLst>
              <a:ext uri="{FF2B5EF4-FFF2-40B4-BE49-F238E27FC236}">
                <a16:creationId xmlns:a16="http://schemas.microsoft.com/office/drawing/2014/main" id="{AF6A6DD6-4C4D-4B38-8232-F3CDCAB0B56B}"/>
              </a:ext>
            </a:extLst>
          </p:cNvPr>
          <p:cNvSpPr>
            <a:spLocks noGrp="1"/>
          </p:cNvSpPr>
          <p:nvPr>
            <p:ph type="sldNum" sz="quarter" idx="12"/>
          </p:nvPr>
        </p:nvSpPr>
        <p:spPr>
          <a:ln/>
        </p:spPr>
        <p:txBody>
          <a:bodyPr/>
          <a:lstStyle>
            <a:lvl1pPr>
              <a:defRPr/>
            </a:lvl1pPr>
          </a:lstStyle>
          <a:p>
            <a:pPr>
              <a:defRPr/>
            </a:pPr>
            <a:fld id="{6C1CA54F-546B-48A6-AB5D-92F476A54F3B}" type="slidenum">
              <a:rPr lang="zh-CN" altLang="en-US"/>
              <a:pPr>
                <a:defRPr/>
              </a:pPr>
              <a:t>‹#›</a:t>
            </a:fld>
            <a:endParaRPr lang="zh-CN" altLang="en-US"/>
          </a:p>
        </p:txBody>
      </p:sp>
    </p:spTree>
    <p:extLst>
      <p:ext uri="{BB962C8B-B14F-4D97-AF65-F5344CB8AC3E}">
        <p14:creationId xmlns:p14="http://schemas.microsoft.com/office/powerpoint/2010/main" val="3813795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BD83BF16-FC7A-44AD-AC27-A8E594A7472B}"/>
              </a:ext>
            </a:extLst>
          </p:cNvPr>
          <p:cNvSpPr>
            <a:spLocks noGrp="1"/>
          </p:cNvSpPr>
          <p:nvPr>
            <p:ph type="dt" sz="half" idx="10"/>
          </p:nvPr>
        </p:nvSpPr>
        <p:spPr>
          <a:ln/>
        </p:spPr>
        <p:txBody>
          <a:bodyPr/>
          <a:lstStyle>
            <a:lvl1pPr>
              <a:defRPr/>
            </a:lvl1pPr>
          </a:lstStyle>
          <a:p>
            <a:pPr>
              <a:defRPr/>
            </a:pPr>
            <a:fld id="{C5F9259A-1993-4E58-83F7-12BFD3A4CF3B}"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DF6406B7-37C8-4586-8BD9-B84E637C9F52}"/>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5DFA3E6A-60A6-4A31-8245-965F3D911935}"/>
              </a:ext>
            </a:extLst>
          </p:cNvPr>
          <p:cNvSpPr>
            <a:spLocks noGrp="1"/>
          </p:cNvSpPr>
          <p:nvPr>
            <p:ph type="sldNum" sz="quarter" idx="12"/>
          </p:nvPr>
        </p:nvSpPr>
        <p:spPr>
          <a:ln/>
        </p:spPr>
        <p:txBody>
          <a:bodyPr/>
          <a:lstStyle>
            <a:lvl1pPr>
              <a:defRPr/>
            </a:lvl1pPr>
          </a:lstStyle>
          <a:p>
            <a:pPr>
              <a:defRPr/>
            </a:pPr>
            <a:fld id="{E53DCFC5-165B-4BF4-994C-38EB1BBFC5CF}" type="slidenum">
              <a:rPr lang="zh-CN" altLang="en-US"/>
              <a:pPr>
                <a:defRPr/>
              </a:pPr>
              <a:t>‹#›</a:t>
            </a:fld>
            <a:endParaRPr lang="zh-CN" altLang="en-US"/>
          </a:p>
        </p:txBody>
      </p:sp>
    </p:spTree>
    <p:extLst>
      <p:ext uri="{BB962C8B-B14F-4D97-AF65-F5344CB8AC3E}">
        <p14:creationId xmlns:p14="http://schemas.microsoft.com/office/powerpoint/2010/main" val="2939291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1">
            <a:extLst>
              <a:ext uri="{FF2B5EF4-FFF2-40B4-BE49-F238E27FC236}">
                <a16:creationId xmlns:a16="http://schemas.microsoft.com/office/drawing/2014/main" id="{9F3BBE40-A4E6-4DC7-8359-99BA920BCD06}"/>
              </a:ext>
            </a:extLst>
          </p:cNvPr>
          <p:cNvSpPr>
            <a:spLocks noGrp="1"/>
          </p:cNvSpPr>
          <p:nvPr>
            <p:ph type="dt" sz="half" idx="10"/>
          </p:nvPr>
        </p:nvSpPr>
        <p:spPr>
          <a:ln/>
        </p:spPr>
        <p:txBody>
          <a:bodyPr/>
          <a:lstStyle>
            <a:lvl1pPr>
              <a:defRPr/>
            </a:lvl1pPr>
          </a:lstStyle>
          <a:p>
            <a:pPr>
              <a:defRPr/>
            </a:pPr>
            <a:fld id="{9B86B57E-2991-4D8C-A5E4-EAC8E4EA0C0A}" type="datetime1">
              <a:rPr lang="en-US" altLang="zh-CN"/>
              <a:pPr>
                <a:defRPr/>
              </a:pPr>
              <a:t>3/16/2025</a:t>
            </a:fld>
            <a:endParaRPr lang="en-US" altLang="zh-CN"/>
          </a:p>
        </p:txBody>
      </p:sp>
      <p:sp>
        <p:nvSpPr>
          <p:cNvPr id="6" name="页脚占位符 2">
            <a:extLst>
              <a:ext uri="{FF2B5EF4-FFF2-40B4-BE49-F238E27FC236}">
                <a16:creationId xmlns:a16="http://schemas.microsoft.com/office/drawing/2014/main" id="{58F68569-A37A-46AD-8FC3-F434502FB4FE}"/>
              </a:ext>
            </a:extLst>
          </p:cNvPr>
          <p:cNvSpPr>
            <a:spLocks noGrp="1"/>
          </p:cNvSpPr>
          <p:nvPr>
            <p:ph type="ftr" sz="quarter" idx="11"/>
          </p:nvPr>
        </p:nvSpPr>
        <p:spPr>
          <a:ln/>
        </p:spPr>
        <p:txBody>
          <a:bodyPr/>
          <a:lstStyle>
            <a:lvl1pPr>
              <a:defRPr/>
            </a:lvl1pPr>
          </a:lstStyle>
          <a:p>
            <a:pPr>
              <a:defRPr/>
            </a:pPr>
            <a:endParaRPr lang="en-US" altLang="x-none"/>
          </a:p>
        </p:txBody>
      </p:sp>
      <p:sp>
        <p:nvSpPr>
          <p:cNvPr id="7" name="灯片编号占位符 3">
            <a:extLst>
              <a:ext uri="{FF2B5EF4-FFF2-40B4-BE49-F238E27FC236}">
                <a16:creationId xmlns:a16="http://schemas.microsoft.com/office/drawing/2014/main" id="{8414BCC3-3E2B-4396-921C-5B589591D877}"/>
              </a:ext>
            </a:extLst>
          </p:cNvPr>
          <p:cNvSpPr>
            <a:spLocks noGrp="1"/>
          </p:cNvSpPr>
          <p:nvPr>
            <p:ph type="sldNum" sz="quarter" idx="12"/>
          </p:nvPr>
        </p:nvSpPr>
        <p:spPr>
          <a:ln/>
        </p:spPr>
        <p:txBody>
          <a:bodyPr/>
          <a:lstStyle>
            <a:lvl1pPr>
              <a:defRPr/>
            </a:lvl1pPr>
          </a:lstStyle>
          <a:p>
            <a:pPr>
              <a:defRPr/>
            </a:pPr>
            <a:fld id="{F29064BA-B89A-47EB-8C96-2856919EFDF4}" type="slidenum">
              <a:rPr lang="zh-CN" altLang="en-US"/>
              <a:pPr>
                <a:defRPr/>
              </a:pPr>
              <a:t>‹#›</a:t>
            </a:fld>
            <a:endParaRPr lang="zh-CN" altLang="en-US"/>
          </a:p>
        </p:txBody>
      </p:sp>
    </p:spTree>
    <p:extLst>
      <p:ext uri="{BB962C8B-B14F-4D97-AF65-F5344CB8AC3E}">
        <p14:creationId xmlns:p14="http://schemas.microsoft.com/office/powerpoint/2010/main" val="35290049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06325AC9-07AB-4844-ACAB-CF726060DA75}"/>
              </a:ext>
            </a:extLst>
          </p:cNvPr>
          <p:cNvSpPr>
            <a:spLocks noGrp="1"/>
          </p:cNvSpPr>
          <p:nvPr>
            <p:ph type="dt" sz="half" idx="10"/>
          </p:nvPr>
        </p:nvSpPr>
        <p:spPr>
          <a:ln/>
        </p:spPr>
        <p:txBody>
          <a:bodyPr/>
          <a:lstStyle>
            <a:lvl1pPr>
              <a:defRPr/>
            </a:lvl1pPr>
          </a:lstStyle>
          <a:p>
            <a:pPr>
              <a:defRPr/>
            </a:pPr>
            <a:fld id="{2FF36083-4543-4E78-9D8A-D0CC47077FEE}"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F04860DD-9BC9-4EB5-A0F0-83B3F18BF66A}"/>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CDCCF1D6-07AB-4EBA-B2AD-A453E17F766B}"/>
              </a:ext>
            </a:extLst>
          </p:cNvPr>
          <p:cNvSpPr>
            <a:spLocks noGrp="1"/>
          </p:cNvSpPr>
          <p:nvPr>
            <p:ph type="sldNum" sz="quarter" idx="12"/>
          </p:nvPr>
        </p:nvSpPr>
        <p:spPr>
          <a:ln/>
        </p:spPr>
        <p:txBody>
          <a:bodyPr/>
          <a:lstStyle>
            <a:lvl1pPr>
              <a:defRPr/>
            </a:lvl1pPr>
          </a:lstStyle>
          <a:p>
            <a:pPr>
              <a:defRPr/>
            </a:pPr>
            <a:fld id="{A5CBB1DF-A9F4-4402-B4D3-E67EAF086456}" type="slidenum">
              <a:rPr lang="zh-CN" altLang="en-US"/>
              <a:pPr>
                <a:defRPr/>
              </a:pPr>
              <a:t>‹#›</a:t>
            </a:fld>
            <a:endParaRPr lang="zh-CN" altLang="en-US"/>
          </a:p>
        </p:txBody>
      </p:sp>
    </p:spTree>
    <p:extLst>
      <p:ext uri="{BB962C8B-B14F-4D97-AF65-F5344CB8AC3E}">
        <p14:creationId xmlns:p14="http://schemas.microsoft.com/office/powerpoint/2010/main" val="35780834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
            <a:extLst>
              <a:ext uri="{FF2B5EF4-FFF2-40B4-BE49-F238E27FC236}">
                <a16:creationId xmlns:a16="http://schemas.microsoft.com/office/drawing/2014/main" id="{701BE8FB-3271-4B7F-9DFB-7AC6EC1AF743}"/>
              </a:ext>
            </a:extLst>
          </p:cNvPr>
          <p:cNvSpPr>
            <a:spLocks noGrp="1"/>
          </p:cNvSpPr>
          <p:nvPr>
            <p:ph type="dt" sz="half" idx="10"/>
          </p:nvPr>
        </p:nvSpPr>
        <p:spPr>
          <a:ln/>
        </p:spPr>
        <p:txBody>
          <a:bodyPr/>
          <a:lstStyle>
            <a:lvl1pPr>
              <a:defRPr/>
            </a:lvl1pPr>
          </a:lstStyle>
          <a:p>
            <a:pPr>
              <a:defRPr/>
            </a:pPr>
            <a:fld id="{A42E9378-0963-42D8-A7B3-89F0CA2C8FFA}" type="datetime1">
              <a:rPr lang="en-US" altLang="zh-CN"/>
              <a:pPr>
                <a:defRPr/>
              </a:pPr>
              <a:t>3/16/2025</a:t>
            </a:fld>
            <a:endParaRPr lang="en-US" altLang="zh-CN"/>
          </a:p>
        </p:txBody>
      </p:sp>
      <p:sp>
        <p:nvSpPr>
          <p:cNvPr id="5" name="页脚占位符 2">
            <a:extLst>
              <a:ext uri="{FF2B5EF4-FFF2-40B4-BE49-F238E27FC236}">
                <a16:creationId xmlns:a16="http://schemas.microsoft.com/office/drawing/2014/main" id="{7BBCE4C6-554B-4D9E-B61D-875F99E59C8C}"/>
              </a:ext>
            </a:extLst>
          </p:cNvPr>
          <p:cNvSpPr>
            <a:spLocks noGrp="1"/>
          </p:cNvSpPr>
          <p:nvPr>
            <p:ph type="ftr" sz="quarter" idx="11"/>
          </p:nvPr>
        </p:nvSpPr>
        <p:spPr>
          <a:ln/>
        </p:spPr>
        <p:txBody>
          <a:bodyPr/>
          <a:lstStyle>
            <a:lvl1pPr>
              <a:defRPr/>
            </a:lvl1pPr>
          </a:lstStyle>
          <a:p>
            <a:pPr>
              <a:defRPr/>
            </a:pPr>
            <a:endParaRPr lang="en-US" altLang="x-none"/>
          </a:p>
        </p:txBody>
      </p:sp>
      <p:sp>
        <p:nvSpPr>
          <p:cNvPr id="6" name="灯片编号占位符 3">
            <a:extLst>
              <a:ext uri="{FF2B5EF4-FFF2-40B4-BE49-F238E27FC236}">
                <a16:creationId xmlns:a16="http://schemas.microsoft.com/office/drawing/2014/main" id="{236F3014-2BA1-4C72-A981-49F9A72AF9FB}"/>
              </a:ext>
            </a:extLst>
          </p:cNvPr>
          <p:cNvSpPr>
            <a:spLocks noGrp="1"/>
          </p:cNvSpPr>
          <p:nvPr>
            <p:ph type="sldNum" sz="quarter" idx="12"/>
          </p:nvPr>
        </p:nvSpPr>
        <p:spPr>
          <a:ln/>
        </p:spPr>
        <p:txBody>
          <a:bodyPr/>
          <a:lstStyle>
            <a:lvl1pPr>
              <a:defRPr/>
            </a:lvl1pPr>
          </a:lstStyle>
          <a:p>
            <a:pPr>
              <a:defRPr/>
            </a:pPr>
            <a:fld id="{CA8AE76F-0652-4C50-9B87-7B05F66936DD}" type="slidenum">
              <a:rPr lang="zh-CN" altLang="en-US"/>
              <a:pPr>
                <a:defRPr/>
              </a:pPr>
              <a:t>‹#›</a:t>
            </a:fld>
            <a:endParaRPr lang="zh-CN" altLang="en-US"/>
          </a:p>
        </p:txBody>
      </p:sp>
    </p:spTree>
    <p:extLst>
      <p:ext uri="{BB962C8B-B14F-4D97-AF65-F5344CB8AC3E}">
        <p14:creationId xmlns:p14="http://schemas.microsoft.com/office/powerpoint/2010/main" val="346440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5C7E1D99-A7B4-4C34-9F7E-7C2C902AFFA2}"/>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B9BA094F-0AE2-4524-902F-AD508A457CBD}"/>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1028" name="日期占位符 1">
            <a:extLst>
              <a:ext uri="{FF2B5EF4-FFF2-40B4-BE49-F238E27FC236}">
                <a16:creationId xmlns:a16="http://schemas.microsoft.com/office/drawing/2014/main" id="{269ED843-4F10-45CC-A5DA-BAC2D428FEF5}"/>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9D0D3379-A0BF-4FF2-A41D-537AF2D7A731}" type="datetime1">
              <a:rPr lang="en-US" altLang="zh-CN"/>
              <a:pPr>
                <a:defRPr/>
              </a:pPr>
              <a:t>3/16/2025</a:t>
            </a:fld>
            <a:endParaRPr lang="en-US" altLang="zh-CN"/>
          </a:p>
        </p:txBody>
      </p:sp>
      <p:sp>
        <p:nvSpPr>
          <p:cNvPr id="1029" name="页脚占位符 2">
            <a:extLst>
              <a:ext uri="{FF2B5EF4-FFF2-40B4-BE49-F238E27FC236}">
                <a16:creationId xmlns:a16="http://schemas.microsoft.com/office/drawing/2014/main" id="{BE1BBFD1-C0E5-4B8D-B254-B10F748E8D2E}"/>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1030" name="灯片编号占位符 3">
            <a:extLst>
              <a:ext uri="{FF2B5EF4-FFF2-40B4-BE49-F238E27FC236}">
                <a16:creationId xmlns:a16="http://schemas.microsoft.com/office/drawing/2014/main" id="{45691375-61BC-4882-83D9-AF00F43714E2}"/>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CD85EFFF-66F1-4852-85AB-F270B4AEA95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4B609750-40FF-4CCF-B1CA-72B9B6C1FA09}"/>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02ECF95-650F-4840-83C7-AFEA868BCC7B}"/>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2052" name="日期占位符 1">
            <a:extLst>
              <a:ext uri="{FF2B5EF4-FFF2-40B4-BE49-F238E27FC236}">
                <a16:creationId xmlns:a16="http://schemas.microsoft.com/office/drawing/2014/main" id="{14D6DB69-0FA2-44BF-9BEF-BD341F223367}"/>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A22C3233-6621-4BCA-83AC-C8778291350D}" type="datetime1">
              <a:rPr lang="en-US" altLang="zh-CN"/>
              <a:pPr>
                <a:defRPr/>
              </a:pPr>
              <a:t>3/16/2025</a:t>
            </a:fld>
            <a:endParaRPr lang="en-US" altLang="zh-CN"/>
          </a:p>
        </p:txBody>
      </p:sp>
      <p:sp>
        <p:nvSpPr>
          <p:cNvPr id="2053" name="页脚占位符 2">
            <a:extLst>
              <a:ext uri="{FF2B5EF4-FFF2-40B4-BE49-F238E27FC236}">
                <a16:creationId xmlns:a16="http://schemas.microsoft.com/office/drawing/2014/main" id="{20752B99-26C0-43A4-8B87-198B2883237C}"/>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2054" name="灯片编号占位符 3">
            <a:extLst>
              <a:ext uri="{FF2B5EF4-FFF2-40B4-BE49-F238E27FC236}">
                <a16:creationId xmlns:a16="http://schemas.microsoft.com/office/drawing/2014/main" id="{85491B0C-12C0-4732-941F-0DDB0031EDFD}"/>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E52E4445-6AF9-4B25-BB37-F257155C0AA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F90435AA-A33B-4CCD-A91F-2706815C0FB8}"/>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1E6FABA8-169A-42B0-9892-C1BDF8E87646}"/>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3076" name="日期占位符 1">
            <a:extLst>
              <a:ext uri="{FF2B5EF4-FFF2-40B4-BE49-F238E27FC236}">
                <a16:creationId xmlns:a16="http://schemas.microsoft.com/office/drawing/2014/main" id="{B86D6E34-89E6-4BC0-AB69-738257E7692B}"/>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C2427176-5E7B-4403-9AD2-008FA3E6F8C3}" type="datetime1">
              <a:rPr lang="en-US" altLang="zh-CN"/>
              <a:pPr>
                <a:defRPr/>
              </a:pPr>
              <a:t>3/16/2025</a:t>
            </a:fld>
            <a:endParaRPr lang="en-US" altLang="zh-CN"/>
          </a:p>
        </p:txBody>
      </p:sp>
      <p:sp>
        <p:nvSpPr>
          <p:cNvPr id="3077" name="页脚占位符 2">
            <a:extLst>
              <a:ext uri="{FF2B5EF4-FFF2-40B4-BE49-F238E27FC236}">
                <a16:creationId xmlns:a16="http://schemas.microsoft.com/office/drawing/2014/main" id="{BBE31DAC-2595-49D6-BD54-0E9E6434E000}"/>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3078" name="灯片编号占位符 3">
            <a:extLst>
              <a:ext uri="{FF2B5EF4-FFF2-40B4-BE49-F238E27FC236}">
                <a16:creationId xmlns:a16="http://schemas.microsoft.com/office/drawing/2014/main" id="{75890DBC-7C89-4775-8BF3-C4191ADB2EB2}"/>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F4F7497E-7236-440D-933B-84203D48B12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标题占位符 1">
            <a:extLst>
              <a:ext uri="{FF2B5EF4-FFF2-40B4-BE49-F238E27FC236}">
                <a16:creationId xmlns:a16="http://schemas.microsoft.com/office/drawing/2014/main" id="{1C7D76FD-55C5-4A13-B572-20746D486820}"/>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4099" name="文本占位符 2">
            <a:extLst>
              <a:ext uri="{FF2B5EF4-FFF2-40B4-BE49-F238E27FC236}">
                <a16:creationId xmlns:a16="http://schemas.microsoft.com/office/drawing/2014/main" id="{D5C61A74-4FBF-4BA8-B50D-2872A6B05DD6}"/>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4100" name="日期占位符 1">
            <a:extLst>
              <a:ext uri="{FF2B5EF4-FFF2-40B4-BE49-F238E27FC236}">
                <a16:creationId xmlns:a16="http://schemas.microsoft.com/office/drawing/2014/main" id="{2CAD8FBC-B2C2-485D-A974-414BFC071D5E}"/>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54E35E30-206C-4E8A-BC4E-E1D682E5C572}" type="datetime1">
              <a:rPr lang="en-US" altLang="zh-CN"/>
              <a:pPr>
                <a:defRPr/>
              </a:pPr>
              <a:t>3/16/2025</a:t>
            </a:fld>
            <a:endParaRPr lang="en-US" altLang="zh-CN"/>
          </a:p>
        </p:txBody>
      </p:sp>
      <p:sp>
        <p:nvSpPr>
          <p:cNvPr id="4101" name="页脚占位符 2">
            <a:extLst>
              <a:ext uri="{FF2B5EF4-FFF2-40B4-BE49-F238E27FC236}">
                <a16:creationId xmlns:a16="http://schemas.microsoft.com/office/drawing/2014/main" id="{169DFFBC-88D2-4296-B442-B4C0A6B036C3}"/>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4102" name="灯片编号占位符 3">
            <a:extLst>
              <a:ext uri="{FF2B5EF4-FFF2-40B4-BE49-F238E27FC236}">
                <a16:creationId xmlns:a16="http://schemas.microsoft.com/office/drawing/2014/main" id="{F58EAF8D-F33B-43B1-B39B-96432005F10B}"/>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139C36F0-D76E-4D35-8C8F-6400124A86D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01FD78C1-49E7-4B35-9258-D8583D3EA7FB}"/>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5123" name="文本占位符 2">
            <a:extLst>
              <a:ext uri="{FF2B5EF4-FFF2-40B4-BE49-F238E27FC236}">
                <a16:creationId xmlns:a16="http://schemas.microsoft.com/office/drawing/2014/main" id="{AE8A8320-7D42-4740-97CC-7A241DC66828}"/>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5124" name="日期占位符 1">
            <a:extLst>
              <a:ext uri="{FF2B5EF4-FFF2-40B4-BE49-F238E27FC236}">
                <a16:creationId xmlns:a16="http://schemas.microsoft.com/office/drawing/2014/main" id="{1D62BE4B-695D-4B94-9106-1DE7BA4B4DFC}"/>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EAAF8EAC-F8E8-4A7B-9979-8E98611FC02A}" type="datetime1">
              <a:rPr lang="en-US" altLang="zh-CN"/>
              <a:pPr>
                <a:defRPr/>
              </a:pPr>
              <a:t>3/16/2025</a:t>
            </a:fld>
            <a:endParaRPr lang="en-US" altLang="zh-CN"/>
          </a:p>
        </p:txBody>
      </p:sp>
      <p:sp>
        <p:nvSpPr>
          <p:cNvPr id="5125" name="页脚占位符 2">
            <a:extLst>
              <a:ext uri="{FF2B5EF4-FFF2-40B4-BE49-F238E27FC236}">
                <a16:creationId xmlns:a16="http://schemas.microsoft.com/office/drawing/2014/main" id="{413C8EEB-654B-4C65-A10F-6CD14BF068FC}"/>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5126" name="灯片编号占位符 3">
            <a:extLst>
              <a:ext uri="{FF2B5EF4-FFF2-40B4-BE49-F238E27FC236}">
                <a16:creationId xmlns:a16="http://schemas.microsoft.com/office/drawing/2014/main" id="{26E0CE79-833D-43C4-B947-DCD98C586BC7}"/>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26E18D64-D218-4020-873D-544AC3A1C85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5813564-94CC-42D7-899E-1341BF0AF613}"/>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8783D100-CF16-4D53-AB41-E4CB77946FE4}"/>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6148" name="日期占位符 1">
            <a:extLst>
              <a:ext uri="{FF2B5EF4-FFF2-40B4-BE49-F238E27FC236}">
                <a16:creationId xmlns:a16="http://schemas.microsoft.com/office/drawing/2014/main" id="{1DCAAC69-691E-46BD-904D-FA8D498549A4}"/>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14FA8B87-B07D-4C3B-92DA-368B582AD98E}" type="datetime1">
              <a:rPr lang="en-US" altLang="zh-CN"/>
              <a:pPr>
                <a:defRPr/>
              </a:pPr>
              <a:t>3/16/2025</a:t>
            </a:fld>
            <a:endParaRPr lang="en-US" altLang="zh-CN"/>
          </a:p>
        </p:txBody>
      </p:sp>
      <p:sp>
        <p:nvSpPr>
          <p:cNvPr id="6149" name="页脚占位符 2">
            <a:extLst>
              <a:ext uri="{FF2B5EF4-FFF2-40B4-BE49-F238E27FC236}">
                <a16:creationId xmlns:a16="http://schemas.microsoft.com/office/drawing/2014/main" id="{CD7FB2FD-E4B0-4EAF-99DF-C11E67F48DAF}"/>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6150" name="灯片编号占位符 3">
            <a:extLst>
              <a:ext uri="{FF2B5EF4-FFF2-40B4-BE49-F238E27FC236}">
                <a16:creationId xmlns:a16="http://schemas.microsoft.com/office/drawing/2014/main" id="{FF81C030-EE33-415F-9999-49BDE22AA76A}"/>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BC32384A-2451-4AD4-A3DB-2AE791C1396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EF40EA50-1704-4374-BC91-C71AF916F2F4}"/>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7171" name="文本占位符 2">
            <a:extLst>
              <a:ext uri="{FF2B5EF4-FFF2-40B4-BE49-F238E27FC236}">
                <a16:creationId xmlns:a16="http://schemas.microsoft.com/office/drawing/2014/main" id="{43F23019-3494-4E1A-A62F-106DAECA3C74}"/>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7172" name="日期占位符 1">
            <a:extLst>
              <a:ext uri="{FF2B5EF4-FFF2-40B4-BE49-F238E27FC236}">
                <a16:creationId xmlns:a16="http://schemas.microsoft.com/office/drawing/2014/main" id="{F1514D9A-D659-4149-8D24-F163A0C9F937}"/>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CE9C1943-2830-48FF-8E86-F82B2D4FBB6E}" type="datetime1">
              <a:rPr lang="en-US" altLang="zh-CN"/>
              <a:pPr>
                <a:defRPr/>
              </a:pPr>
              <a:t>3/16/2025</a:t>
            </a:fld>
            <a:endParaRPr lang="en-US" altLang="zh-CN"/>
          </a:p>
        </p:txBody>
      </p:sp>
      <p:sp>
        <p:nvSpPr>
          <p:cNvPr id="7173" name="页脚占位符 2">
            <a:extLst>
              <a:ext uri="{FF2B5EF4-FFF2-40B4-BE49-F238E27FC236}">
                <a16:creationId xmlns:a16="http://schemas.microsoft.com/office/drawing/2014/main" id="{6D028CB8-9FF7-4ED6-83B3-AF3C8154733C}"/>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7174" name="灯片编号占位符 3">
            <a:extLst>
              <a:ext uri="{FF2B5EF4-FFF2-40B4-BE49-F238E27FC236}">
                <a16:creationId xmlns:a16="http://schemas.microsoft.com/office/drawing/2014/main" id="{D085771C-7430-4237-AE47-C65DC0272557}"/>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EBDC3882-A404-4030-B26E-630774F3B2E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标题占位符 1">
            <a:extLst>
              <a:ext uri="{FF2B5EF4-FFF2-40B4-BE49-F238E27FC236}">
                <a16:creationId xmlns:a16="http://schemas.microsoft.com/office/drawing/2014/main" id="{08FB514F-F22A-4CBC-9C7E-A49178C45884}"/>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8195" name="文本占位符 2">
            <a:extLst>
              <a:ext uri="{FF2B5EF4-FFF2-40B4-BE49-F238E27FC236}">
                <a16:creationId xmlns:a16="http://schemas.microsoft.com/office/drawing/2014/main" id="{61B64780-888F-4F27-A1D6-007B65667366}"/>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8196" name="日期占位符 1">
            <a:extLst>
              <a:ext uri="{FF2B5EF4-FFF2-40B4-BE49-F238E27FC236}">
                <a16:creationId xmlns:a16="http://schemas.microsoft.com/office/drawing/2014/main" id="{9D943182-2693-4DB5-B793-422782BC7F2D}"/>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E475C105-B27B-4E1A-969F-14D05CB2B5CF}" type="datetime1">
              <a:rPr lang="en-US" altLang="zh-CN"/>
              <a:pPr>
                <a:defRPr/>
              </a:pPr>
              <a:t>3/16/2025</a:t>
            </a:fld>
            <a:endParaRPr lang="en-US" altLang="zh-CN"/>
          </a:p>
        </p:txBody>
      </p:sp>
      <p:sp>
        <p:nvSpPr>
          <p:cNvPr id="8197" name="页脚占位符 2">
            <a:extLst>
              <a:ext uri="{FF2B5EF4-FFF2-40B4-BE49-F238E27FC236}">
                <a16:creationId xmlns:a16="http://schemas.microsoft.com/office/drawing/2014/main" id="{AA68AEBE-D8D4-45FB-B453-D257FEE48454}"/>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8198" name="灯片编号占位符 3">
            <a:extLst>
              <a:ext uri="{FF2B5EF4-FFF2-40B4-BE49-F238E27FC236}">
                <a16:creationId xmlns:a16="http://schemas.microsoft.com/office/drawing/2014/main" id="{9617249C-E501-4EEA-B8A2-DC004AF8ED75}"/>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C68D8CCC-C9BE-4F6C-B338-9EAFF2C3518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标题占位符 1">
            <a:extLst>
              <a:ext uri="{FF2B5EF4-FFF2-40B4-BE49-F238E27FC236}">
                <a16:creationId xmlns:a16="http://schemas.microsoft.com/office/drawing/2014/main" id="{DF8626F0-2695-4ABF-B320-0A225843AC43}"/>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9219" name="文本占位符 2">
            <a:extLst>
              <a:ext uri="{FF2B5EF4-FFF2-40B4-BE49-F238E27FC236}">
                <a16:creationId xmlns:a16="http://schemas.microsoft.com/office/drawing/2014/main" id="{D0E44AA3-7A48-4720-9001-1B3652A7BB81}"/>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sym typeface="Arial" panose="020B0604020202020204" pitchFamily="34" charset="0"/>
              </a:rPr>
              <a:t>第三级</a:t>
            </a:r>
          </a:p>
          <a:p>
            <a:pPr lvl="3"/>
            <a:r>
              <a:rPr lang="zh-CN" altLang="en-US">
                <a:sym typeface="Arial" panose="020B0604020202020204" pitchFamily="34" charset="0"/>
              </a:rPr>
              <a:t>第四级</a:t>
            </a:r>
          </a:p>
          <a:p>
            <a:pPr lvl="4"/>
            <a:r>
              <a:rPr lang="zh-CN" altLang="en-US">
                <a:sym typeface="黑体" panose="02010609060101010101" pitchFamily="49" charset="-122"/>
              </a:rPr>
              <a:t>第五级</a:t>
            </a:r>
          </a:p>
        </p:txBody>
      </p:sp>
      <p:sp>
        <p:nvSpPr>
          <p:cNvPr id="9220" name="日期占位符 1">
            <a:extLst>
              <a:ext uri="{FF2B5EF4-FFF2-40B4-BE49-F238E27FC236}">
                <a16:creationId xmlns:a16="http://schemas.microsoft.com/office/drawing/2014/main" id="{003072B9-9B79-4A82-955A-F405F69C6E13}"/>
              </a:ext>
            </a:extLst>
          </p:cNvPr>
          <p:cNvSpPr>
            <a:spLocks noGrp="1"/>
          </p:cNvSpPr>
          <p:nvPr>
            <p:ph type="dt" sz="half"/>
          </p:nvPr>
        </p:nvSpPr>
        <p:spPr>
          <a:xfrm>
            <a:off x="838200" y="6356350"/>
            <a:ext cx="2743200" cy="365125"/>
          </a:xfrm>
          <a:prstGeom prst="rect">
            <a:avLst/>
          </a:prstGeom>
          <a:noFill/>
          <a:ln w="9525">
            <a:noFill/>
          </a:ln>
        </p:spPr>
        <p:txBody>
          <a:bodyPr anchor="ctr" anchorCtr="0"/>
          <a:lstStyle>
            <a:lvl1pP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F5459811-95D4-49E6-9A35-C636CA229B1A}" type="datetime1">
              <a:rPr lang="en-US" altLang="zh-CN"/>
              <a:pPr>
                <a:defRPr/>
              </a:pPr>
              <a:t>3/16/2025</a:t>
            </a:fld>
            <a:endParaRPr lang="en-US" altLang="zh-CN"/>
          </a:p>
        </p:txBody>
      </p:sp>
      <p:sp>
        <p:nvSpPr>
          <p:cNvPr id="9221" name="页脚占位符 2">
            <a:extLst>
              <a:ext uri="{FF2B5EF4-FFF2-40B4-BE49-F238E27FC236}">
                <a16:creationId xmlns:a16="http://schemas.microsoft.com/office/drawing/2014/main" id="{E978C679-CEE8-47E6-909C-40AA22F7188E}"/>
              </a:ext>
            </a:extLst>
          </p:cNvPr>
          <p:cNvSpPr>
            <a:spLocks noGrp="1"/>
          </p:cNvSpPr>
          <p:nvPr>
            <p:ph type="ftr" sz="quarter"/>
          </p:nvPr>
        </p:nvSpPr>
        <p:spPr>
          <a:xfrm>
            <a:off x="4038600" y="6356350"/>
            <a:ext cx="4114800" cy="365125"/>
          </a:xfrm>
          <a:prstGeom prst="rect">
            <a:avLst/>
          </a:prstGeom>
          <a:noFill/>
          <a:ln w="9525">
            <a:noFill/>
          </a:ln>
        </p:spPr>
        <p:txBody>
          <a:bodyPr anchor="ctr" anchorCtr="0"/>
          <a:lstStyle>
            <a:lvl1pPr algn="ct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endParaRPr lang="en-US" altLang="x-none"/>
          </a:p>
        </p:txBody>
      </p:sp>
      <p:sp>
        <p:nvSpPr>
          <p:cNvPr id="9222" name="灯片编号占位符 3">
            <a:extLst>
              <a:ext uri="{FF2B5EF4-FFF2-40B4-BE49-F238E27FC236}">
                <a16:creationId xmlns:a16="http://schemas.microsoft.com/office/drawing/2014/main" id="{BE04A530-66BA-4DC1-8732-D450DB2AF686}"/>
              </a:ext>
            </a:extLst>
          </p:cNvPr>
          <p:cNvSpPr>
            <a:spLocks noGrp="1"/>
          </p:cNvSpPr>
          <p:nvPr>
            <p:ph type="sldNum" sz="quarter"/>
          </p:nvPr>
        </p:nvSpPr>
        <p:spPr>
          <a:xfrm>
            <a:off x="8610600" y="6356350"/>
            <a:ext cx="2743200" cy="365125"/>
          </a:xfrm>
          <a:prstGeom prst="rect">
            <a:avLst/>
          </a:prstGeom>
          <a:noFill/>
          <a:ln w="9525">
            <a:noFill/>
          </a:ln>
        </p:spPr>
        <p:txBody>
          <a:bodyPr anchor="ctr" anchorCtr="0"/>
          <a:lstStyle>
            <a:lvl1pPr algn="r" eaLnBrk="1" hangingPunct="1">
              <a:buFont typeface="Arial" panose="020B0604020202020204" pitchFamily="34" charset="0"/>
              <a:buNone/>
              <a:defRPr sz="1200" noProof="1">
                <a:solidFill>
                  <a:srgbClr val="898989"/>
                </a:solidFill>
                <a:latin typeface="微软雅黑" panose="020B0503020204020204" pitchFamily="2" charset="-122"/>
                <a:ea typeface="微软雅黑" panose="020B0503020204020204" pitchFamily="2" charset="-122"/>
              </a:defRPr>
            </a:lvl1pPr>
          </a:lstStyle>
          <a:p>
            <a:pPr>
              <a:defRPr/>
            </a:pPr>
            <a:fld id="{EE63EEED-8754-408F-949D-E263D290042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lnSpc>
          <a:spcPct val="90000"/>
        </a:lnSpc>
        <a:spcBef>
          <a:spcPct val="0"/>
        </a:spcBef>
        <a:spcAft>
          <a:spcPct val="0"/>
        </a:spcAft>
        <a:tabLst>
          <a:tab pos="0" algn="dec"/>
        </a:tabLst>
        <a:defRPr kern="1200">
          <a:solidFill>
            <a:schemeClr val="tx2"/>
          </a:solidFill>
          <a:latin typeface="+mj-lt"/>
          <a:ea typeface="+mj-ea"/>
          <a:cs typeface="+mj-cs"/>
        </a:defRPr>
      </a:lvl1pPr>
      <a:lvl2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2pPr>
      <a:lvl3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3pPr>
      <a:lvl4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4pPr>
      <a:lvl5pPr algn="l" rtl="0" eaLnBrk="0" fontAlgn="base" hangingPunct="0">
        <a:lnSpc>
          <a:spcPct val="90000"/>
        </a:lnSpc>
        <a:spcBef>
          <a:spcPct val="0"/>
        </a:spcBef>
        <a:spcAft>
          <a:spcPct val="0"/>
        </a:spcAft>
        <a:tabLst>
          <a:tab pos="0" algn="dec"/>
        </a:tabLst>
        <a:defRPr>
          <a:solidFill>
            <a:schemeClr val="tx2"/>
          </a:solidFill>
          <a:latin typeface="Arial" panose="020B0604020202020204" pitchFamily="34" charset="0"/>
        </a:defRPr>
      </a:lvl5pPr>
      <a:lvl6pPr marL="4572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6pPr>
      <a:lvl7pPr marL="9144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7pPr>
      <a:lvl8pPr marL="13716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8pPr>
      <a:lvl9pPr marL="1828800" algn="l" rtl="0" fontAlgn="base">
        <a:lnSpc>
          <a:spcPct val="90000"/>
        </a:lnSpc>
        <a:spcBef>
          <a:spcPct val="0"/>
        </a:spcBef>
        <a:spcAft>
          <a:spcPct val="0"/>
        </a:spcAft>
        <a:tabLst>
          <a:tab pos="0" algn="l"/>
          <a:tab pos="0" algn="dec"/>
        </a:tabLst>
        <a:defRPr>
          <a:solidFill>
            <a:schemeClr val="tx2"/>
          </a:solidFill>
          <a:latin typeface="Arial" panose="020B0604020202020204" pitchFamily="34" charset="0"/>
        </a:defRPr>
      </a:lvl9pPr>
    </p:titleStyle>
    <p:bodyStyle>
      <a:lvl1pPr marL="228600" indent="-228600" algn="l" rtl="0" eaLnBrk="0" fontAlgn="b" latinLnBrk="1" hangingPunct="0">
        <a:lnSpc>
          <a:spcPct val="90000"/>
        </a:lnSpc>
        <a:spcBef>
          <a:spcPts val="1000"/>
        </a:spcBef>
        <a:spcAft>
          <a:spcPct val="0"/>
        </a:spcAft>
        <a:buFont typeface="Arial" panose="020B0604020202020204" pitchFamily="34" charset="0"/>
        <a:buChar char="•"/>
        <a:tabLst>
          <a:tab pos="0" algn="l"/>
          <a:tab pos="11113" algn="dec"/>
        </a:tabLst>
        <a:defRPr sz="3200" kern="1200">
          <a:solidFill>
            <a:schemeClr val="tx1"/>
          </a:solidFill>
          <a:latin typeface="+mn-lt"/>
          <a:ea typeface="+mn-ea"/>
          <a:cs typeface="+mn-cs"/>
        </a:defRPr>
      </a:lvl1pPr>
      <a:lvl2pPr marL="228600" lvl="1" indent="2286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defRPr>
      </a:lvl2pPr>
      <a:lvl3pPr marL="228600" lvl="2" indent="6858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3pPr>
      <a:lvl4pPr marL="228600" lvl="3" indent="11430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Arial" panose="020B0604020202020204" pitchFamily="34" charset="0"/>
        </a:defRPr>
      </a:lvl4pPr>
      <a:lvl5pPr marL="228600" lvl="4" indent="1600200" algn="l" rtl="0" eaLnBrk="0" fontAlgn="b" latinLnBrk="1" hangingPunct="0">
        <a:lnSpc>
          <a:spcPct val="90000"/>
        </a:lnSpc>
        <a:spcBef>
          <a:spcPts val="1000"/>
        </a:spcBef>
        <a:spcAft>
          <a:spcPct val="0"/>
        </a:spcAft>
        <a:buFont typeface="Arial" panose="020B0604020202020204" pitchFamily="34" charset="0"/>
        <a:tabLst>
          <a:tab pos="0" algn="l"/>
          <a:tab pos="11113" algn="dec"/>
        </a:tabLst>
        <a:defRPr sz="300" kern="1200">
          <a:solidFill>
            <a:schemeClr val="tx1"/>
          </a:solidFill>
          <a:latin typeface="Arial" panose="020B0604020202020204" pitchFamily="34" charset="0"/>
          <a:ea typeface="+mn-ea"/>
          <a:cs typeface="+mn-cs"/>
          <a:sym typeface="黑体" panose="02010609060101010101" pitchFamily="49" charset="-122"/>
        </a:defRPr>
      </a:lvl5pPr>
      <a:lvl6pPr marL="2514600" lvl="5"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6pPr>
      <a:lvl7pPr marL="2971800" lvl="6"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7pPr>
      <a:lvl8pPr marL="3429000" lvl="7"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8pPr>
      <a:lvl9pPr marL="3886200" lvl="8" indent="-228600" algn="l" defTabSz="914400" rtl="0" eaLnBrk="0" fontAlgn="b" latinLnBrk="1" hangingPunct="0">
        <a:lnSpc>
          <a:spcPct val="90000"/>
        </a:lnSpc>
        <a:spcBef>
          <a:spcPts val="1000"/>
        </a:spcBef>
        <a:spcAft>
          <a:spcPct val="0"/>
        </a:spcAft>
        <a:buFont typeface="Arial" panose="020B0604020202020204" pitchFamily="34" charset="0"/>
        <a:buNone/>
        <a:tabLst>
          <a:tab pos="0" algn="l"/>
          <a:tab pos="11430" algn="dec"/>
        </a:tabLst>
        <a:defRPr sz="300" kern="1200">
          <a:latin typeface="Arial" panose="020B0604020202020204" pitchFamily="34" charset="0"/>
          <a:ea typeface="+mn-ea"/>
          <a:cs typeface="+mn-cs"/>
          <a:sym typeface="黑体" panose="02010609060101010101" pitchFamily="1" charset="-122"/>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微软雅黑" panose="020B0503020204020204" pitchFamily="2" charset="-122"/>
          <a:ea typeface="微软雅黑" panose="020B0503020204020204"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4.xml"/></Relationships>
</file>

<file path=ppt/slides/_rels/slide1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4.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4.xml"/><Relationship Id="rId4" Type="http://schemas.openxmlformats.org/officeDocument/2006/relationships/image" Target="../media/image39.png"/></Relationships>
</file>

<file path=ppt/slides/_rels/slide1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84.xml"/><Relationship Id="rId4" Type="http://schemas.openxmlformats.org/officeDocument/2006/relationships/image" Target="../media/image41.jpeg"/></Relationships>
</file>

<file path=ppt/slides/_rels/slide1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7.png"/><Relationship Id="rId1" Type="http://schemas.openxmlformats.org/officeDocument/2006/relationships/slideLayout" Target="../slideLayouts/slideLayout84.xml"/><Relationship Id="rId4" Type="http://schemas.openxmlformats.org/officeDocument/2006/relationships/image" Target="../media/image43.jpg"/></Relationships>
</file>

<file path=ppt/slides/_rels/slide1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4.xml"/></Relationships>
</file>

<file path=ppt/slides/_rels/slide1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84.xml"/></Relationships>
</file>

<file path=ppt/slides/_rels/slide1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8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84.xml"/><Relationship Id="rId5" Type="http://schemas.openxmlformats.org/officeDocument/2006/relationships/image" Target="../media/image52.png"/><Relationship Id="rId4" Type="http://schemas.openxmlformats.org/officeDocument/2006/relationships/image" Target="../media/image51.png"/></Relationships>
</file>

<file path=ppt/slides/_rels/slide1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54.jpeg"/></Relationships>
</file>

<file path=ppt/slides/_rels/slide1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1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4.xml"/></Relationships>
</file>

<file path=ppt/slides/_rels/slide1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90" name="Picture 9" descr="https://p1.ssl.qhimgs1.com/sdr/400__/t016d74f5d8f7b6e7b1.jpg">
            <a:extLst>
              <a:ext uri="{FF2B5EF4-FFF2-40B4-BE49-F238E27FC236}">
                <a16:creationId xmlns:a16="http://schemas.microsoft.com/office/drawing/2014/main" id="{98AB50F1-8872-4AD9-8E93-D4C858656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68" t="6055" r="10196" b="14232"/>
          <a:stretch>
            <a:fillRect/>
          </a:stretch>
        </p:blipFill>
        <p:spPr bwMode="auto">
          <a:xfrm>
            <a:off x="0" y="0"/>
            <a:ext cx="20986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10">
            <a:extLst>
              <a:ext uri="{FF2B5EF4-FFF2-40B4-BE49-F238E27FC236}">
                <a16:creationId xmlns:a16="http://schemas.microsoft.com/office/drawing/2014/main" id="{328A5FE4-45F3-4786-9AD7-FE3DEDB40377}"/>
              </a:ext>
            </a:extLst>
          </p:cNvPr>
          <p:cNvSpPr txBox="1">
            <a:spLocks noChangeArrowheads="1"/>
          </p:cNvSpPr>
          <p:nvPr/>
        </p:nvSpPr>
        <p:spPr bwMode="auto">
          <a:xfrm>
            <a:off x="5902325" y="4397375"/>
            <a:ext cx="50641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400" b="1">
                <a:latin typeface="楷体_GB2312" pitchFamily="1" charset="-122"/>
                <a:ea typeface="楷体_GB2312" pitchFamily="1" charset="-122"/>
                <a:sym typeface="宋体" panose="02010600030101010101" pitchFamily="2" charset="-122"/>
              </a:rPr>
              <a:t>主讲人：</a:t>
            </a:r>
            <a:r>
              <a:rPr lang="zh-CN" altLang="en-US" sz="2400" b="1">
                <a:latin typeface="楷体" panose="02010609060101010101" pitchFamily="49" charset="-122"/>
                <a:ea typeface="楷体" panose="02010609060101010101" pitchFamily="49" charset="-122"/>
                <a:sym typeface="宋体" panose="02010600030101010101" pitchFamily="2" charset="-122"/>
              </a:rPr>
              <a:t>黄建炜</a:t>
            </a:r>
            <a:r>
              <a:rPr lang="en-US" altLang="zh-CN" sz="2400" b="1">
                <a:latin typeface="楷体" panose="02010609060101010101" pitchFamily="49" charset="-122"/>
                <a:ea typeface="楷体" panose="02010609060101010101" pitchFamily="49" charset="-122"/>
                <a:sym typeface="宋体" panose="02010600030101010101" pitchFamily="2" charset="-122"/>
              </a:rPr>
              <a:t> </a:t>
            </a:r>
            <a:endParaRPr lang="en-US" altLang="zh-CN" sz="2400" b="1">
              <a:latin typeface="楷体" panose="02010609060101010101" pitchFamily="49" charset="-122"/>
              <a:ea typeface="楷体"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400" b="1">
                <a:latin typeface="楷体_GB2312" pitchFamily="1" charset="-122"/>
                <a:ea typeface="楷体_GB2312" pitchFamily="1" charset="-122"/>
                <a:sym typeface="宋体" panose="02010600030101010101" pitchFamily="2" charset="-122"/>
              </a:rPr>
              <a:t>单  位：</a:t>
            </a:r>
            <a:r>
              <a:rPr lang="zh-CN" altLang="en-US" sz="2400" b="1">
                <a:latin typeface="楷体" panose="02010609060101010101" pitchFamily="49" charset="-122"/>
                <a:ea typeface="楷体" panose="02010609060101010101" pitchFamily="49" charset="-122"/>
                <a:sym typeface="宋体" panose="02010600030101010101" pitchFamily="2" charset="-122"/>
              </a:rPr>
              <a:t>陕西师范大学出版总社</a:t>
            </a:r>
          </a:p>
          <a:p>
            <a:pPr eaLnBrk="1" fontAlgn="base" latinLnBrk="0" hangingPunct="1">
              <a:lnSpc>
                <a:spcPct val="150000"/>
              </a:lnSpc>
              <a:spcBef>
                <a:spcPct val="0"/>
              </a:spcBef>
              <a:buFont typeface="Arial" panose="020B0604020202020204" pitchFamily="34" charset="0"/>
              <a:buNone/>
            </a:pPr>
            <a:r>
              <a:rPr lang="zh-CN" altLang="en-US" sz="2400" b="1">
                <a:latin typeface="楷体_GB2312" pitchFamily="1" charset="-122"/>
                <a:ea typeface="楷体_GB2312" pitchFamily="1" charset="-122"/>
                <a:sym typeface="宋体" panose="02010600030101010101" pitchFamily="2" charset="-122"/>
              </a:rPr>
              <a:t>        </a:t>
            </a:r>
            <a:r>
              <a:rPr lang="zh-CN" altLang="en-US" sz="2400" b="1">
                <a:latin typeface="楷体" panose="02010609060101010101" pitchFamily="49" charset="-122"/>
                <a:ea typeface="楷体" panose="02010609060101010101" pitchFamily="49" charset="-122"/>
                <a:sym typeface="宋体" panose="02010600030101010101" pitchFamily="2" charset="-122"/>
              </a:rPr>
              <a:t>中学政治教学参考编辑部</a:t>
            </a:r>
            <a:endParaRPr lang="zh-CN" altLang="en-US" sz="4000" b="1">
              <a:latin typeface="楷体" panose="02010609060101010101" pitchFamily="49" charset="-122"/>
              <a:ea typeface="楷体" panose="02010609060101010101" pitchFamily="49" charset="-122"/>
              <a:sym typeface="宋体" panose="02010600030101010101" pitchFamily="2" charset="-122"/>
            </a:endParaRPr>
          </a:p>
        </p:txBody>
      </p:sp>
      <p:sp>
        <p:nvSpPr>
          <p:cNvPr id="12292" name="文本框 4099">
            <a:extLst>
              <a:ext uri="{FF2B5EF4-FFF2-40B4-BE49-F238E27FC236}">
                <a16:creationId xmlns:a16="http://schemas.microsoft.com/office/drawing/2014/main" id="{C8886A7D-BECC-44A7-B89F-1BD2B72DAEDE}"/>
              </a:ext>
            </a:extLst>
          </p:cNvPr>
          <p:cNvSpPr txBox="1">
            <a:spLocks noChangeArrowheads="1"/>
          </p:cNvSpPr>
          <p:nvPr/>
        </p:nvSpPr>
        <p:spPr bwMode="auto">
          <a:xfrm>
            <a:off x="2058988" y="962025"/>
            <a:ext cx="9174162"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dirty="0">
                <a:solidFill>
                  <a:schemeClr val="bg2"/>
                </a:solidFill>
                <a:latin typeface="黑体" panose="02010609060101010101" pitchFamily="49" charset="-122"/>
                <a:ea typeface="黑体" panose="02010609060101010101" pitchFamily="49" charset="-122"/>
              </a:rPr>
              <a:t>好文章“好”在哪里？！</a:t>
            </a:r>
            <a:endParaRPr lang="en-US" altLang="zh-CN" sz="4400" b="1" dirty="0">
              <a:solidFill>
                <a:schemeClr val="bg2"/>
              </a:solidFill>
              <a:latin typeface="黑体" panose="02010609060101010101" pitchFamily="49" charset="-122"/>
              <a:ea typeface="黑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en-US" altLang="zh-CN" sz="4000" b="1" dirty="0">
                <a:solidFill>
                  <a:schemeClr val="bg2"/>
                </a:solidFill>
                <a:latin typeface="楷体" panose="02010609060101010101" pitchFamily="49" charset="-122"/>
                <a:ea typeface="楷体" panose="02010609060101010101" pitchFamily="49" charset="-122"/>
              </a:rPr>
              <a:t>——</a:t>
            </a:r>
            <a:r>
              <a:rPr lang="zh-CN" altLang="en-US" sz="4000" b="1" dirty="0">
                <a:solidFill>
                  <a:schemeClr val="bg2"/>
                </a:solidFill>
                <a:latin typeface="楷体" panose="02010609060101010101" pitchFamily="49" charset="-122"/>
                <a:ea typeface="楷体" panose="02010609060101010101" pitchFamily="49" charset="-122"/>
              </a:rPr>
              <a:t>以“论文修改与投稿要求”为例</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2" descr="新文档 2017-10-25_10">
            <a:extLst>
              <a:ext uri="{FF2B5EF4-FFF2-40B4-BE49-F238E27FC236}">
                <a16:creationId xmlns:a16="http://schemas.microsoft.com/office/drawing/2014/main" id="{9B7C2268-C151-4749-82F8-8DEC2FD65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328613"/>
            <a:ext cx="45497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图片 1" descr="IMG_20181217_090705">
            <a:extLst>
              <a:ext uri="{FF2B5EF4-FFF2-40B4-BE49-F238E27FC236}">
                <a16:creationId xmlns:a16="http://schemas.microsoft.com/office/drawing/2014/main" id="{70C6698E-D0A3-4292-9ABB-836E3D9F8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338" y="328613"/>
            <a:ext cx="4494212"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3"/>
          <p:cNvSpPr txBox="1"/>
          <p:nvPr/>
        </p:nvSpPr>
        <p:spPr>
          <a:xfrm>
            <a:off x="5702300" y="2995613"/>
            <a:ext cx="4371975" cy="2528887"/>
          </a:xfrm>
          <a:prstGeom prst="rect">
            <a:avLst/>
          </a:prstGeom>
          <a:noFill/>
          <a:ln w="9525">
            <a:noFill/>
          </a:ln>
        </p:spPr>
        <p:txBody>
          <a:bodyPr anchor="t" anchorCtr="0">
            <a:spAutoFit/>
          </a:bodyPr>
          <a:lstStyle/>
          <a:p>
            <a:pPr algn="ctr" defTabSz="914400">
              <a:tabLst>
                <a:tab pos="0" algn="l"/>
              </a:tabLst>
            </a:pPr>
            <a:r>
              <a:rPr lang="zh-CN" altLang="en-US" sz="4000" b="1" dirty="0">
                <a:latin typeface="楷体" panose="02010609060101010101" pitchFamily="49" charset="-122"/>
                <a:ea typeface="仿宋" panose="02010609060101010101" pitchFamily="49" charset="-122"/>
              </a:rPr>
              <a:t>放在床头</a:t>
            </a:r>
          </a:p>
          <a:p>
            <a:pPr algn="ctr" defTabSz="914400">
              <a:tabLst>
                <a:tab pos="0" algn="l"/>
              </a:tabLst>
            </a:pPr>
            <a:r>
              <a:rPr lang="zh-CN" altLang="en-US" sz="4000" b="1" dirty="0">
                <a:latin typeface="楷体" panose="02010609060101010101" pitchFamily="49" charset="-122"/>
                <a:ea typeface="仿宋" panose="02010609060101010101" pitchFamily="49" charset="-122"/>
              </a:rPr>
              <a:t>放在案头</a:t>
            </a:r>
          </a:p>
          <a:p>
            <a:pPr algn="ctr" defTabSz="914400">
              <a:tabLst>
                <a:tab pos="0" algn="l"/>
              </a:tabLst>
            </a:pPr>
            <a:r>
              <a:rPr lang="zh-CN" altLang="en-US" sz="4000" b="1" dirty="0">
                <a:latin typeface="楷体" panose="02010609060101010101" pitchFamily="49" charset="-122"/>
                <a:ea typeface="仿宋" panose="02010609060101010101" pitchFamily="49" charset="-122"/>
              </a:rPr>
              <a:t>随时圈点勾画</a:t>
            </a:r>
          </a:p>
          <a:p>
            <a:pPr algn="ctr" defTabSz="914400">
              <a:tabLst>
                <a:tab pos="0" algn="l"/>
              </a:tabLst>
            </a:pPr>
            <a:r>
              <a:rPr lang="zh-CN" altLang="en-US" sz="4000" b="1" dirty="0">
                <a:latin typeface="楷体" panose="02010609060101010101" pitchFamily="49" charset="-122"/>
                <a:ea typeface="仿宋" panose="02010609060101010101" pitchFamily="49" charset="-122"/>
              </a:rPr>
              <a:t>牢牢记在心头</a:t>
            </a:r>
          </a:p>
        </p:txBody>
      </p:sp>
      <p:sp>
        <p:nvSpPr>
          <p:cNvPr id="75778" name="Text Box 4"/>
          <p:cNvSpPr txBox="1"/>
          <p:nvPr/>
        </p:nvSpPr>
        <p:spPr>
          <a:xfrm>
            <a:off x="5535613" y="625475"/>
            <a:ext cx="5145087" cy="1938338"/>
          </a:xfrm>
          <a:prstGeom prst="rect">
            <a:avLst/>
          </a:prstGeom>
          <a:noFill/>
          <a:ln w="9525">
            <a:noFill/>
          </a:ln>
        </p:spPr>
        <p:txBody>
          <a:bodyPr anchor="t" anchorCtr="0">
            <a:spAutoFit/>
          </a:bodyPr>
          <a:lstStyle/>
          <a:p>
            <a:pPr defTabSz="914400">
              <a:lnSpc>
                <a:spcPct val="150000"/>
              </a:lnSpc>
              <a:tabLst>
                <a:tab pos="0" algn="l"/>
              </a:tabLst>
            </a:pPr>
            <a:r>
              <a:rPr lang="en-US" altLang="zh-CN" sz="3600" b="1" dirty="0">
                <a:solidFill>
                  <a:srgbClr val="FF0000"/>
                </a:solidFill>
                <a:latin typeface="楷体" panose="02010609060101010101" pitchFamily="49" charset="-122"/>
                <a:ea typeface="楷体" panose="02010609060101010101" pitchFamily="49" charset="-122"/>
              </a:rPr>
              <a:t>   </a:t>
            </a:r>
            <a:r>
              <a:rPr lang="zh-CN" altLang="en-US" sz="4400" b="1" dirty="0">
                <a:solidFill>
                  <a:srgbClr val="FF0000"/>
                </a:solidFill>
                <a:latin typeface="黑体" panose="02010609060101010101" pitchFamily="49" charset="-122"/>
                <a:ea typeface="黑体" panose="02010609060101010101" pitchFamily="49" charset="-122"/>
              </a:rPr>
              <a:t>读刊</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品刊</a:t>
            </a:r>
            <a:r>
              <a:rPr lang="en-US" altLang="zh-CN" sz="4400" b="1" dirty="0">
                <a:solidFill>
                  <a:srgbClr val="FF0000"/>
                </a:solidFill>
                <a:latin typeface="黑体" panose="02010609060101010101" pitchFamily="49" charset="-122"/>
                <a:ea typeface="黑体" panose="02010609060101010101" pitchFamily="49" charset="-122"/>
              </a:rPr>
              <a:t>•</a:t>
            </a:r>
            <a:r>
              <a:rPr lang="zh-CN" altLang="en-US" sz="4400" b="1" dirty="0">
                <a:solidFill>
                  <a:srgbClr val="FF0000"/>
                </a:solidFill>
                <a:latin typeface="黑体" panose="02010609060101010101" pitchFamily="49" charset="-122"/>
                <a:ea typeface="黑体" panose="02010609060101010101" pitchFamily="49" charset="-122"/>
              </a:rPr>
              <a:t>用刊</a:t>
            </a:r>
            <a:endParaRPr lang="zh-CN" altLang="en-US" sz="3600" b="1" dirty="0">
              <a:solidFill>
                <a:srgbClr val="FF0000"/>
              </a:solidFill>
              <a:latin typeface="黑体" panose="02010609060101010101" pitchFamily="49" charset="-122"/>
              <a:ea typeface="黑体" panose="02010609060101010101" pitchFamily="49" charset="-122"/>
            </a:endParaRPr>
          </a:p>
          <a:p>
            <a:pPr defTabSz="914400">
              <a:lnSpc>
                <a:spcPct val="150000"/>
              </a:lnSpc>
              <a:tabLst>
                <a:tab pos="0" algn="l"/>
              </a:tabLst>
            </a:pPr>
            <a:r>
              <a:rPr lang="en-US" altLang="zh-CN" sz="3600" b="1" dirty="0">
                <a:solidFill>
                  <a:srgbClr val="FF0000"/>
                </a:solidFill>
                <a:latin typeface="楷体" panose="02010609060101010101" pitchFamily="49" charset="-122"/>
                <a:ea typeface="楷体" panose="02010609060101010101" pitchFamily="49" charset="-122"/>
              </a:rPr>
              <a:t>  ——</a:t>
            </a:r>
            <a:r>
              <a:rPr lang="zh-CN" altLang="en-US" sz="3600" b="1" dirty="0">
                <a:solidFill>
                  <a:srgbClr val="FF0000"/>
                </a:solidFill>
                <a:latin typeface="楷体" panose="02010609060101010101" pitchFamily="49" charset="-122"/>
                <a:ea typeface="楷体" panose="02010609060101010101" pitchFamily="49" charset="-122"/>
              </a:rPr>
              <a:t>理直气壮去订刊</a:t>
            </a:r>
            <a:endParaRPr lang="zh-CN" altLang="en-US"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371DE775-9DD8-4BF9-98F8-F7C57BE31D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792" y="396112"/>
            <a:ext cx="4700508" cy="606577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文本框 1"/>
          <p:cNvSpPr txBox="1"/>
          <p:nvPr/>
        </p:nvSpPr>
        <p:spPr>
          <a:xfrm>
            <a:off x="517525" y="214313"/>
            <a:ext cx="3311525" cy="830262"/>
          </a:xfrm>
          <a:prstGeom prst="rect">
            <a:avLst/>
          </a:prstGeom>
          <a:noFill/>
          <a:ln w="9525">
            <a:noFill/>
          </a:ln>
        </p:spPr>
        <p:txBody>
          <a:bodyPr anchor="t" anchorCtr="0">
            <a:spAutoFit/>
          </a:bodyPr>
          <a:lstStyle/>
          <a:p>
            <a:pPr defTabSz="914400">
              <a:tabLst>
                <a:tab pos="0" algn="l"/>
              </a:tabLst>
            </a:pPr>
            <a:r>
              <a:rPr lang="en-US" altLang="zh-CN" sz="4800" dirty="0">
                <a:solidFill>
                  <a:srgbClr val="0070C0"/>
                </a:solidFill>
                <a:latin typeface="华文中宋" panose="02010600040101010101" pitchFamily="2" charset="-122"/>
                <a:ea typeface="华文中宋" panose="02010600040101010101" pitchFamily="2" charset="-122"/>
              </a:rPr>
              <a:t>2.</a:t>
            </a:r>
            <a:r>
              <a:rPr lang="zh-CN" altLang="en-US" sz="4800" dirty="0">
                <a:solidFill>
                  <a:srgbClr val="0070C0"/>
                </a:solidFill>
                <a:latin typeface="华文中宋" panose="02010600040101010101" pitchFamily="2" charset="-122"/>
                <a:ea typeface="华文中宋" panose="02010600040101010101" pitchFamily="2" charset="-122"/>
              </a:rPr>
              <a:t>研究选题</a:t>
            </a:r>
          </a:p>
        </p:txBody>
      </p:sp>
      <p:pic>
        <p:nvPicPr>
          <p:cNvPr id="3" name="图片 2">
            <a:extLst>
              <a:ext uri="{FF2B5EF4-FFF2-40B4-BE49-F238E27FC236}">
                <a16:creationId xmlns:a16="http://schemas.microsoft.com/office/drawing/2014/main" id="{439394D5-1E2A-432C-BD78-5AC8A572B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4197" y="214313"/>
            <a:ext cx="4979963" cy="6369367"/>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1"/>
          <p:cNvSpPr txBox="1"/>
          <p:nvPr/>
        </p:nvSpPr>
        <p:spPr>
          <a:xfrm>
            <a:off x="323557" y="239151"/>
            <a:ext cx="9481625" cy="646331"/>
          </a:xfrm>
          <a:prstGeom prst="rect">
            <a:avLst/>
          </a:prstGeom>
          <a:noFill/>
          <a:ln w="9525">
            <a:noFill/>
          </a:ln>
        </p:spPr>
        <p:txBody>
          <a:bodyPr wrap="square" anchor="t" anchorCtr="0">
            <a:spAutoFit/>
          </a:bodyPr>
          <a:lstStyle/>
          <a:p>
            <a:pPr defTabSz="914400">
              <a:tabLst>
                <a:tab pos="0" algn="l"/>
              </a:tabLst>
            </a:pPr>
            <a:r>
              <a:rPr lang="zh-CN" altLang="en-US" sz="3600" dirty="0">
                <a:solidFill>
                  <a:srgbClr val="FF0000"/>
                </a:solidFill>
                <a:latin typeface="黑体" panose="02010609060101010101" pitchFamily="49" charset="-122"/>
                <a:ea typeface="黑体" panose="02010609060101010101" pitchFamily="49" charset="-122"/>
                <a:sym typeface="黑体" panose="02010609060101010101" pitchFamily="49" charset="-122"/>
              </a:rPr>
              <a:t>●本刊</a:t>
            </a:r>
            <a:r>
              <a:rPr lang="zh-CN" altLang="en-US" sz="3600" dirty="0">
                <a:solidFill>
                  <a:srgbClr val="FF0000"/>
                </a:solidFill>
                <a:latin typeface="黑体" panose="02010609060101010101" pitchFamily="49" charset="-122"/>
                <a:ea typeface="黑体" panose="02010609060101010101" pitchFamily="49" charset="-122"/>
              </a:rPr>
              <a:t>202</a:t>
            </a:r>
            <a:r>
              <a:rPr lang="en-US" altLang="zh-CN" sz="3600" dirty="0">
                <a:solidFill>
                  <a:srgbClr val="FF0000"/>
                </a:solidFill>
                <a:latin typeface="黑体" panose="02010609060101010101" pitchFamily="49" charset="-122"/>
                <a:ea typeface="黑体" panose="02010609060101010101" pitchFamily="49" charset="-122"/>
              </a:rPr>
              <a:t>5</a:t>
            </a:r>
            <a:r>
              <a:rPr lang="zh-CN" altLang="en-US" sz="3600" dirty="0">
                <a:solidFill>
                  <a:srgbClr val="FF0000"/>
                </a:solidFill>
                <a:latin typeface="黑体" panose="02010609060101010101" pitchFamily="49" charset="-122"/>
                <a:ea typeface="黑体" panose="02010609060101010101" pitchFamily="49" charset="-122"/>
              </a:rPr>
              <a:t>年度重点选题与用稿方向</a:t>
            </a:r>
            <a:r>
              <a:rPr lang="zh-CN" altLang="en-US" sz="3600" dirty="0">
                <a:solidFill>
                  <a:srgbClr val="FF0000"/>
                </a:solidFill>
                <a:latin typeface="微软雅黑" panose="020B0503020204020204" pitchFamily="34" charset="-122"/>
                <a:ea typeface="微软雅黑" panose="020B0503020204020204" pitchFamily="34" charset="-122"/>
              </a:rPr>
              <a:t>   </a:t>
            </a:r>
          </a:p>
        </p:txBody>
      </p:sp>
      <p:sp>
        <p:nvSpPr>
          <p:cNvPr id="5" name="文本框 86019">
            <a:extLst>
              <a:ext uri="{FF2B5EF4-FFF2-40B4-BE49-F238E27FC236}">
                <a16:creationId xmlns:a16="http://schemas.microsoft.com/office/drawing/2014/main" id="{4A510760-AFC5-4EAA-B5E4-0002E2EA6B19}"/>
              </a:ext>
            </a:extLst>
          </p:cNvPr>
          <p:cNvSpPr txBox="1">
            <a:spLocks noChangeArrowheads="1"/>
          </p:cNvSpPr>
          <p:nvPr/>
        </p:nvSpPr>
        <p:spPr bwMode="auto">
          <a:xfrm>
            <a:off x="1111349" y="1378634"/>
            <a:ext cx="8693834" cy="440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a:lnSpc>
                <a:spcPct val="150000"/>
              </a:lnSpc>
            </a:pPr>
            <a:r>
              <a:rPr lang="zh-CN" altLang="zh-CN" sz="3200" dirty="0">
                <a:latin typeface="黑体" panose="02010609060101010101" pitchFamily="49" charset="-122"/>
                <a:ea typeface="黑体" panose="02010609060101010101" pitchFamily="49" charset="-122"/>
              </a:rPr>
              <a:t>◎重点方向一</a:t>
            </a:r>
            <a:r>
              <a:rPr lang="en-US" altLang="zh-CN" sz="3200" dirty="0">
                <a:latin typeface="黑体" panose="02010609060101010101" pitchFamily="49" charset="-122"/>
                <a:ea typeface="黑体" panose="02010609060101010101" pitchFamily="49" charset="-122"/>
              </a:rPr>
              <a:t>  </a:t>
            </a:r>
            <a:r>
              <a:rPr lang="zh-CN" altLang="zh-CN" sz="3200" dirty="0">
                <a:latin typeface="黑体" panose="02010609060101010101" pitchFamily="49" charset="-122"/>
                <a:ea typeface="黑体" panose="02010609060101010101" pitchFamily="49" charset="-122"/>
              </a:rPr>
              <a:t>政治性</a:t>
            </a:r>
          </a:p>
          <a:p>
            <a:pPr>
              <a:lnSpc>
                <a:spcPct val="150000"/>
              </a:lnSpc>
            </a:pPr>
            <a:r>
              <a:rPr lang="en-US" altLang="zh-CN" sz="3200" dirty="0">
                <a:latin typeface="楷体" panose="02010609060101010101" pitchFamily="49" charset="-122"/>
                <a:ea typeface="楷体" panose="02010609060101010101" pitchFamily="49" charset="-122"/>
              </a:rPr>
              <a:t>1.</a:t>
            </a:r>
            <a:r>
              <a:rPr lang="zh-CN" altLang="zh-CN" sz="3200" dirty="0">
                <a:latin typeface="楷体" panose="02010609060101010101" pitchFamily="49" charset="-122"/>
                <a:ea typeface="楷体" panose="02010609060101010101" pitchFamily="49" charset="-122"/>
              </a:rPr>
              <a:t>党的二十届三中全会精神引领思政课教学</a:t>
            </a:r>
            <a:endParaRPr lang="zh-CN" altLang="zh-CN" sz="3200" b="1" dirty="0">
              <a:latin typeface="楷体" panose="02010609060101010101" pitchFamily="49" charset="-122"/>
              <a:ea typeface="楷体" panose="02010609060101010101" pitchFamily="49" charset="-122"/>
            </a:endParaRPr>
          </a:p>
          <a:p>
            <a:pPr>
              <a:lnSpc>
                <a:spcPct val="150000"/>
              </a:lnSpc>
            </a:pPr>
            <a:r>
              <a:rPr lang="en-US" altLang="zh-CN" sz="3200" dirty="0">
                <a:latin typeface="楷体" panose="02010609060101010101" pitchFamily="49" charset="-122"/>
                <a:ea typeface="楷体" panose="02010609060101010101" pitchFamily="49" charset="-122"/>
              </a:rPr>
              <a:t>2.</a:t>
            </a:r>
            <a:r>
              <a:rPr lang="zh-CN" altLang="zh-CN" sz="3200" dirty="0">
                <a:latin typeface="楷体" panose="02010609060101010101" pitchFamily="49" charset="-122"/>
                <a:ea typeface="楷体" panose="02010609060101010101" pitchFamily="49" charset="-122"/>
              </a:rPr>
              <a:t>学习贯彻全国教育大会精神</a:t>
            </a:r>
          </a:p>
          <a:p>
            <a:pPr>
              <a:lnSpc>
                <a:spcPct val="150000"/>
              </a:lnSpc>
            </a:pPr>
            <a:r>
              <a:rPr lang="en-US" altLang="zh-CN" sz="3200" dirty="0">
                <a:latin typeface="楷体" panose="02010609060101010101" pitchFamily="49" charset="-122"/>
                <a:ea typeface="楷体" panose="02010609060101010101" pitchFamily="49" charset="-122"/>
              </a:rPr>
              <a:t>3.</a:t>
            </a:r>
            <a:r>
              <a:rPr lang="zh-CN" altLang="zh-CN" sz="3200" dirty="0">
                <a:latin typeface="楷体" panose="02010609060101010101" pitchFamily="49" charset="-122"/>
                <a:ea typeface="楷体" panose="02010609060101010101" pitchFamily="49" charset="-122"/>
              </a:rPr>
              <a:t>文化强国背景下青年的使命与担当</a:t>
            </a:r>
          </a:p>
          <a:p>
            <a:pPr>
              <a:lnSpc>
                <a:spcPct val="150000"/>
              </a:lnSpc>
            </a:pPr>
            <a:r>
              <a:rPr lang="en-US" altLang="zh-CN" sz="3200" dirty="0">
                <a:latin typeface="楷体" panose="02010609060101010101" pitchFamily="49" charset="-122"/>
                <a:ea typeface="楷体" panose="02010609060101010101" pitchFamily="49" charset="-122"/>
              </a:rPr>
              <a:t>4.</a:t>
            </a:r>
            <a:r>
              <a:rPr lang="zh-CN" altLang="zh-CN" sz="3200" dirty="0">
                <a:latin typeface="楷体" panose="02010609060101010101" pitchFamily="49" charset="-122"/>
                <a:ea typeface="楷体" panose="02010609060101010101" pitchFamily="49" charset="-122"/>
              </a:rPr>
              <a:t>广泛践行社会主义核心价值观研究</a:t>
            </a:r>
          </a:p>
          <a:p>
            <a:pPr>
              <a:lnSpc>
                <a:spcPct val="150000"/>
              </a:lnSpc>
            </a:pPr>
            <a:r>
              <a:rPr lang="en-US" altLang="zh-CN" sz="3200" dirty="0">
                <a:latin typeface="楷体" panose="02010609060101010101" pitchFamily="49" charset="-122"/>
                <a:ea typeface="楷体" panose="02010609060101010101" pitchFamily="49" charset="-122"/>
              </a:rPr>
              <a:t>5.</a:t>
            </a:r>
            <a:r>
              <a:rPr lang="zh-CN" altLang="zh-CN" sz="3200" dirty="0">
                <a:latin typeface="楷体" panose="02010609060101010101" pitchFamily="49" charset="-122"/>
                <a:ea typeface="楷体" panose="02010609060101010101" pitchFamily="49" charset="-122"/>
              </a:rPr>
              <a:t>重大主题教育融入思政课教学</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1"/>
          <p:cNvSpPr txBox="1"/>
          <p:nvPr/>
        </p:nvSpPr>
        <p:spPr>
          <a:xfrm>
            <a:off x="323557" y="239151"/>
            <a:ext cx="9481625" cy="646331"/>
          </a:xfrm>
          <a:prstGeom prst="rect">
            <a:avLst/>
          </a:prstGeom>
          <a:noFill/>
          <a:ln w="9525">
            <a:noFill/>
          </a:ln>
        </p:spPr>
        <p:txBody>
          <a:bodyPr wrap="square" anchor="t" anchorCtr="0">
            <a:spAutoFit/>
          </a:bodyPr>
          <a:lstStyle/>
          <a:p>
            <a:pPr defTabSz="914400">
              <a:tabLst>
                <a:tab pos="0" algn="l"/>
              </a:tabLst>
            </a:pPr>
            <a:r>
              <a:rPr lang="zh-CN" altLang="en-US" sz="3600" dirty="0">
                <a:solidFill>
                  <a:srgbClr val="FF0000"/>
                </a:solidFill>
                <a:latin typeface="黑体" panose="02010609060101010101" pitchFamily="49" charset="-122"/>
                <a:ea typeface="黑体" panose="02010609060101010101" pitchFamily="49" charset="-122"/>
                <a:sym typeface="黑体" panose="02010609060101010101" pitchFamily="49" charset="-122"/>
              </a:rPr>
              <a:t>●本刊</a:t>
            </a:r>
            <a:r>
              <a:rPr lang="zh-CN" altLang="en-US" sz="3600" dirty="0">
                <a:solidFill>
                  <a:srgbClr val="FF0000"/>
                </a:solidFill>
                <a:latin typeface="黑体" panose="02010609060101010101" pitchFamily="49" charset="-122"/>
                <a:ea typeface="黑体" panose="02010609060101010101" pitchFamily="49" charset="-122"/>
              </a:rPr>
              <a:t>202</a:t>
            </a:r>
            <a:r>
              <a:rPr lang="en-US" altLang="zh-CN" sz="3600" dirty="0">
                <a:solidFill>
                  <a:srgbClr val="FF0000"/>
                </a:solidFill>
                <a:latin typeface="黑体" panose="02010609060101010101" pitchFamily="49" charset="-122"/>
                <a:ea typeface="黑体" panose="02010609060101010101" pitchFamily="49" charset="-122"/>
              </a:rPr>
              <a:t>5</a:t>
            </a:r>
            <a:r>
              <a:rPr lang="zh-CN" altLang="en-US" sz="3600" dirty="0">
                <a:solidFill>
                  <a:srgbClr val="FF0000"/>
                </a:solidFill>
                <a:latin typeface="黑体" panose="02010609060101010101" pitchFamily="49" charset="-122"/>
                <a:ea typeface="黑体" panose="02010609060101010101" pitchFamily="49" charset="-122"/>
              </a:rPr>
              <a:t>年度重点选题与用稿方向</a:t>
            </a:r>
            <a:r>
              <a:rPr lang="zh-CN" altLang="en-US" sz="3600" dirty="0">
                <a:solidFill>
                  <a:srgbClr val="FF0000"/>
                </a:solidFill>
                <a:latin typeface="微软雅黑" panose="020B0503020204020204" pitchFamily="34" charset="-122"/>
                <a:ea typeface="微软雅黑" panose="020B0503020204020204" pitchFamily="34" charset="-122"/>
              </a:rPr>
              <a:t>   </a:t>
            </a:r>
          </a:p>
        </p:txBody>
      </p:sp>
      <p:pic>
        <p:nvPicPr>
          <p:cNvPr id="79875" name="图片 1" descr="C:/Users/HP/AppData/Local/Temp/picturecompress_20211223180656/output_1.pngoutput_1"/>
          <p:cNvPicPr>
            <a:picLocks noChangeAspect="1"/>
          </p:cNvPicPr>
          <p:nvPr/>
        </p:nvPicPr>
        <p:blipFill>
          <a:blip r:embed="rId2"/>
          <a:stretch>
            <a:fillRect/>
          </a:stretch>
        </p:blipFill>
        <p:spPr>
          <a:xfrm>
            <a:off x="61913" y="20400963"/>
            <a:ext cx="4689475" cy="6675437"/>
          </a:xfrm>
          <a:prstGeom prst="rect">
            <a:avLst/>
          </a:prstGeom>
          <a:noFill/>
          <a:ln w="9525">
            <a:noFill/>
          </a:ln>
        </p:spPr>
      </p:pic>
      <p:sp>
        <p:nvSpPr>
          <p:cNvPr id="5" name="文本框 86019">
            <a:extLst>
              <a:ext uri="{FF2B5EF4-FFF2-40B4-BE49-F238E27FC236}">
                <a16:creationId xmlns:a16="http://schemas.microsoft.com/office/drawing/2014/main" id="{4A510760-AFC5-4EAA-B5E4-0002E2EA6B19}"/>
              </a:ext>
            </a:extLst>
          </p:cNvPr>
          <p:cNvSpPr txBox="1">
            <a:spLocks noChangeArrowheads="1"/>
          </p:cNvSpPr>
          <p:nvPr/>
        </p:nvSpPr>
        <p:spPr bwMode="auto">
          <a:xfrm>
            <a:off x="1111349" y="1378634"/>
            <a:ext cx="8693834" cy="45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a:lnSpc>
                <a:spcPct val="150000"/>
              </a:lnSpc>
            </a:pPr>
            <a:r>
              <a:rPr lang="zh-CN" altLang="zh-CN" sz="3600" dirty="0">
                <a:latin typeface="黑体" panose="02010609060101010101" pitchFamily="49" charset="-122"/>
                <a:ea typeface="黑体" panose="02010609060101010101" pitchFamily="49" charset="-122"/>
              </a:rPr>
              <a:t>◎重点方向</a:t>
            </a:r>
            <a:r>
              <a:rPr lang="zh-CN" altLang="en-US" sz="3600" dirty="0">
                <a:latin typeface="黑体" panose="02010609060101010101" pitchFamily="49" charset="-122"/>
                <a:ea typeface="黑体" panose="02010609060101010101" pitchFamily="49" charset="-122"/>
              </a:rPr>
              <a:t>二</a:t>
            </a:r>
            <a:r>
              <a:rPr lang="en-US" altLang="zh-CN" sz="3600" dirty="0">
                <a:latin typeface="黑体" panose="02010609060101010101" pitchFamily="49" charset="-122"/>
                <a:ea typeface="黑体" panose="02010609060101010101" pitchFamily="49" charset="-122"/>
              </a:rPr>
              <a:t>  </a:t>
            </a:r>
            <a:r>
              <a:rPr lang="zh-CN" altLang="en-US" sz="3600" dirty="0">
                <a:latin typeface="黑体" panose="02010609060101010101" pitchFamily="49" charset="-122"/>
                <a:ea typeface="黑体" panose="02010609060101010101" pitchFamily="49" charset="-122"/>
              </a:rPr>
              <a:t>学理</a:t>
            </a:r>
            <a:r>
              <a:rPr lang="zh-CN" altLang="zh-CN" sz="3600" dirty="0">
                <a:latin typeface="黑体" panose="02010609060101010101" pitchFamily="49" charset="-122"/>
                <a:ea typeface="黑体" panose="02010609060101010101" pitchFamily="49" charset="-122"/>
              </a:rPr>
              <a:t>性</a:t>
            </a:r>
          </a:p>
          <a:p>
            <a:pPr>
              <a:lnSpc>
                <a:spcPct val="150000"/>
              </a:lnSpc>
            </a:pPr>
            <a:r>
              <a:rPr lang="en-US" altLang="zh-CN" sz="3200" dirty="0">
                <a:latin typeface="楷体" panose="02010609060101010101" pitchFamily="49" charset="-122"/>
                <a:ea typeface="楷体" panose="02010609060101010101" pitchFamily="49" charset="-122"/>
              </a:rPr>
              <a:t>6.</a:t>
            </a:r>
            <a:r>
              <a:rPr lang="zh-CN" altLang="zh-CN" sz="3200" dirty="0">
                <a:latin typeface="楷体" panose="02010609060101010101" pitchFamily="49" charset="-122"/>
                <a:ea typeface="楷体" panose="02010609060101010101" pitchFamily="49" charset="-122"/>
              </a:rPr>
              <a:t>素养导向的思政学科课程与教学论</a:t>
            </a:r>
          </a:p>
          <a:p>
            <a:pPr>
              <a:lnSpc>
                <a:spcPct val="150000"/>
              </a:lnSpc>
            </a:pPr>
            <a:r>
              <a:rPr lang="en-US" altLang="zh-CN" sz="3200" dirty="0">
                <a:latin typeface="楷体" panose="02010609060101010101" pitchFamily="49" charset="-122"/>
                <a:ea typeface="楷体" panose="02010609060101010101" pitchFamily="49" charset="-122"/>
              </a:rPr>
              <a:t>7.</a:t>
            </a:r>
            <a:r>
              <a:rPr lang="zh-CN" altLang="zh-CN" sz="3200" dirty="0">
                <a:latin typeface="楷体" panose="02010609060101010101" pitchFamily="49" charset="-122"/>
                <a:ea typeface="楷体" panose="02010609060101010101" pitchFamily="49" charset="-122"/>
              </a:rPr>
              <a:t>课程标准分析与统编教材解读</a:t>
            </a:r>
          </a:p>
          <a:p>
            <a:pPr>
              <a:lnSpc>
                <a:spcPct val="150000"/>
              </a:lnSpc>
            </a:pPr>
            <a:r>
              <a:rPr lang="en-US" altLang="zh-CN" sz="3200" dirty="0">
                <a:latin typeface="楷体" panose="02010609060101010101" pitchFamily="49" charset="-122"/>
                <a:ea typeface="楷体" panose="02010609060101010101" pitchFamily="49" charset="-122"/>
              </a:rPr>
              <a:t>8.</a:t>
            </a:r>
            <a:r>
              <a:rPr lang="zh-CN" altLang="zh-CN" sz="3200" dirty="0">
                <a:latin typeface="楷体" panose="02010609060101010101" pitchFamily="49" charset="-122"/>
                <a:ea typeface="楷体" panose="02010609060101010101" pitchFamily="49" charset="-122"/>
              </a:rPr>
              <a:t>大中小学思想政治教育一体化建设</a:t>
            </a:r>
          </a:p>
          <a:p>
            <a:pPr>
              <a:lnSpc>
                <a:spcPct val="150000"/>
              </a:lnSpc>
            </a:pPr>
            <a:r>
              <a:rPr lang="en-US" altLang="zh-CN" sz="3200" dirty="0">
                <a:latin typeface="楷体" panose="02010609060101010101" pitchFamily="49" charset="-122"/>
                <a:ea typeface="楷体" panose="02010609060101010101" pitchFamily="49" charset="-122"/>
              </a:rPr>
              <a:t>9.</a:t>
            </a:r>
            <a:r>
              <a:rPr lang="zh-CN" altLang="zh-CN" sz="3200" dirty="0">
                <a:latin typeface="楷体" panose="02010609060101010101" pitchFamily="49" charset="-122"/>
                <a:ea typeface="楷体" panose="02010609060101010101" pitchFamily="49" charset="-122"/>
              </a:rPr>
              <a:t>活动型学科课程的学理阐释</a:t>
            </a:r>
          </a:p>
          <a:p>
            <a:pPr>
              <a:lnSpc>
                <a:spcPct val="150000"/>
              </a:lnSpc>
            </a:pPr>
            <a:r>
              <a:rPr lang="en-US" altLang="zh-CN" sz="3200" dirty="0">
                <a:latin typeface="楷体" panose="02010609060101010101" pitchFamily="49" charset="-122"/>
                <a:ea typeface="楷体" panose="02010609060101010101" pitchFamily="49" charset="-122"/>
              </a:rPr>
              <a:t>10.</a:t>
            </a:r>
            <a:r>
              <a:rPr lang="zh-CN" altLang="zh-CN" sz="3200" dirty="0">
                <a:latin typeface="楷体" panose="02010609060101010101" pitchFamily="49" charset="-122"/>
                <a:ea typeface="楷体" panose="02010609060101010101" pitchFamily="49" charset="-122"/>
              </a:rPr>
              <a:t>思政课改革创新中的学科实践</a:t>
            </a:r>
          </a:p>
        </p:txBody>
      </p:sp>
    </p:spTree>
    <p:extLst>
      <p:ext uri="{BB962C8B-B14F-4D97-AF65-F5344CB8AC3E}">
        <p14:creationId xmlns:p14="http://schemas.microsoft.com/office/powerpoint/2010/main" val="24009149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1"/>
          <p:cNvSpPr txBox="1"/>
          <p:nvPr/>
        </p:nvSpPr>
        <p:spPr>
          <a:xfrm>
            <a:off x="323557" y="239151"/>
            <a:ext cx="9481625" cy="646331"/>
          </a:xfrm>
          <a:prstGeom prst="rect">
            <a:avLst/>
          </a:prstGeom>
          <a:noFill/>
          <a:ln w="9525">
            <a:noFill/>
          </a:ln>
        </p:spPr>
        <p:txBody>
          <a:bodyPr wrap="square" anchor="t" anchorCtr="0">
            <a:spAutoFit/>
          </a:bodyPr>
          <a:lstStyle/>
          <a:p>
            <a:pPr defTabSz="914400">
              <a:tabLst>
                <a:tab pos="0" algn="l"/>
              </a:tabLst>
            </a:pPr>
            <a:r>
              <a:rPr lang="zh-CN" altLang="en-US" sz="3600" dirty="0">
                <a:solidFill>
                  <a:srgbClr val="FF0000"/>
                </a:solidFill>
                <a:latin typeface="黑体" panose="02010609060101010101" pitchFamily="49" charset="-122"/>
                <a:ea typeface="黑体" panose="02010609060101010101" pitchFamily="49" charset="-122"/>
                <a:sym typeface="黑体" panose="02010609060101010101" pitchFamily="49" charset="-122"/>
              </a:rPr>
              <a:t>●本刊</a:t>
            </a:r>
            <a:r>
              <a:rPr lang="zh-CN" altLang="en-US" sz="3600" dirty="0">
                <a:solidFill>
                  <a:srgbClr val="FF0000"/>
                </a:solidFill>
                <a:latin typeface="黑体" panose="02010609060101010101" pitchFamily="49" charset="-122"/>
                <a:ea typeface="黑体" panose="02010609060101010101" pitchFamily="49" charset="-122"/>
              </a:rPr>
              <a:t>202</a:t>
            </a:r>
            <a:r>
              <a:rPr lang="en-US" altLang="zh-CN" sz="3600" dirty="0">
                <a:solidFill>
                  <a:srgbClr val="FF0000"/>
                </a:solidFill>
                <a:latin typeface="黑体" panose="02010609060101010101" pitchFamily="49" charset="-122"/>
                <a:ea typeface="黑体" panose="02010609060101010101" pitchFamily="49" charset="-122"/>
              </a:rPr>
              <a:t>5</a:t>
            </a:r>
            <a:r>
              <a:rPr lang="zh-CN" altLang="en-US" sz="3600" dirty="0">
                <a:solidFill>
                  <a:srgbClr val="FF0000"/>
                </a:solidFill>
                <a:latin typeface="黑体" panose="02010609060101010101" pitchFamily="49" charset="-122"/>
                <a:ea typeface="黑体" panose="02010609060101010101" pitchFamily="49" charset="-122"/>
              </a:rPr>
              <a:t>年度重点选题与用稿方向</a:t>
            </a:r>
            <a:r>
              <a:rPr lang="zh-CN" altLang="en-US" sz="3600" dirty="0">
                <a:solidFill>
                  <a:srgbClr val="FF0000"/>
                </a:solidFill>
                <a:latin typeface="微软雅黑" panose="020B0503020204020204" pitchFamily="34" charset="-122"/>
                <a:ea typeface="微软雅黑" panose="020B0503020204020204" pitchFamily="34" charset="-122"/>
              </a:rPr>
              <a:t>   </a:t>
            </a:r>
          </a:p>
        </p:txBody>
      </p:sp>
      <p:pic>
        <p:nvPicPr>
          <p:cNvPr id="79875" name="图片 1" descr="C:/Users/HP/AppData/Local/Temp/picturecompress_20211223180656/output_1.pngoutput_1"/>
          <p:cNvPicPr>
            <a:picLocks noChangeAspect="1"/>
          </p:cNvPicPr>
          <p:nvPr/>
        </p:nvPicPr>
        <p:blipFill>
          <a:blip r:embed="rId2"/>
          <a:stretch>
            <a:fillRect/>
          </a:stretch>
        </p:blipFill>
        <p:spPr>
          <a:xfrm>
            <a:off x="61913" y="20400963"/>
            <a:ext cx="4689475" cy="6675437"/>
          </a:xfrm>
          <a:prstGeom prst="rect">
            <a:avLst/>
          </a:prstGeom>
          <a:noFill/>
          <a:ln w="9525">
            <a:noFill/>
          </a:ln>
        </p:spPr>
      </p:pic>
      <p:sp>
        <p:nvSpPr>
          <p:cNvPr id="5" name="文本框 86019">
            <a:extLst>
              <a:ext uri="{FF2B5EF4-FFF2-40B4-BE49-F238E27FC236}">
                <a16:creationId xmlns:a16="http://schemas.microsoft.com/office/drawing/2014/main" id="{4A510760-AFC5-4EAA-B5E4-0002E2EA6B19}"/>
              </a:ext>
            </a:extLst>
          </p:cNvPr>
          <p:cNvSpPr txBox="1">
            <a:spLocks noChangeArrowheads="1"/>
          </p:cNvSpPr>
          <p:nvPr/>
        </p:nvSpPr>
        <p:spPr bwMode="auto">
          <a:xfrm>
            <a:off x="984738" y="1364565"/>
            <a:ext cx="10677379" cy="45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a:lnSpc>
                <a:spcPct val="150000"/>
              </a:lnSpc>
            </a:pPr>
            <a:r>
              <a:rPr lang="zh-CN" altLang="zh-CN" sz="3600" dirty="0">
                <a:latin typeface="黑体" panose="02010609060101010101" pitchFamily="49" charset="-122"/>
                <a:ea typeface="黑体" panose="02010609060101010101" pitchFamily="49" charset="-122"/>
              </a:rPr>
              <a:t>◎重点方向</a:t>
            </a:r>
            <a:r>
              <a:rPr lang="zh-CN" altLang="en-US" sz="3600" dirty="0">
                <a:latin typeface="黑体" panose="02010609060101010101" pitchFamily="49" charset="-122"/>
                <a:ea typeface="黑体" panose="02010609060101010101" pitchFamily="49" charset="-122"/>
              </a:rPr>
              <a:t>三</a:t>
            </a:r>
            <a:r>
              <a:rPr lang="en-US" altLang="zh-CN" sz="3600" dirty="0">
                <a:latin typeface="黑体" panose="02010609060101010101" pitchFamily="49" charset="-122"/>
                <a:ea typeface="黑体" panose="02010609060101010101" pitchFamily="49" charset="-122"/>
              </a:rPr>
              <a:t>  </a:t>
            </a:r>
            <a:r>
              <a:rPr lang="zh-CN" altLang="en-US" sz="3600" dirty="0">
                <a:latin typeface="黑体" panose="02010609060101010101" pitchFamily="49" charset="-122"/>
                <a:ea typeface="黑体" panose="02010609060101010101" pitchFamily="49" charset="-122"/>
              </a:rPr>
              <a:t>创新</a:t>
            </a:r>
            <a:r>
              <a:rPr lang="zh-CN" altLang="zh-CN" sz="3600" dirty="0">
                <a:latin typeface="黑体" panose="02010609060101010101" pitchFamily="49" charset="-122"/>
                <a:ea typeface="黑体" panose="02010609060101010101" pitchFamily="49" charset="-122"/>
              </a:rPr>
              <a:t>性</a:t>
            </a:r>
          </a:p>
          <a:p>
            <a:pPr>
              <a:lnSpc>
                <a:spcPct val="150000"/>
              </a:lnSpc>
            </a:pPr>
            <a:r>
              <a:rPr lang="en-US" altLang="zh-CN" sz="3200" dirty="0">
                <a:latin typeface="楷体" panose="02010609060101010101" pitchFamily="49" charset="-122"/>
                <a:ea typeface="楷体" panose="02010609060101010101" pitchFamily="49" charset="-122"/>
              </a:rPr>
              <a:t>11.</a:t>
            </a:r>
            <a:r>
              <a:rPr lang="zh-CN" altLang="zh-CN" sz="3200" dirty="0">
                <a:latin typeface="楷体" panose="02010609060101010101" pitchFamily="49" charset="-122"/>
                <a:ea typeface="楷体" panose="02010609060101010101" pitchFamily="49" charset="-122"/>
              </a:rPr>
              <a:t>数智时代的思政课守正创新</a:t>
            </a:r>
          </a:p>
          <a:p>
            <a:pPr>
              <a:lnSpc>
                <a:spcPct val="150000"/>
              </a:lnSpc>
            </a:pPr>
            <a:r>
              <a:rPr lang="en-US" altLang="zh-CN" sz="3200" dirty="0">
                <a:latin typeface="楷体" panose="02010609060101010101" pitchFamily="49" charset="-122"/>
                <a:ea typeface="楷体" panose="02010609060101010101" pitchFamily="49" charset="-122"/>
              </a:rPr>
              <a:t>12.</a:t>
            </a:r>
            <a:r>
              <a:rPr lang="zh-CN" altLang="zh-CN" sz="3200" dirty="0">
                <a:latin typeface="楷体" panose="02010609060101010101" pitchFamily="49" charset="-122"/>
                <a:ea typeface="楷体" panose="02010609060101010101" pitchFamily="49" charset="-122"/>
              </a:rPr>
              <a:t>新高考背景下思政课教学的挑战与应对</a:t>
            </a:r>
          </a:p>
          <a:p>
            <a:pPr>
              <a:lnSpc>
                <a:spcPct val="150000"/>
              </a:lnSpc>
            </a:pPr>
            <a:r>
              <a:rPr lang="en-US" altLang="zh-CN" sz="3200" dirty="0">
                <a:latin typeface="楷体" panose="02010609060101010101" pitchFamily="49" charset="-122"/>
                <a:ea typeface="楷体" panose="02010609060101010101" pitchFamily="49" charset="-122"/>
              </a:rPr>
              <a:t>13.</a:t>
            </a:r>
            <a:r>
              <a:rPr lang="zh-CN" altLang="zh-CN" sz="3200" dirty="0">
                <a:latin typeface="楷体" panose="02010609060101010101" pitchFamily="49" charset="-122"/>
                <a:ea typeface="楷体" panose="02010609060101010101" pitchFamily="49" charset="-122"/>
              </a:rPr>
              <a:t>指向学科核心素养培育的作业改革与命题创新</a:t>
            </a:r>
          </a:p>
          <a:p>
            <a:pPr>
              <a:lnSpc>
                <a:spcPct val="150000"/>
              </a:lnSpc>
            </a:pPr>
            <a:r>
              <a:rPr lang="en-US" altLang="zh-CN" sz="3200" dirty="0">
                <a:latin typeface="楷体" panose="02010609060101010101" pitchFamily="49" charset="-122"/>
                <a:ea typeface="楷体" panose="02010609060101010101" pitchFamily="49" charset="-122"/>
              </a:rPr>
              <a:t>14.</a:t>
            </a:r>
            <a:r>
              <a:rPr lang="zh-CN" altLang="zh-CN" sz="3200" dirty="0">
                <a:latin typeface="楷体" panose="02010609060101010101" pitchFamily="49" charset="-122"/>
                <a:ea typeface="楷体" panose="02010609060101010101" pitchFamily="49" charset="-122"/>
              </a:rPr>
              <a:t>基于实证的思政课教学研究</a:t>
            </a:r>
          </a:p>
          <a:p>
            <a:pPr>
              <a:lnSpc>
                <a:spcPct val="150000"/>
              </a:lnSpc>
            </a:pPr>
            <a:r>
              <a:rPr lang="en-US" altLang="zh-CN" sz="3200" dirty="0">
                <a:latin typeface="楷体" panose="02010609060101010101" pitchFamily="49" charset="-122"/>
                <a:ea typeface="楷体" panose="02010609060101010101" pitchFamily="49" charset="-122"/>
              </a:rPr>
              <a:t>15.</a:t>
            </a:r>
            <a:r>
              <a:rPr lang="zh-CN" altLang="zh-CN" sz="3200" dirty="0">
                <a:latin typeface="楷体" panose="02010609060101010101" pitchFamily="49" charset="-122"/>
                <a:ea typeface="楷体" panose="02010609060101010101" pitchFamily="49" charset="-122"/>
              </a:rPr>
              <a:t>教师成长：从教学经验总结到教学主张凝练</a:t>
            </a:r>
          </a:p>
        </p:txBody>
      </p:sp>
    </p:spTree>
    <p:extLst>
      <p:ext uri="{BB962C8B-B14F-4D97-AF65-F5344CB8AC3E}">
        <p14:creationId xmlns:p14="http://schemas.microsoft.com/office/powerpoint/2010/main" val="41580570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1"/>
          <p:cNvSpPr txBox="1"/>
          <p:nvPr/>
        </p:nvSpPr>
        <p:spPr>
          <a:xfrm>
            <a:off x="323557" y="239151"/>
            <a:ext cx="9481625" cy="646331"/>
          </a:xfrm>
          <a:prstGeom prst="rect">
            <a:avLst/>
          </a:prstGeom>
          <a:noFill/>
          <a:ln w="9525">
            <a:noFill/>
          </a:ln>
        </p:spPr>
        <p:txBody>
          <a:bodyPr wrap="square" anchor="t" anchorCtr="0">
            <a:spAutoFit/>
          </a:bodyPr>
          <a:lstStyle/>
          <a:p>
            <a:pPr defTabSz="914400">
              <a:tabLst>
                <a:tab pos="0" algn="l"/>
              </a:tabLst>
            </a:pPr>
            <a:r>
              <a:rPr lang="zh-CN" altLang="en-US" sz="3600" dirty="0">
                <a:solidFill>
                  <a:srgbClr val="FF0000"/>
                </a:solidFill>
                <a:latin typeface="黑体" panose="02010609060101010101" pitchFamily="49" charset="-122"/>
                <a:ea typeface="黑体" panose="02010609060101010101" pitchFamily="49" charset="-122"/>
                <a:sym typeface="黑体" panose="02010609060101010101" pitchFamily="49" charset="-122"/>
              </a:rPr>
              <a:t>●本刊</a:t>
            </a:r>
            <a:r>
              <a:rPr lang="zh-CN" altLang="en-US" sz="3600" dirty="0">
                <a:solidFill>
                  <a:srgbClr val="FF0000"/>
                </a:solidFill>
                <a:latin typeface="黑体" panose="02010609060101010101" pitchFamily="49" charset="-122"/>
                <a:ea typeface="黑体" panose="02010609060101010101" pitchFamily="49" charset="-122"/>
              </a:rPr>
              <a:t>202</a:t>
            </a:r>
            <a:r>
              <a:rPr lang="en-US" altLang="zh-CN" sz="3600" dirty="0">
                <a:solidFill>
                  <a:srgbClr val="FF0000"/>
                </a:solidFill>
                <a:latin typeface="黑体" panose="02010609060101010101" pitchFamily="49" charset="-122"/>
                <a:ea typeface="黑体" panose="02010609060101010101" pitchFamily="49" charset="-122"/>
              </a:rPr>
              <a:t>5</a:t>
            </a:r>
            <a:r>
              <a:rPr lang="zh-CN" altLang="en-US" sz="3600" dirty="0">
                <a:solidFill>
                  <a:srgbClr val="FF0000"/>
                </a:solidFill>
                <a:latin typeface="黑体" panose="02010609060101010101" pitchFamily="49" charset="-122"/>
                <a:ea typeface="黑体" panose="02010609060101010101" pitchFamily="49" charset="-122"/>
              </a:rPr>
              <a:t>年度重点选题与用稿方向</a:t>
            </a:r>
            <a:r>
              <a:rPr lang="zh-CN" altLang="en-US" sz="3600" dirty="0">
                <a:solidFill>
                  <a:srgbClr val="FF0000"/>
                </a:solidFill>
                <a:latin typeface="微软雅黑" panose="020B0503020204020204" pitchFamily="34" charset="-122"/>
                <a:ea typeface="微软雅黑" panose="020B0503020204020204" pitchFamily="34" charset="-122"/>
              </a:rPr>
              <a:t>   </a:t>
            </a:r>
          </a:p>
        </p:txBody>
      </p:sp>
      <p:pic>
        <p:nvPicPr>
          <p:cNvPr id="79875" name="图片 1" descr="C:/Users/HP/AppData/Local/Temp/picturecompress_20211223180656/output_1.pngoutput_1"/>
          <p:cNvPicPr>
            <a:picLocks noChangeAspect="1"/>
          </p:cNvPicPr>
          <p:nvPr/>
        </p:nvPicPr>
        <p:blipFill>
          <a:blip r:embed="rId2"/>
          <a:stretch>
            <a:fillRect/>
          </a:stretch>
        </p:blipFill>
        <p:spPr>
          <a:xfrm>
            <a:off x="61913" y="20400963"/>
            <a:ext cx="4689475" cy="6675437"/>
          </a:xfrm>
          <a:prstGeom prst="rect">
            <a:avLst/>
          </a:prstGeom>
          <a:noFill/>
          <a:ln w="9525">
            <a:noFill/>
          </a:ln>
        </p:spPr>
      </p:pic>
      <p:sp>
        <p:nvSpPr>
          <p:cNvPr id="5" name="文本框 86019">
            <a:extLst>
              <a:ext uri="{FF2B5EF4-FFF2-40B4-BE49-F238E27FC236}">
                <a16:creationId xmlns:a16="http://schemas.microsoft.com/office/drawing/2014/main" id="{4A510760-AFC5-4EAA-B5E4-0002E2EA6B19}"/>
              </a:ext>
            </a:extLst>
          </p:cNvPr>
          <p:cNvSpPr txBox="1">
            <a:spLocks noChangeArrowheads="1"/>
          </p:cNvSpPr>
          <p:nvPr/>
        </p:nvSpPr>
        <p:spPr bwMode="auto">
          <a:xfrm>
            <a:off x="1111348" y="1378634"/>
            <a:ext cx="9664503" cy="450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a:lnSpc>
                <a:spcPct val="150000"/>
              </a:lnSpc>
            </a:pPr>
            <a:r>
              <a:rPr lang="zh-CN" altLang="zh-CN" sz="3600" dirty="0">
                <a:latin typeface="黑体" panose="02010609060101010101" pitchFamily="49" charset="-122"/>
                <a:ea typeface="黑体" panose="02010609060101010101" pitchFamily="49" charset="-122"/>
              </a:rPr>
              <a:t>◎重点方向</a:t>
            </a:r>
            <a:r>
              <a:rPr lang="zh-CN" altLang="en-US" sz="3600" dirty="0">
                <a:latin typeface="黑体" panose="02010609060101010101" pitchFamily="49" charset="-122"/>
                <a:ea typeface="黑体" panose="02010609060101010101" pitchFamily="49" charset="-122"/>
              </a:rPr>
              <a:t>四</a:t>
            </a:r>
            <a:r>
              <a:rPr lang="en-US" altLang="zh-CN" sz="3600" dirty="0">
                <a:latin typeface="黑体" panose="02010609060101010101" pitchFamily="49" charset="-122"/>
                <a:ea typeface="黑体" panose="02010609060101010101" pitchFamily="49" charset="-122"/>
              </a:rPr>
              <a:t>  </a:t>
            </a:r>
            <a:r>
              <a:rPr lang="zh-CN" altLang="en-US" sz="3600" dirty="0">
                <a:latin typeface="黑体" panose="02010609060101010101" pitchFamily="49" charset="-122"/>
                <a:ea typeface="黑体" panose="02010609060101010101" pitchFamily="49" charset="-122"/>
              </a:rPr>
              <a:t>融合</a:t>
            </a:r>
            <a:r>
              <a:rPr lang="zh-CN" altLang="zh-CN" sz="3600" dirty="0">
                <a:latin typeface="黑体" panose="02010609060101010101" pitchFamily="49" charset="-122"/>
                <a:ea typeface="黑体" panose="02010609060101010101" pitchFamily="49" charset="-122"/>
              </a:rPr>
              <a:t>性</a:t>
            </a:r>
          </a:p>
          <a:p>
            <a:pPr>
              <a:lnSpc>
                <a:spcPct val="150000"/>
              </a:lnSpc>
            </a:pPr>
            <a:r>
              <a:rPr lang="en-US" altLang="zh-CN" sz="3200" dirty="0">
                <a:latin typeface="楷体" panose="02010609060101010101" pitchFamily="49" charset="-122"/>
                <a:ea typeface="楷体" panose="02010609060101010101" pitchFamily="49" charset="-122"/>
              </a:rPr>
              <a:t>16.</a:t>
            </a:r>
            <a:r>
              <a:rPr lang="zh-CN" altLang="zh-CN" sz="3200" dirty="0">
                <a:latin typeface="楷体" panose="02010609060101010101" pitchFamily="49" charset="-122"/>
                <a:ea typeface="楷体" panose="02010609060101010101" pitchFamily="49" charset="-122"/>
              </a:rPr>
              <a:t>思政课教学与五育融合</a:t>
            </a:r>
          </a:p>
          <a:p>
            <a:pPr>
              <a:lnSpc>
                <a:spcPct val="150000"/>
              </a:lnSpc>
            </a:pPr>
            <a:r>
              <a:rPr lang="en-US" altLang="zh-CN" sz="3200" dirty="0">
                <a:latin typeface="楷体" panose="02010609060101010101" pitchFamily="49" charset="-122"/>
                <a:ea typeface="楷体" panose="02010609060101010101" pitchFamily="49" charset="-122"/>
              </a:rPr>
              <a:t>17.</a:t>
            </a:r>
            <a:r>
              <a:rPr lang="zh-CN" altLang="zh-CN" sz="3200" dirty="0">
                <a:latin typeface="楷体" panose="02010609060101010101" pitchFamily="49" charset="-122"/>
                <a:ea typeface="楷体" panose="02010609060101010101" pitchFamily="49" charset="-122"/>
              </a:rPr>
              <a:t>“行走的思政课”魅力实践</a:t>
            </a:r>
          </a:p>
          <a:p>
            <a:pPr>
              <a:lnSpc>
                <a:spcPct val="150000"/>
              </a:lnSpc>
            </a:pPr>
            <a:r>
              <a:rPr lang="en-US" altLang="zh-CN" sz="3200" dirty="0">
                <a:latin typeface="楷体" panose="02010609060101010101" pitchFamily="49" charset="-122"/>
                <a:ea typeface="楷体" panose="02010609060101010101" pitchFamily="49" charset="-122"/>
              </a:rPr>
              <a:t>18.</a:t>
            </a:r>
            <a:r>
              <a:rPr lang="zh-CN" altLang="zh-CN" sz="3200" dirty="0">
                <a:latin typeface="楷体" panose="02010609060101010101" pitchFamily="49" charset="-122"/>
                <a:ea typeface="楷体" panose="02010609060101010101" pitchFamily="49" charset="-122"/>
              </a:rPr>
              <a:t>思政课“教—学—评”一致性研究</a:t>
            </a:r>
          </a:p>
          <a:p>
            <a:pPr>
              <a:lnSpc>
                <a:spcPct val="150000"/>
              </a:lnSpc>
            </a:pPr>
            <a:r>
              <a:rPr lang="en-US" altLang="zh-CN" sz="3200" dirty="0">
                <a:latin typeface="楷体" panose="02010609060101010101" pitchFamily="49" charset="-122"/>
                <a:ea typeface="楷体" panose="02010609060101010101" pitchFamily="49" charset="-122"/>
              </a:rPr>
              <a:t>19.</a:t>
            </a:r>
            <a:r>
              <a:rPr lang="zh-CN" altLang="zh-CN" sz="3200" dirty="0">
                <a:latin typeface="楷体" panose="02010609060101010101" pitchFamily="49" charset="-122"/>
                <a:ea typeface="楷体" panose="02010609060101010101" pitchFamily="49" charset="-122"/>
              </a:rPr>
              <a:t>统编教材各模块间的融合教学</a:t>
            </a:r>
          </a:p>
          <a:p>
            <a:pPr>
              <a:lnSpc>
                <a:spcPct val="150000"/>
              </a:lnSpc>
            </a:pPr>
            <a:r>
              <a:rPr lang="en-US" altLang="zh-CN" sz="3200" dirty="0">
                <a:latin typeface="楷体" panose="02010609060101010101" pitchFamily="49" charset="-122"/>
                <a:ea typeface="楷体" panose="02010609060101010101" pitchFamily="49" charset="-122"/>
              </a:rPr>
              <a:t>20.</a:t>
            </a:r>
            <a:r>
              <a:rPr lang="zh-CN" altLang="zh-CN" sz="3200" dirty="0">
                <a:latin typeface="楷体" panose="02010609060101010101" pitchFamily="49" charset="-122"/>
                <a:ea typeface="楷体" panose="02010609060101010101" pitchFamily="49" charset="-122"/>
              </a:rPr>
              <a:t>《读本》教学中的融合与融通</a:t>
            </a:r>
          </a:p>
        </p:txBody>
      </p:sp>
    </p:spTree>
    <p:extLst>
      <p:ext uri="{BB962C8B-B14F-4D97-AF65-F5344CB8AC3E}">
        <p14:creationId xmlns:p14="http://schemas.microsoft.com/office/powerpoint/2010/main" val="1115494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762000" y="1431925"/>
            <a:ext cx="104362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000" b="0" i="0" u="none" strike="noStrike" kern="1200" cap="none" spc="0" normalizeH="0" baseline="0" noProof="0">
                <a:ln>
                  <a:noFill/>
                </a:ln>
                <a:solidFill>
                  <a:schemeClr val="tx1"/>
                </a:solidFill>
                <a:effectLst/>
                <a:uLnTx/>
                <a:uFillTx/>
                <a:latin typeface="仿宋" panose="02010609060101010101" pitchFamily="49" charset="-122"/>
                <a:ea typeface="仿宋" panose="02010609060101010101" pitchFamily="49" charset="-122"/>
                <a:cs typeface="+mn-cs"/>
              </a:rPr>
              <a:t> </a:t>
            </a:r>
            <a:r>
              <a:rPr kumimoji="0" lang="zh-CN" altLang="en-US" sz="4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sym typeface="黑体" panose="02010609060101010101" pitchFamily="49" charset="-122"/>
              </a:rPr>
              <a:t>●</a:t>
            </a:r>
            <a:r>
              <a:rPr kumimoji="0" lang="zh-CN" altLang="en-US" sz="4000" b="1" i="0" u="none" strike="noStrike" kern="1200" cap="none" spc="0" normalizeH="0" baseline="0" noProof="0">
                <a:ln>
                  <a:noFill/>
                </a:ln>
                <a:solidFill>
                  <a:schemeClr val="bg2"/>
                </a:solidFill>
                <a:effectLst/>
                <a:uLnTx/>
                <a:uFillTx/>
                <a:latin typeface="微软雅黑" panose="020B0503020204020204" pitchFamily="34" charset="-122"/>
                <a:ea typeface="微软雅黑" panose="020B0503020204020204" pitchFamily="34" charset="-122"/>
                <a:cs typeface="+mn-cs"/>
              </a:rPr>
              <a:t>教科研成果的有效凝炼</a:t>
            </a:r>
            <a:r>
              <a:rPr kumimoji="0" lang="zh-CN" altLang="en-US" sz="4000" b="1" i="0" u="none" strike="noStrike" kern="1200" cap="none" spc="0" normalizeH="0" baseline="0" noProof="0">
                <a:ln>
                  <a:noFill/>
                </a:ln>
                <a:solidFill>
                  <a:schemeClr val="bg2"/>
                </a:solidFill>
                <a:effectLst/>
                <a:uLnTx/>
                <a:uFillTx/>
                <a:latin typeface="微软雅黑" panose="020B0503020204020204" pitchFamily="34" charset="-122"/>
                <a:ea typeface="微软雅黑" panose="020B0503020204020204" pitchFamily="34" charset="-122"/>
                <a:cs typeface="+mn-cs"/>
                <a:sym typeface="楷体" panose="02010609060101010101" pitchFamily="49" charset="-122"/>
              </a:rPr>
              <a:t>·关注课堂</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0">
                <a:ln>
                  <a:noFill/>
                </a:ln>
                <a:solidFill>
                  <a:srgbClr val="008000"/>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课堂是我们写作的出发点</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0">
                <a:ln>
                  <a:noFill/>
                </a:ln>
                <a:solidFill>
                  <a:srgbClr val="008000"/>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是我们写论文的着力点</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800" b="1" i="0" u="none" strike="noStrike" kern="1200" cap="none" spc="0" normalizeH="0" baseline="0" noProof="0">
                <a:ln>
                  <a:noFill/>
                </a:ln>
                <a:solidFill>
                  <a:srgbClr val="008000"/>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也是我们专业成长的落脚点</a:t>
            </a:r>
          </a:p>
        </p:txBody>
      </p:sp>
      <p:sp>
        <p:nvSpPr>
          <p:cNvPr id="80898" name="文本框 2"/>
          <p:cNvSpPr txBox="1"/>
          <p:nvPr/>
        </p:nvSpPr>
        <p:spPr>
          <a:xfrm>
            <a:off x="876300" y="425450"/>
            <a:ext cx="3314700" cy="768350"/>
          </a:xfrm>
          <a:prstGeom prst="rect">
            <a:avLst/>
          </a:prstGeom>
          <a:noFill/>
          <a:ln w="9525">
            <a:noFill/>
          </a:ln>
        </p:spPr>
        <p:txBody>
          <a:bodyPr anchor="t" anchorCtr="0">
            <a:spAutoFit/>
          </a:bodyPr>
          <a:lstStyle/>
          <a:p>
            <a:pPr defTabSz="914400">
              <a:tabLst>
                <a:tab pos="0" algn="l"/>
              </a:tabLst>
            </a:pPr>
            <a:r>
              <a:rPr lang="en-US" altLang="zh-CN" sz="4400" dirty="0">
                <a:solidFill>
                  <a:srgbClr val="0070C0"/>
                </a:solidFill>
                <a:latin typeface="华文中宋" panose="02010600040101010101" pitchFamily="2" charset="-122"/>
                <a:ea typeface="华文中宋" panose="02010600040101010101" pitchFamily="2" charset="-122"/>
              </a:rPr>
              <a:t>3.</a:t>
            </a:r>
            <a:r>
              <a:rPr lang="zh-CN" altLang="en-US" sz="4400" dirty="0">
                <a:solidFill>
                  <a:srgbClr val="0070C0"/>
                </a:solidFill>
                <a:latin typeface="华文中宋" panose="02010600040101010101" pitchFamily="2" charset="-122"/>
                <a:ea typeface="华文中宋" panose="02010600040101010101" pitchFamily="2" charset="-122"/>
              </a:rPr>
              <a:t>研究课堂</a:t>
            </a:r>
            <a:endParaRPr lang="zh-CN" altLang="en-US" sz="4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703263" y="514350"/>
            <a:ext cx="104949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000" b="0" i="0" u="none" strike="noStrike" kern="1200" cap="none" spc="0" normalizeH="0" baseline="0" noProof="0">
                <a:ln>
                  <a:noFill/>
                </a:ln>
                <a:solidFill>
                  <a:schemeClr val="tx1"/>
                </a:solidFill>
                <a:effectLst/>
                <a:uLnTx/>
                <a:uFillTx/>
                <a:latin typeface="仿宋" panose="02010609060101010101" pitchFamily="49" charset="-122"/>
                <a:ea typeface="仿宋" panose="02010609060101010101" pitchFamily="49" charset="-122"/>
                <a:cs typeface="+mn-cs"/>
              </a:rPr>
              <a:t> </a:t>
            </a:r>
            <a:r>
              <a:rPr kumimoji="0" lang="zh-CN" altLang="en-US" sz="4400" b="1" i="0" u="none" strike="noStrike" kern="1200" cap="none" spc="0" normalizeH="0" baseline="0" noProof="0">
                <a:ln>
                  <a:noFill/>
                </a:ln>
                <a:solidFill>
                  <a:schemeClr val="tx2"/>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◎关注教学现场，寻找选题</a:t>
            </a:r>
            <a:endParaRPr kumimoji="0" lang="en-US" altLang="zh-CN" sz="4400" b="1" i="0" u="none" strike="noStrike" kern="1200" cap="none" spc="0" normalizeH="0" baseline="0" noProof="0">
              <a:ln>
                <a:noFill/>
              </a:ln>
              <a:solidFill>
                <a:schemeClr val="tx2"/>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600" b="0"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对教师来说，至少有四种类型的现场：</a:t>
            </a:r>
            <a:endParaRPr kumimoji="0" lang="en-US" altLang="zh-CN" sz="3600" b="0"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a:t>
            </a:r>
            <a:r>
              <a:rPr kumimoji="0"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教师自己每天的教学现场</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a:t>
            </a:r>
            <a:r>
              <a:rPr kumimoji="0"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同行教师的教学现场</a:t>
            </a:r>
            <a:endParaRPr kumimoji="0" lang="en-US" altLang="zh-CN"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a:t>
            </a:r>
            <a:r>
              <a:rPr kumimoji="0"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学校教研组、备课组日常教研活动现场</a:t>
            </a:r>
            <a:endParaRPr kumimoji="0" lang="en-US" altLang="zh-CN"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a:t>
            </a:r>
            <a:r>
              <a:rPr kumimoji="0" lang="zh-CN" altLang="en-US" sz="36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_GB2312" pitchFamily="1" charset="-122"/>
                <a:ea typeface="楷体_GB2312" pitchFamily="1" charset="-122"/>
                <a:cs typeface="+mn-cs"/>
                <a:sym typeface="宋体" panose="02010600030101010101" pitchFamily="2" charset="-122"/>
              </a:rPr>
              <a:t>各种培训、讲座现场</a:t>
            </a:r>
            <a:endParaRPr kumimoji="0" lang="en-US" altLang="zh-CN" sz="36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图片 5"/>
          <p:cNvPicPr>
            <a:picLocks noChangeAspect="1"/>
          </p:cNvPicPr>
          <p:nvPr/>
        </p:nvPicPr>
        <p:blipFill>
          <a:blip r:embed="rId2"/>
          <a:stretch>
            <a:fillRect/>
          </a:stretch>
        </p:blipFill>
        <p:spPr>
          <a:xfrm>
            <a:off x="7886700" y="2554288"/>
            <a:ext cx="4305300" cy="4303712"/>
          </a:xfrm>
          <a:prstGeom prst="rect">
            <a:avLst/>
          </a:prstGeom>
          <a:noFill/>
          <a:ln w="9525">
            <a:noFill/>
          </a:ln>
        </p:spPr>
      </p:pic>
      <p:sp>
        <p:nvSpPr>
          <p:cNvPr id="83971" name="矩形 3"/>
          <p:cNvSpPr>
            <a:spLocks noChangeArrowheads="1"/>
          </p:cNvSpPr>
          <p:nvPr/>
        </p:nvSpPr>
        <p:spPr bwMode="auto">
          <a:xfrm>
            <a:off x="1090613" y="704850"/>
            <a:ext cx="9685338" cy="5140325"/>
          </a:xfrm>
          <a:prstGeom prst="rect">
            <a:avLst/>
          </a:prstGeom>
          <a:solidFill>
            <a:schemeClr val="bg1"/>
          </a:solidFill>
          <a:ln w="9525" cmpd="sng">
            <a:solidFill>
              <a:srgbClr val="7030A0"/>
            </a:solidFill>
            <a:miter lim="800000"/>
          </a:ln>
        </p:spPr>
        <p:txBody>
          <a:bodyPr>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20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3600" b="1" i="0" u="none" strike="noStrike" kern="1200" cap="none" spc="0" normalizeH="0" baseline="0" noProof="0">
                <a:ln>
                  <a:noFill/>
                </a:ln>
                <a:solidFill>
                  <a:schemeClr val="tx2"/>
                </a:solidFill>
                <a:effectLst/>
                <a:uLnTx/>
                <a:uFillTx/>
                <a:latin typeface="黑体" panose="02010609060101010101" pitchFamily="49" charset="-122"/>
                <a:ea typeface="黑体" panose="02010609060101010101" pitchFamily="49" charset="-122"/>
                <a:cs typeface="+mn-cs"/>
              </a:rPr>
              <a:t>关注</a:t>
            </a:r>
            <a:r>
              <a:rPr kumimoji="0" lang="zh-CN" altLang="en-US" sz="3600" b="1" i="0" u="none" strike="noStrike" kern="1200" cap="none" spc="0" normalizeH="0" baseline="0" noProof="0">
                <a:ln>
                  <a:noFill/>
                </a:ln>
                <a:solidFill>
                  <a:schemeClr val="tx2"/>
                </a:solidFill>
                <a:effectLst/>
                <a:uLnTx/>
                <a:uFillTx/>
                <a:latin typeface="黑体" panose="02010609060101010101" pitchFamily="49" charset="-122"/>
                <a:ea typeface="黑体" panose="02010609060101010101" pitchFamily="49" charset="-122"/>
                <a:cs typeface="+mn-cs"/>
                <a:sym typeface="宋体" panose="02010600030101010101" pitchFamily="2" charset="-122"/>
              </a:rPr>
              <a:t>课堂</a:t>
            </a:r>
            <a:r>
              <a:rPr kumimoji="0" lang="zh-CN" altLang="en-US" sz="3600" b="1" i="0" u="none" strike="noStrike" kern="1200" cap="none" spc="0" normalizeH="0" baseline="0" noProof="0">
                <a:ln>
                  <a:noFill/>
                </a:ln>
                <a:solidFill>
                  <a:schemeClr val="tx2"/>
                </a:solidFill>
                <a:effectLst/>
                <a:uLnTx/>
                <a:uFillTx/>
                <a:latin typeface="黑体" panose="02010609060101010101" pitchFamily="49" charset="-122"/>
                <a:ea typeface="黑体" panose="02010609060101010101" pitchFamily="49" charset="-122"/>
                <a:cs typeface="+mn-cs"/>
                <a:sym typeface="楷体" panose="02010609060101010101" pitchFamily="49" charset="-122"/>
              </a:rPr>
              <a:t>·</a:t>
            </a:r>
            <a:r>
              <a:rPr kumimoji="0" lang="zh-CN" altLang="en-US" sz="3600" b="1" i="0" u="none" strike="noStrike" kern="1200" cap="none" spc="0" normalizeH="0" baseline="0" noProof="0">
                <a:ln>
                  <a:noFill/>
                </a:ln>
                <a:solidFill>
                  <a:schemeClr val="tx2"/>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rPr>
              <a:t>讲好五个故事</a:t>
            </a:r>
          </a:p>
          <a:p>
            <a:pPr marL="0" marR="0" lvl="0" indent="0" algn="ctr" defTabSz="914400" rtl="0" eaLnBrk="1" fontAlgn="base" latinLnBrk="0" hangingPunct="1">
              <a:lnSpc>
                <a:spcPct val="20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 </a:t>
            </a:r>
            <a:r>
              <a:rPr kumimoji="0" lang="zh-CN" altLang="en-US" sz="32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 讲好经典故事，以经典人物魅力引导学生</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  讲好历史故事，以厚重的历史感折服学生</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讲好现实故事，以改革的成就贴近学生</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讲好自己故事，以身边的故事感染学生</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楷体" panose="02010609060101010101" pitchFamily="49" charset="-122"/>
                <a:cs typeface="+mn-cs"/>
              </a:rPr>
              <a:t>讲好区域故事，以地方的文化熏陶学生</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文本框 1"/>
          <p:cNvSpPr txBox="1">
            <a:spLocks noChangeArrowheads="1"/>
          </p:cNvSpPr>
          <p:nvPr/>
        </p:nvSpPr>
        <p:spPr bwMode="auto">
          <a:xfrm>
            <a:off x="382588" y="63500"/>
            <a:ext cx="115157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en-US" altLang="zh-CN" sz="3600" b="0" i="0" u="none" strike="noStrike" kern="1200" cap="none" spc="0" normalizeH="0" baseline="0" noProof="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a:t>
            </a:r>
            <a:r>
              <a:rPr kumimoji="0" lang="en-US" altLang="zh-CN" sz="36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sym typeface="宋体" panose="02010600030101010101" pitchFamily="2" charset="-122"/>
              </a:rPr>
              <a:t>2015年扬州•全国初中思想品德</a:t>
            </a:r>
          </a:p>
          <a:p>
            <a:pPr marL="0" marR="0" lvl="0" indent="0" algn="l" defTabSz="914400" rtl="0" eaLnBrk="1" fontAlgn="base" latinLnBrk="0" hangingPunct="1">
              <a:lnSpc>
                <a:spcPct val="130000"/>
              </a:lnSpc>
              <a:spcBef>
                <a:spcPct val="0"/>
              </a:spcBef>
              <a:spcAft>
                <a:spcPct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sym typeface="宋体" panose="02010600030101010101" pitchFamily="2" charset="-122"/>
              </a:rPr>
              <a:t>            顶级课堂观摩及展示会</a:t>
            </a:r>
            <a:endParaRPr kumimoji="0" lang="zh-CN" altLang="en-US" sz="3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89091" name="图片 2" descr="_JJS0246"/>
          <p:cNvPicPr>
            <a:picLocks noChangeAspect="1"/>
          </p:cNvPicPr>
          <p:nvPr/>
        </p:nvPicPr>
        <p:blipFill>
          <a:blip r:embed="rId2"/>
          <a:stretch>
            <a:fillRect/>
          </a:stretch>
        </p:blipFill>
        <p:spPr>
          <a:xfrm>
            <a:off x="822325" y="1546225"/>
            <a:ext cx="4738688" cy="2533650"/>
          </a:xfrm>
          <a:prstGeom prst="rect">
            <a:avLst/>
          </a:prstGeom>
          <a:noFill/>
          <a:ln w="9525">
            <a:noFill/>
          </a:ln>
          <a:effectLst>
            <a:outerShdw dist="139700" dir="2699999" algn="ctr" rotWithShape="0">
              <a:srgbClr val="333333">
                <a:alpha val="50000"/>
              </a:srgbClr>
            </a:outerShdw>
          </a:effectLst>
        </p:spPr>
      </p:pic>
      <p:pic>
        <p:nvPicPr>
          <p:cNvPr id="89092" name="图片 3" descr="_JJS0467"/>
          <p:cNvPicPr>
            <a:picLocks noChangeAspect="1"/>
          </p:cNvPicPr>
          <p:nvPr/>
        </p:nvPicPr>
        <p:blipFill>
          <a:blip r:embed="rId3"/>
          <a:stretch>
            <a:fillRect/>
          </a:stretch>
        </p:blipFill>
        <p:spPr>
          <a:xfrm>
            <a:off x="5561013" y="1546225"/>
            <a:ext cx="4230687" cy="2533650"/>
          </a:xfrm>
          <a:prstGeom prst="rect">
            <a:avLst/>
          </a:prstGeom>
          <a:noFill/>
          <a:ln w="9525">
            <a:noFill/>
          </a:ln>
          <a:effectLst>
            <a:outerShdw dist="139700" dir="2699999" algn="ctr" rotWithShape="0">
              <a:srgbClr val="333333">
                <a:alpha val="50000"/>
              </a:srgbClr>
            </a:outerShdw>
          </a:effectLst>
        </p:spPr>
      </p:pic>
      <p:pic>
        <p:nvPicPr>
          <p:cNvPr id="89093" name="图片 4" descr="_JJS0213"/>
          <p:cNvPicPr>
            <a:picLocks noChangeAspect="1"/>
          </p:cNvPicPr>
          <p:nvPr/>
        </p:nvPicPr>
        <p:blipFill>
          <a:blip r:embed="rId4"/>
          <a:stretch>
            <a:fillRect/>
          </a:stretch>
        </p:blipFill>
        <p:spPr>
          <a:xfrm>
            <a:off x="3546475" y="4197350"/>
            <a:ext cx="4297363" cy="2187575"/>
          </a:xfrm>
          <a:prstGeom prst="rect">
            <a:avLst/>
          </a:prstGeom>
          <a:noFill/>
          <a:ln w="9525">
            <a:noFill/>
          </a:ln>
          <a:effectLst>
            <a:outerShdw dist="139700" dir="2699999" algn="ctr" rotWithShape="0">
              <a:srgbClr val="333333">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9091"/>
                                        </p:tgtEl>
                                        <p:attrNameLst>
                                          <p:attrName>style.visibility</p:attrName>
                                        </p:attrNameLst>
                                      </p:cBhvr>
                                      <p:to>
                                        <p:strVal val="visible"/>
                                      </p:to>
                                    </p:set>
                                    <p:animEffect transition="in" filter="wipe(down)">
                                      <p:cBhvr>
                                        <p:cTn id="7" dur="500"/>
                                        <p:tgtEl>
                                          <p:spTgt spid="890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9092"/>
                                        </p:tgtEl>
                                        <p:attrNameLst>
                                          <p:attrName>style.visibility</p:attrName>
                                        </p:attrNameLst>
                                      </p:cBhvr>
                                      <p:to>
                                        <p:strVal val="visible"/>
                                      </p:to>
                                    </p:set>
                                    <p:animEffect transition="in" filter="barn(inVertical)">
                                      <p:cBhvr>
                                        <p:cTn id="12" dur="500"/>
                                        <p:tgtEl>
                                          <p:spTgt spid="890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9093"/>
                                        </p:tgtEl>
                                        <p:attrNameLst>
                                          <p:attrName>style.visibility</p:attrName>
                                        </p:attrNameLst>
                                      </p:cBhvr>
                                      <p:to>
                                        <p:strVal val="visible"/>
                                      </p:to>
                                    </p:set>
                                    <p:animEffect transition="in" filter="wipe(down)">
                                      <p:cBhvr>
                                        <p:cTn id="1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1" descr="新文档 2017-10-25 (2)_4_副本_副本_副本">
            <a:extLst>
              <a:ext uri="{FF2B5EF4-FFF2-40B4-BE49-F238E27FC236}">
                <a16:creationId xmlns:a16="http://schemas.microsoft.com/office/drawing/2014/main" id="{11D50EF5-E717-4AC7-8F18-22F4DD53D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466725"/>
            <a:ext cx="406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2" descr="高高样">
            <a:extLst>
              <a:ext uri="{FF2B5EF4-FFF2-40B4-BE49-F238E27FC236}">
                <a16:creationId xmlns:a16="http://schemas.microsoft.com/office/drawing/2014/main" id="{DA54896C-C6D4-4F1A-B584-38B570FB3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466725"/>
            <a:ext cx="38004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文本框 1"/>
          <p:cNvSpPr txBox="1"/>
          <p:nvPr/>
        </p:nvSpPr>
        <p:spPr>
          <a:xfrm>
            <a:off x="436098" y="393895"/>
            <a:ext cx="11152652" cy="5755422"/>
          </a:xfrm>
          <a:prstGeom prst="rect">
            <a:avLst/>
          </a:prstGeom>
          <a:noFill/>
          <a:ln w="9525">
            <a:noFill/>
          </a:ln>
        </p:spPr>
        <p:txBody>
          <a:bodyPr wrap="square" anchor="t" anchorCtr="0">
            <a:spAutoFit/>
          </a:bodyPr>
          <a:lstStyle/>
          <a:p>
            <a:pPr defTabSz="914400">
              <a:lnSpc>
                <a:spcPct val="150000"/>
              </a:lnSpc>
              <a:tabLst>
                <a:tab pos="0" algn="l"/>
              </a:tabLst>
            </a:pP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卓越课堂</a:t>
            </a:r>
            <a:endParaRPr lang="zh-CN" altLang="en-US" sz="2800" dirty="0">
              <a:latin typeface="黑体" panose="02010609060101010101" pitchFamily="49" charset="-122"/>
              <a:ea typeface="黑体" panose="02010609060101010101" pitchFamily="49" charset="-122"/>
            </a:endParaRPr>
          </a:p>
          <a:p>
            <a:pPr defTabSz="914400">
              <a:tabLst>
                <a:tab pos="0" algn="l"/>
              </a:tabLst>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初中：</a:t>
            </a:r>
            <a:r>
              <a:rPr lang="en-US" altLang="zh-CN" sz="2400" dirty="0">
                <a:latin typeface="楷体" panose="02010609060101010101" pitchFamily="49" charset="-122"/>
                <a:ea typeface="楷体" panose="02010609060101010101" pitchFamily="49" charset="-122"/>
              </a:rPr>
              <a:t>2015</a:t>
            </a:r>
            <a:r>
              <a:rPr lang="zh-CN" altLang="en-US" sz="2400" dirty="0">
                <a:latin typeface="楷体" panose="02010609060101010101" pitchFamily="49" charset="-122"/>
                <a:ea typeface="楷体" panose="02010609060101010101" pitchFamily="49" charset="-122"/>
              </a:rPr>
              <a:t>扬州</a:t>
            </a:r>
            <a:r>
              <a:rPr lang="en-US" altLang="zh-CN" sz="2400" dirty="0">
                <a:latin typeface="楷体" panose="02010609060101010101" pitchFamily="49" charset="-122"/>
                <a:ea typeface="楷体" panose="02010609060101010101" pitchFamily="49" charset="-122"/>
              </a:rPr>
              <a:t>-2017</a:t>
            </a:r>
            <a:r>
              <a:rPr lang="zh-CN" altLang="en-US" sz="2400" dirty="0">
                <a:latin typeface="楷体" panose="02010609060101010101" pitchFamily="49" charset="-122"/>
                <a:ea typeface="楷体" panose="02010609060101010101" pitchFamily="49" charset="-122"/>
              </a:rPr>
              <a:t>杭州</a:t>
            </a:r>
            <a:r>
              <a:rPr lang="en-US" altLang="zh-CN" sz="2400" dirty="0">
                <a:latin typeface="楷体" panose="02010609060101010101" pitchFamily="49" charset="-122"/>
                <a:ea typeface="楷体" panose="02010609060101010101" pitchFamily="49" charset="-122"/>
              </a:rPr>
              <a:t>-2019</a:t>
            </a:r>
            <a:r>
              <a:rPr lang="zh-CN" altLang="en-US" sz="2400" dirty="0">
                <a:latin typeface="楷体" panose="02010609060101010101" pitchFamily="49" charset="-122"/>
                <a:ea typeface="楷体" panose="02010609060101010101" pitchFamily="49" charset="-122"/>
              </a:rPr>
              <a:t>厦门</a:t>
            </a:r>
            <a:r>
              <a:rPr lang="en-US" altLang="zh-CN" sz="2400" dirty="0">
                <a:latin typeface="楷体" panose="02010609060101010101" pitchFamily="49" charset="-122"/>
                <a:ea typeface="楷体" panose="02010609060101010101" pitchFamily="49" charset="-122"/>
              </a:rPr>
              <a:t>-202</a:t>
            </a:r>
            <a:r>
              <a:rPr lang="zh-CN" altLang="en-US" sz="2400" dirty="0">
                <a:latin typeface="楷体" panose="02010609060101010101" pitchFamily="49" charset="-122"/>
                <a:ea typeface="楷体" panose="02010609060101010101" pitchFamily="49" charset="-122"/>
              </a:rPr>
              <a:t>3青岛</a:t>
            </a:r>
            <a:r>
              <a:rPr lang="en-US" altLang="zh-CN" sz="3200" b="1" dirty="0">
                <a:solidFill>
                  <a:srgbClr val="0070C0"/>
                </a:solidFill>
                <a:latin typeface="楷体" panose="02010609060101010101" pitchFamily="49" charset="-122"/>
                <a:ea typeface="楷体" panose="02010609060101010101" pitchFamily="49" charset="-122"/>
              </a:rPr>
              <a:t>-2025</a:t>
            </a:r>
            <a:r>
              <a:rPr lang="zh-CN" altLang="en-US" sz="3200" b="1" dirty="0">
                <a:solidFill>
                  <a:srgbClr val="0070C0"/>
                </a:solidFill>
                <a:latin typeface="楷体" panose="02010609060101010101" pitchFamily="49" charset="-122"/>
                <a:ea typeface="楷体" panose="02010609060101010101" pitchFamily="49" charset="-122"/>
              </a:rPr>
              <a:t>杭师大附中</a:t>
            </a:r>
          </a:p>
          <a:p>
            <a:pPr>
              <a:tabLst>
                <a:tab pos="0" algn="l"/>
              </a:tabLst>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高中：</a:t>
            </a:r>
            <a:r>
              <a:rPr lang="en-US" altLang="zh-CN" sz="2400" dirty="0">
                <a:latin typeface="楷体" panose="02010609060101010101" pitchFamily="49" charset="-122"/>
                <a:ea typeface="楷体" panose="02010609060101010101" pitchFamily="49" charset="-122"/>
              </a:rPr>
              <a:t>2016</a:t>
            </a:r>
            <a:r>
              <a:rPr lang="zh-CN" altLang="en-US" sz="2400" dirty="0">
                <a:latin typeface="楷体" panose="02010609060101010101" pitchFamily="49" charset="-122"/>
                <a:ea typeface="楷体" panose="02010609060101010101" pitchFamily="49" charset="-122"/>
              </a:rPr>
              <a:t>佛山</a:t>
            </a:r>
            <a:r>
              <a:rPr lang="en-US" altLang="zh-CN" sz="2400" dirty="0">
                <a:latin typeface="楷体" panose="02010609060101010101" pitchFamily="49" charset="-122"/>
                <a:ea typeface="楷体" panose="02010609060101010101" pitchFamily="49" charset="-122"/>
              </a:rPr>
              <a:t>-2018</a:t>
            </a:r>
            <a:r>
              <a:rPr lang="zh-CN" altLang="en-US" sz="2400" dirty="0">
                <a:latin typeface="楷体" panose="02010609060101010101" pitchFamily="49" charset="-122"/>
                <a:ea typeface="楷体" panose="02010609060101010101" pitchFamily="49" charset="-122"/>
              </a:rPr>
              <a:t>苏州</a:t>
            </a:r>
            <a:r>
              <a:rPr lang="en-US" altLang="zh-CN" sz="2400" dirty="0">
                <a:latin typeface="楷体" panose="02010609060101010101" pitchFamily="49" charset="-122"/>
                <a:ea typeface="楷体" panose="02010609060101010101" pitchFamily="49" charset="-122"/>
              </a:rPr>
              <a:t>-2021</a:t>
            </a:r>
            <a:r>
              <a:rPr lang="zh-CN" altLang="en-US" sz="2400" dirty="0">
                <a:latin typeface="楷体" panose="02010609060101010101" pitchFamily="49" charset="-122"/>
                <a:ea typeface="楷体" panose="02010609060101010101" pitchFamily="49" charset="-122"/>
              </a:rPr>
              <a:t>苏州</a:t>
            </a:r>
            <a:r>
              <a:rPr lang="en-US" altLang="zh-CN" sz="2400" dirty="0">
                <a:latin typeface="楷体" panose="02010609060101010101" pitchFamily="49" charset="-122"/>
                <a:ea typeface="楷体" panose="02010609060101010101" pitchFamily="49" charset="-122"/>
              </a:rPr>
              <a:t>-2024</a:t>
            </a:r>
            <a:r>
              <a:rPr lang="zh-CN" altLang="en-US" sz="2400" dirty="0">
                <a:latin typeface="楷体" panose="02010609060101010101" pitchFamily="49" charset="-122"/>
                <a:ea typeface="楷体" panose="02010609060101010101" pitchFamily="49" charset="-122"/>
              </a:rPr>
              <a:t>扬州</a:t>
            </a:r>
            <a:r>
              <a:rPr lang="en-US" altLang="zh-CN" sz="2400" dirty="0">
                <a:latin typeface="黑体" panose="02010609060101010101" pitchFamily="49" charset="-122"/>
                <a:ea typeface="黑体" panose="02010609060101010101" pitchFamily="49" charset="-122"/>
              </a:rPr>
              <a:t>﹒</a:t>
            </a:r>
            <a:r>
              <a:rPr lang="zh-CN" altLang="en-US" sz="2400" dirty="0">
                <a:latin typeface="楷体" panose="02010609060101010101" pitchFamily="49" charset="-122"/>
                <a:ea typeface="楷体" panose="02010609060101010101" pitchFamily="49" charset="-122"/>
              </a:rPr>
              <a:t>邗江中学</a:t>
            </a:r>
          </a:p>
          <a:p>
            <a:pPr defTabSz="914400">
              <a:lnSpc>
                <a:spcPct val="150000"/>
              </a:lnSpc>
              <a:tabLst>
                <a:tab pos="0" algn="l"/>
              </a:tabLst>
            </a:pP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课题研究与论文写作</a:t>
            </a:r>
            <a:endParaRPr lang="zh-CN" altLang="en-US" sz="2800" dirty="0">
              <a:latin typeface="楷体" panose="02010609060101010101" pitchFamily="49" charset="-122"/>
              <a:ea typeface="楷体" panose="02010609060101010101" pitchFamily="49" charset="-122"/>
            </a:endParaRPr>
          </a:p>
          <a:p>
            <a:pPr defTabSz="914400">
              <a:tabLst>
                <a:tab pos="0" algn="l"/>
              </a:tabLst>
            </a:pPr>
            <a:r>
              <a:rPr lang="zh-CN" altLang="en-US" sz="2400" dirty="0">
                <a:latin typeface="楷体" panose="02010609060101010101" pitchFamily="49" charset="-122"/>
                <a:ea typeface="楷体" panose="02010609060101010101" pitchFamily="49" charset="-122"/>
              </a:rPr>
              <a:t> </a:t>
            </a:r>
            <a:r>
              <a:rPr lang="en-US" altLang="zh-CN" sz="2400" dirty="0">
                <a:latin typeface="楷体" panose="02010609060101010101" pitchFamily="49" charset="-122"/>
                <a:ea typeface="楷体" panose="02010609060101010101" pitchFamily="49" charset="-122"/>
              </a:rPr>
              <a:t>   2016</a:t>
            </a:r>
            <a:r>
              <a:rPr lang="zh-CN" altLang="en-US" sz="2400" dirty="0">
                <a:latin typeface="楷体" panose="02010609060101010101" pitchFamily="49" charset="-122"/>
                <a:ea typeface="楷体" panose="02010609060101010101" pitchFamily="49" charset="-122"/>
              </a:rPr>
              <a:t>西安</a:t>
            </a:r>
            <a:r>
              <a:rPr lang="en-US" altLang="zh-CN" sz="2400" dirty="0">
                <a:latin typeface="楷体" panose="02010609060101010101" pitchFamily="49" charset="-122"/>
                <a:ea typeface="楷体" panose="02010609060101010101" pitchFamily="49" charset="-122"/>
              </a:rPr>
              <a:t>-2017</a:t>
            </a:r>
            <a:r>
              <a:rPr lang="zh-CN" altLang="en-US" sz="2400" dirty="0">
                <a:latin typeface="楷体" panose="02010609060101010101" pitchFamily="49" charset="-122"/>
                <a:ea typeface="楷体" panose="02010609060101010101" pitchFamily="49" charset="-122"/>
              </a:rPr>
              <a:t>长沙</a:t>
            </a:r>
            <a:r>
              <a:rPr lang="en-US" altLang="zh-CN" sz="2400" dirty="0">
                <a:latin typeface="楷体" panose="02010609060101010101" pitchFamily="49" charset="-122"/>
                <a:ea typeface="楷体" panose="02010609060101010101" pitchFamily="49" charset="-122"/>
              </a:rPr>
              <a:t>-2018</a:t>
            </a:r>
            <a:r>
              <a:rPr lang="zh-CN" altLang="en-US" sz="2400" dirty="0">
                <a:latin typeface="楷体" panose="02010609060101010101" pitchFamily="49" charset="-122"/>
                <a:ea typeface="楷体" panose="02010609060101010101" pitchFamily="49" charset="-122"/>
              </a:rPr>
              <a:t>兰州</a:t>
            </a:r>
            <a:r>
              <a:rPr lang="en-US" altLang="zh-CN" sz="2400" dirty="0">
                <a:latin typeface="楷体" panose="02010609060101010101" pitchFamily="49" charset="-122"/>
                <a:ea typeface="楷体" panose="02010609060101010101" pitchFamily="49" charset="-122"/>
              </a:rPr>
              <a:t>-2019</a:t>
            </a:r>
            <a:r>
              <a:rPr lang="zh-CN" altLang="en-US" sz="2400" dirty="0">
                <a:latin typeface="楷体" panose="02010609060101010101" pitchFamily="49" charset="-122"/>
                <a:ea typeface="楷体" panose="02010609060101010101" pitchFamily="49" charset="-122"/>
              </a:rPr>
              <a:t>重庆</a:t>
            </a:r>
            <a:endParaRPr lang="en-US" altLang="zh-CN" sz="2400" dirty="0">
              <a:latin typeface="楷体" panose="02010609060101010101" pitchFamily="49" charset="-122"/>
              <a:ea typeface="楷体" panose="02010609060101010101" pitchFamily="49" charset="-122"/>
            </a:endParaRPr>
          </a:p>
          <a:p>
            <a:pPr>
              <a:tabLst>
                <a:tab pos="0" algn="l"/>
              </a:tabLst>
            </a:pPr>
            <a:r>
              <a:rPr lang="en-US" altLang="zh-CN" sz="2400" dirty="0">
                <a:latin typeface="楷体" panose="02010609060101010101" pitchFamily="49" charset="-122"/>
                <a:ea typeface="楷体" panose="02010609060101010101" pitchFamily="49" charset="-122"/>
              </a:rPr>
              <a:t>       -2021</a:t>
            </a:r>
            <a:r>
              <a:rPr lang="zh-CN" altLang="en-US" sz="2400" b="1" dirty="0">
                <a:latin typeface="楷体" panose="02010609060101010101" pitchFamily="49" charset="-122"/>
                <a:ea typeface="楷体" panose="02010609060101010101" pitchFamily="49" charset="-122"/>
              </a:rPr>
              <a:t>长春</a:t>
            </a:r>
            <a:r>
              <a:rPr lang="en-US" altLang="zh-CN" sz="2400" dirty="0">
                <a:latin typeface="楷体" panose="02010609060101010101" pitchFamily="49" charset="-122"/>
                <a:ea typeface="楷体" panose="02010609060101010101" pitchFamily="49" charset="-122"/>
              </a:rPr>
              <a:t>-202</a:t>
            </a:r>
            <a:r>
              <a:rPr lang="zh-CN" altLang="en-US" sz="2400" dirty="0">
                <a:latin typeface="楷体" panose="02010609060101010101" pitchFamily="49" charset="-122"/>
                <a:ea typeface="楷体" panose="02010609060101010101" pitchFamily="49" charset="-122"/>
              </a:rPr>
              <a:t>3</a:t>
            </a:r>
            <a:r>
              <a:rPr lang="zh-CN" altLang="en-US" sz="2400" b="1" dirty="0">
                <a:latin typeface="楷体" panose="02010609060101010101" pitchFamily="49" charset="-122"/>
                <a:ea typeface="楷体" panose="02010609060101010101" pitchFamily="49" charset="-122"/>
              </a:rPr>
              <a:t>东莞</a:t>
            </a:r>
            <a:r>
              <a:rPr lang="en-US" altLang="zh-CN" sz="2400" dirty="0">
                <a:latin typeface="楷体" panose="02010609060101010101" pitchFamily="49" charset="-122"/>
                <a:ea typeface="楷体" panose="02010609060101010101" pitchFamily="49" charset="-122"/>
              </a:rPr>
              <a:t>-2024</a:t>
            </a:r>
            <a:r>
              <a:rPr lang="zh-CN" altLang="en-US" sz="2400" dirty="0">
                <a:latin typeface="楷体" panose="02010609060101010101" pitchFamily="49" charset="-122"/>
                <a:ea typeface="楷体" panose="02010609060101010101" pitchFamily="49" charset="-122"/>
              </a:rPr>
              <a:t>重庆巴蜀中学</a:t>
            </a:r>
            <a:r>
              <a:rPr lang="en-US" altLang="zh-CN" sz="2400" dirty="0">
                <a:latin typeface="楷体" panose="02010609060101010101" pitchFamily="49" charset="-122"/>
                <a:ea typeface="楷体" panose="02010609060101010101" pitchFamily="49" charset="-122"/>
              </a:rPr>
              <a:t>-</a:t>
            </a:r>
            <a:r>
              <a:rPr lang="en-US" altLang="zh-CN" sz="3200" b="1" dirty="0">
                <a:solidFill>
                  <a:srgbClr val="C00000"/>
                </a:solidFill>
                <a:latin typeface="楷体" panose="02010609060101010101" pitchFamily="49" charset="-122"/>
                <a:ea typeface="楷体" panose="02010609060101010101" pitchFamily="49" charset="-122"/>
              </a:rPr>
              <a:t>2025</a:t>
            </a:r>
            <a:r>
              <a:rPr lang="zh-CN" altLang="en-US" sz="3200" b="1" dirty="0">
                <a:solidFill>
                  <a:srgbClr val="C00000"/>
                </a:solidFill>
                <a:latin typeface="楷体" panose="02010609060101010101" pitchFamily="49" charset="-122"/>
                <a:ea typeface="楷体" panose="02010609060101010101" pitchFamily="49" charset="-122"/>
              </a:rPr>
              <a:t>南通二中</a:t>
            </a:r>
          </a:p>
          <a:p>
            <a:pPr defTabSz="914400">
              <a:lnSpc>
                <a:spcPct val="150000"/>
              </a:lnSpc>
              <a:tabLst>
                <a:tab pos="0" algn="l"/>
              </a:tabLst>
            </a:pP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品位课堂</a:t>
            </a:r>
            <a:endParaRPr lang="zh-CN" altLang="en-US" sz="2800" dirty="0">
              <a:latin typeface="黑体" panose="02010609060101010101" pitchFamily="49" charset="-122"/>
              <a:ea typeface="黑体" panose="02010609060101010101" pitchFamily="49" charset="-122"/>
            </a:endParaRPr>
          </a:p>
          <a:p>
            <a:pPr defTabSz="914400">
              <a:tabLst>
                <a:tab pos="0" algn="l"/>
              </a:tabLst>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初中：</a:t>
            </a:r>
            <a:r>
              <a:rPr lang="en-US" altLang="zh-CN" sz="2400" dirty="0">
                <a:latin typeface="楷体" panose="02010609060101010101" pitchFamily="49" charset="-122"/>
                <a:ea typeface="楷体" panose="02010609060101010101" pitchFamily="49" charset="-122"/>
              </a:rPr>
              <a:t>2018</a:t>
            </a:r>
            <a:r>
              <a:rPr lang="zh-CN" altLang="en-US" sz="2400" dirty="0">
                <a:latin typeface="楷体" panose="02010609060101010101" pitchFamily="49" charset="-122"/>
                <a:ea typeface="楷体" panose="02010609060101010101" pitchFamily="49" charset="-122"/>
              </a:rPr>
              <a:t>扬州</a:t>
            </a:r>
            <a:r>
              <a:rPr lang="en-US" altLang="zh-CN" sz="2400" dirty="0">
                <a:latin typeface="楷体" panose="02010609060101010101" pitchFamily="49" charset="-122"/>
                <a:ea typeface="楷体" panose="02010609060101010101" pitchFamily="49" charset="-122"/>
              </a:rPr>
              <a:t>-2024</a:t>
            </a:r>
            <a:r>
              <a:rPr lang="zh-CN" altLang="en-US" sz="2400" dirty="0">
                <a:latin typeface="楷体" panose="02010609060101010101" pitchFamily="49" charset="-122"/>
                <a:ea typeface="楷体" panose="02010609060101010101" pitchFamily="49" charset="-122"/>
              </a:rPr>
              <a:t>合肥</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中科大附中高新学校</a:t>
            </a:r>
            <a:endParaRPr lang="en-US" altLang="zh-CN" sz="2400" dirty="0">
              <a:latin typeface="楷体" panose="02010609060101010101" pitchFamily="49" charset="-122"/>
              <a:ea typeface="楷体" panose="02010609060101010101" pitchFamily="49" charset="-122"/>
            </a:endParaRPr>
          </a:p>
          <a:p>
            <a:pPr defTabSz="914400">
              <a:tabLst>
                <a:tab pos="0" algn="l"/>
              </a:tabLst>
            </a:pPr>
            <a:r>
              <a:rPr lang="zh-CN" altLang="en-US" sz="2400" dirty="0">
                <a:latin typeface="黑体" panose="02010609060101010101" pitchFamily="49" charset="-122"/>
                <a:ea typeface="黑体" panose="02010609060101010101" pitchFamily="49" charset="-122"/>
              </a:rPr>
              <a:t>   高中：</a:t>
            </a:r>
            <a:r>
              <a:rPr lang="en-US" altLang="zh-CN" sz="2400" dirty="0">
                <a:latin typeface="楷体" panose="02010609060101010101" pitchFamily="49" charset="-122"/>
                <a:ea typeface="楷体" panose="02010609060101010101" pitchFamily="49" charset="-122"/>
              </a:rPr>
              <a:t>2019</a:t>
            </a:r>
            <a:r>
              <a:rPr lang="zh-CN" altLang="en-US" sz="2400" dirty="0">
                <a:latin typeface="楷体" panose="02010609060101010101" pitchFamily="49" charset="-122"/>
                <a:ea typeface="楷体" panose="02010609060101010101" pitchFamily="49" charset="-122"/>
              </a:rPr>
              <a:t>海南</a:t>
            </a:r>
            <a:r>
              <a:rPr lang="en-US" altLang="zh-CN" sz="2400" dirty="0">
                <a:latin typeface="楷体" panose="02010609060101010101" pitchFamily="49" charset="-122"/>
                <a:ea typeface="楷体" panose="02010609060101010101" pitchFamily="49" charset="-122"/>
              </a:rPr>
              <a:t>-20</a:t>
            </a:r>
            <a:r>
              <a:rPr lang="zh-CN" altLang="en-US" sz="2400" dirty="0">
                <a:latin typeface="楷体" panose="02010609060101010101" pitchFamily="49" charset="-122"/>
                <a:ea typeface="楷体" panose="02010609060101010101" pitchFamily="49" charset="-122"/>
              </a:rPr>
              <a:t>23三亚</a:t>
            </a:r>
            <a:r>
              <a:rPr lang="en-US" altLang="zh-CN" sz="2400" dirty="0">
                <a:latin typeface="楷体" panose="02010609060101010101" pitchFamily="49" charset="-122"/>
                <a:ea typeface="楷体" panose="02010609060101010101" pitchFamily="49" charset="-122"/>
              </a:rPr>
              <a:t>-2024</a:t>
            </a:r>
            <a:r>
              <a:rPr lang="zh-CN" altLang="en-US" sz="2400" dirty="0">
                <a:latin typeface="楷体" panose="02010609060101010101" pitchFamily="49" charset="-122"/>
                <a:ea typeface="楷体" panose="02010609060101010101" pitchFamily="49" charset="-122"/>
              </a:rPr>
              <a:t>海南</a:t>
            </a:r>
            <a:r>
              <a:rPr lang="en-US" altLang="zh-CN" sz="2400" dirty="0">
                <a:latin typeface="黑体" panose="02010609060101010101" pitchFamily="49" charset="-122"/>
                <a:ea typeface="黑体" panose="02010609060101010101" pitchFamily="49" charset="-122"/>
              </a:rPr>
              <a:t>﹒</a:t>
            </a:r>
            <a:r>
              <a:rPr lang="zh-CN" altLang="en-US" sz="2400" dirty="0">
                <a:latin typeface="楷体" panose="02010609060101010101" pitchFamily="49" charset="-122"/>
                <a:ea typeface="楷体" panose="02010609060101010101" pitchFamily="49" charset="-122"/>
              </a:rPr>
              <a:t>文昌中学</a:t>
            </a:r>
            <a:r>
              <a:rPr lang="en-US" altLang="zh-CN" sz="3200" b="1" dirty="0">
                <a:solidFill>
                  <a:srgbClr val="0070C0"/>
                </a:solidFill>
                <a:latin typeface="楷体" panose="02010609060101010101" pitchFamily="49" charset="-122"/>
                <a:ea typeface="楷体" panose="02010609060101010101" pitchFamily="49" charset="-122"/>
              </a:rPr>
              <a:t>-2025</a:t>
            </a:r>
            <a:r>
              <a:rPr lang="zh-CN" altLang="en-US" sz="3200" b="1" dirty="0">
                <a:solidFill>
                  <a:srgbClr val="0070C0"/>
                </a:solidFill>
                <a:latin typeface="楷体" panose="02010609060101010101" pitchFamily="49" charset="-122"/>
                <a:ea typeface="楷体" panose="02010609060101010101" pitchFamily="49" charset="-122"/>
              </a:rPr>
              <a:t>苏州吴江中学</a:t>
            </a:r>
            <a:endParaRPr lang="en-US" altLang="zh-CN" sz="3200" b="1" dirty="0">
              <a:solidFill>
                <a:srgbClr val="0070C0"/>
              </a:solidFill>
              <a:latin typeface="楷体" panose="02010609060101010101" pitchFamily="49" charset="-122"/>
              <a:ea typeface="楷体" panose="02010609060101010101" pitchFamily="49" charset="-122"/>
            </a:endParaRPr>
          </a:p>
          <a:p>
            <a:pPr defTabSz="914400">
              <a:lnSpc>
                <a:spcPct val="150000"/>
              </a:lnSpc>
              <a:tabLst>
                <a:tab pos="0" algn="l"/>
              </a:tabLst>
            </a:pPr>
            <a:r>
              <a:rPr lang="zh-CN" altLang="en-US" sz="2800" dirty="0">
                <a:solidFill>
                  <a:srgbClr val="FF0000"/>
                </a:solidFill>
                <a:latin typeface="Arial" panose="020B0604020202020204" pitchFamily="34" charset="0"/>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教材解读</a:t>
            </a:r>
            <a:endParaRPr lang="zh-CN" altLang="en-US" sz="2800" dirty="0">
              <a:latin typeface="黑体" panose="02010609060101010101" pitchFamily="49" charset="-122"/>
              <a:ea typeface="黑体" panose="02010609060101010101" pitchFamily="49" charset="-122"/>
            </a:endParaRPr>
          </a:p>
          <a:p>
            <a:pPr defTabSz="914400">
              <a:tabLst>
                <a:tab pos="0" algn="l"/>
              </a:tabLst>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初中：</a:t>
            </a:r>
            <a:r>
              <a:rPr lang="en-US" altLang="zh-CN" sz="2400" dirty="0">
                <a:latin typeface="楷体" panose="02010609060101010101" pitchFamily="49" charset="-122"/>
                <a:ea typeface="楷体" panose="02010609060101010101" pitchFamily="49" charset="-122"/>
              </a:rPr>
              <a:t>2024</a:t>
            </a:r>
            <a:r>
              <a:rPr lang="zh-CN" altLang="en-US" sz="2400" dirty="0">
                <a:latin typeface="楷体" panose="02010609060101010101" pitchFamily="49" charset="-122"/>
                <a:ea typeface="楷体" panose="02010609060101010101" pitchFamily="49" charset="-122"/>
              </a:rPr>
              <a:t>南京</a:t>
            </a:r>
            <a:r>
              <a:rPr lang="en-US" altLang="zh-CN" sz="2400" dirty="0">
                <a:latin typeface="黑体" panose="02010609060101010101" pitchFamily="49" charset="-122"/>
                <a:ea typeface="黑体" panose="02010609060101010101" pitchFamily="49" charset="-122"/>
              </a:rPr>
              <a:t>﹒</a:t>
            </a:r>
            <a:r>
              <a:rPr lang="zh-CN" altLang="en-US" sz="2400" dirty="0">
                <a:latin typeface="楷体" panose="02010609060101010101" pitchFamily="49" charset="-122"/>
                <a:ea typeface="楷体" panose="02010609060101010101" pitchFamily="49" charset="-122"/>
              </a:rPr>
              <a:t>竹山中学</a:t>
            </a:r>
            <a:r>
              <a:rPr lang="en-US" altLang="zh-CN" sz="3200" b="1" dirty="0">
                <a:solidFill>
                  <a:srgbClr val="C00000"/>
                </a:solidFill>
                <a:latin typeface="楷体" panose="02010609060101010101" pitchFamily="49" charset="-122"/>
                <a:ea typeface="楷体" panose="02010609060101010101" pitchFamily="49" charset="-122"/>
              </a:rPr>
              <a:t>-2025</a:t>
            </a:r>
            <a:r>
              <a:rPr lang="zh-CN" altLang="en-US" sz="3200" b="1" dirty="0">
                <a:solidFill>
                  <a:srgbClr val="C00000"/>
                </a:solidFill>
                <a:latin typeface="楷体" panose="02010609060101010101" pitchFamily="49" charset="-122"/>
                <a:ea typeface="楷体" panose="02010609060101010101" pitchFamily="49" charset="-122"/>
              </a:rPr>
              <a:t>北京龙樾实验中学</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C6B216-FE9A-4120-B463-76F953D64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498" y="525784"/>
            <a:ext cx="9695221" cy="5806431"/>
          </a:xfrm>
          <a:prstGeom prst="rect">
            <a:avLst/>
          </a:prstGeom>
        </p:spPr>
      </p:pic>
    </p:spTree>
    <p:extLst>
      <p:ext uri="{BB962C8B-B14F-4D97-AF65-F5344CB8AC3E}">
        <p14:creationId xmlns:p14="http://schemas.microsoft.com/office/powerpoint/2010/main" val="38382663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文本框 1"/>
          <p:cNvSpPr txBox="1">
            <a:spLocks noChangeArrowheads="1"/>
          </p:cNvSpPr>
          <p:nvPr/>
        </p:nvSpPr>
        <p:spPr bwMode="auto">
          <a:xfrm>
            <a:off x="7948613" y="4483100"/>
            <a:ext cx="3965575"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eaLnBrk="0" hangingPunct="0">
              <a:lnSpc>
                <a:spcPct val="150000"/>
              </a:lnSpc>
            </a:pPr>
            <a:r>
              <a:rPr lang="en-US" altLang="zh-CN" sz="2000" dirty="0">
                <a:solidFill>
                  <a:srgbClr val="000000"/>
                </a:solidFill>
                <a:latin typeface="仿宋" panose="02010609060101010101" pitchFamily="49" charset="-122"/>
                <a:ea typeface="仿宋" panose="02010609060101010101" pitchFamily="49" charset="-122"/>
              </a:rPr>
              <a:t>●</a:t>
            </a:r>
            <a:r>
              <a:rPr lang="zh-CN" altLang="en-US" sz="2000" dirty="0">
                <a:solidFill>
                  <a:srgbClr val="000000"/>
                </a:solidFill>
                <a:latin typeface="仿宋" panose="02010609060101010101" pitchFamily="49" charset="-122"/>
                <a:ea typeface="仿宋" panose="02010609060101010101" pitchFamily="49" charset="-122"/>
              </a:rPr>
              <a:t>近</a:t>
            </a:r>
            <a:r>
              <a:rPr lang="en-US" altLang="zh-CN" sz="2000" dirty="0">
                <a:solidFill>
                  <a:srgbClr val="000000"/>
                </a:solidFill>
                <a:latin typeface="仿宋" panose="02010609060101010101" pitchFamily="49" charset="-122"/>
                <a:ea typeface="仿宋" panose="02010609060101010101" pitchFamily="49" charset="-122"/>
              </a:rPr>
              <a:t>600</a:t>
            </a:r>
            <a:r>
              <a:rPr lang="zh-CN" altLang="en-US" sz="2000" dirty="0">
                <a:solidFill>
                  <a:srgbClr val="000000"/>
                </a:solidFill>
                <a:latin typeface="仿宋" panose="02010609060101010101" pitchFamily="49" charset="-122"/>
                <a:ea typeface="仿宋" panose="02010609060101010101" pitchFamily="49" charset="-122"/>
              </a:rPr>
              <a:t>人</a:t>
            </a:r>
            <a:endParaRPr lang="en-US" altLang="zh-CN" sz="2000" dirty="0">
              <a:solidFill>
                <a:srgbClr val="000000"/>
              </a:solidFill>
              <a:latin typeface="仿宋" panose="02010609060101010101" pitchFamily="49" charset="-122"/>
              <a:ea typeface="仿宋" panose="02010609060101010101" pitchFamily="49" charset="-122"/>
            </a:endParaRPr>
          </a:p>
          <a:p>
            <a:pPr eaLnBrk="0" hangingPunct="0">
              <a:lnSpc>
                <a:spcPct val="150000"/>
              </a:lnSpc>
            </a:pPr>
            <a:r>
              <a:rPr lang="zh-CN" altLang="zh-CN" sz="2000" dirty="0">
                <a:solidFill>
                  <a:srgbClr val="000000"/>
                </a:solidFill>
                <a:latin typeface="仿宋" panose="02010609060101010101" pitchFamily="49" charset="-122"/>
                <a:ea typeface="仿宋" panose="02010609060101010101" pitchFamily="49" charset="-122"/>
              </a:rPr>
              <a:t>●</a:t>
            </a:r>
            <a:r>
              <a:rPr lang="en-US" altLang="zh-CN" sz="2000" dirty="0">
                <a:solidFill>
                  <a:srgbClr val="000000"/>
                </a:solidFill>
                <a:latin typeface="仿宋" panose="02010609060101010101" pitchFamily="49" charset="-122"/>
                <a:ea typeface="仿宋" panose="02010609060101010101" pitchFamily="49" charset="-122"/>
              </a:rPr>
              <a:t>23</a:t>
            </a:r>
            <a:r>
              <a:rPr lang="zh-CN" altLang="en-US" sz="2000" dirty="0">
                <a:solidFill>
                  <a:srgbClr val="000000"/>
                </a:solidFill>
                <a:latin typeface="仿宋" panose="02010609060101010101" pitchFamily="49" charset="-122"/>
                <a:ea typeface="仿宋" panose="02010609060101010101" pitchFamily="49" charset="-122"/>
              </a:rPr>
              <a:t>个省、自治区、直辖市</a:t>
            </a:r>
            <a:endParaRPr lang="en-US" altLang="zh-CN" sz="2000" dirty="0">
              <a:solidFill>
                <a:srgbClr val="000000"/>
              </a:solidFill>
              <a:latin typeface="仿宋" panose="02010609060101010101" pitchFamily="49" charset="-122"/>
              <a:ea typeface="仿宋" panose="02010609060101010101" pitchFamily="49" charset="-122"/>
            </a:endParaRPr>
          </a:p>
          <a:p>
            <a:pPr eaLnBrk="0" hangingPunct="0">
              <a:lnSpc>
                <a:spcPct val="150000"/>
              </a:lnSpc>
            </a:pPr>
            <a:r>
              <a:rPr lang="zh-CN" altLang="zh-CN" sz="2000" dirty="0">
                <a:solidFill>
                  <a:srgbClr val="000000"/>
                </a:solidFill>
                <a:latin typeface="仿宋" panose="02010609060101010101" pitchFamily="49" charset="-122"/>
                <a:ea typeface="仿宋" panose="02010609060101010101" pitchFamily="49" charset="-122"/>
              </a:rPr>
              <a:t>●</a:t>
            </a:r>
            <a:r>
              <a:rPr lang="zh-CN" altLang="en-US" sz="2000" dirty="0">
                <a:solidFill>
                  <a:srgbClr val="000000"/>
                </a:solidFill>
                <a:latin typeface="仿宋" panose="02010609060101010101" pitchFamily="49" charset="-122"/>
                <a:ea typeface="仿宋" panose="02010609060101010101" pitchFamily="49" charset="-122"/>
              </a:rPr>
              <a:t>真正体现了大中小学一体化</a:t>
            </a:r>
            <a:endParaRPr lang="zh-CN" altLang="en-US" sz="2000" b="1" dirty="0">
              <a:solidFill>
                <a:srgbClr val="000000"/>
              </a:solidFill>
              <a:latin typeface="仿宋" panose="02010609060101010101" pitchFamily="49" charset="-122"/>
              <a:ea typeface="仿宋" panose="02010609060101010101" pitchFamily="49" charset="-122"/>
            </a:endParaRPr>
          </a:p>
        </p:txBody>
      </p:sp>
      <p:sp>
        <p:nvSpPr>
          <p:cNvPr id="150531" name="文本框 2"/>
          <p:cNvSpPr txBox="1">
            <a:spLocks noChangeArrowheads="1"/>
          </p:cNvSpPr>
          <p:nvPr/>
        </p:nvSpPr>
        <p:spPr bwMode="auto">
          <a:xfrm>
            <a:off x="7948613" y="746125"/>
            <a:ext cx="3965575"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eaLnBrk="0" hangingPunct="0">
              <a:lnSpc>
                <a:spcPct val="150000"/>
              </a:lnSpc>
            </a:pPr>
            <a:r>
              <a:rPr lang="zh-CN" altLang="en-US" sz="2400" dirty="0">
                <a:solidFill>
                  <a:srgbClr val="FF0000"/>
                </a:solidFill>
                <a:latin typeface="黑体" panose="02010609060101010101" pitchFamily="49" charset="-122"/>
                <a:ea typeface="黑体" panose="02010609060101010101" pitchFamily="49" charset="-122"/>
              </a:rPr>
              <a:t> </a:t>
            </a:r>
            <a:endParaRPr lang="en-US" altLang="zh-CN" sz="2400" dirty="0">
              <a:solidFill>
                <a:srgbClr val="FF0000"/>
              </a:solidFill>
              <a:latin typeface="黑体" panose="02010609060101010101" pitchFamily="49" charset="-122"/>
              <a:ea typeface="黑体" panose="02010609060101010101" pitchFamily="49" charset="-122"/>
            </a:endParaRPr>
          </a:p>
          <a:p>
            <a:pPr algn="ctr" eaLnBrk="0" hangingPunct="0">
              <a:lnSpc>
                <a:spcPct val="150000"/>
              </a:lnSpc>
            </a:pPr>
            <a:r>
              <a:rPr lang="zh-CN" altLang="en-US" sz="3200" b="1" dirty="0">
                <a:solidFill>
                  <a:srgbClr val="0070C0"/>
                </a:solidFill>
                <a:latin typeface="仿宋" panose="02010609060101010101" pitchFamily="49" charset="-122"/>
                <a:ea typeface="仿宋" panose="02010609060101010101" pitchFamily="49" charset="-122"/>
              </a:rPr>
              <a:t>期刊活动接地气</a:t>
            </a:r>
            <a:endParaRPr lang="en-US" altLang="zh-CN" sz="3200" b="1" dirty="0">
              <a:solidFill>
                <a:srgbClr val="0070C0"/>
              </a:solidFill>
              <a:latin typeface="仿宋" panose="02010609060101010101" pitchFamily="49" charset="-122"/>
              <a:ea typeface="仿宋" panose="02010609060101010101" pitchFamily="49" charset="-122"/>
            </a:endParaRPr>
          </a:p>
          <a:p>
            <a:pPr algn="ctr" eaLnBrk="0" hangingPunct="0">
              <a:lnSpc>
                <a:spcPct val="150000"/>
              </a:lnSpc>
            </a:pPr>
            <a:r>
              <a:rPr lang="zh-CN" altLang="en-US" sz="3200" b="1" dirty="0">
                <a:solidFill>
                  <a:srgbClr val="0070C0"/>
                </a:solidFill>
                <a:latin typeface="仿宋" panose="02010609060101010101" pitchFamily="49" charset="-122"/>
                <a:ea typeface="仿宋" panose="02010609060101010101" pitchFamily="49" charset="-122"/>
              </a:rPr>
              <a:t>共研共修有灵气</a:t>
            </a:r>
            <a:endParaRPr lang="en-US" altLang="zh-CN" sz="3200" b="1" dirty="0">
              <a:solidFill>
                <a:srgbClr val="0070C0"/>
              </a:solidFill>
              <a:latin typeface="仿宋" panose="02010609060101010101" pitchFamily="49" charset="-122"/>
              <a:ea typeface="仿宋" panose="02010609060101010101" pitchFamily="49" charset="-122"/>
            </a:endParaRPr>
          </a:p>
          <a:p>
            <a:pPr algn="ctr" eaLnBrk="0" hangingPunct="0">
              <a:lnSpc>
                <a:spcPct val="150000"/>
              </a:lnSpc>
            </a:pPr>
            <a:r>
              <a:rPr lang="zh-CN" altLang="en-US" sz="3200" b="1" dirty="0">
                <a:solidFill>
                  <a:srgbClr val="0070C0"/>
                </a:solidFill>
                <a:latin typeface="仿宋" panose="02010609060101010101" pitchFamily="49" charset="-122"/>
                <a:ea typeface="仿宋" panose="02010609060101010101" pitchFamily="49" charset="-122"/>
              </a:rPr>
              <a:t>思政学科聚人气</a:t>
            </a:r>
            <a:endParaRPr lang="en-US" altLang="zh-CN" sz="3200" b="1" dirty="0">
              <a:solidFill>
                <a:srgbClr val="0070C0"/>
              </a:solidFill>
              <a:latin typeface="仿宋" panose="02010609060101010101" pitchFamily="49" charset="-122"/>
              <a:ea typeface="仿宋" panose="02010609060101010101" pitchFamily="49" charset="-122"/>
            </a:endParaRPr>
          </a:p>
          <a:p>
            <a:pPr algn="ctr" eaLnBrk="0" hangingPunct="0">
              <a:lnSpc>
                <a:spcPct val="150000"/>
              </a:lnSpc>
            </a:pPr>
            <a:r>
              <a:rPr lang="zh-CN" altLang="en-US" sz="3200" b="1" dirty="0">
                <a:solidFill>
                  <a:srgbClr val="0070C0"/>
                </a:solidFill>
                <a:latin typeface="仿宋" panose="02010609060101010101" pitchFamily="49" charset="-122"/>
                <a:ea typeface="仿宋" panose="02010609060101010101" pitchFamily="49" charset="-122"/>
              </a:rPr>
              <a:t>巴蜀中学很给力</a:t>
            </a:r>
          </a:p>
        </p:txBody>
      </p:sp>
      <p:sp>
        <p:nvSpPr>
          <p:cNvPr id="150532" name="文本框 1"/>
          <p:cNvSpPr txBox="1">
            <a:spLocks noChangeArrowheads="1"/>
          </p:cNvSpPr>
          <p:nvPr/>
        </p:nvSpPr>
        <p:spPr bwMode="auto">
          <a:xfrm>
            <a:off x="773113" y="647700"/>
            <a:ext cx="6597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a:buFont typeface="Arial" panose="020B0604020202020204" pitchFamily="34" charset="0"/>
              <a:buNone/>
            </a:pPr>
            <a:r>
              <a:rPr lang="zh-CN" altLang="en-US" sz="4000">
                <a:solidFill>
                  <a:srgbClr val="FF0000"/>
                </a:solidFill>
                <a:latin typeface="黑体" panose="02010609060101010101" pitchFamily="49" charset="-122"/>
                <a:ea typeface="黑体" panose="02010609060101010101" pitchFamily="49" charset="-122"/>
              </a:rPr>
              <a:t>接地气</a:t>
            </a:r>
            <a:r>
              <a:rPr lang="en-US" altLang="zh-CN" sz="4000">
                <a:solidFill>
                  <a:srgbClr val="FF0000"/>
                </a:solidFill>
                <a:latin typeface="黑体" panose="02010609060101010101" pitchFamily="49" charset="-122"/>
                <a:ea typeface="黑体" panose="02010609060101010101" pitchFamily="49" charset="-122"/>
              </a:rPr>
              <a:t>·</a:t>
            </a:r>
            <a:r>
              <a:rPr lang="zh-CN" altLang="en-US" sz="4000">
                <a:solidFill>
                  <a:srgbClr val="FF0000"/>
                </a:solidFill>
                <a:latin typeface="黑体" panose="02010609060101010101" pitchFamily="49" charset="-122"/>
                <a:ea typeface="黑体" panose="02010609060101010101" pitchFamily="49" charset="-122"/>
              </a:rPr>
              <a:t>有灵气</a:t>
            </a:r>
            <a:r>
              <a:rPr lang="en-US" altLang="zh-CN" sz="4000">
                <a:solidFill>
                  <a:srgbClr val="FF0000"/>
                </a:solidFill>
                <a:latin typeface="黑体" panose="02010609060101010101" pitchFamily="49" charset="-122"/>
                <a:ea typeface="黑体" panose="02010609060101010101" pitchFamily="49" charset="-122"/>
              </a:rPr>
              <a:t>·</a:t>
            </a:r>
            <a:r>
              <a:rPr lang="zh-CN" altLang="en-US" sz="4000">
                <a:solidFill>
                  <a:srgbClr val="FF0000"/>
                </a:solidFill>
                <a:latin typeface="黑体" panose="02010609060101010101" pitchFamily="49" charset="-122"/>
                <a:ea typeface="黑体" panose="02010609060101010101" pitchFamily="49" charset="-122"/>
              </a:rPr>
              <a:t>聚人气</a:t>
            </a:r>
            <a:endParaRPr lang="zh-CN" altLang="en-US" sz="4000"/>
          </a:p>
        </p:txBody>
      </p:sp>
      <p:pic>
        <p:nvPicPr>
          <p:cNvPr id="6" name="图片 5">
            <a:extLst>
              <a:ext uri="{FF2B5EF4-FFF2-40B4-BE49-F238E27FC236}">
                <a16:creationId xmlns:a16="http://schemas.microsoft.com/office/drawing/2014/main" id="{17812606-5465-464B-8E27-99D55CB3D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17" y="1702192"/>
            <a:ext cx="7129446" cy="4508108"/>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D151B1E-D126-4408-A0F7-C28FE7C3F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49" y="381000"/>
            <a:ext cx="11240085" cy="6096000"/>
          </a:xfrm>
          <a:prstGeom prst="rect">
            <a:avLst/>
          </a:prstGeom>
        </p:spPr>
      </p:pic>
    </p:spTree>
    <p:extLst>
      <p:ext uri="{BB962C8B-B14F-4D97-AF65-F5344CB8AC3E}">
        <p14:creationId xmlns:p14="http://schemas.microsoft.com/office/powerpoint/2010/main" val="31871141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B22CFD-26B0-4C32-B90F-965A3434ECCF}"/>
              </a:ext>
            </a:extLst>
          </p:cNvPr>
          <p:cNvSpPr txBox="1"/>
          <p:nvPr/>
        </p:nvSpPr>
        <p:spPr>
          <a:xfrm>
            <a:off x="1223889" y="1702191"/>
            <a:ext cx="9017392" cy="4159676"/>
          </a:xfrm>
          <a:prstGeom prst="rect">
            <a:avLst/>
          </a:prstGeom>
          <a:noFill/>
        </p:spPr>
        <p:txBody>
          <a:bodyPr wrap="square" rtlCol="0">
            <a:spAutoFit/>
          </a:bodyPr>
          <a:lstStyle/>
          <a:p>
            <a:pPr>
              <a:lnSpc>
                <a:spcPct val="150000"/>
              </a:lnSpc>
            </a:pPr>
            <a:r>
              <a:rPr lang="en-US" altLang="zh-CN" sz="3600" dirty="0">
                <a:latin typeface="楷体" panose="02010609060101010101" pitchFamily="49" charset="-122"/>
                <a:ea typeface="楷体" panose="02010609060101010101" pitchFamily="49" charset="-122"/>
              </a:rPr>
              <a:t>12</a:t>
            </a:r>
            <a:r>
              <a:rPr lang="zh-CN" altLang="en-US" sz="3600" dirty="0">
                <a:latin typeface="楷体" panose="02010609060101010101" pitchFamily="49" charset="-122"/>
                <a:ea typeface="楷体" panose="02010609060101010101" pitchFamily="49" charset="-122"/>
              </a:rPr>
              <a:t>月</a:t>
            </a:r>
            <a:r>
              <a:rPr lang="en-US" altLang="zh-CN" sz="3600" dirty="0">
                <a:latin typeface="楷体" panose="02010609060101010101" pitchFamily="49" charset="-122"/>
                <a:ea typeface="楷体" panose="02010609060101010101" pitchFamily="49" charset="-122"/>
              </a:rPr>
              <a:t>9</a:t>
            </a:r>
            <a:r>
              <a:rPr lang="zh-CN" altLang="en-US" sz="3600" dirty="0">
                <a:latin typeface="楷体" panose="02010609060101010101" pitchFamily="49" charset="-122"/>
                <a:ea typeface="楷体" panose="02010609060101010101" pitchFamily="49" charset="-122"/>
              </a:rPr>
              <a:t>日   新疆      </a:t>
            </a:r>
            <a:r>
              <a:rPr lang="zh-CN" altLang="en-US" sz="3600" dirty="0">
                <a:solidFill>
                  <a:srgbClr val="FF0000"/>
                </a:solidFill>
                <a:latin typeface="黑体" panose="02010609060101010101" pitchFamily="49" charset="-122"/>
                <a:ea typeface="黑体" panose="02010609060101010101" pitchFamily="49" charset="-122"/>
              </a:rPr>
              <a:t>省责思政</a:t>
            </a:r>
            <a:endParaRPr lang="en-US" altLang="zh-CN" sz="3600" dirty="0">
              <a:solidFill>
                <a:srgbClr val="FF0000"/>
              </a:solidFill>
              <a:latin typeface="黑体" panose="02010609060101010101" pitchFamily="49" charset="-122"/>
              <a:ea typeface="黑体" panose="02010609060101010101" pitchFamily="49" charset="-122"/>
            </a:endParaRPr>
          </a:p>
          <a:p>
            <a:pPr>
              <a:lnSpc>
                <a:spcPct val="150000"/>
              </a:lnSpc>
            </a:pPr>
            <a:r>
              <a:rPr lang="en-US" altLang="zh-CN" sz="3600" dirty="0">
                <a:latin typeface="楷体" panose="02010609060101010101" pitchFamily="49" charset="-122"/>
                <a:ea typeface="楷体" panose="02010609060101010101" pitchFamily="49" charset="-122"/>
              </a:rPr>
              <a:t>12</a:t>
            </a:r>
            <a:r>
              <a:rPr lang="zh-CN" altLang="en-US" sz="3600" dirty="0">
                <a:latin typeface="楷体" panose="02010609060101010101" pitchFamily="49" charset="-122"/>
                <a:ea typeface="楷体" panose="02010609060101010101" pitchFamily="49" charset="-122"/>
              </a:rPr>
              <a:t>月</a:t>
            </a:r>
            <a:r>
              <a:rPr lang="en-US" altLang="zh-CN" sz="3600" dirty="0">
                <a:latin typeface="楷体" panose="02010609060101010101" pitchFamily="49" charset="-122"/>
                <a:ea typeface="楷体" panose="02010609060101010101" pitchFamily="49" charset="-122"/>
              </a:rPr>
              <a:t>10</a:t>
            </a:r>
            <a:r>
              <a:rPr lang="zh-CN" altLang="en-US" sz="3600" dirty="0">
                <a:latin typeface="楷体" panose="02010609060101010101" pitchFamily="49" charset="-122"/>
                <a:ea typeface="楷体" panose="02010609060101010101" pitchFamily="49" charset="-122"/>
              </a:rPr>
              <a:t>日  山西      </a:t>
            </a:r>
            <a:r>
              <a:rPr lang="zh-CN" altLang="en-US" sz="3600" dirty="0">
                <a:solidFill>
                  <a:srgbClr val="FF0000"/>
                </a:solidFill>
                <a:latin typeface="黑体" panose="02010609060101010101" pitchFamily="49" charset="-122"/>
                <a:ea typeface="黑体" panose="02010609060101010101" pitchFamily="49" charset="-122"/>
              </a:rPr>
              <a:t>黄河思政</a:t>
            </a:r>
            <a:endParaRPr lang="en-US" altLang="zh-CN" sz="3600" dirty="0">
              <a:solidFill>
                <a:srgbClr val="FF0000"/>
              </a:solidFill>
              <a:latin typeface="黑体" panose="02010609060101010101" pitchFamily="49" charset="-122"/>
              <a:ea typeface="黑体" panose="02010609060101010101" pitchFamily="49" charset="-122"/>
            </a:endParaRPr>
          </a:p>
          <a:p>
            <a:pPr>
              <a:lnSpc>
                <a:spcPct val="150000"/>
              </a:lnSpc>
            </a:pPr>
            <a:r>
              <a:rPr lang="en-US" altLang="zh-CN" sz="3600" dirty="0">
                <a:latin typeface="楷体" panose="02010609060101010101" pitchFamily="49" charset="-122"/>
                <a:ea typeface="楷体" panose="02010609060101010101" pitchFamily="49" charset="-122"/>
              </a:rPr>
              <a:t>12</a:t>
            </a:r>
            <a:r>
              <a:rPr lang="zh-CN" altLang="en-US" sz="3600" dirty="0">
                <a:latin typeface="楷体" panose="02010609060101010101" pitchFamily="49" charset="-122"/>
                <a:ea typeface="楷体" panose="02010609060101010101" pitchFamily="49" charset="-122"/>
              </a:rPr>
              <a:t>月</a:t>
            </a:r>
            <a:r>
              <a:rPr lang="en-US" altLang="zh-CN" sz="3600" dirty="0">
                <a:latin typeface="楷体" panose="02010609060101010101" pitchFamily="49" charset="-122"/>
                <a:ea typeface="楷体" panose="02010609060101010101" pitchFamily="49" charset="-122"/>
              </a:rPr>
              <a:t>11</a:t>
            </a:r>
            <a:r>
              <a:rPr lang="zh-CN" altLang="en-US" sz="3600" dirty="0">
                <a:latin typeface="楷体" panose="02010609060101010101" pitchFamily="49" charset="-122"/>
                <a:ea typeface="楷体" panose="02010609060101010101" pitchFamily="49" charset="-122"/>
              </a:rPr>
              <a:t>日  湖南      </a:t>
            </a:r>
            <a:r>
              <a:rPr lang="zh-CN" altLang="en-US" sz="3600" dirty="0">
                <a:solidFill>
                  <a:srgbClr val="FF0000"/>
                </a:solidFill>
                <a:latin typeface="黑体" panose="02010609060101010101" pitchFamily="49" charset="-122"/>
                <a:ea typeface="黑体" panose="02010609060101010101" pitchFamily="49" charset="-122"/>
              </a:rPr>
              <a:t>心意思政</a:t>
            </a:r>
            <a:endParaRPr lang="en-US" altLang="zh-CN" sz="3600" dirty="0">
              <a:solidFill>
                <a:srgbClr val="FF0000"/>
              </a:solidFill>
              <a:latin typeface="黑体" panose="02010609060101010101" pitchFamily="49" charset="-122"/>
              <a:ea typeface="黑体" panose="02010609060101010101" pitchFamily="49" charset="-122"/>
            </a:endParaRPr>
          </a:p>
          <a:p>
            <a:pPr>
              <a:lnSpc>
                <a:spcPct val="150000"/>
              </a:lnSpc>
            </a:pPr>
            <a:r>
              <a:rPr lang="en-US" altLang="zh-CN" sz="3600" dirty="0">
                <a:latin typeface="楷体" panose="02010609060101010101" pitchFamily="49" charset="-122"/>
                <a:ea typeface="楷体" panose="02010609060101010101" pitchFamily="49" charset="-122"/>
              </a:rPr>
              <a:t>12</a:t>
            </a:r>
            <a:r>
              <a:rPr lang="zh-CN" altLang="en-US" sz="3600" dirty="0">
                <a:latin typeface="楷体" panose="02010609060101010101" pitchFamily="49" charset="-122"/>
                <a:ea typeface="楷体" panose="02010609060101010101" pitchFamily="49" charset="-122"/>
              </a:rPr>
              <a:t>月</a:t>
            </a:r>
            <a:r>
              <a:rPr lang="en-US" altLang="zh-CN" sz="3600" dirty="0">
                <a:latin typeface="楷体" panose="02010609060101010101" pitchFamily="49" charset="-122"/>
                <a:ea typeface="楷体" panose="02010609060101010101" pitchFamily="49" charset="-122"/>
              </a:rPr>
              <a:t>12</a:t>
            </a:r>
            <a:r>
              <a:rPr lang="zh-CN" altLang="en-US" sz="3600" dirty="0">
                <a:latin typeface="楷体" panose="02010609060101010101" pitchFamily="49" charset="-122"/>
                <a:ea typeface="楷体" panose="02010609060101010101" pitchFamily="49" charset="-122"/>
              </a:rPr>
              <a:t>日  江苏      </a:t>
            </a:r>
            <a:r>
              <a:rPr lang="zh-CN" altLang="en-US" sz="3600" dirty="0">
                <a:solidFill>
                  <a:srgbClr val="FF0000"/>
                </a:solidFill>
                <a:latin typeface="黑体" panose="02010609060101010101" pitchFamily="49" charset="-122"/>
                <a:ea typeface="黑体" panose="02010609060101010101" pitchFamily="49" charset="-122"/>
              </a:rPr>
              <a:t>诗意思政</a:t>
            </a:r>
            <a:endParaRPr lang="en-US" altLang="zh-CN" sz="3600" dirty="0">
              <a:solidFill>
                <a:srgbClr val="FF0000"/>
              </a:solidFill>
              <a:latin typeface="黑体" panose="02010609060101010101" pitchFamily="49" charset="-122"/>
              <a:ea typeface="黑体" panose="02010609060101010101" pitchFamily="49" charset="-122"/>
            </a:endParaRPr>
          </a:p>
          <a:p>
            <a:pPr>
              <a:lnSpc>
                <a:spcPct val="150000"/>
              </a:lnSpc>
            </a:pPr>
            <a:r>
              <a:rPr lang="en-US" altLang="zh-CN" sz="3600" dirty="0">
                <a:latin typeface="楷体" panose="02010609060101010101" pitchFamily="49" charset="-122"/>
                <a:ea typeface="楷体" panose="02010609060101010101" pitchFamily="49" charset="-122"/>
              </a:rPr>
              <a:t>12</a:t>
            </a:r>
            <a:r>
              <a:rPr lang="zh-CN" altLang="en-US" sz="3600" dirty="0">
                <a:latin typeface="楷体" panose="02010609060101010101" pitchFamily="49" charset="-122"/>
                <a:ea typeface="楷体" panose="02010609060101010101" pitchFamily="49" charset="-122"/>
              </a:rPr>
              <a:t>月</a:t>
            </a:r>
            <a:r>
              <a:rPr lang="en-US" altLang="zh-CN" sz="3600" dirty="0">
                <a:latin typeface="楷体" panose="02010609060101010101" pitchFamily="49" charset="-122"/>
                <a:ea typeface="楷体" panose="02010609060101010101" pitchFamily="49" charset="-122"/>
              </a:rPr>
              <a:t>13</a:t>
            </a:r>
            <a:r>
              <a:rPr lang="zh-CN" altLang="en-US" sz="3600" dirty="0">
                <a:latin typeface="楷体" panose="02010609060101010101" pitchFamily="49" charset="-122"/>
                <a:ea typeface="楷体" panose="02010609060101010101" pitchFamily="49" charset="-122"/>
              </a:rPr>
              <a:t>日  吉林      </a:t>
            </a:r>
            <a:r>
              <a:rPr lang="zh-CN" altLang="en-US" sz="3600" dirty="0">
                <a:solidFill>
                  <a:srgbClr val="FF0000"/>
                </a:solidFill>
                <a:latin typeface="黑体" panose="02010609060101010101" pitchFamily="49" charset="-122"/>
                <a:ea typeface="黑体" panose="02010609060101010101" pitchFamily="49" charset="-122"/>
              </a:rPr>
              <a:t>行走思政</a:t>
            </a:r>
          </a:p>
        </p:txBody>
      </p:sp>
      <p:sp>
        <p:nvSpPr>
          <p:cNvPr id="4" name="文本框 3">
            <a:extLst>
              <a:ext uri="{FF2B5EF4-FFF2-40B4-BE49-F238E27FC236}">
                <a16:creationId xmlns:a16="http://schemas.microsoft.com/office/drawing/2014/main" id="{536282E9-0DB2-4171-B2D1-6BD8D7A117D8}"/>
              </a:ext>
            </a:extLst>
          </p:cNvPr>
          <p:cNvSpPr txBox="1"/>
          <p:nvPr/>
        </p:nvSpPr>
        <p:spPr>
          <a:xfrm>
            <a:off x="211015" y="323557"/>
            <a:ext cx="11633982" cy="923330"/>
          </a:xfrm>
          <a:prstGeom prst="rect">
            <a:avLst/>
          </a:prstGeom>
          <a:noFill/>
        </p:spPr>
        <p:txBody>
          <a:bodyPr wrap="square" rtlCol="0">
            <a:spAutoFit/>
          </a:bodyPr>
          <a:lstStyle/>
          <a:p>
            <a:r>
              <a:rPr lang="zh-CN" altLang="en-US" sz="5400" b="1" dirty="0">
                <a:solidFill>
                  <a:srgbClr val="00B050"/>
                </a:solidFill>
                <a:latin typeface="楷体" panose="02010609060101010101" pitchFamily="49" charset="-122"/>
                <a:ea typeface="楷体" panose="02010609060101010101" pitchFamily="49" charset="-122"/>
              </a:rPr>
              <a:t>“有风景的思政课”</a:t>
            </a:r>
            <a:r>
              <a:rPr lang="zh-CN" altLang="en-US" sz="3600" dirty="0">
                <a:latin typeface="华文仿宋" panose="02010600040101010101" pitchFamily="2" charset="-122"/>
                <a:ea typeface="华文仿宋" panose="02010600040101010101" pitchFamily="2" charset="-122"/>
              </a:rPr>
              <a:t>精品课例公益展播（二）</a:t>
            </a:r>
          </a:p>
        </p:txBody>
      </p:sp>
    </p:spTree>
    <p:extLst>
      <p:ext uri="{BB962C8B-B14F-4D97-AF65-F5344CB8AC3E}">
        <p14:creationId xmlns:p14="http://schemas.microsoft.com/office/powerpoint/2010/main" val="4206979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文本框 13313">
            <a:extLst>
              <a:ext uri="{FF2B5EF4-FFF2-40B4-BE49-F238E27FC236}">
                <a16:creationId xmlns:a16="http://schemas.microsoft.com/office/drawing/2014/main" id="{1E6D0FD9-61A2-4372-9B16-973393FE965F}"/>
              </a:ext>
            </a:extLst>
          </p:cNvPr>
          <p:cNvSpPr txBox="1">
            <a:spLocks noChangeArrowheads="1"/>
          </p:cNvSpPr>
          <p:nvPr/>
        </p:nvSpPr>
        <p:spPr bwMode="auto">
          <a:xfrm>
            <a:off x="1387475" y="1987550"/>
            <a:ext cx="96297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000" b="1">
                <a:solidFill>
                  <a:schemeClr val="hlink"/>
                </a:solidFill>
                <a:latin typeface="微软雅黑" panose="020B0503020204020204" pitchFamily="34" charset="-122"/>
                <a:ea typeface="楷体" panose="02010609060101010101" pitchFamily="49" charset="-122"/>
              </a:rPr>
              <a:t>《中政参》是一扇门，入门方能成长</a:t>
            </a:r>
          </a:p>
          <a:p>
            <a:pPr eaLnBrk="1" fontAlgn="base" latinLnBrk="0" hangingPunct="1">
              <a:lnSpc>
                <a:spcPct val="150000"/>
              </a:lnSpc>
              <a:spcBef>
                <a:spcPct val="0"/>
              </a:spcBef>
              <a:buFont typeface="Arial" panose="020B0604020202020204" pitchFamily="34" charset="0"/>
              <a:buNone/>
            </a:pPr>
            <a:r>
              <a:rPr lang="zh-CN" altLang="en-US" sz="4000" b="1">
                <a:solidFill>
                  <a:schemeClr val="hlink"/>
                </a:solidFill>
                <a:latin typeface="微软雅黑" panose="020B0503020204020204" pitchFamily="34" charset="-122"/>
                <a:ea typeface="楷体" panose="02010609060101010101" pitchFamily="49" charset="-122"/>
              </a:rPr>
              <a:t>《中政参》是一棵树，根深方能叶茂</a:t>
            </a:r>
          </a:p>
          <a:p>
            <a:pPr eaLnBrk="1" fontAlgn="base" latinLnBrk="0" hangingPunct="1">
              <a:lnSpc>
                <a:spcPct val="150000"/>
              </a:lnSpc>
              <a:spcBef>
                <a:spcPct val="0"/>
              </a:spcBef>
              <a:buFont typeface="Arial" panose="020B0604020202020204" pitchFamily="34" charset="0"/>
              <a:buNone/>
            </a:pPr>
            <a:r>
              <a:rPr lang="zh-CN" altLang="en-US" sz="4000" b="1">
                <a:solidFill>
                  <a:schemeClr val="hlink"/>
                </a:solidFill>
                <a:latin typeface="微软雅黑" panose="020B0503020204020204" pitchFamily="34" charset="-122"/>
                <a:ea typeface="楷体" panose="02010609060101010101" pitchFamily="49" charset="-122"/>
              </a:rPr>
              <a:t>《中政参》是一条河，汇聚方能远行</a:t>
            </a:r>
          </a:p>
          <a:p>
            <a:pPr eaLnBrk="1" fontAlgn="base" latinLnBrk="0" hangingPunct="1">
              <a:lnSpc>
                <a:spcPct val="150000"/>
              </a:lnSpc>
              <a:spcBef>
                <a:spcPct val="0"/>
              </a:spcBef>
              <a:buFont typeface="Arial" panose="020B0604020202020204" pitchFamily="34" charset="0"/>
              <a:buNone/>
            </a:pPr>
            <a:r>
              <a:rPr lang="zh-CN" altLang="en-US" sz="4000" b="1">
                <a:solidFill>
                  <a:schemeClr val="hlink"/>
                </a:solidFill>
                <a:latin typeface="微软雅黑" panose="020B0503020204020204" pitchFamily="34" charset="-122"/>
                <a:ea typeface="楷体" panose="02010609060101010101" pitchFamily="49" charset="-122"/>
              </a:rPr>
              <a:t>《中政参》是一座山，攀登方达顶峰</a:t>
            </a:r>
          </a:p>
        </p:txBody>
      </p:sp>
      <p:sp>
        <p:nvSpPr>
          <p:cNvPr id="103427" name="文本框 144386">
            <a:extLst>
              <a:ext uri="{FF2B5EF4-FFF2-40B4-BE49-F238E27FC236}">
                <a16:creationId xmlns:a16="http://schemas.microsoft.com/office/drawing/2014/main" id="{0CFCE1CB-E0DA-4211-B9CE-662023765410}"/>
              </a:ext>
            </a:extLst>
          </p:cNvPr>
          <p:cNvSpPr txBox="1">
            <a:spLocks noChangeArrowheads="1"/>
          </p:cNvSpPr>
          <p:nvPr/>
        </p:nvSpPr>
        <p:spPr bwMode="auto">
          <a:xfrm>
            <a:off x="1484313" y="755650"/>
            <a:ext cx="91265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4400">
                <a:solidFill>
                  <a:schemeClr val="tx2"/>
                </a:solidFill>
                <a:latin typeface="微软雅黑" panose="020B0503020204020204" pitchFamily="34" charset="-122"/>
                <a:ea typeface="黑体" panose="02010609060101010101" pitchFamily="49" charset="-122"/>
              </a:rPr>
              <a:t>《</a:t>
            </a:r>
            <a:r>
              <a:rPr lang="zh-CN" altLang="en-US" sz="4800">
                <a:solidFill>
                  <a:schemeClr val="tx2"/>
                </a:solidFill>
                <a:latin typeface="微软雅黑" panose="020B0503020204020204" pitchFamily="34" charset="-122"/>
                <a:ea typeface="黑体" panose="02010609060101010101" pitchFamily="49" charset="-122"/>
              </a:rPr>
              <a:t>中政参》乐与优秀教师同行</a:t>
            </a:r>
          </a:p>
        </p:txBody>
      </p:sp>
    </p:spTree>
    <p:extLst>
      <p:ext uri="{BB962C8B-B14F-4D97-AF65-F5344CB8AC3E}">
        <p14:creationId xmlns:p14="http://schemas.microsoft.com/office/powerpoint/2010/main" val="2693440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p:nvPr/>
        </p:nvSpPr>
        <p:spPr>
          <a:xfrm>
            <a:off x="617538" y="1443038"/>
            <a:ext cx="10533062" cy="4297362"/>
          </a:xfrm>
          <a:prstGeom prst="rect">
            <a:avLst/>
          </a:prstGeom>
          <a:noFill/>
          <a:ln w="9525">
            <a:noFill/>
          </a:ln>
        </p:spPr>
        <p:txBody>
          <a:bodyPr>
            <a:spAutoFit/>
          </a:bodyPr>
          <a:lstStyle/>
          <a:p>
            <a:pPr algn="just">
              <a:buFont typeface="Arial" panose="020B0604020202020204" pitchFamily="34" charset="0"/>
              <a:buNone/>
              <a:defRPr/>
            </a:pPr>
            <a:r>
              <a:rPr lang="zh-CN" altLang="en-US" sz="4000" noProof="1">
                <a:latin typeface="仿宋" panose="02010609060101010101" pitchFamily="49" charset="-122"/>
                <a:ea typeface="仿宋" panose="02010609060101010101" pitchFamily="49" charset="-122"/>
              </a:rPr>
              <a:t> </a:t>
            </a:r>
            <a:r>
              <a:rPr lang="en-US" altLang="zh-CN" sz="4000" noProof="1">
                <a:latin typeface="仿宋" panose="02010609060101010101" pitchFamily="49" charset="-122"/>
                <a:ea typeface="仿宋" panose="02010609060101010101" pitchFamily="49" charset="-122"/>
              </a:rPr>
              <a:t> </a:t>
            </a:r>
            <a:r>
              <a:rPr lang="en-US" altLang="zh-CN" sz="2800" noProof="1">
                <a:latin typeface="仿宋" panose="02010609060101010101" pitchFamily="49" charset="-122"/>
                <a:ea typeface="仿宋" panose="02010609060101010101" pitchFamily="49" charset="-122"/>
              </a:rPr>
              <a:t> </a:t>
            </a:r>
            <a:r>
              <a:rPr lang="zh-CN" altLang="en-US" sz="2800" b="1" noProof="1">
                <a:latin typeface="仿宋" panose="02010609060101010101" pitchFamily="49" charset="-122"/>
                <a:ea typeface="仿宋" panose="02010609060101010101" pitchFamily="49" charset="-122"/>
              </a:rPr>
              <a:t>为了进一步贯彻落实党的二十大精神</a:t>
            </a:r>
          </a:p>
          <a:p>
            <a:pPr algn="just">
              <a:buFont typeface="Arial" panose="020B0604020202020204" pitchFamily="34" charset="0"/>
              <a:buNone/>
              <a:defRPr/>
            </a:pPr>
            <a:r>
              <a:rPr lang="zh-CN" altLang="en-US" sz="3200" b="1" noProof="1">
                <a:solidFill>
                  <a:srgbClr val="FF0000"/>
                </a:solidFill>
                <a:latin typeface="仿宋" panose="02010609060101010101" pitchFamily="49" charset="-122"/>
                <a:ea typeface="仿宋" panose="02010609060101010101" pitchFamily="49" charset="-122"/>
              </a:rPr>
              <a:t>进课堂、进教材、进学生头脑</a:t>
            </a:r>
            <a:r>
              <a:rPr lang="zh-CN" altLang="en-US" sz="2800" b="1" noProof="1">
                <a:latin typeface="仿宋" panose="02010609060101010101" pitchFamily="49" charset="-122"/>
                <a:ea typeface="仿宋" panose="02010609060101010101" pitchFamily="49" charset="-122"/>
              </a:rPr>
              <a:t>的要求，……</a:t>
            </a:r>
          </a:p>
          <a:p>
            <a:pPr algn="just">
              <a:lnSpc>
                <a:spcPct val="150000"/>
              </a:lnSpc>
              <a:buFont typeface="Arial" panose="020B0604020202020204" pitchFamily="34" charset="0"/>
              <a:buNone/>
              <a:defRPr/>
            </a:pPr>
            <a:r>
              <a:rPr lang="en-US" altLang="zh-CN" sz="2800" noProof="1">
                <a:solidFill>
                  <a:srgbClr val="0070C0"/>
                </a:solidFill>
                <a:effectLst>
                  <a:outerShdw blurRad="38100" dist="38100" dir="2700000">
                    <a:srgbClr val="000000"/>
                  </a:outerShdw>
                </a:effectLst>
                <a:latin typeface="黑体" panose="02010609060101010101" pitchFamily="49" charset="-122"/>
                <a:ea typeface="黑体" panose="02010609060101010101" pitchFamily="49" charset="-122"/>
                <a:sym typeface="宋体" panose="02010600030101010101" pitchFamily="2" charset="-122"/>
              </a:rPr>
              <a:t>◆</a:t>
            </a:r>
            <a:r>
              <a:rPr lang="zh-CN" altLang="en-US" sz="2800" b="1" noProof="1">
                <a:solidFill>
                  <a:srgbClr val="0070C0"/>
                </a:solidFill>
                <a:latin typeface="Arial" panose="020B0604020202020204" pitchFamily="34" charset="0"/>
                <a:ea typeface="黑体" panose="02010609060101010101" pitchFamily="49" charset="-122"/>
              </a:rPr>
              <a:t>积极投稿</a:t>
            </a:r>
          </a:p>
          <a:p>
            <a:pPr algn="just">
              <a:lnSpc>
                <a:spcPct val="150000"/>
              </a:lnSpc>
              <a:buFont typeface="Arial" panose="020B0604020202020204" pitchFamily="34" charset="0"/>
              <a:buNone/>
              <a:defRPr/>
            </a:pPr>
            <a:r>
              <a:rPr lang="en-US" altLang="zh-CN" sz="3600" b="1" noProof="1">
                <a:latin typeface="Arial" panose="020B0604020202020204" pitchFamily="34" charset="0"/>
                <a:ea typeface="楷体" panose="02010609060101010101" pitchFamily="49" charset="-122"/>
              </a:rPr>
              <a:t>        </a:t>
            </a:r>
            <a:r>
              <a:rPr lang="zh-CN" altLang="en-US" sz="3600" b="1" noProof="1">
                <a:latin typeface="Arial" panose="020B0604020202020204" pitchFamily="34" charset="0"/>
                <a:ea typeface="楷体" panose="02010609060101010101" pitchFamily="49" charset="-122"/>
              </a:rPr>
              <a:t>从课程标准中寻找理论的</a:t>
            </a:r>
            <a:r>
              <a:rPr lang="zh-CN" altLang="en-US" sz="3600" b="1" noProof="1">
                <a:solidFill>
                  <a:schemeClr val="hlink"/>
                </a:solidFill>
                <a:latin typeface="Arial" panose="020B0604020202020204" pitchFamily="34" charset="0"/>
                <a:ea typeface="楷体" panose="02010609060101010101" pitchFamily="49" charset="-122"/>
              </a:rPr>
              <a:t>切入点</a:t>
            </a:r>
          </a:p>
          <a:p>
            <a:pPr algn="just">
              <a:lnSpc>
                <a:spcPct val="150000"/>
              </a:lnSpc>
              <a:buFont typeface="Arial" panose="020B0604020202020204" pitchFamily="34" charset="0"/>
              <a:buNone/>
              <a:defRPr/>
            </a:pPr>
            <a:r>
              <a:rPr lang="en-US" altLang="zh-CN" sz="3600" b="1" noProof="1">
                <a:latin typeface="Arial" panose="020B0604020202020204" pitchFamily="34" charset="0"/>
                <a:ea typeface="楷体" panose="02010609060101010101" pitchFamily="49" charset="-122"/>
              </a:rPr>
              <a:t>        </a:t>
            </a:r>
            <a:r>
              <a:rPr lang="zh-CN" altLang="en-US" sz="3600" b="1" noProof="1">
                <a:latin typeface="Arial" panose="020B0604020202020204" pitchFamily="34" charset="0"/>
                <a:ea typeface="楷体" panose="02010609060101010101" pitchFamily="49" charset="-122"/>
              </a:rPr>
              <a:t>从学科教材中寻找内容的</a:t>
            </a:r>
            <a:r>
              <a:rPr lang="zh-CN" altLang="en-US" sz="3600" b="1" noProof="1">
                <a:solidFill>
                  <a:schemeClr val="hlink"/>
                </a:solidFill>
                <a:latin typeface="Arial" panose="020B0604020202020204" pitchFamily="34" charset="0"/>
                <a:ea typeface="楷体" panose="02010609060101010101" pitchFamily="49" charset="-122"/>
              </a:rPr>
              <a:t>衔接点</a:t>
            </a:r>
          </a:p>
          <a:p>
            <a:pPr algn="just">
              <a:lnSpc>
                <a:spcPct val="150000"/>
              </a:lnSpc>
              <a:buFont typeface="Arial" panose="020B0604020202020204" pitchFamily="34" charset="0"/>
              <a:buNone/>
              <a:defRPr/>
            </a:pPr>
            <a:r>
              <a:rPr lang="en-US" altLang="zh-CN" sz="3600" b="1" noProof="1">
                <a:latin typeface="Arial" panose="020B0604020202020204" pitchFamily="34" charset="0"/>
                <a:ea typeface="楷体" panose="02010609060101010101" pitchFamily="49" charset="-122"/>
              </a:rPr>
              <a:t>        </a:t>
            </a:r>
            <a:r>
              <a:rPr lang="zh-CN" altLang="en-US" sz="3600" b="1" noProof="1">
                <a:latin typeface="Arial" panose="020B0604020202020204" pitchFamily="34" charset="0"/>
                <a:ea typeface="楷体" panose="02010609060101010101" pitchFamily="49" charset="-122"/>
              </a:rPr>
              <a:t>从报告新论述中寻找知识的</a:t>
            </a:r>
            <a:r>
              <a:rPr lang="zh-CN" altLang="en-US" sz="3600" b="1" noProof="1">
                <a:solidFill>
                  <a:schemeClr val="hlink"/>
                </a:solidFill>
                <a:latin typeface="Arial" panose="020B0604020202020204" pitchFamily="34" charset="0"/>
                <a:ea typeface="楷体" panose="02010609060101010101" pitchFamily="49" charset="-122"/>
              </a:rPr>
              <a:t>增长点</a:t>
            </a:r>
            <a:endParaRPr lang="zh-CN" altLang="en-US" sz="3200" b="1" noProof="1">
              <a:solidFill>
                <a:srgbClr val="008000"/>
              </a:solidFill>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endParaRPr>
          </a:p>
        </p:txBody>
      </p:sp>
      <p:sp>
        <p:nvSpPr>
          <p:cNvPr id="156674" name="文本框 2"/>
          <p:cNvSpPr txBox="1">
            <a:spLocks noChangeArrowheads="1"/>
          </p:cNvSpPr>
          <p:nvPr/>
        </p:nvSpPr>
        <p:spPr bwMode="auto">
          <a:xfrm>
            <a:off x="842963" y="222250"/>
            <a:ext cx="33385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a:buFont typeface="Arial" panose="020B0604020202020204" pitchFamily="34" charset="0"/>
              <a:buNone/>
            </a:pPr>
            <a:r>
              <a:rPr lang="en-US" altLang="zh-CN" sz="4400">
                <a:solidFill>
                  <a:srgbClr val="0070C0"/>
                </a:solidFill>
                <a:latin typeface="华文中宋" panose="02010600040101010101" pitchFamily="2" charset="-122"/>
                <a:ea typeface="华文中宋" panose="02010600040101010101" pitchFamily="2" charset="-122"/>
              </a:rPr>
              <a:t>4.</a:t>
            </a:r>
            <a:r>
              <a:rPr lang="zh-CN" altLang="en-US" sz="4400">
                <a:solidFill>
                  <a:srgbClr val="0070C0"/>
                </a:solidFill>
                <a:latin typeface="华文中宋" panose="02010600040101010101" pitchFamily="2" charset="-122"/>
                <a:ea typeface="华文中宋" panose="02010600040101010101" pitchFamily="2" charset="-122"/>
              </a:rPr>
              <a:t>研究教材</a:t>
            </a:r>
          </a:p>
        </p:txBody>
      </p:sp>
      <p:pic>
        <p:nvPicPr>
          <p:cNvPr id="156675" name="图片 1" descr="政治3期-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0" y="561975"/>
            <a:ext cx="1962150" cy="2714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p:nvPr/>
        </p:nvSpPr>
        <p:spPr>
          <a:xfrm>
            <a:off x="546100" y="965200"/>
            <a:ext cx="11420475" cy="5394325"/>
          </a:xfrm>
          <a:prstGeom prst="rect">
            <a:avLst/>
          </a:prstGeom>
          <a:noFill/>
          <a:ln w="9525">
            <a:noFill/>
          </a:ln>
        </p:spPr>
        <p:txBody>
          <a:bodyPr>
            <a:spAutoFit/>
          </a:bodyPr>
          <a:lstStyle/>
          <a:p>
            <a:pPr>
              <a:lnSpc>
                <a:spcPct val="150000"/>
              </a:lnSpc>
              <a:buFont typeface="Arial" panose="020B0604020202020204" pitchFamily="34" charset="0"/>
              <a:buNone/>
              <a:defRPr/>
            </a:pPr>
            <a:r>
              <a:rPr lang="zh-CN" altLang="en-US" sz="4000" noProof="1">
                <a:latin typeface="仿宋" panose="02010609060101010101" pitchFamily="49" charset="-122"/>
                <a:ea typeface="仿宋" panose="02010609060101010101" pitchFamily="49" charset="-122"/>
              </a:rPr>
              <a:t> </a:t>
            </a:r>
            <a:r>
              <a:rPr lang="en-US" altLang="zh-CN" sz="2400" noProof="1">
                <a:latin typeface="楷体" panose="02010609060101010101" pitchFamily="49" charset="-122"/>
                <a:ea typeface="楷体" panose="02010609060101010101" pitchFamily="49" charset="-122"/>
              </a:rPr>
              <a:t>1.</a:t>
            </a:r>
            <a:r>
              <a:rPr lang="zh-CN" altLang="en-US" sz="2400" noProof="1">
                <a:latin typeface="楷体" panose="02010609060101010101" pitchFamily="49" charset="-122"/>
                <a:ea typeface="楷体" panose="02010609060101010101" pitchFamily="49" charset="-122"/>
              </a:rPr>
              <a:t>对教材中比较难、涉及面比较广的问题进行拆解，化大为小、化难为易；</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a:t>
            </a:r>
            <a:r>
              <a:rPr lang="en-US" altLang="zh-CN" sz="2400" noProof="1">
                <a:latin typeface="楷体" panose="02010609060101010101" pitchFamily="49" charset="-122"/>
                <a:ea typeface="楷体" panose="02010609060101010101" pitchFamily="49" charset="-122"/>
              </a:rPr>
              <a:t>2.</a:t>
            </a:r>
            <a:r>
              <a:rPr lang="zh-CN" altLang="en-US" sz="2400" noProof="1">
                <a:latin typeface="楷体" panose="02010609060101010101" pitchFamily="49" charset="-122"/>
                <a:ea typeface="楷体" panose="02010609060101010101" pitchFamily="49" charset="-122"/>
              </a:rPr>
              <a:t>对教材中一些比较琐碎、难度不大的问题进行合并，优化设问；</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a:t>
            </a:r>
            <a:r>
              <a:rPr lang="en-US" altLang="zh-CN" sz="2400" noProof="1">
                <a:latin typeface="楷体" panose="02010609060101010101" pitchFamily="49" charset="-122"/>
                <a:ea typeface="楷体" panose="02010609060101010101" pitchFamily="49" charset="-122"/>
              </a:rPr>
              <a:t>3.</a:t>
            </a:r>
            <a:r>
              <a:rPr lang="zh-CN" altLang="en-US" sz="2400" noProof="1">
                <a:latin typeface="楷体" panose="02010609060101010101" pitchFamily="49" charset="-122"/>
                <a:ea typeface="楷体" panose="02010609060101010101" pitchFamily="49" charset="-122"/>
              </a:rPr>
              <a:t>对教材中与所在学校、地区和学生生活比较远的问题进行变通，</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使问题更具有针对性；</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a:t>
            </a:r>
            <a:r>
              <a:rPr lang="en-US" altLang="zh-CN" sz="2400" noProof="1">
                <a:latin typeface="楷体" panose="02010609060101010101" pitchFamily="49" charset="-122"/>
                <a:ea typeface="楷体" panose="02010609060101010101" pitchFamily="49" charset="-122"/>
              </a:rPr>
              <a:t>4.</a:t>
            </a:r>
            <a:r>
              <a:rPr lang="zh-CN" altLang="en-US" sz="2400" noProof="1">
                <a:latin typeface="楷体" panose="02010609060101010101" pitchFamily="49" charset="-122"/>
                <a:ea typeface="楷体" panose="02010609060101010101" pitchFamily="49" charset="-122"/>
              </a:rPr>
              <a:t>根据需要对教材问题进行补充和拓展，通过引申、深化和勾连 ，</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密切知识前后联系，打开学生视野；</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a:t>
            </a:r>
            <a:r>
              <a:rPr lang="en-US" altLang="zh-CN" sz="2400" noProof="1">
                <a:latin typeface="楷体" panose="02010609060101010101" pitchFamily="49" charset="-122"/>
                <a:ea typeface="楷体" panose="02010609060101010101" pitchFamily="49" charset="-122"/>
              </a:rPr>
              <a:t>5.</a:t>
            </a:r>
            <a:r>
              <a:rPr lang="zh-CN" altLang="en-US" sz="2400" noProof="1">
                <a:latin typeface="楷体" panose="02010609060101010101" pitchFamily="49" charset="-122"/>
                <a:ea typeface="楷体" panose="02010609060101010101" pitchFamily="49" charset="-122"/>
              </a:rPr>
              <a:t>对教材问题重新组织和设计，使问题系列化，更符合认知规律、</a:t>
            </a:r>
          </a:p>
          <a:p>
            <a:pPr>
              <a:lnSpc>
                <a:spcPct val="150000"/>
              </a:lnSpc>
              <a:buFont typeface="Arial" panose="020B0604020202020204" pitchFamily="34" charset="0"/>
              <a:buNone/>
              <a:defRPr/>
            </a:pPr>
            <a:r>
              <a:rPr lang="zh-CN" altLang="en-US" sz="2400" noProof="1">
                <a:latin typeface="楷体" panose="02010609060101010101" pitchFamily="49" charset="-122"/>
                <a:ea typeface="楷体" panose="02010609060101010101" pitchFamily="49" charset="-122"/>
              </a:rPr>
              <a:t>     逻辑性更强。</a:t>
            </a:r>
          </a:p>
          <a:p>
            <a:pPr algn="just">
              <a:lnSpc>
                <a:spcPct val="150000"/>
              </a:lnSpc>
              <a:buFont typeface="Arial" panose="020B0604020202020204" pitchFamily="34" charset="0"/>
              <a:buNone/>
              <a:defRPr/>
            </a:pPr>
            <a:r>
              <a:rPr lang="zh-CN" altLang="en-US" sz="2400" b="1" noProof="1">
                <a:latin typeface="黑体" panose="02010609060101010101" pitchFamily="49" charset="-122"/>
                <a:ea typeface="黑体" panose="02010609060101010101" pitchFamily="49" charset="-122"/>
              </a:rPr>
              <a:t>  张广宇：</a:t>
            </a:r>
            <a:r>
              <a:rPr lang="zh-CN" altLang="en-US" sz="2400" b="1" noProof="1">
                <a:latin typeface="Arial" panose="020B0604020202020204" pitchFamily="34" charset="0"/>
                <a:ea typeface="楷体_GB2312" pitchFamily="1" charset="-122"/>
              </a:rPr>
              <a:t>《 统编</a:t>
            </a:r>
            <a:r>
              <a:rPr lang="zh-CN" altLang="en-US" sz="2400" b="1" noProof="1">
                <a:latin typeface="黑体" panose="02010609060101010101" pitchFamily="49" charset="-122"/>
                <a:ea typeface="黑体" panose="02010609060101010101" pitchFamily="49" charset="-122"/>
              </a:rPr>
              <a:t>&lt;道德与法治&gt;八年级上册教材使用建议（中）</a:t>
            </a:r>
            <a:r>
              <a:rPr lang="zh-CN" altLang="en-US" sz="2400" b="1" noProof="1">
                <a:latin typeface="Arial" panose="020B0604020202020204" pitchFamily="34" charset="0"/>
                <a:ea typeface="楷体_GB2312" pitchFamily="1" charset="-122"/>
              </a:rPr>
              <a:t>》（2018-10）</a:t>
            </a:r>
            <a:endParaRPr lang="zh-CN" altLang="en-US" sz="2400" b="1" noProof="1">
              <a:solidFill>
                <a:srgbClr val="008000"/>
              </a:solidFill>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endParaRPr>
          </a:p>
        </p:txBody>
      </p:sp>
      <p:sp>
        <p:nvSpPr>
          <p:cNvPr id="154627" name="文本框 2"/>
          <p:cNvSpPr txBox="1"/>
          <p:nvPr/>
        </p:nvSpPr>
        <p:spPr>
          <a:xfrm>
            <a:off x="728663" y="98425"/>
            <a:ext cx="9655175" cy="914400"/>
          </a:xfrm>
          <a:prstGeom prst="rect">
            <a:avLst/>
          </a:prstGeom>
          <a:noFill/>
          <a:ln w="9525">
            <a:noFill/>
          </a:ln>
        </p:spPr>
        <p:txBody>
          <a:bodyPr>
            <a:spAutoFit/>
          </a:bodyPr>
          <a:lstStyle/>
          <a:p>
            <a:pPr>
              <a:lnSpc>
                <a:spcPct val="150000"/>
              </a:lnSpc>
              <a:buFont typeface="Arial" panose="020B0604020202020204" pitchFamily="34" charset="0"/>
              <a:buNone/>
              <a:defRPr/>
            </a:pPr>
            <a:r>
              <a:rPr lang="en-US" altLang="zh-CN" sz="3600" noProof="1">
                <a:solidFill>
                  <a:srgbClr val="009900"/>
                </a:solidFill>
                <a:effectLst>
                  <a:outerShdw blurRad="38100" dist="38100" dir="2700000">
                    <a:srgbClr val="000000"/>
                  </a:outerShdw>
                </a:effectLst>
                <a:latin typeface="黑体" panose="02010609060101010101" pitchFamily="49" charset="-122"/>
                <a:ea typeface="黑体" panose="02010609060101010101" pitchFamily="49" charset="-122"/>
                <a:sym typeface="宋体" panose="02010600030101010101" pitchFamily="2" charset="-122"/>
              </a:rPr>
              <a:t>◆</a:t>
            </a:r>
            <a:r>
              <a:rPr lang="zh-CN" altLang="en-US" sz="3600" noProof="1">
                <a:solidFill>
                  <a:srgbClr val="009900"/>
                </a:solidFill>
                <a:effectLst>
                  <a:outerShdw blurRad="38100" dist="38100" dir="2700000">
                    <a:srgbClr val="000000"/>
                  </a:outerShdw>
                </a:effectLst>
                <a:latin typeface="黑体" panose="02010609060101010101" pitchFamily="49" charset="-122"/>
                <a:ea typeface="黑体" panose="02010609060101010101" pitchFamily="49" charset="-122"/>
                <a:sym typeface="宋体" panose="02010600030101010101" pitchFamily="2" charset="-122"/>
              </a:rPr>
              <a:t>创造性运用</a:t>
            </a:r>
            <a:r>
              <a:rPr lang="zh-CN" altLang="en-US" sz="3600" b="1" noProof="1">
                <a:solidFill>
                  <a:srgbClr val="009900"/>
                </a:solidFill>
                <a:latin typeface="Arial" panose="020B0604020202020204" pitchFamily="34" charset="0"/>
                <a:ea typeface="黑体" panose="02010609060101010101" pitchFamily="49" charset="-122"/>
              </a:rPr>
              <a:t>教材 ：</a:t>
            </a:r>
            <a:r>
              <a:rPr lang="zh-CN" altLang="en-US" sz="3600" b="1" noProof="1">
                <a:solidFill>
                  <a:srgbClr val="009900"/>
                </a:solidFill>
                <a:latin typeface="楷体" panose="02010609060101010101" pitchFamily="49" charset="-122"/>
                <a:ea typeface="楷体" panose="02010609060101010101" pitchFamily="49" charset="-122"/>
              </a:rPr>
              <a:t>做一名有思想的教师</a:t>
            </a:r>
            <a:endParaRPr lang="zh-CN" altLang="en-US" sz="3600" noProof="1">
              <a:solidFill>
                <a:srgbClr val="0070C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文本框 2"/>
          <p:cNvSpPr txBox="1">
            <a:spLocks noChangeArrowheads="1"/>
          </p:cNvSpPr>
          <p:nvPr/>
        </p:nvSpPr>
        <p:spPr bwMode="auto">
          <a:xfrm>
            <a:off x="885825" y="373063"/>
            <a:ext cx="347345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a:lnSpc>
                <a:spcPct val="150000"/>
              </a:lnSpc>
              <a:buFont typeface="Arial" panose="020B0604020202020204" pitchFamily="34" charset="0"/>
              <a:buNone/>
            </a:pPr>
            <a:r>
              <a:rPr lang="en-US" altLang="zh-CN" sz="4400">
                <a:solidFill>
                  <a:srgbClr val="0070C0"/>
                </a:solidFill>
                <a:latin typeface="华文中宋" panose="02010600040101010101" pitchFamily="2" charset="-122"/>
                <a:ea typeface="华文中宋" panose="02010600040101010101" pitchFamily="2" charset="-122"/>
              </a:rPr>
              <a:t>5.</a:t>
            </a:r>
            <a:r>
              <a:rPr lang="zh-CN" altLang="en-US" sz="4400">
                <a:solidFill>
                  <a:srgbClr val="0070C0"/>
                </a:solidFill>
                <a:latin typeface="华文中宋" panose="02010600040101010101" pitchFamily="2" charset="-122"/>
                <a:ea typeface="华文中宋" panose="02010600040101010101" pitchFamily="2" charset="-122"/>
              </a:rPr>
              <a:t>研究文章</a:t>
            </a:r>
            <a:r>
              <a:rPr lang="en-US" altLang="zh-CN" sz="4400">
                <a:solidFill>
                  <a:srgbClr val="0070C0"/>
                </a:solidFill>
                <a:latin typeface="华文中宋" panose="02010600040101010101" pitchFamily="2" charset="-122"/>
                <a:ea typeface="华文中宋" panose="02010600040101010101" pitchFamily="2" charset="-122"/>
              </a:rPr>
              <a:t>              </a:t>
            </a:r>
            <a:endParaRPr lang="zh-CN" altLang="en-US" sz="4400">
              <a:solidFill>
                <a:srgbClr val="0070C0"/>
              </a:solidFill>
              <a:latin typeface="华文中宋" panose="02010600040101010101" pitchFamily="2" charset="-122"/>
              <a:ea typeface="华文中宋" panose="02010600040101010101" pitchFamily="2" charset="-122"/>
            </a:endParaRPr>
          </a:p>
        </p:txBody>
      </p:sp>
      <p:sp>
        <p:nvSpPr>
          <p:cNvPr id="159746" name="文本框 2"/>
          <p:cNvSpPr txBox="1">
            <a:spLocks noChangeArrowheads="1"/>
          </p:cNvSpPr>
          <p:nvPr/>
        </p:nvSpPr>
        <p:spPr bwMode="auto">
          <a:xfrm>
            <a:off x="1497013" y="1709738"/>
            <a:ext cx="9166298" cy="414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a:lnSpc>
                <a:spcPct val="150000"/>
              </a:lnSpc>
              <a:spcBef>
                <a:spcPct val="50000"/>
              </a:spcBef>
              <a:buFont typeface="Arial" panose="020B0604020202020204" pitchFamily="34" charset="0"/>
              <a:buNone/>
            </a:pPr>
            <a:r>
              <a:rPr lang="zh-CN" altLang="en-US" sz="3600" b="1" dirty="0">
                <a:solidFill>
                  <a:srgbClr val="FF0000"/>
                </a:solidFill>
                <a:latin typeface="楷体" panose="02010609060101010101" pitchFamily="49" charset="-122"/>
                <a:ea typeface="楷体" panose="02010609060101010101" pitchFamily="49" charset="-122"/>
              </a:rPr>
              <a:t>醒目的标题，刺激编辑的眼球</a:t>
            </a:r>
            <a:r>
              <a:rPr lang="zh-CN" altLang="en-US" sz="3600" b="1" dirty="0">
                <a:latin typeface="楷体" panose="02010609060101010101" pitchFamily="49" charset="-122"/>
                <a:ea typeface="楷体" panose="02010609060101010101" pitchFamily="49" charset="-122"/>
              </a:rPr>
              <a:t>；</a:t>
            </a:r>
          </a:p>
          <a:p>
            <a:pPr>
              <a:lnSpc>
                <a:spcPct val="150000"/>
              </a:lnSpc>
              <a:spcBef>
                <a:spcPct val="50000"/>
              </a:spcBef>
              <a:buFont typeface="Arial" panose="020B0604020202020204" pitchFamily="34" charset="0"/>
              <a:buNone/>
            </a:pPr>
            <a:r>
              <a:rPr lang="zh-CN" altLang="en-US" sz="3600" b="1" dirty="0">
                <a:latin typeface="楷体" panose="02010609060101010101" pitchFamily="49" charset="-122"/>
                <a:ea typeface="楷体" panose="02010609060101010101" pitchFamily="49" charset="-122"/>
              </a:rPr>
              <a:t>工整对仗的小标题，吸引编辑的阅读兴趣；</a:t>
            </a:r>
          </a:p>
          <a:p>
            <a:pPr>
              <a:lnSpc>
                <a:spcPct val="150000"/>
              </a:lnSpc>
              <a:spcBef>
                <a:spcPct val="50000"/>
              </a:spcBef>
              <a:buFont typeface="Arial" panose="020B0604020202020204" pitchFamily="34" charset="0"/>
              <a:buNone/>
            </a:pPr>
            <a:r>
              <a:rPr lang="zh-CN" altLang="en-US" sz="3600" b="1" dirty="0">
                <a:latin typeface="楷体" panose="02010609060101010101" pitchFamily="49" charset="-122"/>
                <a:ea typeface="楷体" panose="02010609060101010101" pitchFamily="49" charset="-122"/>
              </a:rPr>
              <a:t>精彩的文笔，引人入胜；</a:t>
            </a:r>
          </a:p>
          <a:p>
            <a:pPr>
              <a:lnSpc>
                <a:spcPct val="150000"/>
              </a:lnSpc>
              <a:spcBef>
                <a:spcPct val="50000"/>
              </a:spcBef>
              <a:buFont typeface="Arial" panose="020B0604020202020204" pitchFamily="34" charset="0"/>
              <a:buNone/>
            </a:pPr>
            <a:r>
              <a:rPr lang="zh-CN" altLang="en-US" sz="3600" b="1" dirty="0">
                <a:latin typeface="楷体" panose="02010609060101010101" pitchFamily="49" charset="-122"/>
                <a:ea typeface="楷体" panose="02010609060101010101" pitchFamily="49" charset="-122"/>
              </a:rPr>
              <a:t>引用的</a:t>
            </a:r>
            <a:r>
              <a:rPr lang="zh-CN" altLang="en-US" sz="3600" b="1" dirty="0">
                <a:solidFill>
                  <a:srgbClr val="00B050"/>
                </a:solidFill>
                <a:latin typeface="楷体" panose="02010609060101010101" pitchFamily="49" charset="-122"/>
                <a:ea typeface="楷体" panose="02010609060101010101" pitchFamily="49" charset="-122"/>
              </a:rPr>
              <a:t>数据、表格、漫画</a:t>
            </a:r>
            <a:r>
              <a:rPr lang="zh-CN" altLang="en-US" sz="3600" b="1" dirty="0">
                <a:latin typeface="楷体" panose="02010609060101010101" pitchFamily="49" charset="-122"/>
                <a:ea typeface="楷体" panose="02010609060101010101" pitchFamily="49" charset="-122"/>
              </a:rPr>
              <a:t>具有</a:t>
            </a:r>
            <a:r>
              <a:rPr lang="zh-CN" altLang="en-US" sz="3600" b="1" i="1" dirty="0">
                <a:solidFill>
                  <a:srgbClr val="00B050"/>
                </a:solidFill>
                <a:latin typeface="楷体" panose="02010609060101010101" pitchFamily="49" charset="-122"/>
                <a:ea typeface="楷体" panose="02010609060101010101" pitchFamily="49" charset="-122"/>
              </a:rPr>
              <a:t>时效性</a:t>
            </a:r>
            <a:r>
              <a:rPr lang="zh-CN" altLang="en-US" sz="3600" b="1" dirty="0">
                <a:latin typeface="楷体" panose="02010609060101010101" pitchFamily="49" charset="-122"/>
                <a:ea typeface="楷体" panose="02010609060101010101" pitchFamily="49" charset="-122"/>
              </a:rPr>
              <a:t>。</a:t>
            </a:r>
            <a:endParaRPr lang="zh-CN" altLang="en-US" sz="36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文本框 13313">
            <a:extLst>
              <a:ext uri="{FF2B5EF4-FFF2-40B4-BE49-F238E27FC236}">
                <a16:creationId xmlns:a16="http://schemas.microsoft.com/office/drawing/2014/main" id="{79722328-08AC-414F-A1DA-29E2258E0FF4}"/>
              </a:ext>
            </a:extLst>
          </p:cNvPr>
          <p:cNvSpPr txBox="1">
            <a:spLocks noChangeArrowheads="1"/>
          </p:cNvSpPr>
          <p:nvPr/>
        </p:nvSpPr>
        <p:spPr bwMode="auto">
          <a:xfrm>
            <a:off x="1479550" y="790575"/>
            <a:ext cx="88090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在万千的篇章中，</a:t>
            </a:r>
          </a:p>
          <a:p>
            <a:pPr eaLnBrk="1" fontAlgn="base" latinLnBrk="0" hangingPunct="1">
              <a:lnSpc>
                <a:spcPct val="15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      </a:t>
            </a:r>
            <a:r>
              <a:rPr lang="zh-CN" altLang="en-US" sz="3600" b="1">
                <a:solidFill>
                  <a:srgbClr val="0066CC"/>
                </a:solidFill>
                <a:latin typeface="楷体" panose="02010609060101010101" pitchFamily="49" charset="-122"/>
                <a:ea typeface="楷体" panose="02010609060101010101" pitchFamily="49" charset="-122"/>
              </a:rPr>
              <a:t>哪怕一个范例能让你有所借鉴，</a:t>
            </a:r>
          </a:p>
          <a:p>
            <a:pPr eaLnBrk="1" fontAlgn="base" latinLnBrk="0" hangingPunct="1">
              <a:lnSpc>
                <a:spcPct val="150000"/>
              </a:lnSpc>
              <a:spcBef>
                <a:spcPct val="0"/>
              </a:spcBef>
              <a:buFont typeface="Arial" panose="020B0604020202020204" pitchFamily="34" charset="0"/>
              <a:buNone/>
            </a:pPr>
            <a:r>
              <a:rPr lang="zh-CN" altLang="en-US" sz="3600" b="1">
                <a:solidFill>
                  <a:srgbClr val="0066CC"/>
                </a:solidFill>
                <a:latin typeface="楷体" panose="02010609060101010101" pitchFamily="49" charset="-122"/>
                <a:ea typeface="楷体" panose="02010609060101010101" pitchFamily="49" charset="-122"/>
              </a:rPr>
              <a:t>      哪怕一点启发能让你受用一时，</a:t>
            </a:r>
          </a:p>
          <a:p>
            <a:pPr eaLnBrk="1" fontAlgn="base" latinLnBrk="0" hangingPunct="1">
              <a:lnSpc>
                <a:spcPct val="150000"/>
              </a:lnSpc>
              <a:spcBef>
                <a:spcPct val="0"/>
              </a:spcBef>
              <a:buFont typeface="Arial" panose="020B0604020202020204" pitchFamily="34" charset="0"/>
              <a:buNone/>
            </a:pPr>
            <a:r>
              <a:rPr lang="zh-CN" altLang="en-US" sz="3600" b="1">
                <a:solidFill>
                  <a:srgbClr val="0066CC"/>
                </a:solidFill>
                <a:latin typeface="楷体" panose="02010609060101010101" pitchFamily="49" charset="-122"/>
                <a:ea typeface="楷体" panose="02010609060101010101" pitchFamily="49" charset="-122"/>
              </a:rPr>
              <a:t>      哪怕一点触动能引你潜心研究，</a:t>
            </a:r>
          </a:p>
          <a:p>
            <a:pPr eaLnBrk="1" fontAlgn="base" latinLnBrk="0" hangingPunct="1">
              <a:lnSpc>
                <a:spcPct val="150000"/>
              </a:lnSpc>
              <a:spcBef>
                <a:spcPct val="0"/>
              </a:spcBef>
              <a:buFont typeface="Arial" panose="020B0604020202020204" pitchFamily="34" charset="0"/>
              <a:buNone/>
            </a:pPr>
            <a:r>
              <a:rPr lang="zh-CN" altLang="en-US" sz="3600" b="1">
                <a:solidFill>
                  <a:srgbClr val="0066CC"/>
                </a:solidFill>
                <a:latin typeface="楷体" panose="02010609060101010101" pitchFamily="49" charset="-122"/>
                <a:ea typeface="楷体" panose="02010609060101010101" pitchFamily="49" charset="-122"/>
              </a:rPr>
              <a:t>      哪怕一个观点或问题能引发你的</a:t>
            </a:r>
          </a:p>
          <a:p>
            <a:pPr eaLnBrk="1" fontAlgn="base" latinLnBrk="0" hangingPunct="1">
              <a:lnSpc>
                <a:spcPct val="150000"/>
              </a:lnSpc>
              <a:spcBef>
                <a:spcPct val="0"/>
              </a:spcBef>
              <a:buFont typeface="Arial" panose="020B0604020202020204" pitchFamily="34" charset="0"/>
              <a:buNone/>
            </a:pPr>
            <a:r>
              <a:rPr lang="zh-CN" altLang="en-US" sz="3600" b="1">
                <a:solidFill>
                  <a:srgbClr val="0066CC"/>
                </a:solidFill>
                <a:latin typeface="楷体" panose="02010609060101010101" pitchFamily="49" charset="-122"/>
                <a:ea typeface="楷体" panose="02010609060101010101" pitchFamily="49" charset="-122"/>
              </a:rPr>
              <a:t>讨论或争议，</a:t>
            </a:r>
            <a:r>
              <a:rPr lang="zh-CN" altLang="en-US" sz="3600" b="1">
                <a:latin typeface="楷体" panose="02010609060101010101" pitchFamily="49" charset="-122"/>
                <a:ea typeface="楷体" panose="02010609060101010101" pitchFamily="49" charset="-122"/>
              </a:rPr>
              <a:t>便是本刊的目的之所在。</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2" descr="截屏_20190228_180343">
            <a:extLst>
              <a:ext uri="{FF2B5EF4-FFF2-40B4-BE49-F238E27FC236}">
                <a16:creationId xmlns:a16="http://schemas.microsoft.com/office/drawing/2014/main" id="{EC84E0AE-C95F-4282-995F-5A9314B2F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325" y="615950"/>
            <a:ext cx="41005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图片 2" descr="截屏_20190228_180701">
            <a:extLst>
              <a:ext uri="{FF2B5EF4-FFF2-40B4-BE49-F238E27FC236}">
                <a16:creationId xmlns:a16="http://schemas.microsoft.com/office/drawing/2014/main" id="{840DD575-AC7E-4DEF-BE15-F8EC23D8B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75" y="615950"/>
            <a:ext cx="4329113"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文本框 2">
            <a:extLst>
              <a:ext uri="{FF2B5EF4-FFF2-40B4-BE49-F238E27FC236}">
                <a16:creationId xmlns:a16="http://schemas.microsoft.com/office/drawing/2014/main" id="{B0632EAA-1A92-4A74-9C4A-BB8A05B4A7E4}"/>
              </a:ext>
            </a:extLst>
          </p:cNvPr>
          <p:cNvSpPr txBox="1">
            <a:spLocks noChangeArrowheads="1"/>
          </p:cNvSpPr>
          <p:nvPr/>
        </p:nvSpPr>
        <p:spPr bwMode="auto">
          <a:xfrm>
            <a:off x="549275" y="0"/>
            <a:ext cx="33051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a:solidFill>
                  <a:srgbClr val="0070C0"/>
                </a:solidFill>
                <a:latin typeface="华文中宋" panose="02010600040101010101" pitchFamily="2" charset="-122"/>
                <a:ea typeface="华文中宋" panose="02010600040101010101" pitchFamily="2" charset="-122"/>
              </a:rPr>
              <a:t>6.</a:t>
            </a:r>
            <a:r>
              <a:rPr lang="zh-CN" altLang="en-US" sz="4400">
                <a:solidFill>
                  <a:srgbClr val="0070C0"/>
                </a:solidFill>
                <a:latin typeface="华文中宋" panose="02010600040101010101" pitchFamily="2" charset="-122"/>
                <a:ea typeface="华文中宋" panose="02010600040101010101" pitchFamily="2" charset="-122"/>
              </a:rPr>
              <a:t>研究目录</a:t>
            </a:r>
            <a:r>
              <a:rPr lang="en-US" altLang="zh-CN" sz="4400">
                <a:solidFill>
                  <a:srgbClr val="0070C0"/>
                </a:solidFill>
                <a:latin typeface="华文中宋" panose="02010600040101010101" pitchFamily="2" charset="-122"/>
                <a:ea typeface="华文中宋" panose="02010600040101010101" pitchFamily="2" charset="-122"/>
              </a:rPr>
              <a:t> </a:t>
            </a:r>
            <a:endParaRPr lang="zh-CN" altLang="en-US" sz="4400">
              <a:solidFill>
                <a:srgbClr val="0070C0"/>
              </a:solidFill>
              <a:latin typeface="华文中宋" panose="02010600040101010101" pitchFamily="2" charset="-122"/>
              <a:ea typeface="华文中宋" panose="02010600040101010101" pitchFamily="2" charset="-122"/>
            </a:endParaRPr>
          </a:p>
        </p:txBody>
      </p:sp>
      <p:pic>
        <p:nvPicPr>
          <p:cNvPr id="109571" name="图片 1">
            <a:extLst>
              <a:ext uri="{FF2B5EF4-FFF2-40B4-BE49-F238E27FC236}">
                <a16:creationId xmlns:a16="http://schemas.microsoft.com/office/drawing/2014/main" id="{9932FD88-BDB5-46C4-B15B-E74D804C7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9113" y="857250"/>
            <a:ext cx="3675062"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图片 2">
            <a:extLst>
              <a:ext uri="{FF2B5EF4-FFF2-40B4-BE49-F238E27FC236}">
                <a16:creationId xmlns:a16="http://schemas.microsoft.com/office/drawing/2014/main" id="{1508CEEA-173E-42EF-A1EE-C41FFE30A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700" y="857250"/>
            <a:ext cx="3760788"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文本框 3">
            <a:extLst>
              <a:ext uri="{FF2B5EF4-FFF2-40B4-BE49-F238E27FC236}">
                <a16:creationId xmlns:a16="http://schemas.microsoft.com/office/drawing/2014/main" id="{43E3F98E-0BD0-4E62-BB39-B52FAC88F14B}"/>
              </a:ext>
            </a:extLst>
          </p:cNvPr>
          <p:cNvSpPr txBox="1">
            <a:spLocks noChangeArrowheads="1"/>
          </p:cNvSpPr>
          <p:nvPr/>
        </p:nvSpPr>
        <p:spPr bwMode="auto">
          <a:xfrm>
            <a:off x="603250" y="1671638"/>
            <a:ext cx="31972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·热点问题</a:t>
            </a:r>
          </a:p>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·课堂教学</a:t>
            </a:r>
          </a:p>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·课程资源</a:t>
            </a:r>
          </a:p>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·考试研究</a:t>
            </a:r>
          </a:p>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·专业成长</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文本框 2">
            <a:extLst>
              <a:ext uri="{FF2B5EF4-FFF2-40B4-BE49-F238E27FC236}">
                <a16:creationId xmlns:a16="http://schemas.microsoft.com/office/drawing/2014/main" id="{B5D3E0E8-66C4-4524-9876-5A5787396756}"/>
              </a:ext>
            </a:extLst>
          </p:cNvPr>
          <p:cNvSpPr txBox="1">
            <a:spLocks noChangeArrowheads="1"/>
          </p:cNvSpPr>
          <p:nvPr/>
        </p:nvSpPr>
        <p:spPr bwMode="auto">
          <a:xfrm>
            <a:off x="587375" y="88900"/>
            <a:ext cx="32575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a:solidFill>
                  <a:srgbClr val="0070C0"/>
                </a:solidFill>
                <a:latin typeface="华文中宋" panose="02010600040101010101" pitchFamily="2" charset="-122"/>
                <a:ea typeface="华文中宋" panose="02010600040101010101" pitchFamily="2" charset="-122"/>
              </a:rPr>
              <a:t>7.</a:t>
            </a:r>
            <a:r>
              <a:rPr lang="zh-CN" altLang="en-US" sz="4400">
                <a:solidFill>
                  <a:srgbClr val="0070C0"/>
                </a:solidFill>
                <a:latin typeface="华文中宋" panose="02010600040101010101" pitchFamily="2" charset="-122"/>
                <a:ea typeface="华文中宋" panose="02010600040101010101" pitchFamily="2" charset="-122"/>
              </a:rPr>
              <a:t>研究栏目</a:t>
            </a:r>
            <a:r>
              <a:rPr lang="en-US" altLang="zh-CN" sz="4400">
                <a:solidFill>
                  <a:srgbClr val="0070C0"/>
                </a:solidFill>
                <a:latin typeface="华文中宋" panose="02010600040101010101" pitchFamily="2" charset="-122"/>
                <a:ea typeface="华文中宋" panose="02010600040101010101" pitchFamily="2" charset="-122"/>
              </a:rPr>
              <a:t>  </a:t>
            </a:r>
            <a:endParaRPr lang="zh-CN" altLang="en-US" sz="4400">
              <a:solidFill>
                <a:srgbClr val="0070C0"/>
              </a:solidFill>
              <a:latin typeface="华文中宋" panose="02010600040101010101" pitchFamily="2" charset="-122"/>
              <a:ea typeface="华文中宋" panose="02010600040101010101" pitchFamily="2" charset="-122"/>
            </a:endParaRPr>
          </a:p>
        </p:txBody>
      </p:sp>
      <p:sp>
        <p:nvSpPr>
          <p:cNvPr id="110595" name="文本框 1">
            <a:extLst>
              <a:ext uri="{FF2B5EF4-FFF2-40B4-BE49-F238E27FC236}">
                <a16:creationId xmlns:a16="http://schemas.microsoft.com/office/drawing/2014/main" id="{03DD6BDC-73B0-40B1-BC63-15F191BAF6C3}"/>
              </a:ext>
            </a:extLst>
          </p:cNvPr>
          <p:cNvSpPr txBox="1">
            <a:spLocks noChangeArrowheads="1"/>
          </p:cNvSpPr>
          <p:nvPr/>
        </p:nvSpPr>
        <p:spPr bwMode="auto">
          <a:xfrm>
            <a:off x="1352550" y="1336675"/>
            <a:ext cx="94249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en-US" altLang="zh-CN" b="1">
                <a:solidFill>
                  <a:srgbClr val="FF0000"/>
                </a:solidFill>
                <a:latin typeface="黑体" panose="02010609060101010101" pitchFamily="49" charset="-122"/>
                <a:ea typeface="黑体" panose="02010609060101010101" pitchFamily="49" charset="-122"/>
              </a:rPr>
              <a:t>□卷首语藏 </a:t>
            </a:r>
            <a:r>
              <a:rPr lang="zh-CN" altLang="en-US" b="1">
                <a:solidFill>
                  <a:srgbClr val="00B050"/>
                </a:solidFill>
                <a:latin typeface="楷体" panose="02010609060101010101" pitchFamily="49" charset="-122"/>
                <a:ea typeface="楷体" panose="02010609060101010101" pitchFamily="49" charset="-122"/>
              </a:rPr>
              <a:t>（</a:t>
            </a:r>
            <a:r>
              <a:rPr lang="en-US" altLang="zh-CN" b="1">
                <a:solidFill>
                  <a:srgbClr val="00B050"/>
                </a:solidFill>
                <a:latin typeface="楷体" panose="02010609060101010101" pitchFamily="49" charset="-122"/>
                <a:ea typeface="楷体" panose="02010609060101010101" pitchFamily="49" charset="-122"/>
              </a:rPr>
              <a:t>33</a:t>
            </a:r>
            <a:r>
              <a:rPr lang="zh-CN" altLang="en-US" b="1">
                <a:solidFill>
                  <a:srgbClr val="00B050"/>
                </a:solidFill>
                <a:latin typeface="楷体" panose="02010609060101010101" pitchFamily="49" charset="-122"/>
                <a:ea typeface="楷体" panose="02010609060101010101" pitchFamily="49" charset="-122"/>
              </a:rPr>
              <a:t>个）</a:t>
            </a:r>
          </a:p>
          <a:p>
            <a:pPr eaLnBrk="1" fontAlgn="base" latinLnBrk="0" hangingPunct="1">
              <a:lnSpc>
                <a:spcPct val="100000"/>
              </a:lnSpc>
              <a:spcBef>
                <a:spcPct val="0"/>
              </a:spcBef>
              <a:buFont typeface="Arial" panose="020B0604020202020204" pitchFamily="34" charset="0"/>
              <a:buNone/>
            </a:pPr>
            <a:endParaRPr lang="en-US" altLang="zh-CN" sz="1800" b="1">
              <a:latin typeface="楷体_GB2312" pitchFamily="1" charset="-122"/>
              <a:ea typeface="楷体_GB2312" pitchFamily="1" charset="-122"/>
            </a:endParaRPr>
          </a:p>
          <a:p>
            <a:pPr eaLnBrk="1" fontAlgn="base" latinLnBrk="0" hangingPunct="1">
              <a:lnSpc>
                <a:spcPct val="150000"/>
              </a:lnSpc>
              <a:spcBef>
                <a:spcPct val="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○时势时话   ○时代礼赞   ○思政育人   ○课程建设</a:t>
            </a:r>
            <a:endParaRPr lang="en-US" altLang="zh-CN" sz="2400" b="1">
              <a:latin typeface="楷体" panose="02010609060101010101" pitchFamily="49" charset="-122"/>
              <a:ea typeface="楷体"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en-US" alt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新区新路   ○理念传导   </a:t>
            </a:r>
            <a:r>
              <a:rPr lang="zh-CN" altLang="en-US" sz="2400" b="1">
                <a:latin typeface="楷体" panose="02010609060101010101" pitchFamily="49" charset="-122"/>
                <a:ea typeface="楷体" panose="02010609060101010101" pitchFamily="49" charset="-122"/>
                <a:sym typeface="宋体" panose="02010600030101010101" pitchFamily="2" charset="-122"/>
              </a:rPr>
              <a:t>○文本研读   </a:t>
            </a:r>
            <a:r>
              <a:rPr lang="zh-CN" altLang="en-US" sz="2400" b="1">
                <a:latin typeface="楷体" panose="02010609060101010101" pitchFamily="49" charset="-122"/>
                <a:ea typeface="楷体" panose="02010609060101010101" pitchFamily="49" charset="-122"/>
              </a:rPr>
              <a:t>○</a:t>
            </a:r>
            <a:r>
              <a:rPr lang="en-US" altLang="zh-CN" sz="2400" b="1">
                <a:latin typeface="楷体" panose="02010609060101010101" pitchFamily="49" charset="-122"/>
                <a:ea typeface="楷体" panose="02010609060101010101" pitchFamily="49" charset="-122"/>
              </a:rPr>
              <a:t>教海导航</a:t>
            </a:r>
            <a:r>
              <a:rPr lang="zh-CN" altLang="en-US" sz="2400" b="1">
                <a:latin typeface="楷体" panose="02010609060101010101" pitchFamily="49" charset="-122"/>
                <a:ea typeface="楷体" panose="02010609060101010101" pitchFamily="49" charset="-122"/>
              </a:rPr>
              <a:t>  </a:t>
            </a:r>
          </a:p>
          <a:p>
            <a:pPr eaLnBrk="1" fontAlgn="base" latinLnBrk="0" hangingPunct="1">
              <a:lnSpc>
                <a:spcPct val="150000"/>
              </a:lnSpc>
              <a:spcBef>
                <a:spcPct val="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○教学新视 </a:t>
            </a:r>
            <a:r>
              <a:rPr lang="en-US" altLang="zh-CN" sz="2400" b="1">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○教育教学   ○教学样态</a:t>
            </a:r>
            <a:r>
              <a:rPr lang="en-US" altLang="zh-CN" sz="2400" b="1">
                <a:latin typeface="楷体" panose="02010609060101010101" pitchFamily="49" charset="-122"/>
                <a:ea typeface="楷体" panose="02010609060101010101" pitchFamily="49" charset="-122"/>
              </a:rPr>
              <a:t>   </a:t>
            </a:r>
            <a:r>
              <a:rPr lang="en-US" altLang="zh-CN" sz="2400" b="1">
                <a:solidFill>
                  <a:srgbClr val="FF0000"/>
                </a:solidFill>
                <a:latin typeface="楷体" panose="02010609060101010101" pitchFamily="49" charset="-122"/>
                <a:ea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rPr>
              <a:t>魅力实践</a:t>
            </a:r>
          </a:p>
          <a:p>
            <a:pPr eaLnBrk="1" fontAlgn="base" latinLnBrk="0" hangingPunct="1">
              <a:lnSpc>
                <a:spcPct val="150000"/>
              </a:lnSpc>
              <a:spcBef>
                <a:spcPct val="0"/>
              </a:spcBef>
              <a:buFont typeface="Arial" panose="020B0604020202020204" pitchFamily="34" charset="0"/>
              <a:buNone/>
            </a:pPr>
            <a:r>
              <a:rPr lang="en-US" alt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议题教学   </a:t>
            </a:r>
            <a:r>
              <a:rPr lang="zh-CN" altLang="en-US" sz="2400" b="1">
                <a:solidFill>
                  <a:srgbClr val="FF0000"/>
                </a:solidFill>
                <a:latin typeface="楷体" panose="02010609060101010101" pitchFamily="49" charset="-122"/>
                <a:ea typeface="楷体" panose="02010609060101010101" pitchFamily="49" charset="-122"/>
              </a:rPr>
              <a:t>○难点突破</a:t>
            </a:r>
            <a:r>
              <a:rPr lang="zh-CN" altLang="en-US" sz="2400" b="1">
                <a:latin typeface="楷体" panose="02010609060101010101" pitchFamily="49" charset="-122"/>
                <a:ea typeface="楷体" panose="02010609060101010101" pitchFamily="49" charset="-122"/>
              </a:rPr>
              <a:t>   ○课例赏评   </a:t>
            </a:r>
            <a:r>
              <a:rPr lang="zh-CN" altLang="en-US" sz="2400" b="1">
                <a:solidFill>
                  <a:srgbClr val="FF0000"/>
                </a:solidFill>
                <a:latin typeface="楷体" panose="02010609060101010101" pitchFamily="49" charset="-122"/>
                <a:ea typeface="楷体" panose="02010609060101010101" pitchFamily="49" charset="-122"/>
              </a:rPr>
              <a:t>○话说资源 </a:t>
            </a:r>
            <a:r>
              <a:rPr lang="zh-CN" altLang="en-US" sz="2400" b="1">
                <a:latin typeface="楷体" panose="02010609060101010101" pitchFamily="49" charset="-122"/>
                <a:ea typeface="楷体" panose="02010609060101010101" pitchFamily="49" charset="-122"/>
              </a:rPr>
              <a:t> </a:t>
            </a:r>
          </a:p>
          <a:p>
            <a:pPr eaLnBrk="1" fontAlgn="base" latinLnBrk="0" hangingPunct="1">
              <a:lnSpc>
                <a:spcPct val="150000"/>
              </a:lnSpc>
              <a:spcBef>
                <a:spcPct val="0"/>
              </a:spcBef>
              <a:buFont typeface="Arial" panose="020B0604020202020204" pitchFamily="34" charset="0"/>
              <a:buNone/>
            </a:pPr>
            <a:r>
              <a:rPr lang="zh-CN" altLang="en-US" sz="2400" b="1">
                <a:solidFill>
                  <a:srgbClr val="FF0000"/>
                </a:solidFill>
                <a:latin typeface="楷体" panose="02010609060101010101" pitchFamily="49" charset="-122"/>
                <a:ea typeface="楷体" panose="02010609060101010101" pitchFamily="49" charset="-122"/>
              </a:rPr>
              <a:t>○一校一课</a:t>
            </a:r>
            <a:r>
              <a:rPr lang="en-US" altLang="zh-CN" sz="2400" b="1">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○情境在线   ○以案论道   </a:t>
            </a:r>
            <a:r>
              <a:rPr lang="zh-CN" altLang="en-US" sz="2400" b="1">
                <a:latin typeface="楷体" panose="02010609060101010101" pitchFamily="49" charset="-122"/>
                <a:ea typeface="楷体" panose="02010609060101010101" pitchFamily="49" charset="-122"/>
                <a:sym typeface="宋体" panose="02010600030101010101" pitchFamily="2" charset="-122"/>
              </a:rPr>
              <a:t>○相关链接</a:t>
            </a:r>
            <a:r>
              <a:rPr lang="zh-CN" altLang="en-US" sz="2400" b="1">
                <a:latin typeface="楷体" panose="02010609060101010101" pitchFamily="49" charset="-122"/>
                <a:ea typeface="楷体" panose="02010609060101010101" pitchFamily="49" charset="-122"/>
              </a:rPr>
              <a:t>  </a:t>
            </a:r>
          </a:p>
          <a:p>
            <a:pPr eaLnBrk="1" fontAlgn="base" latinLnBrk="0" hangingPunct="1">
              <a:lnSpc>
                <a:spcPct val="150000"/>
              </a:lnSpc>
              <a:spcBef>
                <a:spcPct val="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○本土气息   ○命题者说   ○备考方略   ○解题攻略   </a:t>
            </a:r>
          </a:p>
          <a:p>
            <a:pPr eaLnBrk="1" fontAlgn="base" latinLnBrk="0" hangingPunct="1">
              <a:lnSpc>
                <a:spcPct val="150000"/>
              </a:lnSpc>
              <a:spcBef>
                <a:spcPct val="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○话长道短   ○金题品读 </a:t>
            </a:r>
            <a:r>
              <a:rPr lang="en-US" altLang="zh-CN" sz="2400" b="1">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○命题前瞻   ○考点直击   </a:t>
            </a:r>
          </a:p>
          <a:p>
            <a:pPr eaLnBrk="1" fontAlgn="base" latinLnBrk="0" hangingPunct="1">
              <a:lnSpc>
                <a:spcPct val="150000"/>
              </a:lnSpc>
              <a:spcBef>
                <a:spcPct val="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○学科研修   </a:t>
            </a:r>
            <a:r>
              <a:rPr lang="zh-CN" altLang="en-US" sz="2400" b="1">
                <a:solidFill>
                  <a:srgbClr val="FF0000"/>
                </a:solidFill>
                <a:latin typeface="楷体" panose="02010609060101010101" pitchFamily="49" charset="-122"/>
                <a:ea typeface="楷体" panose="02010609060101010101" pitchFamily="49" charset="-122"/>
              </a:rPr>
              <a:t>○成长感悟</a:t>
            </a:r>
            <a:r>
              <a:rPr lang="zh-CN" altLang="en-US" sz="2400" b="1">
                <a:latin typeface="楷体" panose="02010609060101010101" pitchFamily="49" charset="-122"/>
                <a:ea typeface="楷体" panose="02010609060101010101" pitchFamily="49" charset="-122"/>
              </a:rPr>
              <a:t> </a:t>
            </a:r>
            <a:r>
              <a:rPr lang="en-US" altLang="zh-CN" sz="2400" b="1">
                <a:latin typeface="楷体" panose="02010609060101010101" pitchFamily="49" charset="-122"/>
                <a:ea typeface="楷体" panose="02010609060101010101" pitchFamily="49" charset="-122"/>
              </a:rPr>
              <a:t>  </a:t>
            </a:r>
            <a:r>
              <a:rPr lang="zh-CN" altLang="en-US" sz="2400" b="1">
                <a:solidFill>
                  <a:srgbClr val="FF0000"/>
                </a:solidFill>
                <a:latin typeface="楷体" panose="02010609060101010101" pitchFamily="49" charset="-122"/>
                <a:ea typeface="楷体" panose="02010609060101010101" pitchFamily="49" charset="-122"/>
              </a:rPr>
              <a:t>○读书札记</a:t>
            </a:r>
            <a:r>
              <a:rPr lang="zh-CN" altLang="en-US" sz="2400" b="1">
                <a:latin typeface="楷体" panose="02010609060101010101" pitchFamily="49" charset="-122"/>
                <a:ea typeface="楷体" panose="02010609060101010101" pitchFamily="49" charset="-122"/>
              </a:rPr>
              <a:t>  </a:t>
            </a:r>
            <a:r>
              <a:rPr lang="zh-CN" altLang="en-US" sz="2400">
                <a:latin typeface="楷体" panose="02010609060101010101" pitchFamily="49" charset="-122"/>
                <a:ea typeface="楷体" panose="02010609060101010101" pitchFamily="49" charset="-122"/>
              </a:rPr>
              <a:t> </a:t>
            </a:r>
            <a:r>
              <a:rPr lang="zh-CN" altLang="en-US" sz="2400" b="1">
                <a:latin typeface="楷体" panose="02010609060101010101" pitchFamily="49" charset="-122"/>
                <a:ea typeface="楷体" panose="02010609060101010101" pitchFamily="49" charset="-122"/>
              </a:rPr>
              <a:t>○为师之道</a:t>
            </a:r>
            <a:endParaRPr lang="zh-CN" altLang="en-US" sz="2400">
              <a:latin typeface="微软雅黑" panose="020B0503020204020204" pitchFamily="34" charset="-122"/>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文本框 1">
            <a:extLst>
              <a:ext uri="{FF2B5EF4-FFF2-40B4-BE49-F238E27FC236}">
                <a16:creationId xmlns:a16="http://schemas.microsoft.com/office/drawing/2014/main" id="{BC5736AB-6BF0-48AC-BB41-980E26D80FB9}"/>
              </a:ext>
            </a:extLst>
          </p:cNvPr>
          <p:cNvSpPr txBox="1">
            <a:spLocks noChangeArrowheads="1"/>
          </p:cNvSpPr>
          <p:nvPr/>
        </p:nvSpPr>
        <p:spPr bwMode="auto">
          <a:xfrm>
            <a:off x="574675" y="155575"/>
            <a:ext cx="101871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dirty="0">
                <a:solidFill>
                  <a:srgbClr val="FF0000"/>
                </a:solidFill>
                <a:ea typeface="黑体" panose="02010609060101010101" pitchFamily="49" charset="-122"/>
                <a:sym typeface="Arial" panose="020B0604020202020204" pitchFamily="34" charset="0"/>
              </a:rPr>
              <a:t>●</a:t>
            </a:r>
            <a:r>
              <a:rPr lang="zh-CN" altLang="en-US" dirty="0">
                <a:solidFill>
                  <a:srgbClr val="FF0000"/>
                </a:solidFill>
                <a:latin typeface="黑体" panose="02010609060101010101" pitchFamily="49" charset="-122"/>
                <a:ea typeface="黑体" panose="02010609060101010101" pitchFamily="49" charset="-122"/>
                <a:sym typeface="黑体" panose="02010609060101010101" pitchFamily="49" charset="-122"/>
              </a:rPr>
              <a:t>《习而时察》放光芒</a:t>
            </a:r>
            <a:r>
              <a:rPr lang="zh-CN" altLang="en-US" dirty="0">
                <a:solidFill>
                  <a:srgbClr val="FF0000"/>
                </a:solidFill>
                <a:latin typeface="微软雅黑" panose="020B0503020204020204" pitchFamily="34" charset="-122"/>
                <a:ea typeface="楷体" panose="02010609060101010101" pitchFamily="49" charset="-122"/>
                <a:sym typeface="楷体" panose="02010609060101010101" pitchFamily="49" charset="-122"/>
              </a:rPr>
              <a:t>·</a:t>
            </a:r>
            <a:r>
              <a:rPr lang="zh-CN" altLang="en-US" b="1" dirty="0">
                <a:solidFill>
                  <a:srgbClr val="FF0000"/>
                </a:solidFill>
                <a:latin typeface="楷体" panose="02010609060101010101" pitchFamily="49" charset="-122"/>
                <a:ea typeface="楷体" panose="02010609060101010101" pitchFamily="49" charset="-122"/>
                <a:sym typeface="楷体" panose="02010609060101010101" pitchFamily="49" charset="-122"/>
              </a:rPr>
              <a:t>中学生讲述身边的中国故事</a:t>
            </a:r>
            <a:r>
              <a:rPr lang="en-US" altLang="zh-CN" b="1" dirty="0">
                <a:solidFill>
                  <a:srgbClr val="FF0000"/>
                </a:solidFill>
                <a:latin typeface="黑体" panose="02010609060101010101" pitchFamily="49" charset="-122"/>
                <a:ea typeface="黑体" panose="02010609060101010101" pitchFamily="49" charset="-122"/>
              </a:rPr>
              <a:t>  </a:t>
            </a:r>
            <a:r>
              <a:rPr lang="en-US" altLang="zh-CN" sz="2400" b="1" dirty="0">
                <a:solidFill>
                  <a:srgbClr val="FF0000"/>
                </a:solidFill>
                <a:latin typeface="黑体" panose="02010609060101010101" pitchFamily="49" charset="-122"/>
                <a:ea typeface="黑体" panose="02010609060101010101" pitchFamily="49" charset="-122"/>
              </a:rPr>
              <a:t> </a:t>
            </a:r>
            <a:r>
              <a:rPr lang="en-US" altLang="zh-CN" sz="1800" b="1" dirty="0">
                <a:latin typeface="黑体" panose="02010609060101010101" pitchFamily="49" charset="-122"/>
                <a:ea typeface="黑体" panose="02010609060101010101" pitchFamily="49" charset="-122"/>
              </a:rPr>
              <a:t> </a:t>
            </a:r>
            <a:endParaRPr lang="zh-CN" altLang="en-US" sz="1800" b="1" dirty="0">
              <a:solidFill>
                <a:srgbClr val="00B050"/>
              </a:solidFill>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Font typeface="Arial" panose="020B0604020202020204" pitchFamily="34" charset="0"/>
              <a:buNone/>
            </a:pPr>
            <a:r>
              <a:rPr lang="en-US" altLang="zh-CN" sz="2800" dirty="0">
                <a:ea typeface="仿宋" panose="02010609060101010101" pitchFamily="49" charset="-122"/>
              </a:rPr>
              <a:t>       </a:t>
            </a:r>
            <a:endParaRPr lang="zh-CN" altLang="en-US" sz="2800" dirty="0">
              <a:latin typeface="微软雅黑" panose="020B0503020204020204" pitchFamily="34" charset="-122"/>
            </a:endParaRPr>
          </a:p>
        </p:txBody>
      </p:sp>
      <p:pic>
        <p:nvPicPr>
          <p:cNvPr id="111619" name="图片 3">
            <a:extLst>
              <a:ext uri="{FF2B5EF4-FFF2-40B4-BE49-F238E27FC236}">
                <a16:creationId xmlns:a16="http://schemas.microsoft.com/office/drawing/2014/main" id="{9DDCA621-2400-4532-AD77-6935915AA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1168400"/>
            <a:ext cx="34925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图片 8">
            <a:extLst>
              <a:ext uri="{FF2B5EF4-FFF2-40B4-BE49-F238E27FC236}">
                <a16:creationId xmlns:a16="http://schemas.microsoft.com/office/drawing/2014/main" id="{5EE07F1E-C918-4025-8EAB-172E3E9CF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275" y="1181100"/>
            <a:ext cx="4125913"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图片 9">
            <a:extLst>
              <a:ext uri="{FF2B5EF4-FFF2-40B4-BE49-F238E27FC236}">
                <a16:creationId xmlns:a16="http://schemas.microsoft.com/office/drawing/2014/main" id="{53EFE5A0-0C81-41EF-A8AF-65AE6C841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475" y="1125538"/>
            <a:ext cx="38115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图片 1" descr="C:/Users/HP/AppData/Local/Temp/picturecompress_20211223180656/output_1.pngoutput_1"/>
          <p:cNvPicPr>
            <a:picLocks noChangeAspect="1"/>
          </p:cNvPicPr>
          <p:nvPr/>
        </p:nvPicPr>
        <p:blipFill>
          <a:blip r:embed="rId2"/>
          <a:stretch>
            <a:fillRect/>
          </a:stretch>
        </p:blipFill>
        <p:spPr>
          <a:xfrm>
            <a:off x="61913" y="20400963"/>
            <a:ext cx="4689475" cy="6675437"/>
          </a:xfrm>
          <a:prstGeom prst="rect">
            <a:avLst/>
          </a:prstGeom>
          <a:noFill/>
          <a:ln w="9525">
            <a:noFill/>
          </a:ln>
        </p:spPr>
      </p:pic>
      <p:pic>
        <p:nvPicPr>
          <p:cNvPr id="3" name="图片 2">
            <a:extLst>
              <a:ext uri="{FF2B5EF4-FFF2-40B4-BE49-F238E27FC236}">
                <a16:creationId xmlns:a16="http://schemas.microsoft.com/office/drawing/2014/main" id="{62634BF4-1251-441A-B1C2-3A4DE7B51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51" y="351692"/>
            <a:ext cx="4798389" cy="6006905"/>
          </a:xfrm>
          <a:prstGeom prst="rect">
            <a:avLst/>
          </a:prstGeom>
        </p:spPr>
      </p:pic>
      <p:pic>
        <p:nvPicPr>
          <p:cNvPr id="5" name="图片 4">
            <a:extLst>
              <a:ext uri="{FF2B5EF4-FFF2-40B4-BE49-F238E27FC236}">
                <a16:creationId xmlns:a16="http://schemas.microsoft.com/office/drawing/2014/main" id="{6655352E-7A68-4629-AFB6-3C7782847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0899" y="295226"/>
            <a:ext cx="5085796" cy="6063371"/>
          </a:xfrm>
          <a:prstGeom prst="rect">
            <a:avLst/>
          </a:prstGeom>
        </p:spPr>
      </p:pic>
    </p:spTree>
    <p:extLst>
      <p:ext uri="{BB962C8B-B14F-4D97-AF65-F5344CB8AC3E}">
        <p14:creationId xmlns:p14="http://schemas.microsoft.com/office/powerpoint/2010/main" val="28086298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图片 1" descr="C:/Users/HP/AppData/Local/Temp/picturecompress_20211223180656/output_1.pngoutput_1"/>
          <p:cNvPicPr>
            <a:picLocks noChangeAspect="1"/>
          </p:cNvPicPr>
          <p:nvPr/>
        </p:nvPicPr>
        <p:blipFill>
          <a:blip r:embed="rId2"/>
          <a:stretch>
            <a:fillRect/>
          </a:stretch>
        </p:blipFill>
        <p:spPr>
          <a:xfrm>
            <a:off x="61913" y="20400963"/>
            <a:ext cx="4689475" cy="6675437"/>
          </a:xfrm>
          <a:prstGeom prst="rect">
            <a:avLst/>
          </a:prstGeom>
          <a:noFill/>
          <a:ln w="9525">
            <a:noFill/>
          </a:ln>
        </p:spPr>
      </p:pic>
      <p:sp>
        <p:nvSpPr>
          <p:cNvPr id="6" name="文本框 1">
            <a:extLst>
              <a:ext uri="{FF2B5EF4-FFF2-40B4-BE49-F238E27FC236}">
                <a16:creationId xmlns:a16="http://schemas.microsoft.com/office/drawing/2014/main" id="{49159EFD-2C17-496C-9FDE-67DDECD7B2F4}"/>
              </a:ext>
            </a:extLst>
          </p:cNvPr>
          <p:cNvSpPr txBox="1">
            <a:spLocks noChangeArrowheads="1"/>
          </p:cNvSpPr>
          <p:nvPr/>
        </p:nvSpPr>
        <p:spPr bwMode="auto">
          <a:xfrm>
            <a:off x="323529" y="155575"/>
            <a:ext cx="109728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dirty="0">
                <a:solidFill>
                  <a:srgbClr val="00B050"/>
                </a:solidFill>
                <a:ea typeface="黑体" panose="02010609060101010101" pitchFamily="49" charset="-122"/>
                <a:sym typeface="Arial" panose="020B0604020202020204" pitchFamily="34" charset="0"/>
              </a:rPr>
              <a:t>●</a:t>
            </a:r>
            <a:r>
              <a:rPr lang="zh-CN" altLang="en-US" dirty="0">
                <a:solidFill>
                  <a:srgbClr val="00B050"/>
                </a:solidFill>
                <a:latin typeface="黑体" panose="02010609060101010101" pitchFamily="49" charset="-122"/>
                <a:ea typeface="黑体" panose="02010609060101010101" pitchFamily="49" charset="-122"/>
                <a:sym typeface="黑体" panose="02010609060101010101" pitchFamily="49" charset="-122"/>
              </a:rPr>
              <a:t>《习而时察》放光芒</a:t>
            </a:r>
            <a:r>
              <a:rPr lang="zh-CN" altLang="en-US" dirty="0">
                <a:solidFill>
                  <a:srgbClr val="00B050"/>
                </a:solidFill>
                <a:latin typeface="微软雅黑" panose="020B0503020204020204" pitchFamily="34" charset="-122"/>
                <a:ea typeface="楷体" panose="02010609060101010101" pitchFamily="49" charset="-122"/>
                <a:sym typeface="楷体" panose="02010609060101010101" pitchFamily="49" charset="-122"/>
              </a:rPr>
              <a:t>·</a:t>
            </a:r>
            <a:r>
              <a:rPr lang="zh-CN" altLang="en-US" b="1" dirty="0">
                <a:solidFill>
                  <a:srgbClr val="00B050"/>
                </a:solidFill>
                <a:latin typeface="楷体" panose="02010609060101010101" pitchFamily="49" charset="-122"/>
                <a:ea typeface="楷体" panose="02010609060101010101" pitchFamily="49" charset="-122"/>
                <a:sym typeface="楷体" panose="02010609060101010101" pitchFamily="49" charset="-122"/>
              </a:rPr>
              <a:t>中学生讲述身边的中国故事</a:t>
            </a:r>
            <a:r>
              <a:rPr lang="en-US" altLang="zh-CN" b="1" dirty="0">
                <a:solidFill>
                  <a:srgbClr val="00B050"/>
                </a:solidFill>
                <a:latin typeface="黑体" panose="02010609060101010101" pitchFamily="49" charset="-122"/>
                <a:ea typeface="黑体" panose="02010609060101010101" pitchFamily="49" charset="-122"/>
              </a:rPr>
              <a:t>    </a:t>
            </a:r>
            <a:endParaRPr lang="zh-CN" altLang="en-US" b="1" dirty="0">
              <a:solidFill>
                <a:srgbClr val="00B050"/>
              </a:solidFill>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Font typeface="Arial" panose="020B0604020202020204" pitchFamily="34" charset="0"/>
              <a:buNone/>
            </a:pPr>
            <a:r>
              <a:rPr lang="en-US" altLang="zh-CN" dirty="0">
                <a:ea typeface="仿宋" panose="02010609060101010101" pitchFamily="49" charset="-122"/>
              </a:rPr>
              <a:t>       </a:t>
            </a:r>
            <a:endParaRPr lang="zh-CN" altLang="en-US" dirty="0">
              <a:latin typeface="微软雅黑" panose="020B0503020204020204" pitchFamily="34" charset="-122"/>
            </a:endParaRPr>
          </a:p>
        </p:txBody>
      </p:sp>
      <p:pic>
        <p:nvPicPr>
          <p:cNvPr id="7" name="图片 6">
            <a:extLst>
              <a:ext uri="{FF2B5EF4-FFF2-40B4-BE49-F238E27FC236}">
                <a16:creationId xmlns:a16="http://schemas.microsoft.com/office/drawing/2014/main" id="{1DA02CA0-ADF4-4386-9A5B-A93CC8798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43" y="1038857"/>
            <a:ext cx="4562622" cy="5390077"/>
          </a:xfrm>
          <a:prstGeom prst="rect">
            <a:avLst/>
          </a:prstGeom>
        </p:spPr>
      </p:pic>
      <p:pic>
        <p:nvPicPr>
          <p:cNvPr id="8" name="图片 7">
            <a:extLst>
              <a:ext uri="{FF2B5EF4-FFF2-40B4-BE49-F238E27FC236}">
                <a16:creationId xmlns:a16="http://schemas.microsoft.com/office/drawing/2014/main" id="{D928FBFA-DBE2-4515-8BEE-68D2A5B76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597" y="1038857"/>
            <a:ext cx="4726745" cy="5390077"/>
          </a:xfrm>
          <a:prstGeom prst="rect">
            <a:avLst/>
          </a:prstGeom>
        </p:spPr>
      </p:pic>
    </p:spTree>
    <p:extLst>
      <p:ext uri="{BB962C8B-B14F-4D97-AF65-F5344CB8AC3E}">
        <p14:creationId xmlns:p14="http://schemas.microsoft.com/office/powerpoint/2010/main" val="2863197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文本框 2">
            <a:extLst>
              <a:ext uri="{FF2B5EF4-FFF2-40B4-BE49-F238E27FC236}">
                <a16:creationId xmlns:a16="http://schemas.microsoft.com/office/drawing/2014/main" id="{DD1663AA-9506-4F55-B64F-9F283C6F3272}"/>
              </a:ext>
            </a:extLst>
          </p:cNvPr>
          <p:cNvSpPr txBox="1">
            <a:spLocks noChangeArrowheads="1"/>
          </p:cNvSpPr>
          <p:nvPr/>
        </p:nvSpPr>
        <p:spPr bwMode="auto">
          <a:xfrm>
            <a:off x="612775" y="177800"/>
            <a:ext cx="34798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a:solidFill>
                  <a:srgbClr val="0070C0"/>
                </a:solidFill>
                <a:latin typeface="华文中宋" panose="02010600040101010101" pitchFamily="2" charset="-122"/>
                <a:ea typeface="华文中宋" panose="02010600040101010101" pitchFamily="2" charset="-122"/>
              </a:rPr>
              <a:t>8.</a:t>
            </a:r>
            <a:r>
              <a:rPr lang="zh-CN" altLang="en-US" sz="4400">
                <a:solidFill>
                  <a:srgbClr val="0070C0"/>
                </a:solidFill>
                <a:latin typeface="华文中宋" panose="02010600040101010101" pitchFamily="2" charset="-122"/>
                <a:ea typeface="华文中宋" panose="02010600040101010101" pitchFamily="2" charset="-122"/>
              </a:rPr>
              <a:t>研究封面</a:t>
            </a:r>
            <a:r>
              <a:rPr lang="en-US" altLang="zh-CN" sz="4400">
                <a:solidFill>
                  <a:srgbClr val="0070C0"/>
                </a:solidFill>
                <a:latin typeface="华文中宋" panose="02010600040101010101" pitchFamily="2" charset="-122"/>
                <a:ea typeface="华文中宋" panose="02010600040101010101" pitchFamily="2" charset="-122"/>
              </a:rPr>
              <a:t>   </a:t>
            </a:r>
            <a:endParaRPr lang="zh-CN" altLang="en-US" sz="4400">
              <a:solidFill>
                <a:srgbClr val="0070C0"/>
              </a:solidFill>
              <a:latin typeface="华文中宋" panose="02010600040101010101" pitchFamily="2" charset="-122"/>
              <a:ea typeface="华文中宋" panose="02010600040101010101" pitchFamily="2" charset="-122"/>
            </a:endParaRPr>
          </a:p>
        </p:txBody>
      </p:sp>
      <p:sp>
        <p:nvSpPr>
          <p:cNvPr id="177155" name="文本框 1">
            <a:extLst>
              <a:ext uri="{FF2B5EF4-FFF2-40B4-BE49-F238E27FC236}">
                <a16:creationId xmlns:a16="http://schemas.microsoft.com/office/drawing/2014/main" id="{32692A14-D0C4-43E1-B71A-1C4214A4E038}"/>
              </a:ext>
            </a:extLst>
          </p:cNvPr>
          <p:cNvSpPr txBox="1"/>
          <p:nvPr/>
        </p:nvSpPr>
        <p:spPr>
          <a:xfrm>
            <a:off x="720725" y="1284288"/>
            <a:ext cx="10929938" cy="4706937"/>
          </a:xfrm>
          <a:prstGeom prst="rect">
            <a:avLst/>
          </a:prstGeom>
          <a:noFill/>
          <a:ln w="9525">
            <a:noFill/>
          </a:ln>
        </p:spPr>
        <p:txBody>
          <a:bodyPr>
            <a:spAutoFit/>
          </a:bodyPr>
          <a:lstStyle/>
          <a:p>
            <a:pPr eaLnBrk="1" hangingPunct="1">
              <a:lnSpc>
                <a:spcPct val="150000"/>
              </a:lnSpc>
              <a:buFont typeface="Arial" panose="020B0604020202020204" pitchFamily="34" charset="0"/>
              <a:buNone/>
              <a:defRPr/>
            </a:pPr>
            <a:r>
              <a:rPr lang="en-US" altLang="zh-CN" sz="4000" b="1" noProof="1">
                <a:solidFill>
                  <a:srgbClr val="FF0000"/>
                </a:solidFill>
                <a:latin typeface="宋体" panose="02010600030101010101" pitchFamily="2" charset="-122"/>
                <a:ea typeface="宋体" panose="02010600030101010101" pitchFamily="2" charset="-122"/>
                <a:sym typeface="宋体" panose="02010600030101010101" pitchFamily="2" charset="-122"/>
              </a:rPr>
              <a:t>*</a:t>
            </a:r>
            <a:r>
              <a:rPr lang="zh-CN" altLang="en-US" sz="4000" noProof="1">
                <a:solidFill>
                  <a:srgbClr val="FF0000"/>
                </a:solidFill>
                <a:effectLst>
                  <a:outerShdw blurRad="38100" dist="38100" dir="2700000">
                    <a:srgbClr val="000000"/>
                  </a:outerShdw>
                </a:effectLst>
                <a:latin typeface="黑体" panose="02010609060101010101" pitchFamily="1" charset="-122"/>
                <a:ea typeface="黑体" panose="02010609060101010101" pitchFamily="1" charset="-122"/>
                <a:sym typeface="宋体" panose="02010600030101010101" pitchFamily="2" charset="-122"/>
              </a:rPr>
              <a:t>封面人物礼赞</a:t>
            </a:r>
          </a:p>
          <a:p>
            <a:pPr eaLnBrk="1" hangingPunct="1">
              <a:lnSpc>
                <a:spcPct val="150000"/>
              </a:lnSpc>
              <a:buFont typeface="Arial" panose="020B0604020202020204" pitchFamily="34" charset="0"/>
              <a:buNone/>
              <a:defRPr/>
            </a:pPr>
            <a:r>
              <a:rPr lang="zh-CN" altLang="en-US" sz="4000" noProof="1">
                <a:solidFill>
                  <a:srgbClr val="FF0000"/>
                </a:solidFill>
                <a:effectLst>
                  <a:outerShdw blurRad="38100" dist="38100" dir="2700000">
                    <a:srgbClr val="000000"/>
                  </a:outerShdw>
                </a:effectLst>
                <a:latin typeface="黑体" panose="02010609060101010101" pitchFamily="1" charset="-122"/>
                <a:ea typeface="黑体" panose="02010609060101010101" pitchFamily="1" charset="-122"/>
                <a:sym typeface="宋体" panose="02010600030101010101" pitchFamily="2" charset="-122"/>
              </a:rPr>
              <a:t> </a:t>
            </a:r>
            <a:r>
              <a:rPr lang="en-US" altLang="zh-CN" sz="4000" noProof="1">
                <a:solidFill>
                  <a:srgbClr val="FF0000"/>
                </a:solidFill>
                <a:effectLst>
                  <a:outerShdw blurRad="38100" dist="38100" dir="2700000">
                    <a:srgbClr val="000000"/>
                  </a:outerShdw>
                </a:effectLst>
                <a:latin typeface="黑体" panose="02010609060101010101" pitchFamily="1" charset="-122"/>
                <a:ea typeface="黑体" panose="02010609060101010101" pitchFamily="1" charset="-122"/>
                <a:sym typeface="宋体" panose="02010600030101010101" pitchFamily="2" charset="-122"/>
              </a:rPr>
              <a:t>    </a:t>
            </a:r>
            <a:r>
              <a:rPr lang="zh-CN" altLang="en-US" sz="4000" b="1" noProof="1">
                <a:solidFill>
                  <a:srgbClr val="00B05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影响一方，引领一方</a:t>
            </a:r>
          </a:p>
          <a:p>
            <a:pPr eaLnBrk="1" hangingPunct="1">
              <a:lnSpc>
                <a:spcPct val="150000"/>
              </a:lnSpc>
              <a:buFont typeface="Arial" panose="020B0604020202020204" pitchFamily="34" charset="0"/>
              <a:buNone/>
              <a:defRPr/>
            </a:pPr>
            <a:r>
              <a:rPr lang="zh-CN" altLang="en-US" sz="4000" b="1" noProof="1">
                <a:solidFill>
                  <a:srgbClr val="00B05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a:t>
            </a:r>
            <a:r>
              <a:rPr lang="en-US" altLang="zh-CN" sz="4000" b="1" noProof="1">
                <a:solidFill>
                  <a:srgbClr val="00B05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a:t>
            </a:r>
            <a:r>
              <a:rPr lang="zh-CN" altLang="en-US" sz="4000" b="1" noProof="1">
                <a:solidFill>
                  <a:srgbClr val="00B05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带动一方，感召一方</a:t>
            </a:r>
          </a:p>
          <a:p>
            <a:pPr eaLnBrk="1" hangingPunct="1">
              <a:lnSpc>
                <a:spcPct val="150000"/>
              </a:lnSpc>
              <a:buFont typeface="Arial" panose="020B0604020202020204" pitchFamily="34" charset="0"/>
              <a:buNone/>
              <a:defRPr/>
            </a:pPr>
            <a:endParaRPr lang="zh-CN" altLang="en-US" sz="4000" b="1" noProof="1">
              <a:solidFill>
                <a:srgbClr val="00B05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endParaRPr>
          </a:p>
          <a:p>
            <a:pPr eaLnBrk="1" hangingPunct="1">
              <a:lnSpc>
                <a:spcPct val="150000"/>
              </a:lnSpc>
              <a:buFont typeface="Arial" panose="020B0604020202020204" pitchFamily="34" charset="0"/>
              <a:buNone/>
              <a:defRPr/>
            </a:pPr>
            <a:r>
              <a:rPr lang="en-US" altLang="zh-CN" sz="4000" b="1"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a:t>
            </a:r>
            <a:r>
              <a:rPr lang="en-US" altLang="zh-CN" sz="4000" b="1" noProof="1">
                <a:solidFill>
                  <a:srgbClr val="FF0000"/>
                </a:solidFill>
                <a:effectLst>
                  <a:outerShdw blurRad="38100" dist="38100" dir="2700000">
                    <a:srgbClr val="000000"/>
                  </a:outerShdw>
                </a:effectLst>
                <a:latin typeface="微软雅黑" panose="020B0503020204020204" pitchFamily="2" charset="-122"/>
                <a:ea typeface="宋体" panose="02010600030101010101" pitchFamily="2" charset="-122"/>
                <a:sym typeface="宋体" panose="02010600030101010101" pitchFamily="2" charset="-122"/>
              </a:rPr>
              <a:t>穷其一生，专心做自己喜欢做的事情。</a:t>
            </a:r>
            <a:endParaRPr lang="zh-CN" altLang="en-US" sz="4000" b="1" noProof="1">
              <a:solidFill>
                <a:srgbClr val="00B05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endParaRPr>
          </a:p>
        </p:txBody>
      </p:sp>
      <p:pic>
        <p:nvPicPr>
          <p:cNvPr id="4" name="图片 3">
            <a:extLst>
              <a:ext uri="{FF2B5EF4-FFF2-40B4-BE49-F238E27FC236}">
                <a16:creationId xmlns:a16="http://schemas.microsoft.com/office/drawing/2014/main" id="{A7D8363D-D518-4C4D-BD13-921D8E3F8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832" y="458811"/>
            <a:ext cx="3147443" cy="4424631"/>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8A8CEF-88C0-45B6-A361-1BD9B2C93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11" y="400929"/>
            <a:ext cx="4982920" cy="6056142"/>
          </a:xfrm>
          <a:prstGeom prst="rect">
            <a:avLst/>
          </a:prstGeom>
        </p:spPr>
      </p:pic>
      <p:pic>
        <p:nvPicPr>
          <p:cNvPr id="10" name="图片 9">
            <a:extLst>
              <a:ext uri="{FF2B5EF4-FFF2-40B4-BE49-F238E27FC236}">
                <a16:creationId xmlns:a16="http://schemas.microsoft.com/office/drawing/2014/main" id="{D4A98F7E-6968-48A4-8939-FC2239351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71" y="450166"/>
            <a:ext cx="4982919" cy="6056142"/>
          </a:xfrm>
          <a:prstGeom prst="rect">
            <a:avLst/>
          </a:prstGeom>
        </p:spPr>
      </p:pic>
    </p:spTree>
    <p:extLst>
      <p:ext uri="{BB962C8B-B14F-4D97-AF65-F5344CB8AC3E}">
        <p14:creationId xmlns:p14="http://schemas.microsoft.com/office/powerpoint/2010/main" val="2748392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28626E0-F041-46A4-A054-F469E2879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57" y="393326"/>
            <a:ext cx="4628271" cy="5894932"/>
          </a:xfrm>
          <a:prstGeom prst="rect">
            <a:avLst/>
          </a:prstGeom>
        </p:spPr>
      </p:pic>
      <p:pic>
        <p:nvPicPr>
          <p:cNvPr id="6" name="图片 5">
            <a:extLst>
              <a:ext uri="{FF2B5EF4-FFF2-40B4-BE49-F238E27FC236}">
                <a16:creationId xmlns:a16="http://schemas.microsoft.com/office/drawing/2014/main" id="{AE19EB81-2F68-4B8A-B732-AE6658B37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474" y="393325"/>
            <a:ext cx="7340069" cy="5894931"/>
          </a:xfrm>
          <a:prstGeom prst="rect">
            <a:avLst/>
          </a:prstGeom>
        </p:spPr>
      </p:pic>
    </p:spTree>
    <p:extLst>
      <p:ext uri="{BB962C8B-B14F-4D97-AF65-F5344CB8AC3E}">
        <p14:creationId xmlns:p14="http://schemas.microsoft.com/office/powerpoint/2010/main" val="1847505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文本框 2"/>
          <p:cNvSpPr txBox="1">
            <a:spLocks noChangeArrowheads="1"/>
          </p:cNvSpPr>
          <p:nvPr/>
        </p:nvSpPr>
        <p:spPr bwMode="auto">
          <a:xfrm>
            <a:off x="612775" y="177800"/>
            <a:ext cx="34798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0" algn="l"/>
              </a:tabLst>
              <a:defRPr>
                <a:solidFill>
                  <a:schemeClr val="tx1"/>
                </a:solidFill>
                <a:latin typeface="微软雅黑" panose="020B0503020204020204" pitchFamily="34" charset="-122"/>
                <a:ea typeface="微软雅黑" panose="020B0503020204020204" pitchFamily="34" charset="-122"/>
              </a:defRPr>
            </a:lvl1pPr>
            <a:lvl2pPr>
              <a:tabLst>
                <a:tab pos="0" algn="l"/>
              </a:tabLst>
              <a:defRPr>
                <a:solidFill>
                  <a:schemeClr val="tx1"/>
                </a:solidFill>
                <a:latin typeface="微软雅黑" panose="020B0503020204020204" pitchFamily="34" charset="-122"/>
                <a:ea typeface="微软雅黑" panose="020B0503020204020204" pitchFamily="34" charset="-122"/>
              </a:defRPr>
            </a:lvl2pPr>
            <a:lvl3pPr>
              <a:tabLst>
                <a:tab pos="0" algn="l"/>
              </a:tabLst>
              <a:defRPr>
                <a:solidFill>
                  <a:schemeClr val="tx1"/>
                </a:solidFill>
                <a:latin typeface="微软雅黑" panose="020B0503020204020204" pitchFamily="34" charset="-122"/>
                <a:ea typeface="微软雅黑" panose="020B0503020204020204" pitchFamily="34" charset="-122"/>
              </a:defRPr>
            </a:lvl3pPr>
            <a:lvl4pPr>
              <a:tabLst>
                <a:tab pos="0" algn="l"/>
              </a:tabLst>
              <a:defRPr>
                <a:solidFill>
                  <a:schemeClr val="tx1"/>
                </a:solidFill>
                <a:latin typeface="微软雅黑" panose="020B0503020204020204" pitchFamily="34" charset="-122"/>
                <a:ea typeface="微软雅黑" panose="020B0503020204020204" pitchFamily="34" charset="-122"/>
              </a:defRPr>
            </a:lvl4pPr>
            <a:lvl5pPr>
              <a:tabLst>
                <a:tab pos="0" algn="l"/>
              </a:tabLst>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tabLst>
                <a:tab pos="0" algn="l"/>
              </a:tabLst>
              <a:defRPr>
                <a:solidFill>
                  <a:schemeClr val="tx1"/>
                </a:solidFill>
                <a:latin typeface="微软雅黑" panose="020B0503020204020204" pitchFamily="34" charset="-122"/>
                <a:ea typeface="微软雅黑" panose="020B0503020204020204" pitchFamily="34" charset="-122"/>
              </a:defRPr>
            </a:lvl9pPr>
          </a:lstStyle>
          <a:p>
            <a:pPr>
              <a:lnSpc>
                <a:spcPct val="150000"/>
              </a:lnSpc>
              <a:buFont typeface="Arial" panose="020B0604020202020204" pitchFamily="34" charset="0"/>
              <a:buNone/>
            </a:pPr>
            <a:r>
              <a:rPr lang="en-US" altLang="zh-CN" sz="4400">
                <a:solidFill>
                  <a:srgbClr val="0070C0"/>
                </a:solidFill>
                <a:latin typeface="华文中宋" panose="02010600040101010101" pitchFamily="2" charset="-122"/>
                <a:ea typeface="华文中宋" panose="02010600040101010101" pitchFamily="2" charset="-122"/>
              </a:rPr>
              <a:t>8.</a:t>
            </a:r>
            <a:r>
              <a:rPr lang="zh-CN" altLang="en-US" sz="4400">
                <a:solidFill>
                  <a:srgbClr val="0070C0"/>
                </a:solidFill>
                <a:latin typeface="华文中宋" panose="02010600040101010101" pitchFamily="2" charset="-122"/>
                <a:ea typeface="华文中宋" panose="02010600040101010101" pitchFamily="2" charset="-122"/>
              </a:rPr>
              <a:t>研究封面</a:t>
            </a:r>
            <a:r>
              <a:rPr lang="en-US" altLang="zh-CN" sz="4400">
                <a:solidFill>
                  <a:srgbClr val="0070C0"/>
                </a:solidFill>
                <a:latin typeface="华文中宋" panose="02010600040101010101" pitchFamily="2" charset="-122"/>
                <a:ea typeface="华文中宋" panose="02010600040101010101" pitchFamily="2" charset="-122"/>
              </a:rPr>
              <a:t>   </a:t>
            </a:r>
            <a:endParaRPr lang="zh-CN" altLang="en-US" sz="4400">
              <a:solidFill>
                <a:srgbClr val="0070C0"/>
              </a:solidFill>
              <a:latin typeface="华文中宋" panose="02010600040101010101" pitchFamily="2" charset="-122"/>
              <a:ea typeface="华文中宋" panose="02010600040101010101" pitchFamily="2" charset="-122"/>
            </a:endParaRPr>
          </a:p>
        </p:txBody>
      </p:sp>
      <p:sp>
        <p:nvSpPr>
          <p:cNvPr id="168963" name="文本框 1"/>
          <p:cNvSpPr txBox="1"/>
          <p:nvPr/>
        </p:nvSpPr>
        <p:spPr>
          <a:xfrm>
            <a:off x="1169988" y="1471613"/>
            <a:ext cx="9329737" cy="4481512"/>
          </a:xfrm>
          <a:prstGeom prst="rect">
            <a:avLst/>
          </a:prstGeom>
          <a:noFill/>
          <a:ln w="9525">
            <a:noFill/>
          </a:ln>
        </p:spPr>
        <p:txBody>
          <a:bodyPr>
            <a:spAutoFit/>
          </a:bodyPr>
          <a:lstStyle/>
          <a:p>
            <a:pPr>
              <a:lnSpc>
                <a:spcPct val="150000"/>
              </a:lnSpc>
              <a:buFont typeface="Arial" panose="020B0604020202020204" pitchFamily="34" charset="0"/>
              <a:buNone/>
              <a:defRPr/>
            </a:pP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2009</a:t>
            </a:r>
            <a:r>
              <a:rPr lang="zh-CN" altLang="en-US" sz="3200" noProof="1">
                <a:effectLst>
                  <a:outerShdw blurRad="38100" dist="38100" dir="2700000">
                    <a:srgbClr val="FFFFFF"/>
                  </a:outerShdw>
                </a:effectLst>
                <a:latin typeface="楷体" panose="02010609060101010101" pitchFamily="49" charset="-122"/>
                <a:ea typeface="楷体" panose="02010609060101010101" pitchFamily="49" charset="-122"/>
                <a:sym typeface="楷体" panose="02010609060101010101" pitchFamily="49" charset="-122"/>
              </a:rPr>
              <a:t>·</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7～2010</a:t>
            </a:r>
            <a:r>
              <a:rPr lang="zh-CN" altLang="en-US" sz="3200" noProof="1">
                <a:effectLst>
                  <a:outerShdw blurRad="38100" dist="38100" dir="2700000">
                    <a:srgbClr val="FFFFFF"/>
                  </a:outerShdw>
                </a:effectLst>
                <a:latin typeface="楷体" panose="02010609060101010101" pitchFamily="49" charset="-122"/>
                <a:ea typeface="楷体" panose="02010609060101010101" pitchFamily="49" charset="-122"/>
                <a:sym typeface="楷体" panose="02010609060101010101" pitchFamily="49" charset="-122"/>
              </a:rPr>
              <a:t>·</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12</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，共</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7位，初高中为6</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a:t>
            </a:r>
          </a:p>
          <a:p>
            <a:pPr>
              <a:lnSpc>
                <a:spcPct val="150000"/>
              </a:lnSpc>
              <a:buFont typeface="Arial" panose="020B0604020202020204" pitchFamily="34" charset="0"/>
              <a:buNone/>
              <a:defRPr/>
            </a:pP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2011</a:t>
            </a:r>
            <a:r>
              <a:rPr lang="zh-CN" altLang="en-US" sz="3200" noProof="1">
                <a:effectLst>
                  <a:outerShdw blurRad="38100" dist="38100" dir="2700000">
                    <a:srgbClr val="FFFFFF"/>
                  </a:outerShdw>
                </a:effectLst>
                <a:latin typeface="楷体" panose="02010609060101010101" pitchFamily="49" charset="-122"/>
                <a:ea typeface="楷体" panose="02010609060101010101" pitchFamily="49" charset="-122"/>
                <a:sym typeface="楷体" panose="02010609060101010101" pitchFamily="49" charset="-122"/>
              </a:rPr>
              <a:t>·</a:t>
            </a:r>
            <a:r>
              <a:rPr lang="en-US" altLang="zh-CN" sz="3200" noProof="1">
                <a:effectLst>
                  <a:outerShdw blurRad="38100" dist="38100" dir="2700000">
                    <a:srgbClr val="FFFFFF"/>
                  </a:outerShdw>
                </a:effectLst>
                <a:latin typeface="楷体" panose="02010609060101010101" pitchFamily="49" charset="-122"/>
                <a:ea typeface="楷体" panose="02010609060101010101" pitchFamily="49" charset="-122"/>
                <a:sym typeface="宋体" panose="02010600030101010101" pitchFamily="2" charset="-122"/>
              </a:rPr>
              <a:t>1</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～20</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2</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5</a:t>
            </a:r>
            <a:r>
              <a:rPr lang="zh-CN" altLang="en-US" sz="3200" noProof="1">
                <a:effectLst>
                  <a:outerShdw blurRad="38100" dist="38100" dir="2700000">
                    <a:srgbClr val="FFFFFF"/>
                  </a:outerShdw>
                </a:effectLst>
                <a:latin typeface="楷体" panose="02010609060101010101" pitchFamily="49" charset="-122"/>
                <a:ea typeface="楷体" panose="02010609060101010101" pitchFamily="49" charset="-122"/>
                <a:sym typeface="楷体" panose="02010609060101010101" pitchFamily="49" charset="-122"/>
              </a:rPr>
              <a:t>·</a:t>
            </a:r>
            <a:r>
              <a:rPr lang="en-US" altLang="zh-CN" sz="3200" b="1"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3</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，初高中均为</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166</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位</a:t>
            </a:r>
          </a:p>
          <a:p>
            <a:pPr>
              <a:lnSpc>
                <a:spcPct val="150000"/>
              </a:lnSpc>
              <a:buFont typeface="Arial" panose="020B0604020202020204" pitchFamily="34" charset="0"/>
              <a:buNone/>
              <a:defRPr/>
            </a:pP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*初中</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172</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位，江苏</a:t>
            </a:r>
            <a:r>
              <a:rPr lang="zh-CN" altLang="en-US"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5</a:t>
            </a:r>
            <a:r>
              <a:rPr lang="en-US" altLang="zh-CN"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4</a:t>
            </a:r>
            <a:r>
              <a:rPr lang="zh-CN" altLang="en-US"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位，</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占比</a:t>
            </a:r>
            <a:r>
              <a:rPr lang="en-US" altLang="zh-CN"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31%</a:t>
            </a:r>
            <a:endParaRPr lang="zh-CN" altLang="en-US"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endParaRPr>
          </a:p>
          <a:p>
            <a:pPr>
              <a:lnSpc>
                <a:spcPct val="150000"/>
              </a:lnSpc>
              <a:buFont typeface="Arial" panose="020B0604020202020204" pitchFamily="34" charset="0"/>
              <a:buNone/>
              <a:defRPr/>
            </a:pPr>
            <a:r>
              <a:rPr lang="zh-CN" altLang="en-US" sz="320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a:t>
            </a:r>
            <a:r>
              <a:rPr lang="zh-CN" altLang="en-US" sz="3200"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浙江</a:t>
            </a:r>
            <a:r>
              <a:rPr lang="en-US" altLang="zh-CN" sz="3200"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20</a:t>
            </a:r>
            <a:r>
              <a:rPr lang="zh-CN" altLang="en-US" sz="3200"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位，</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占比</a:t>
            </a:r>
            <a:r>
              <a:rPr lang="zh-CN" altLang="en-US"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1</a:t>
            </a:r>
            <a:r>
              <a:rPr lang="en-US" altLang="zh-CN"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2%</a:t>
            </a:r>
            <a:endParaRPr lang="zh-CN" altLang="en-US"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endParaRPr>
          </a:p>
          <a:p>
            <a:pPr>
              <a:lnSpc>
                <a:spcPct val="150000"/>
              </a:lnSpc>
              <a:buFont typeface="Arial" panose="020B0604020202020204" pitchFamily="34" charset="0"/>
              <a:buNone/>
              <a:defRPr/>
            </a:pP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 高中</a:t>
            </a:r>
            <a:r>
              <a:rPr lang="en-US" altLang="zh-CN"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177</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位，江苏</a:t>
            </a:r>
            <a:r>
              <a:rPr lang="en-US" altLang="zh-CN" sz="32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52</a:t>
            </a:r>
            <a:r>
              <a:rPr lang="zh-CN" altLang="en-US" sz="32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位</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，占比</a:t>
            </a:r>
            <a:r>
              <a:rPr lang="en-US" altLang="zh-CN" sz="32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29%</a:t>
            </a:r>
            <a:r>
              <a:rPr lang="zh-CN" altLang="en-US" sz="3200"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a:t>
            </a:r>
          </a:p>
          <a:p>
            <a:pPr>
              <a:lnSpc>
                <a:spcPct val="150000"/>
              </a:lnSpc>
              <a:buFont typeface="Arial" panose="020B0604020202020204" pitchFamily="34" charset="0"/>
              <a:buNone/>
              <a:defRPr/>
            </a:pP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            </a:t>
            </a:r>
            <a:r>
              <a:rPr lang="zh-CN" altLang="en-US" sz="3200"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浙江</a:t>
            </a:r>
            <a:r>
              <a:rPr lang="en-US" altLang="zh-CN" sz="3200" b="1"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30</a:t>
            </a:r>
            <a:r>
              <a:rPr lang="zh-CN" altLang="en-US" sz="3200" b="1"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位</a:t>
            </a:r>
            <a:r>
              <a:rPr lang="zh-CN" altLang="en-US" sz="3200" noProof="1">
                <a:solidFill>
                  <a:schemeClr val="accent2"/>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占比</a:t>
            </a:r>
            <a:r>
              <a:rPr lang="zh-CN" altLang="en-US" sz="32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1</a:t>
            </a:r>
            <a:r>
              <a:rPr lang="en-US" altLang="zh-CN" sz="32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7%</a:t>
            </a:r>
            <a:r>
              <a:rPr lang="zh-CN" altLang="en-US" sz="32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  </a:t>
            </a:r>
            <a:endParaRPr lang="zh-CN" altLang="en-US" sz="3200" noProof="1"/>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图片 56321" descr="mmexport16206069407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22275"/>
            <a:ext cx="10480675"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822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2">
            <a:extLst>
              <a:ext uri="{FF2B5EF4-FFF2-40B4-BE49-F238E27FC236}">
                <a16:creationId xmlns:a16="http://schemas.microsoft.com/office/drawing/2014/main" id="{D1682E47-55C8-4E73-89BC-58CA64CB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27038"/>
            <a:ext cx="4157663"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图片 2">
            <a:extLst>
              <a:ext uri="{FF2B5EF4-FFF2-40B4-BE49-F238E27FC236}">
                <a16:creationId xmlns:a16="http://schemas.microsoft.com/office/drawing/2014/main" id="{C70F9487-DDD6-4115-91F4-E2D7B7FC0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546100"/>
            <a:ext cx="394335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文本框 1"/>
          <p:cNvSpPr txBox="1"/>
          <p:nvPr/>
        </p:nvSpPr>
        <p:spPr>
          <a:xfrm>
            <a:off x="422030" y="211015"/>
            <a:ext cx="11238157" cy="6436030"/>
          </a:xfrm>
          <a:prstGeom prst="rect">
            <a:avLst/>
          </a:prstGeom>
          <a:noFill/>
          <a:ln w="9525">
            <a:noFill/>
          </a:ln>
        </p:spPr>
        <p:txBody>
          <a:bodyPr wrap="square">
            <a:spAutoFit/>
          </a:bodyPr>
          <a:lstStyle/>
          <a:p>
            <a:pPr>
              <a:buFont typeface="Arial" panose="020B0604020202020204" pitchFamily="34" charset="0"/>
              <a:buNone/>
              <a:defRPr/>
            </a:pP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浙江</a:t>
            </a: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楷体" panose="02010609060101010101" pitchFamily="49" charset="-122"/>
              </a:rPr>
              <a:t>·</a:t>
            </a: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初中（</a:t>
            </a:r>
            <a:r>
              <a:rPr lang="en-US" altLang="zh-CN"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20</a:t>
            </a: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a:t>
            </a:r>
            <a:r>
              <a:rPr lang="zh-CN" altLang="en-US" sz="2400" b="1" noProof="1">
                <a:solidFill>
                  <a:srgbClr val="FF0000"/>
                </a:solidFill>
                <a:effectLst>
                  <a:outerShdw blurRad="38100" dist="38100" dir="2700000">
                    <a:srgbClr val="000000"/>
                  </a:outerShdw>
                </a:effectLst>
                <a:latin typeface="黑体" panose="02010609060101010101" pitchFamily="49" charset="-122"/>
                <a:ea typeface="黑体" panose="02010609060101010101" pitchFamily="49" charset="-122"/>
                <a:sym typeface="宋体" panose="02010600030101010101" pitchFamily="2" charset="-122"/>
              </a:rPr>
              <a:t> </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2011-05 郑  英  2012-01 陈仲弘  </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06 杨翠玉  2012-11 李静雅       2013-03 林雪微  2013-09 徐建章</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2013-12 戴建华  2015-05 王卫华</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2015-09 邓权忠  2015-12 杨艳晖  2016-01 曾夏凤  2016-03 郑乐安</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2017-09 蒋尔法  2018-09 王定均  2018-11 秦尊军  2022-0</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骆小成</a:t>
            </a:r>
          </a:p>
          <a:p>
            <a:pPr>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2022-07 黄玉华  2023-01 陈国民  2023-0</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5</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蒋  健</a:t>
            </a:r>
            <a:r>
              <a:rPr lang="zh-CN" altLang="en-US" sz="2400"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en-US" altLang="zh-CN"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2024-12 </a:t>
            </a: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虞链丽</a:t>
            </a:r>
          </a:p>
          <a:p>
            <a:pPr>
              <a:buFont typeface="Arial" panose="020B0604020202020204" pitchFamily="34" charset="0"/>
              <a:buNone/>
              <a:defRPr/>
            </a:pPr>
            <a:endParaRPr lang="zh-CN" altLang="en-US" sz="2400"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endParaRPr>
          </a:p>
          <a:p>
            <a:pPr>
              <a:buFont typeface="Arial" panose="020B0604020202020204" pitchFamily="34" charset="0"/>
              <a:buNone/>
              <a:defRPr/>
            </a:pP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浙江</a:t>
            </a: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楷体" panose="02010609060101010101" pitchFamily="49" charset="-122"/>
              </a:rPr>
              <a:t>·</a:t>
            </a: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高中（</a:t>
            </a:r>
            <a:r>
              <a:rPr lang="en-US" altLang="zh-CN"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30</a:t>
            </a:r>
            <a:r>
              <a:rPr lang="zh-CN" altLang="en-US" sz="32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a:t>
            </a:r>
            <a:r>
              <a:rPr lang="zh-CN" altLang="en-US" sz="320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a:t>
            </a:r>
          </a:p>
          <a:p>
            <a:pPr>
              <a:buFont typeface="Arial" panose="020B0604020202020204" pitchFamily="34" charset="0"/>
              <a:buNone/>
              <a:defRPr/>
            </a:pP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04 王国芳   </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10 朱德飞  </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03 林月周  2013-06 叶  霜</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2013-11 鲁新民   2013-12 邵迎春  2014-04 沈毓春  2015-01 项先银</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2015-04 陆国良   2015-07 张松玲  2016-01 张建庆  2016-04 陈航波</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2016-06 孙笑笑   2017-04 唐  蓓  2017-07 冯黎敏  2017-09 郭绍仪</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2018-10 王静慧   2019-07 王锐鹏  2020-08 金银姬  2020-09 李仙鸿</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2021-03 张江英   2021-11 俞优红  2022-02 何振华  2022-06 冯根水</a:t>
            </a:r>
          </a:p>
          <a:p>
            <a:pPr>
              <a:buFont typeface="Arial" panose="020B0604020202020204" pitchFamily="34" charset="0"/>
              <a:buNone/>
              <a:defRPr/>
            </a:pP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2022-08 潘丽艳   2022-12 金朝晖  202</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3</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07</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高海军  202</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4</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07</a:t>
            </a:r>
            <a:r>
              <a:rPr lang="zh-CN" altLang="en-US"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周军海</a:t>
            </a:r>
            <a:endParaRPr lang="en-US" altLang="zh-CN" sz="24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endParaRPr>
          </a:p>
          <a:p>
            <a:pPr>
              <a:buFont typeface="Arial" panose="020B0604020202020204" pitchFamily="34" charset="0"/>
              <a:buNone/>
              <a:defRPr/>
            </a:pP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a:t>
            </a:r>
            <a:r>
              <a:rPr lang="en-US" altLang="zh-CN"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5</a:t>
            </a: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en-US" altLang="zh-CN"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02</a:t>
            </a: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何 芬</a:t>
            </a:r>
          </a:p>
        </p:txBody>
      </p:sp>
    </p:spTree>
    <p:extLst>
      <p:ext uri="{BB962C8B-B14F-4D97-AF65-F5344CB8AC3E}">
        <p14:creationId xmlns:p14="http://schemas.microsoft.com/office/powerpoint/2010/main" val="42693656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本框 1"/>
          <p:cNvSpPr txBox="1"/>
          <p:nvPr/>
        </p:nvSpPr>
        <p:spPr>
          <a:xfrm>
            <a:off x="337625" y="140677"/>
            <a:ext cx="11460675" cy="6063198"/>
          </a:xfrm>
          <a:prstGeom prst="rect">
            <a:avLst/>
          </a:prstGeom>
          <a:noFill/>
          <a:ln w="9525">
            <a:noFill/>
          </a:ln>
        </p:spPr>
        <p:txBody>
          <a:bodyPr wrap="square">
            <a:spAutoFit/>
          </a:bodyPr>
          <a:lstStyle/>
          <a:p>
            <a:pPr eaLnBrk="1" hangingPunct="1">
              <a:lnSpc>
                <a:spcPct val="150000"/>
              </a:lnSpc>
              <a:buFont typeface="Arial" panose="020B0604020202020204" pitchFamily="34" charset="0"/>
              <a:buNone/>
              <a:defRPr/>
            </a:pP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广东</a:t>
            </a: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楷体" panose="02010609060101010101" pitchFamily="49" charset="-122"/>
              </a:rPr>
              <a:t>·</a:t>
            </a: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初中（</a:t>
            </a:r>
            <a:r>
              <a:rPr lang="en-US" altLang="zh-CN"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14</a:t>
            </a: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a:t>
            </a:r>
            <a:r>
              <a:rPr lang="zh-CN" altLang="en-US" sz="3600" b="1" noProof="1">
                <a:solidFill>
                  <a:srgbClr val="FF0000"/>
                </a:solidFill>
                <a:effectLst>
                  <a:outerShdw blurRad="38100" dist="38100" dir="2700000">
                    <a:srgbClr val="000000"/>
                  </a:outerShdw>
                </a:effectLst>
                <a:latin typeface="黑体" panose="02010609060101010101" pitchFamily="49" charset="-122"/>
                <a:ea typeface="黑体" panose="02010609060101010101" pitchFamily="49" charset="-122"/>
                <a:sym typeface="宋体" panose="02010600030101010101" pitchFamily="2" charset="-122"/>
              </a:rPr>
              <a:t> </a:t>
            </a:r>
          </a:p>
          <a:p>
            <a:pPr eaLnBrk="1" hangingPunct="1">
              <a:buFont typeface="Arial" panose="020B0604020202020204" pitchFamily="34" charset="0"/>
              <a:buNone/>
              <a:defRPr/>
            </a:pP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6</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彭玉斌 </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7</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-03</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邱  莎  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-05 李红秀  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-08</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朱湘红    </a:t>
            </a:r>
            <a:endPar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endParaRPr>
          </a:p>
          <a:p>
            <a:pPr eaLnBrk="1" hangingPunct="1">
              <a:buFont typeface="Arial" panose="020B0604020202020204" pitchFamily="34" charset="0"/>
              <a:buNone/>
              <a:defRPr/>
            </a:pP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21</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王海滨  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21</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-03</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石晓芸  </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2022-05 潘  傧</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23</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唐雪梅</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p>
          <a:p>
            <a:pPr eaLnBrk="1" hangingPunct="1">
              <a:buFont typeface="Arial" panose="020B0604020202020204" pitchFamily="34" charset="0"/>
              <a:buNone/>
              <a:defRPr/>
            </a:pP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23</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-06</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刘秋燕</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23</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12</a:t>
            </a:r>
            <a:r>
              <a:rPr lang="zh-CN" altLang="en-US" sz="2800" noProof="1">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rPr>
              <a:t> </a:t>
            </a:r>
            <a:r>
              <a:rPr lang="zh-CN" altLang="zh-CN" sz="2800" dirty="0">
                <a:latin typeface="仿宋" panose="02010609060101010101" pitchFamily="49" charset="-122"/>
                <a:ea typeface="仿宋" panose="02010609060101010101" pitchFamily="49" charset="-122"/>
              </a:rPr>
              <a:t>茹绮芸</a:t>
            </a:r>
            <a:r>
              <a:rPr lang="en-US" altLang="zh-CN" sz="2800" dirty="0">
                <a:latin typeface="仿宋" panose="02010609060101010101" pitchFamily="49" charset="-122"/>
                <a:ea typeface="仿宋" panose="02010609060101010101" pitchFamily="49"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24</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 </a:t>
            </a:r>
            <a:r>
              <a:rPr lang="zh-CN" altLang="en-US" sz="2800" dirty="0">
                <a:latin typeface="仿宋" panose="02010609060101010101" pitchFamily="49" charset="-122"/>
                <a:ea typeface="仿宋" panose="02010609060101010101" pitchFamily="49" charset="-122"/>
              </a:rPr>
              <a:t>蔡苏瑜</a:t>
            </a:r>
            <a:r>
              <a:rPr lang="zh-CN" altLang="en-US" sz="2800" b="1" dirty="0">
                <a:solidFill>
                  <a:srgbClr val="009900"/>
                </a:solidFill>
                <a:latin typeface="仿宋" panose="02010609060101010101" pitchFamily="49" charset="-122"/>
                <a:ea typeface="仿宋" panose="02010609060101010101" pitchFamily="49"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24</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3 </a:t>
            </a:r>
            <a:r>
              <a:rPr lang="zh-CN" altLang="en-US" sz="2800" dirty="0">
                <a:latin typeface="仿宋" panose="02010609060101010101" pitchFamily="49" charset="-122"/>
                <a:ea typeface="仿宋" panose="02010609060101010101" pitchFamily="49" charset="-122"/>
              </a:rPr>
              <a:t>黄  雄</a:t>
            </a:r>
            <a:endParaRPr lang="en-US" altLang="zh-CN" sz="2800" dirty="0">
              <a:latin typeface="仿宋" panose="02010609060101010101" pitchFamily="49" charset="-122"/>
              <a:ea typeface="仿宋" panose="02010609060101010101" pitchFamily="49" charset="-122"/>
            </a:endParaRPr>
          </a:p>
          <a:p>
            <a:pPr eaLnBrk="1" hangingPunct="1">
              <a:defRPr/>
            </a:pP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24</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7 </a:t>
            </a:r>
            <a:r>
              <a:rPr lang="zh-CN" altLang="en-US" sz="2800" dirty="0">
                <a:latin typeface="仿宋" panose="02010609060101010101" pitchFamily="49" charset="-122"/>
                <a:ea typeface="仿宋" panose="02010609060101010101" pitchFamily="49" charset="-122"/>
              </a:rPr>
              <a:t>郑晓斌</a:t>
            </a:r>
            <a:r>
              <a:rPr lang="zh-CN" altLang="en-US" sz="2800" noProof="1">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25</a:t>
            </a: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 </a:t>
            </a:r>
            <a:r>
              <a:rPr lang="zh-CN" altLang="en-US" sz="2800" b="1" dirty="0">
                <a:solidFill>
                  <a:srgbClr val="009900"/>
                </a:solidFill>
                <a:latin typeface="仿宋" panose="02010609060101010101" pitchFamily="49" charset="-122"/>
                <a:ea typeface="仿宋" panose="02010609060101010101" pitchFamily="49" charset="-122"/>
              </a:rPr>
              <a:t>彭 润</a:t>
            </a:r>
            <a:endParaRPr lang="zh-CN" altLang="en-US" sz="2800" b="1" noProof="1">
              <a:solidFill>
                <a:srgbClr val="009900"/>
              </a:solidFill>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endParaRPr>
          </a:p>
          <a:p>
            <a:pPr eaLnBrk="1" hangingPunct="1">
              <a:defRPr/>
            </a:pPr>
            <a:endParaRPr lang="zh-CN" altLang="en-US" sz="2800" b="1" noProof="1">
              <a:solidFill>
                <a:srgbClr val="009900"/>
              </a:solidFill>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endParaRPr>
          </a:p>
          <a:p>
            <a:pPr eaLnBrk="1" hangingPunct="1">
              <a:lnSpc>
                <a:spcPct val="150000"/>
              </a:lnSpc>
              <a:buFont typeface="Arial" panose="020B0604020202020204" pitchFamily="34" charset="0"/>
              <a:buNone/>
              <a:defRPr/>
            </a:pP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楷体" panose="02010609060101010101" pitchFamily="49" charset="-122"/>
              </a:rPr>
              <a:t>广东·</a:t>
            </a: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高中（</a:t>
            </a:r>
            <a:r>
              <a:rPr lang="en-US" altLang="zh-CN"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20</a:t>
            </a:r>
            <a:r>
              <a:rPr lang="zh-CN" altLang="en-US" sz="3600" b="1" noProof="1">
                <a:solidFill>
                  <a:srgbClr val="FF0000"/>
                </a:solidFill>
                <a:effectLst>
                  <a:outerShdw blurRad="38100" dist="38100" dir="2700000">
                    <a:srgbClr val="000000"/>
                  </a:outerShdw>
                </a:effectLst>
                <a:latin typeface="楷体" panose="02010609060101010101" pitchFamily="49" charset="-122"/>
                <a:ea typeface="楷体" panose="02010609060101010101" pitchFamily="49" charset="-122"/>
                <a:sym typeface="宋体" panose="02010600030101010101" pitchFamily="2" charset="-122"/>
              </a:rPr>
              <a:t>）</a:t>
            </a:r>
            <a:r>
              <a:rPr lang="zh-CN" altLang="en-US" sz="320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 </a:t>
            </a:r>
          </a:p>
          <a:p>
            <a:pPr eaLnBrk="1" hangingPunct="1">
              <a:buFont typeface="Arial" panose="020B0604020202020204" pitchFamily="34" charset="0"/>
              <a:buNone/>
              <a:defRPr/>
            </a:pP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2011-0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9</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胡兴松  </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2012-</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09</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宁  彬  201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4</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-03</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胡旭洪</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4</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-08</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张</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茜</a:t>
            </a:r>
          </a:p>
          <a:p>
            <a:pPr eaLnBrk="1" hangingPunct="1">
              <a:buFont typeface="Arial" panose="020B0604020202020204" pitchFamily="34" charset="0"/>
              <a:buNone/>
              <a:defRPr/>
            </a:pP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2014-</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林卓玲  </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2016-</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08</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陈文明  201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7</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王成启</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7</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黄怡婧  </a:t>
            </a:r>
            <a:endParaRPr lang="zh-CN" altLang="en-US" sz="2800" noProof="1">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defRPr/>
            </a:pP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2017-</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12</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刘石成  </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2018-</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高永新  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-06</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陈式华</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21</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5</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王礼芳</a:t>
            </a:r>
          </a:p>
          <a:p>
            <a:pPr eaLnBrk="1" hangingPunct="1">
              <a:buFont typeface="Arial" panose="020B0604020202020204" pitchFamily="34" charset="0"/>
              <a:buNone/>
              <a:defRPr/>
            </a:pP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2022-0</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1</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林黎华</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2022-05 范竹发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23</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5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汪文龙</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23</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-06</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杨永社</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2023-10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孙国宽</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  2022-12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谢同心  </a:t>
            </a:r>
            <a:r>
              <a:rPr lang="en-US" altLang="zh-CN"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2024-05 </a:t>
            </a:r>
            <a:r>
              <a:rPr lang="zh-CN" altLang="en-US" sz="2800" noProof="1">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谢玉香  </a:t>
            </a:r>
            <a:r>
              <a:rPr lang="en-US" altLang="zh-CN"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2025-03 </a:t>
            </a:r>
            <a:r>
              <a:rPr lang="zh-CN" altLang="en-US" sz="2800" b="1" noProof="1">
                <a:solidFill>
                  <a:srgbClr val="009900"/>
                </a:solidFill>
                <a:effectLst>
                  <a:outerShdw blurRad="38100" dist="38100" dir="2700000">
                    <a:srgbClr val="FFFFFF"/>
                  </a:outerShdw>
                </a:effectLst>
                <a:latin typeface="仿宋" panose="02010609060101010101" pitchFamily="49" charset="-122"/>
                <a:ea typeface="仿宋" panose="02010609060101010101" pitchFamily="49" charset="-122"/>
                <a:sym typeface="宋体" panose="02010600030101010101" pitchFamily="2" charset="-122"/>
              </a:rPr>
              <a:t>尹小俊</a:t>
            </a:r>
            <a:endParaRPr lang="zh-CN" altLang="en-US" sz="2800" b="1" noProof="1">
              <a:solidFill>
                <a:srgbClr val="009900"/>
              </a:solidFill>
              <a:effectLst>
                <a:outerShdw blurRad="38100" dist="38100" dir="2700000">
                  <a:srgbClr val="000000"/>
                </a:outerShdw>
              </a:effectLst>
              <a:latin typeface="仿宋" panose="02010609060101010101" pitchFamily="49" charset="-122"/>
              <a:ea typeface="仿宋" panose="02010609060101010101" pitchFamily="49" charset="-122"/>
              <a:sym typeface="宋体" panose="02010600030101010101" pitchFamily="2" charset="-122"/>
            </a:endParaRPr>
          </a:p>
        </p:txBody>
      </p:sp>
    </p:spTree>
    <p:extLst>
      <p:ext uri="{BB962C8B-B14F-4D97-AF65-F5344CB8AC3E}">
        <p14:creationId xmlns:p14="http://schemas.microsoft.com/office/powerpoint/2010/main" val="4540965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文本框 1"/>
          <p:cNvSpPr txBox="1">
            <a:spLocks noChangeArrowheads="1"/>
          </p:cNvSpPr>
          <p:nvPr/>
        </p:nvSpPr>
        <p:spPr bwMode="auto">
          <a:xfrm>
            <a:off x="476250" y="700088"/>
            <a:ext cx="11280775"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苏州</a:t>
            </a: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楷体" panose="02010609060101010101" pitchFamily="49" charset="-122"/>
              </a:rPr>
              <a:t>·</a:t>
            </a: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初中（15）</a:t>
            </a:r>
            <a:r>
              <a:rPr kumimoji="0"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n-cs"/>
                <a:sym typeface="宋体" panose="02010600030101010101" pitchFamily="2" charset="-122"/>
              </a:rPr>
              <a:t> </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2010-10 殷斌宇  2011-08 严卫林  </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12 王  毅 </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2013-07 曲  虹       2016-07 王庆军  2016-10 曹卫新</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2017-05 孙全军  2017-08 张惠英</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2018-08 沈青青  2019-02 陈玉兵  2019-05 傅冬梅  2020-02 沈群英</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2020-12 胡丽瑛  202</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1</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-02 张  倩  </a:t>
            </a:r>
            <a:r>
              <a:rPr kumimoji="0" lang="zh-CN" altLang="en-US" sz="24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2023-03 黄  娟 </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苏州</a:t>
            </a: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楷体" panose="02010609060101010101" pitchFamily="49" charset="-122"/>
              </a:rPr>
              <a:t>·</a:t>
            </a:r>
            <a:r>
              <a:rPr kumimoji="0" lang="zh-CN"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高中（8）</a:t>
            </a:r>
            <a:r>
              <a:rPr kumimoji="0" lang="zh-CN" altLang="en-US" sz="32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sym typeface="宋体" panose="02010600030101010101" pitchFamily="2" charset="-122"/>
              </a:rPr>
              <a:t> </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1</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06</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王德明  </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3</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03 陈汉清  </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3</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05</a:t>
            </a:r>
            <a:r>
              <a:rPr kumimoji="0" lang="en-US" altLang="zh-CN"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 </a:t>
            </a: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王  颖  2018-07 李勇斌</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2018-08 朱开群  2019-03 舒兰兰  2020-03 沈雪春  </a:t>
            </a:r>
            <a:r>
              <a:rPr kumimoji="0" lang="zh-CN" altLang="en-US" sz="24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仿宋" panose="02010609060101010101" pitchFamily="49" charset="-122"/>
                <a:ea typeface="仿宋" panose="02010609060101010101" pitchFamily="49" charset="-122"/>
                <a:cs typeface="+mn-cs"/>
                <a:sym typeface="宋体" panose="02010600030101010101" pitchFamily="2" charset="-122"/>
              </a:rPr>
              <a:t>2023-01 张  华</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4392">
            <a:extLst>
              <a:ext uri="{FF2B5EF4-FFF2-40B4-BE49-F238E27FC236}">
                <a16:creationId xmlns:a16="http://schemas.microsoft.com/office/drawing/2014/main" id="{10D1BA82-1E11-46A9-BEC1-97E1AFDA8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94" y="501120"/>
            <a:ext cx="5134708" cy="609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44393">
            <a:extLst>
              <a:ext uri="{FF2B5EF4-FFF2-40B4-BE49-F238E27FC236}">
                <a16:creationId xmlns:a16="http://schemas.microsoft.com/office/drawing/2014/main" id="{FEE2EEFB-ED93-423D-B354-49BFAB47D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153" y="879231"/>
            <a:ext cx="3447905" cy="509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44394">
            <a:extLst>
              <a:ext uri="{FF2B5EF4-FFF2-40B4-BE49-F238E27FC236}">
                <a16:creationId xmlns:a16="http://schemas.microsoft.com/office/drawing/2014/main" id="{228D82C6-B6A9-4DE3-84F8-DA1F49BCD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6924" y="879231"/>
            <a:ext cx="3447905" cy="509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81969F7-D7F8-4EF8-BB4B-821536F00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138" y="249237"/>
            <a:ext cx="4417255" cy="5575441"/>
          </a:xfrm>
          <a:prstGeom prst="rect">
            <a:avLst/>
          </a:prstGeom>
        </p:spPr>
      </p:pic>
      <p:sp>
        <p:nvSpPr>
          <p:cNvPr id="5" name="文本框 143368">
            <a:extLst>
              <a:ext uri="{FF2B5EF4-FFF2-40B4-BE49-F238E27FC236}">
                <a16:creationId xmlns:a16="http://schemas.microsoft.com/office/drawing/2014/main" id="{F82DB02F-B64F-4773-9AB5-F6E16FD92353}"/>
              </a:ext>
            </a:extLst>
          </p:cNvPr>
          <p:cNvSpPr txBox="1">
            <a:spLocks noChangeArrowheads="1"/>
          </p:cNvSpPr>
          <p:nvPr/>
        </p:nvSpPr>
        <p:spPr bwMode="auto">
          <a:xfrm>
            <a:off x="179512" y="249237"/>
            <a:ext cx="60946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70C0"/>
                </a:solidFill>
                <a:latin typeface="黑体" panose="02010609060101010101" pitchFamily="49" charset="-122"/>
                <a:ea typeface="黑体" panose="02010609060101010101" pitchFamily="49" charset="-122"/>
              </a:rPr>
              <a:t>浙江宁波</a:t>
            </a:r>
            <a:r>
              <a:rPr lang="en-US" altLang="zh-CN" sz="3200" b="1" dirty="0">
                <a:solidFill>
                  <a:srgbClr val="0070C0"/>
                </a:solidFill>
                <a:latin typeface="黑体" panose="02010609060101010101" pitchFamily="49" charset="-122"/>
                <a:ea typeface="黑体" panose="02010609060101010101" pitchFamily="49" charset="-122"/>
              </a:rPr>
              <a:t>﹒</a:t>
            </a:r>
            <a:r>
              <a:rPr lang="zh-CN" altLang="en-US" sz="3200" b="1" dirty="0">
                <a:solidFill>
                  <a:srgbClr val="0070C0"/>
                </a:solidFill>
                <a:latin typeface="楷体" panose="02010609060101010101" pitchFamily="49" charset="-122"/>
                <a:ea typeface="楷体" panose="02010609060101010101" pitchFamily="49" charset="-122"/>
              </a:rPr>
              <a:t>虞链丽</a:t>
            </a:r>
          </a:p>
        </p:txBody>
      </p:sp>
      <p:sp>
        <p:nvSpPr>
          <p:cNvPr id="6" name="文本框 143370">
            <a:extLst>
              <a:ext uri="{FF2B5EF4-FFF2-40B4-BE49-F238E27FC236}">
                <a16:creationId xmlns:a16="http://schemas.microsoft.com/office/drawing/2014/main" id="{4B8C120D-9E9E-482E-B719-F2B577591438}"/>
              </a:ext>
            </a:extLst>
          </p:cNvPr>
          <p:cNvSpPr txBox="1">
            <a:spLocks noChangeArrowheads="1"/>
          </p:cNvSpPr>
          <p:nvPr/>
        </p:nvSpPr>
        <p:spPr bwMode="auto">
          <a:xfrm>
            <a:off x="6915845" y="5855136"/>
            <a:ext cx="38600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70C0"/>
                </a:solidFill>
                <a:latin typeface="黑体" panose="02010609060101010101" pitchFamily="49" charset="-122"/>
                <a:ea typeface="黑体" panose="02010609060101010101" pitchFamily="49" charset="-122"/>
              </a:rPr>
              <a:t>四川绵阳</a:t>
            </a:r>
            <a:r>
              <a:rPr lang="en-US" altLang="zh-CN" sz="3200" b="1" dirty="0">
                <a:solidFill>
                  <a:srgbClr val="0070C0"/>
                </a:solidFill>
                <a:latin typeface="黑体" panose="02010609060101010101" pitchFamily="49" charset="-122"/>
                <a:ea typeface="黑体" panose="02010609060101010101" pitchFamily="49" charset="-122"/>
              </a:rPr>
              <a:t>﹒</a:t>
            </a:r>
            <a:r>
              <a:rPr lang="zh-CN" altLang="en-US" sz="3200" b="1" dirty="0">
                <a:solidFill>
                  <a:srgbClr val="0070C0"/>
                </a:solidFill>
                <a:latin typeface="楷体" panose="02010609060101010101" pitchFamily="49" charset="-122"/>
                <a:ea typeface="楷体" panose="02010609060101010101" pitchFamily="49" charset="-122"/>
              </a:rPr>
              <a:t>赖小静</a:t>
            </a:r>
            <a:endParaRPr lang="zh-CN" altLang="en-US" sz="3200" b="1" dirty="0">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3876DD9E-BA94-4DD5-87B7-D033BE471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545" y="984738"/>
            <a:ext cx="4098612" cy="5729734"/>
          </a:xfrm>
          <a:prstGeom prst="rect">
            <a:avLst/>
          </a:prstGeom>
        </p:spPr>
      </p:pic>
    </p:spTree>
    <p:extLst>
      <p:ext uri="{BB962C8B-B14F-4D97-AF65-F5344CB8AC3E}">
        <p14:creationId xmlns:p14="http://schemas.microsoft.com/office/powerpoint/2010/main" val="7850653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图片 179201" descr="长沙一中  2011-1-下旬">
            <a:extLst>
              <a:ext uri="{FF2B5EF4-FFF2-40B4-BE49-F238E27FC236}">
                <a16:creationId xmlns:a16="http://schemas.microsoft.com/office/drawing/2014/main" id="{9501B3F6-D648-48AD-B31B-9D29F028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323850"/>
            <a:ext cx="10075863"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6406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图片 180225" descr="春晖中学2012-1-下旬">
            <a:extLst>
              <a:ext uri="{FF2B5EF4-FFF2-40B4-BE49-F238E27FC236}">
                <a16:creationId xmlns:a16="http://schemas.microsoft.com/office/drawing/2014/main" id="{AFC0AF52-BA0F-4E4E-B421-81E1E53B2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252413"/>
            <a:ext cx="1048385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文本框 3">
            <a:extLst>
              <a:ext uri="{FF2B5EF4-FFF2-40B4-BE49-F238E27FC236}">
                <a16:creationId xmlns:a16="http://schemas.microsoft.com/office/drawing/2014/main" id="{3486990A-0743-4777-98D4-B7817F379377}"/>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238125"/>
            <a:ext cx="4881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文本框 4">
            <a:extLst>
              <a:ext uri="{FF2B5EF4-FFF2-40B4-BE49-F238E27FC236}">
                <a16:creationId xmlns:a16="http://schemas.microsoft.com/office/drawing/2014/main" id="{4ED7E2DB-4C51-4361-8309-41382BC596CA}"/>
              </a:ext>
            </a:extLst>
          </p:cNvPr>
          <p:cNvSpPr txBox="1">
            <a:spLocks noChangeArrowheads="1"/>
          </p:cNvSpPr>
          <p:nvPr/>
        </p:nvSpPr>
        <p:spPr bwMode="auto">
          <a:xfrm>
            <a:off x="3357563" y="1069975"/>
            <a:ext cx="584835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1.</a:t>
            </a:r>
            <a:r>
              <a:rPr lang="zh-CN" altLang="en-US" sz="2800" b="1">
                <a:latin typeface="仿宋" panose="02010609060101010101" pitchFamily="49" charset="-122"/>
                <a:ea typeface="仿宋" panose="02010609060101010101" pitchFamily="49" charset="-122"/>
              </a:rPr>
              <a:t>注意不要急于求成</a:t>
            </a:r>
          </a:p>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2.</a:t>
            </a:r>
            <a:r>
              <a:rPr lang="zh-CN" altLang="en-US" sz="2800" b="1">
                <a:latin typeface="仿宋" panose="02010609060101010101" pitchFamily="49" charset="-122"/>
                <a:ea typeface="仿宋" panose="02010609060101010101" pitchFamily="49" charset="-122"/>
              </a:rPr>
              <a:t>注意不要懒惰和找借口</a:t>
            </a:r>
          </a:p>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3.</a:t>
            </a:r>
            <a:r>
              <a:rPr lang="zh-CN" altLang="en-US" sz="2800" b="1">
                <a:latin typeface="仿宋" panose="02010609060101010101" pitchFamily="49" charset="-122"/>
                <a:ea typeface="仿宋" panose="02010609060101010101" pitchFamily="49" charset="-122"/>
              </a:rPr>
              <a:t>注意不要“制造”文章</a:t>
            </a:r>
          </a:p>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4.</a:t>
            </a:r>
            <a:r>
              <a:rPr lang="zh-CN" altLang="en-US" sz="2800" b="1">
                <a:latin typeface="仿宋" panose="02010609060101010101" pitchFamily="49" charset="-122"/>
                <a:ea typeface="仿宋" panose="02010609060101010101" pitchFamily="49" charset="-122"/>
              </a:rPr>
              <a:t>注意不可疏忽和狭隘</a:t>
            </a:r>
          </a:p>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5.</a:t>
            </a:r>
            <a:r>
              <a:rPr lang="zh-CN" altLang="en-US" sz="2800" b="1">
                <a:latin typeface="仿宋" panose="02010609060101010101" pitchFamily="49" charset="-122"/>
                <a:ea typeface="仿宋" panose="02010609060101010101" pitchFamily="49" charset="-122"/>
              </a:rPr>
              <a:t>注意不要平铺直叙</a:t>
            </a:r>
          </a:p>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6.</a:t>
            </a:r>
            <a:r>
              <a:rPr lang="zh-CN" altLang="en-US" sz="2800" b="1">
                <a:latin typeface="仿宋" panose="02010609060101010101" pitchFamily="49" charset="-122"/>
                <a:ea typeface="仿宋" panose="02010609060101010101" pitchFamily="49" charset="-122"/>
              </a:rPr>
              <a:t>注意不要胡乱投稿</a:t>
            </a:r>
          </a:p>
          <a:p>
            <a:pPr eaLnBrk="1" fontAlgn="base" latinLnBrk="0" hangingPunct="1">
              <a:lnSpc>
                <a:spcPct val="100000"/>
              </a:lnSpc>
              <a:spcBef>
                <a:spcPct val="5000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7.</a:t>
            </a:r>
            <a:r>
              <a:rPr lang="zh-CN" altLang="en-US" sz="2800" b="1">
                <a:latin typeface="仿宋" panose="02010609060101010101" pitchFamily="49" charset="-122"/>
                <a:ea typeface="仿宋" panose="02010609060101010101" pitchFamily="49" charset="-122"/>
              </a:rPr>
              <a:t>注意不要心浮气躁</a:t>
            </a:r>
          </a:p>
          <a:p>
            <a:pPr eaLnBrk="1" fontAlgn="base" latinLnBrk="0" hangingPunct="1">
              <a:lnSpc>
                <a:spcPct val="100000"/>
              </a:lnSpc>
              <a:spcBef>
                <a:spcPct val="50000"/>
              </a:spcBef>
              <a:buFont typeface="Arial" panose="020B0604020202020204" pitchFamily="34" charset="0"/>
              <a:buNone/>
            </a:pPr>
            <a:r>
              <a:rPr lang="en-US" altLang="zh-CN" sz="2800" b="1">
                <a:solidFill>
                  <a:srgbClr val="C00000"/>
                </a:solidFill>
                <a:latin typeface="仿宋" panose="02010609060101010101" pitchFamily="49" charset="-122"/>
                <a:ea typeface="仿宋" panose="02010609060101010101" pitchFamily="49" charset="-122"/>
              </a:rPr>
              <a:t>8.</a:t>
            </a:r>
            <a:r>
              <a:rPr lang="zh-CN" altLang="en-US" sz="2800" b="1">
                <a:solidFill>
                  <a:srgbClr val="C00000"/>
                </a:solidFill>
                <a:latin typeface="仿宋" panose="02010609060101010101" pitchFamily="49" charset="-122"/>
                <a:ea typeface="仿宋" panose="02010609060101010101" pitchFamily="49" charset="-122"/>
              </a:rPr>
              <a:t>注意稿件的处理方式</a:t>
            </a:r>
            <a:endParaRPr lang="zh-CN" altLang="en-US" sz="2800" b="1">
              <a:latin typeface="仿宋" panose="02010609060101010101" pitchFamily="49" charset="-122"/>
              <a:ea typeface="仿宋" panose="02010609060101010101" pitchFamily="49" charset="-122"/>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a:extLst>
              <a:ext uri="{FF2B5EF4-FFF2-40B4-BE49-F238E27FC236}">
                <a16:creationId xmlns:a16="http://schemas.microsoft.com/office/drawing/2014/main" id="{16CEE1A1-EAD1-41D2-A179-7C1CC84FAD31}"/>
              </a:ext>
            </a:extLst>
          </p:cNvPr>
          <p:cNvSpPr txBox="1">
            <a:spLocks noChangeArrowheads="1"/>
          </p:cNvSpPr>
          <p:nvPr/>
        </p:nvSpPr>
        <p:spPr bwMode="auto">
          <a:xfrm>
            <a:off x="161925" y="209550"/>
            <a:ext cx="51450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3600" b="1">
                <a:solidFill>
                  <a:srgbClr val="FF0000"/>
                </a:solidFill>
                <a:latin typeface="楷体" panose="02010609060101010101" pitchFamily="49" charset="-122"/>
                <a:ea typeface="楷体" panose="02010609060101010101" pitchFamily="49" charset="-122"/>
              </a:rPr>
              <a:t>•</a:t>
            </a:r>
            <a:r>
              <a:rPr lang="zh-CN" altLang="en-US" sz="3600" b="1">
                <a:solidFill>
                  <a:srgbClr val="FF0000"/>
                </a:solidFill>
                <a:latin typeface="楷体" panose="02010609060101010101" pitchFamily="49" charset="-122"/>
                <a:ea typeface="楷体" panose="02010609060101010101" pitchFamily="49" charset="-122"/>
              </a:rPr>
              <a:t>投稿流程</a:t>
            </a:r>
            <a:endParaRPr lang="zh-CN" altLang="en-US" sz="1800">
              <a:latin typeface="微软雅黑" panose="020B0503020204020204" pitchFamily="34" charset="-122"/>
            </a:endParaRPr>
          </a:p>
        </p:txBody>
      </p:sp>
      <p:sp>
        <p:nvSpPr>
          <p:cNvPr id="117763" name="TextBox 6">
            <a:extLst>
              <a:ext uri="{FF2B5EF4-FFF2-40B4-BE49-F238E27FC236}">
                <a16:creationId xmlns:a16="http://schemas.microsoft.com/office/drawing/2014/main" id="{CEAA1D63-4296-43D8-858D-0F34E593819E}"/>
              </a:ext>
            </a:extLst>
          </p:cNvPr>
          <p:cNvSpPr txBox="1">
            <a:spLocks noChangeArrowheads="1"/>
          </p:cNvSpPr>
          <p:nvPr/>
        </p:nvSpPr>
        <p:spPr bwMode="auto">
          <a:xfrm>
            <a:off x="1716088" y="1162050"/>
            <a:ext cx="8850312" cy="646113"/>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电脑端登陆首阳云平台官网：</a:t>
            </a:r>
            <a:r>
              <a:rPr lang="en-US" altLang="zh-CN" sz="2400" b="1">
                <a:solidFill>
                  <a:srgbClr val="000099"/>
                </a:solidFill>
                <a:latin typeface="楷体" panose="02010609060101010101" pitchFamily="49" charset="-122"/>
                <a:ea typeface="楷体" panose="02010609060101010101" pitchFamily="49" charset="-122"/>
              </a:rPr>
              <a:t>www.shouyangedu.com</a:t>
            </a:r>
            <a:endParaRPr lang="zh-CN" altLang="en-US" sz="2400" b="1">
              <a:solidFill>
                <a:srgbClr val="000099"/>
              </a:solidFill>
              <a:latin typeface="楷体" panose="02010609060101010101" pitchFamily="49" charset="-122"/>
              <a:ea typeface="楷体" panose="02010609060101010101" pitchFamily="49" charset="-122"/>
            </a:endParaRPr>
          </a:p>
        </p:txBody>
      </p:sp>
      <p:sp>
        <p:nvSpPr>
          <p:cNvPr id="117764" name="TextBox 6">
            <a:extLst>
              <a:ext uri="{FF2B5EF4-FFF2-40B4-BE49-F238E27FC236}">
                <a16:creationId xmlns:a16="http://schemas.microsoft.com/office/drawing/2014/main" id="{9F273EF9-4DF4-4418-B8A8-9FA6B332E693}"/>
              </a:ext>
            </a:extLst>
          </p:cNvPr>
          <p:cNvSpPr txBox="1">
            <a:spLocks noChangeArrowheads="1"/>
          </p:cNvSpPr>
          <p:nvPr/>
        </p:nvSpPr>
        <p:spPr bwMode="auto">
          <a:xfrm>
            <a:off x="1716088" y="2303463"/>
            <a:ext cx="8850312" cy="646112"/>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登陆后，在首页右上角点击“期刊投稿”</a:t>
            </a:r>
          </a:p>
        </p:txBody>
      </p:sp>
      <p:sp>
        <p:nvSpPr>
          <p:cNvPr id="117765" name="TextBox 6">
            <a:extLst>
              <a:ext uri="{FF2B5EF4-FFF2-40B4-BE49-F238E27FC236}">
                <a16:creationId xmlns:a16="http://schemas.microsoft.com/office/drawing/2014/main" id="{E463380C-1CE9-4AB6-ACA9-D241A3B78EB6}"/>
              </a:ext>
            </a:extLst>
          </p:cNvPr>
          <p:cNvSpPr txBox="1">
            <a:spLocks noChangeArrowheads="1"/>
          </p:cNvSpPr>
          <p:nvPr/>
        </p:nvSpPr>
        <p:spPr bwMode="auto">
          <a:xfrm>
            <a:off x="1716088" y="3444875"/>
            <a:ext cx="8850312" cy="646113"/>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在“投稿类型”内选择学科、期刊分类和栏目</a:t>
            </a:r>
          </a:p>
        </p:txBody>
      </p:sp>
      <p:sp>
        <p:nvSpPr>
          <p:cNvPr id="117766" name="TextBox 8">
            <a:extLst>
              <a:ext uri="{FF2B5EF4-FFF2-40B4-BE49-F238E27FC236}">
                <a16:creationId xmlns:a16="http://schemas.microsoft.com/office/drawing/2014/main" id="{F97E7495-358F-45AE-85FE-1A9930AC3A2A}"/>
              </a:ext>
            </a:extLst>
          </p:cNvPr>
          <p:cNvSpPr txBox="1">
            <a:spLocks noChangeArrowheads="1"/>
          </p:cNvSpPr>
          <p:nvPr/>
        </p:nvSpPr>
        <p:spPr bwMode="auto">
          <a:xfrm>
            <a:off x="1716088" y="4586288"/>
            <a:ext cx="8850312" cy="646112"/>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填写投稿信息，上传稿件文档和附件</a:t>
            </a:r>
          </a:p>
        </p:txBody>
      </p:sp>
      <p:sp>
        <p:nvSpPr>
          <p:cNvPr id="117767" name="TextBox 9">
            <a:extLst>
              <a:ext uri="{FF2B5EF4-FFF2-40B4-BE49-F238E27FC236}">
                <a16:creationId xmlns:a16="http://schemas.microsoft.com/office/drawing/2014/main" id="{2B4265AA-23AE-44F9-B566-F6C1A9C405E4}"/>
              </a:ext>
            </a:extLst>
          </p:cNvPr>
          <p:cNvSpPr txBox="1">
            <a:spLocks noChangeArrowheads="1"/>
          </p:cNvSpPr>
          <p:nvPr/>
        </p:nvSpPr>
        <p:spPr bwMode="auto">
          <a:xfrm>
            <a:off x="1716088" y="5727700"/>
            <a:ext cx="8850312" cy="647700"/>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保存并确认，完成投稿</a:t>
            </a:r>
          </a:p>
        </p:txBody>
      </p:sp>
      <p:sp>
        <p:nvSpPr>
          <p:cNvPr id="117768" name="下箭头 2">
            <a:extLst>
              <a:ext uri="{FF2B5EF4-FFF2-40B4-BE49-F238E27FC236}">
                <a16:creationId xmlns:a16="http://schemas.microsoft.com/office/drawing/2014/main" id="{367E14F9-4A89-446A-83C8-41548561C876}"/>
              </a:ext>
            </a:extLst>
          </p:cNvPr>
          <p:cNvSpPr>
            <a:spLocks noChangeArrowheads="1"/>
          </p:cNvSpPr>
          <p:nvPr/>
        </p:nvSpPr>
        <p:spPr bwMode="auto">
          <a:xfrm>
            <a:off x="5949950" y="1808163"/>
            <a:ext cx="269875" cy="495300"/>
          </a:xfrm>
          <a:prstGeom prst="downArrow">
            <a:avLst>
              <a:gd name="adj1" fmla="val 50000"/>
              <a:gd name="adj2" fmla="val 49969"/>
            </a:avLst>
          </a:prstGeom>
          <a:gradFill rotWithShape="1">
            <a:gsLst>
              <a:gs pos="0">
                <a:srgbClr val="EF9B9C"/>
              </a:gs>
              <a:gs pos="50000">
                <a:srgbClr val="E58E8E"/>
              </a:gs>
              <a:gs pos="100000">
                <a:srgbClr val="E77979"/>
              </a:gs>
            </a:gsLst>
            <a:lin ang="5400000"/>
          </a:gradFill>
          <a:ln w="6350">
            <a:solidFill>
              <a:schemeClr val="accent1"/>
            </a:solidFill>
            <a:miter lim="800000"/>
            <a:headEnd/>
            <a:tailEnd/>
          </a:ln>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800">
              <a:solidFill>
                <a:srgbClr val="000000"/>
              </a:solidFill>
            </a:endParaRPr>
          </a:p>
        </p:txBody>
      </p:sp>
      <p:sp>
        <p:nvSpPr>
          <p:cNvPr id="117769" name="下箭头 11">
            <a:extLst>
              <a:ext uri="{FF2B5EF4-FFF2-40B4-BE49-F238E27FC236}">
                <a16:creationId xmlns:a16="http://schemas.microsoft.com/office/drawing/2014/main" id="{93C232D3-5D00-4CDE-8DD7-AA26CCED4F03}"/>
              </a:ext>
            </a:extLst>
          </p:cNvPr>
          <p:cNvSpPr>
            <a:spLocks noChangeArrowheads="1"/>
          </p:cNvSpPr>
          <p:nvPr/>
        </p:nvSpPr>
        <p:spPr bwMode="auto">
          <a:xfrm>
            <a:off x="5961063" y="2949575"/>
            <a:ext cx="269875" cy="495300"/>
          </a:xfrm>
          <a:prstGeom prst="downArrow">
            <a:avLst>
              <a:gd name="adj1" fmla="val 50000"/>
              <a:gd name="adj2" fmla="val 49969"/>
            </a:avLst>
          </a:prstGeom>
          <a:gradFill rotWithShape="1">
            <a:gsLst>
              <a:gs pos="0">
                <a:srgbClr val="EF9B9C"/>
              </a:gs>
              <a:gs pos="50000">
                <a:srgbClr val="E58E8E"/>
              </a:gs>
              <a:gs pos="100000">
                <a:srgbClr val="E77979"/>
              </a:gs>
            </a:gsLst>
            <a:lin ang="5400000"/>
          </a:gradFill>
          <a:ln w="6350">
            <a:solidFill>
              <a:schemeClr val="accent1"/>
            </a:solidFill>
            <a:miter lim="800000"/>
            <a:headEnd/>
            <a:tailEnd/>
          </a:ln>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800">
              <a:solidFill>
                <a:srgbClr val="000000"/>
              </a:solidFill>
            </a:endParaRPr>
          </a:p>
        </p:txBody>
      </p:sp>
      <p:sp>
        <p:nvSpPr>
          <p:cNvPr id="117770" name="下箭头 12">
            <a:extLst>
              <a:ext uri="{FF2B5EF4-FFF2-40B4-BE49-F238E27FC236}">
                <a16:creationId xmlns:a16="http://schemas.microsoft.com/office/drawing/2014/main" id="{663A8694-CD67-45F1-923A-FD4D6ECC073D}"/>
              </a:ext>
            </a:extLst>
          </p:cNvPr>
          <p:cNvSpPr>
            <a:spLocks noChangeArrowheads="1"/>
          </p:cNvSpPr>
          <p:nvPr/>
        </p:nvSpPr>
        <p:spPr bwMode="auto">
          <a:xfrm>
            <a:off x="5949950" y="4090988"/>
            <a:ext cx="269875" cy="495300"/>
          </a:xfrm>
          <a:prstGeom prst="downArrow">
            <a:avLst>
              <a:gd name="adj1" fmla="val 50000"/>
              <a:gd name="adj2" fmla="val 49969"/>
            </a:avLst>
          </a:prstGeom>
          <a:gradFill rotWithShape="1">
            <a:gsLst>
              <a:gs pos="0">
                <a:srgbClr val="EF9B9C"/>
              </a:gs>
              <a:gs pos="50000">
                <a:srgbClr val="E58E8E"/>
              </a:gs>
              <a:gs pos="100000">
                <a:srgbClr val="E77979"/>
              </a:gs>
            </a:gsLst>
            <a:lin ang="5400000"/>
          </a:gradFill>
          <a:ln w="6350">
            <a:solidFill>
              <a:schemeClr val="accent1"/>
            </a:solidFill>
            <a:miter lim="800000"/>
            <a:headEnd/>
            <a:tailEnd/>
          </a:ln>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800">
              <a:solidFill>
                <a:srgbClr val="000000"/>
              </a:solidFill>
            </a:endParaRPr>
          </a:p>
        </p:txBody>
      </p:sp>
      <p:sp>
        <p:nvSpPr>
          <p:cNvPr id="117771" name="下箭头 13">
            <a:extLst>
              <a:ext uri="{FF2B5EF4-FFF2-40B4-BE49-F238E27FC236}">
                <a16:creationId xmlns:a16="http://schemas.microsoft.com/office/drawing/2014/main" id="{5229663B-0785-473E-A44B-108B46459BE4}"/>
              </a:ext>
            </a:extLst>
          </p:cNvPr>
          <p:cNvSpPr>
            <a:spLocks noChangeArrowheads="1"/>
          </p:cNvSpPr>
          <p:nvPr/>
        </p:nvSpPr>
        <p:spPr bwMode="auto">
          <a:xfrm>
            <a:off x="5949950" y="5232400"/>
            <a:ext cx="269875" cy="495300"/>
          </a:xfrm>
          <a:prstGeom prst="downArrow">
            <a:avLst>
              <a:gd name="adj1" fmla="val 50000"/>
              <a:gd name="adj2" fmla="val 49969"/>
            </a:avLst>
          </a:prstGeom>
          <a:gradFill rotWithShape="1">
            <a:gsLst>
              <a:gs pos="0">
                <a:srgbClr val="EF9B9C"/>
              </a:gs>
              <a:gs pos="50000">
                <a:srgbClr val="E58E8E"/>
              </a:gs>
              <a:gs pos="100000">
                <a:srgbClr val="E77979"/>
              </a:gs>
            </a:gsLst>
            <a:lin ang="5400000"/>
          </a:gradFill>
          <a:ln w="6350">
            <a:solidFill>
              <a:schemeClr val="accent1"/>
            </a:solidFill>
            <a:miter lim="800000"/>
            <a:headEnd/>
            <a:tailEnd/>
          </a:ln>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800">
              <a:solidFill>
                <a:srgbClr val="00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4">
            <a:extLst>
              <a:ext uri="{FF2B5EF4-FFF2-40B4-BE49-F238E27FC236}">
                <a16:creationId xmlns:a16="http://schemas.microsoft.com/office/drawing/2014/main" id="{B07E1647-2AAD-4B75-AB42-390D90193591}"/>
              </a:ext>
            </a:extLst>
          </p:cNvPr>
          <p:cNvSpPr txBox="1">
            <a:spLocks noChangeArrowheads="1"/>
          </p:cNvSpPr>
          <p:nvPr/>
        </p:nvSpPr>
        <p:spPr bwMode="auto">
          <a:xfrm>
            <a:off x="161925" y="209550"/>
            <a:ext cx="51450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3600" b="1">
                <a:solidFill>
                  <a:srgbClr val="FF0000"/>
                </a:solidFill>
                <a:latin typeface="楷体" panose="02010609060101010101" pitchFamily="49" charset="-122"/>
                <a:ea typeface="楷体" panose="02010609060101010101" pitchFamily="49" charset="-122"/>
              </a:rPr>
              <a:t>•</a:t>
            </a:r>
            <a:r>
              <a:rPr lang="zh-CN" altLang="en-US" sz="3600" b="1">
                <a:solidFill>
                  <a:srgbClr val="FF0000"/>
                </a:solidFill>
                <a:latin typeface="楷体" panose="02010609060101010101" pitchFamily="49" charset="-122"/>
                <a:ea typeface="楷体" panose="02010609060101010101" pitchFamily="49" charset="-122"/>
              </a:rPr>
              <a:t>投稿查询</a:t>
            </a:r>
            <a:endParaRPr lang="zh-CN" altLang="en-US" sz="1800">
              <a:latin typeface="微软雅黑" panose="020B0503020204020204" pitchFamily="34" charset="-122"/>
            </a:endParaRPr>
          </a:p>
        </p:txBody>
      </p:sp>
      <p:sp>
        <p:nvSpPr>
          <p:cNvPr id="118787" name="TextBox 6">
            <a:extLst>
              <a:ext uri="{FF2B5EF4-FFF2-40B4-BE49-F238E27FC236}">
                <a16:creationId xmlns:a16="http://schemas.microsoft.com/office/drawing/2014/main" id="{69E7521B-3548-4126-BFBC-8BE4AA59F471}"/>
              </a:ext>
            </a:extLst>
          </p:cNvPr>
          <p:cNvSpPr txBox="1">
            <a:spLocks noChangeArrowheads="1"/>
          </p:cNvSpPr>
          <p:nvPr/>
        </p:nvSpPr>
        <p:spPr bwMode="auto">
          <a:xfrm>
            <a:off x="1716088" y="1771650"/>
            <a:ext cx="8850312" cy="646113"/>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电脑端登陆首阳云平台官网：</a:t>
            </a:r>
            <a:r>
              <a:rPr lang="en-US" altLang="zh-CN" sz="2400" b="1">
                <a:solidFill>
                  <a:srgbClr val="000099"/>
                </a:solidFill>
                <a:latin typeface="楷体" panose="02010609060101010101" pitchFamily="49" charset="-122"/>
                <a:ea typeface="楷体" panose="02010609060101010101" pitchFamily="49" charset="-122"/>
              </a:rPr>
              <a:t>www.shouyangedu.com</a:t>
            </a:r>
            <a:endParaRPr lang="zh-CN" altLang="en-US" sz="2400" b="1">
              <a:solidFill>
                <a:srgbClr val="000099"/>
              </a:solidFill>
              <a:latin typeface="楷体" panose="02010609060101010101" pitchFamily="49" charset="-122"/>
              <a:ea typeface="楷体" panose="02010609060101010101" pitchFamily="49" charset="-122"/>
            </a:endParaRPr>
          </a:p>
        </p:txBody>
      </p:sp>
      <p:sp>
        <p:nvSpPr>
          <p:cNvPr id="118788" name="TextBox 15">
            <a:extLst>
              <a:ext uri="{FF2B5EF4-FFF2-40B4-BE49-F238E27FC236}">
                <a16:creationId xmlns:a16="http://schemas.microsoft.com/office/drawing/2014/main" id="{F62AA357-42D8-43C2-9E6E-6DB1526FD540}"/>
              </a:ext>
            </a:extLst>
          </p:cNvPr>
          <p:cNvSpPr txBox="1">
            <a:spLocks noChangeArrowheads="1"/>
          </p:cNvSpPr>
          <p:nvPr/>
        </p:nvSpPr>
        <p:spPr bwMode="auto">
          <a:xfrm>
            <a:off x="1716088" y="2913063"/>
            <a:ext cx="8850312" cy="646112"/>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登陆后，在“个人中心”内点击“投稿查询”</a:t>
            </a:r>
            <a:endParaRPr lang="en-US" altLang="zh-CN" sz="2400" b="1">
              <a:solidFill>
                <a:srgbClr val="000099"/>
              </a:solidFill>
              <a:latin typeface="楷体" panose="02010609060101010101" pitchFamily="49" charset="-122"/>
              <a:ea typeface="楷体" panose="02010609060101010101" pitchFamily="49" charset="-122"/>
            </a:endParaRPr>
          </a:p>
        </p:txBody>
      </p:sp>
      <p:sp>
        <p:nvSpPr>
          <p:cNvPr id="118789" name="下箭头 16">
            <a:extLst>
              <a:ext uri="{FF2B5EF4-FFF2-40B4-BE49-F238E27FC236}">
                <a16:creationId xmlns:a16="http://schemas.microsoft.com/office/drawing/2014/main" id="{21981FD5-BEA8-43D8-8D73-166F47E301BC}"/>
              </a:ext>
            </a:extLst>
          </p:cNvPr>
          <p:cNvSpPr>
            <a:spLocks noChangeArrowheads="1"/>
          </p:cNvSpPr>
          <p:nvPr/>
        </p:nvSpPr>
        <p:spPr bwMode="auto">
          <a:xfrm>
            <a:off x="5949950" y="2417763"/>
            <a:ext cx="269875" cy="495300"/>
          </a:xfrm>
          <a:prstGeom prst="downArrow">
            <a:avLst>
              <a:gd name="adj1" fmla="val 50000"/>
              <a:gd name="adj2" fmla="val 49969"/>
            </a:avLst>
          </a:prstGeom>
          <a:gradFill rotWithShape="1">
            <a:gsLst>
              <a:gs pos="0">
                <a:srgbClr val="EF9B9C"/>
              </a:gs>
              <a:gs pos="50000">
                <a:srgbClr val="E58E8E"/>
              </a:gs>
              <a:gs pos="100000">
                <a:srgbClr val="E77979"/>
              </a:gs>
            </a:gsLst>
            <a:lin ang="5400000"/>
          </a:gradFill>
          <a:ln w="6350">
            <a:solidFill>
              <a:schemeClr val="accent1"/>
            </a:solidFill>
            <a:miter lim="800000"/>
            <a:headEnd/>
            <a:tailEnd/>
          </a:ln>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800">
              <a:solidFill>
                <a:srgbClr val="000000"/>
              </a:solidFill>
            </a:endParaRPr>
          </a:p>
        </p:txBody>
      </p:sp>
      <p:sp>
        <p:nvSpPr>
          <p:cNvPr id="118790" name="TextBox 17">
            <a:extLst>
              <a:ext uri="{FF2B5EF4-FFF2-40B4-BE49-F238E27FC236}">
                <a16:creationId xmlns:a16="http://schemas.microsoft.com/office/drawing/2014/main" id="{40210CA6-DD4E-45F0-9271-23609F5471AF}"/>
              </a:ext>
            </a:extLst>
          </p:cNvPr>
          <p:cNvSpPr txBox="1">
            <a:spLocks noChangeArrowheads="1"/>
          </p:cNvSpPr>
          <p:nvPr/>
        </p:nvSpPr>
        <p:spPr bwMode="auto">
          <a:xfrm>
            <a:off x="1716088" y="4025900"/>
            <a:ext cx="8850312" cy="64452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查看审稿状态</a:t>
            </a:r>
          </a:p>
        </p:txBody>
      </p:sp>
      <p:sp>
        <p:nvSpPr>
          <p:cNvPr id="118791" name="下箭头 18">
            <a:extLst>
              <a:ext uri="{FF2B5EF4-FFF2-40B4-BE49-F238E27FC236}">
                <a16:creationId xmlns:a16="http://schemas.microsoft.com/office/drawing/2014/main" id="{753F139A-5C56-49D5-8548-FDCDBB82E200}"/>
              </a:ext>
            </a:extLst>
          </p:cNvPr>
          <p:cNvSpPr>
            <a:spLocks noChangeArrowheads="1"/>
          </p:cNvSpPr>
          <p:nvPr/>
        </p:nvSpPr>
        <p:spPr bwMode="auto">
          <a:xfrm>
            <a:off x="5965825" y="3475038"/>
            <a:ext cx="271463" cy="495300"/>
          </a:xfrm>
          <a:prstGeom prst="downArrow">
            <a:avLst>
              <a:gd name="adj1" fmla="val 50000"/>
              <a:gd name="adj2" fmla="val 49973"/>
            </a:avLst>
          </a:prstGeom>
          <a:gradFill rotWithShape="1">
            <a:gsLst>
              <a:gs pos="0">
                <a:srgbClr val="EF9B9C"/>
              </a:gs>
              <a:gs pos="50000">
                <a:srgbClr val="E58E8E"/>
              </a:gs>
              <a:gs pos="100000">
                <a:srgbClr val="E77979"/>
              </a:gs>
            </a:gsLst>
            <a:lin ang="5400000"/>
          </a:gradFill>
          <a:ln w="6350">
            <a:solidFill>
              <a:schemeClr val="accent1"/>
            </a:solidFill>
            <a:miter lim="800000"/>
            <a:headEnd/>
            <a:tailEnd/>
          </a:ln>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8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文本框 1">
            <a:extLst>
              <a:ext uri="{FF2B5EF4-FFF2-40B4-BE49-F238E27FC236}">
                <a16:creationId xmlns:a16="http://schemas.microsoft.com/office/drawing/2014/main" id="{A004F470-1244-4A20-A83B-15BFF32937A3}"/>
              </a:ext>
            </a:extLst>
          </p:cNvPr>
          <p:cNvSpPr txBox="1">
            <a:spLocks noChangeArrowheads="1"/>
          </p:cNvSpPr>
          <p:nvPr/>
        </p:nvSpPr>
        <p:spPr bwMode="auto">
          <a:xfrm>
            <a:off x="774700" y="371475"/>
            <a:ext cx="750728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FF0000"/>
                </a:solidFill>
                <a:latin typeface="黑体" panose="02010609060101010101" pitchFamily="49" charset="-122"/>
                <a:ea typeface="黑体" panose="02010609060101010101" pitchFamily="49" charset="-122"/>
                <a:sym typeface="黑体" panose="02010609060101010101" pitchFamily="49" charset="-122"/>
              </a:rPr>
              <a:t>●</a:t>
            </a:r>
            <a:r>
              <a:rPr lang="zh-CN" altLang="en-US" sz="4400" b="1">
                <a:solidFill>
                  <a:srgbClr val="FF0000"/>
                </a:solidFill>
                <a:latin typeface="黑体" panose="02010609060101010101" pitchFamily="49" charset="-122"/>
                <a:ea typeface="黑体" panose="02010609060101010101" pitchFamily="49" charset="-122"/>
              </a:rPr>
              <a:t>论文修改与投稿要求</a:t>
            </a:r>
          </a:p>
        </p:txBody>
      </p:sp>
      <p:sp>
        <p:nvSpPr>
          <p:cNvPr id="24579" name="文本框 4">
            <a:extLst>
              <a:ext uri="{FF2B5EF4-FFF2-40B4-BE49-F238E27FC236}">
                <a16:creationId xmlns:a16="http://schemas.microsoft.com/office/drawing/2014/main" id="{DABD95FF-9E85-48FC-B4BB-F2FD698BE247}"/>
              </a:ext>
            </a:extLst>
          </p:cNvPr>
          <p:cNvSpPr txBox="1">
            <a:spLocks noChangeArrowheads="1"/>
          </p:cNvSpPr>
          <p:nvPr/>
        </p:nvSpPr>
        <p:spPr bwMode="auto">
          <a:xfrm>
            <a:off x="928688" y="1812925"/>
            <a:ext cx="108251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◎论文如何修改？</a:t>
            </a:r>
          </a:p>
          <a:p>
            <a:pPr eaLnBrk="1" fontAlgn="base" latinLnBrk="0" hangingPunct="1">
              <a:lnSpc>
                <a:spcPct val="150000"/>
              </a:lnSpc>
              <a:spcBef>
                <a:spcPct val="0"/>
              </a:spcBef>
              <a:buFont typeface="Arial" panose="020B0604020202020204" pitchFamily="34" charset="0"/>
              <a:buNone/>
            </a:pPr>
            <a:r>
              <a:rPr lang="en-US" altLang="zh-CN" sz="3600" b="1">
                <a:ea typeface="楷体" panose="02010609060101010101" pitchFamily="49" charset="-122"/>
              </a:rPr>
              <a:t>   </a:t>
            </a:r>
            <a:r>
              <a:rPr lang="zh-CN" altLang="en-US" sz="3600">
                <a:ea typeface="楷体" panose="02010609060101010101" pitchFamily="49" charset="-122"/>
              </a:rPr>
              <a:t>完善论点、增删论据、调换顺序、调整论证、</a:t>
            </a:r>
          </a:p>
          <a:p>
            <a:pPr eaLnBrk="1" fontAlgn="base" latinLnBrk="0" hangingPunct="1">
              <a:lnSpc>
                <a:spcPct val="150000"/>
              </a:lnSpc>
              <a:spcBef>
                <a:spcPct val="0"/>
              </a:spcBef>
              <a:buFont typeface="Arial" panose="020B0604020202020204" pitchFamily="34" charset="0"/>
              <a:buNone/>
            </a:pPr>
            <a:r>
              <a:rPr lang="zh-CN" altLang="en-US" sz="3600">
                <a:ea typeface="楷体" panose="02010609060101010101" pitchFamily="49" charset="-122"/>
              </a:rPr>
              <a:t> </a:t>
            </a:r>
            <a:r>
              <a:rPr lang="en-US" altLang="zh-CN" sz="3600">
                <a:ea typeface="楷体" panose="02010609060101010101" pitchFamily="49" charset="-122"/>
              </a:rPr>
              <a:t>  </a:t>
            </a:r>
            <a:r>
              <a:rPr lang="zh-CN" altLang="en-US" sz="3600">
                <a:ea typeface="楷体" panose="02010609060101010101" pitchFamily="49" charset="-122"/>
              </a:rPr>
              <a:t>润色语言、修改标点、核准引文、订正文献等。</a:t>
            </a:r>
          </a:p>
        </p:txBody>
      </p:sp>
      <p:sp>
        <p:nvSpPr>
          <p:cNvPr id="24580" name="文本框 4">
            <a:extLst>
              <a:ext uri="{FF2B5EF4-FFF2-40B4-BE49-F238E27FC236}">
                <a16:creationId xmlns:a16="http://schemas.microsoft.com/office/drawing/2014/main" id="{52B30702-2593-487C-BA9A-17E7DF05E8F3}"/>
              </a:ext>
            </a:extLst>
          </p:cNvPr>
          <p:cNvSpPr txBox="1">
            <a:spLocks noChangeArrowheads="1"/>
          </p:cNvSpPr>
          <p:nvPr/>
        </p:nvSpPr>
        <p:spPr bwMode="auto">
          <a:xfrm>
            <a:off x="989013" y="4889500"/>
            <a:ext cx="89550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◎是否值得修改？</a:t>
            </a:r>
            <a:r>
              <a:rPr lang="zh-CN" altLang="en-US" sz="3600" b="1">
                <a:solidFill>
                  <a:srgbClr val="0070C0"/>
                </a:solidFill>
                <a:latin typeface="宋体" panose="02010600030101010101" pitchFamily="2" charset="-122"/>
                <a:ea typeface="宋体" panose="02010600030101010101" pitchFamily="2" charset="-122"/>
              </a:rPr>
              <a:t>//</a:t>
            </a:r>
            <a:r>
              <a:rPr lang="zh-CN" altLang="en-US" sz="3600" b="1">
                <a:solidFill>
                  <a:srgbClr val="0070C0"/>
                </a:solidFill>
                <a:latin typeface="楷体" panose="02010609060101010101" pitchFamily="49" charset="-122"/>
                <a:ea typeface="楷体" panose="02010609060101010101" pitchFamily="49" charset="-122"/>
              </a:rPr>
              <a:t>没有改不好的论文？</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矩形 2">
            <a:extLst>
              <a:ext uri="{FF2B5EF4-FFF2-40B4-BE49-F238E27FC236}">
                <a16:creationId xmlns:a16="http://schemas.microsoft.com/office/drawing/2014/main" id="{88E9378A-C39E-484A-BBA7-59AD0CA91AF0}"/>
              </a:ext>
            </a:extLst>
          </p:cNvPr>
          <p:cNvSpPr>
            <a:spLocks noChangeArrowheads="1"/>
          </p:cNvSpPr>
          <p:nvPr/>
        </p:nvSpPr>
        <p:spPr bwMode="auto">
          <a:xfrm>
            <a:off x="0" y="0"/>
            <a:ext cx="12192000" cy="9318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4400" b="1" noProof="1">
                <a:solidFill>
                  <a:schemeClr val="bg1"/>
                </a:solidFill>
                <a:latin typeface="隶书" panose="02010509060101010101" pitchFamily="49" charset="-122"/>
                <a:ea typeface="黑体" panose="02010609060101010101" pitchFamily="49" charset="-122"/>
              </a:rPr>
              <a:t>写在最后</a:t>
            </a:r>
          </a:p>
        </p:txBody>
      </p:sp>
      <p:sp>
        <p:nvSpPr>
          <p:cNvPr id="119811" name="矩形 1">
            <a:extLst>
              <a:ext uri="{FF2B5EF4-FFF2-40B4-BE49-F238E27FC236}">
                <a16:creationId xmlns:a16="http://schemas.microsoft.com/office/drawing/2014/main" id="{56F70CE5-5CF8-4039-B295-85FD95B8EBE7}"/>
              </a:ext>
            </a:extLst>
          </p:cNvPr>
          <p:cNvSpPr>
            <a:spLocks noChangeArrowheads="1"/>
          </p:cNvSpPr>
          <p:nvPr/>
        </p:nvSpPr>
        <p:spPr bwMode="auto">
          <a:xfrm>
            <a:off x="1203325" y="2098675"/>
            <a:ext cx="89296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400" b="1">
                <a:solidFill>
                  <a:srgbClr val="262626"/>
                </a:solidFill>
                <a:latin typeface="仿宋" panose="02010609060101010101" pitchFamily="49" charset="-122"/>
                <a:ea typeface="仿宋" panose="02010609060101010101" pitchFamily="49" charset="-122"/>
              </a:rPr>
              <a:t>    </a:t>
            </a:r>
            <a:r>
              <a:rPr lang="zh-CN" altLang="en-US" sz="2800" b="1">
                <a:solidFill>
                  <a:srgbClr val="262626"/>
                </a:solidFill>
                <a:latin typeface="仿宋" panose="02010609060101010101" pitchFamily="49" charset="-122"/>
                <a:ea typeface="仿宋" panose="02010609060101010101" pitchFamily="49" charset="-122"/>
              </a:rPr>
              <a:t>几乎世间所有的事物都会随着使用频率的增加而有所损耗，</a:t>
            </a:r>
            <a:r>
              <a:rPr lang="zh-CN" altLang="en-US" b="1">
                <a:solidFill>
                  <a:srgbClr val="FF1722"/>
                </a:solidFill>
                <a:latin typeface="仿宋" panose="02010609060101010101" pitchFamily="49" charset="-122"/>
                <a:ea typeface="楷体" panose="02010609060101010101" pitchFamily="49" charset="-122"/>
              </a:rPr>
              <a:t>唯有思维，愈用愈新</a:t>
            </a:r>
            <a:r>
              <a:rPr lang="zh-CN" altLang="en-US" sz="2800" b="1">
                <a:solidFill>
                  <a:srgbClr val="262626"/>
                </a:solidFill>
                <a:latin typeface="仿宋" panose="02010609060101010101" pitchFamily="49" charset="-122"/>
                <a:ea typeface="仿宋" panose="02010609060101010101" pitchFamily="49" charset="-122"/>
              </a:rPr>
              <a:t>。</a:t>
            </a:r>
            <a:endParaRPr lang="en-US" altLang="zh-CN" sz="2800" b="1">
              <a:solidFill>
                <a:srgbClr val="262626"/>
              </a:solidFill>
              <a:latin typeface="仿宋" panose="02010609060101010101" pitchFamily="49" charset="-122"/>
              <a:ea typeface="仿宋"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solidFill>
                  <a:srgbClr val="262626"/>
                </a:solidFill>
                <a:latin typeface="仿宋" panose="02010609060101010101" pitchFamily="49" charset="-122"/>
                <a:ea typeface="仿宋" panose="02010609060101010101" pitchFamily="49" charset="-122"/>
              </a:rPr>
              <a:t>    写出好文章，不是为了立即成就自己，而是为了在广袤教育星空中增添属于自己的光芒。</a:t>
            </a:r>
            <a:endParaRPr lang="en-US" altLang="zh-CN" sz="2800" b="1">
              <a:solidFill>
                <a:srgbClr val="262626"/>
              </a:solidFill>
              <a:latin typeface="仿宋" panose="02010609060101010101" pitchFamily="49" charset="-122"/>
              <a:ea typeface="仿宋" panose="02010609060101010101" pitchFamily="49" charset="-122"/>
            </a:endParaRPr>
          </a:p>
        </p:txBody>
      </p:sp>
      <p:pic>
        <p:nvPicPr>
          <p:cNvPr id="119812" name="图片 5">
            <a:extLst>
              <a:ext uri="{FF2B5EF4-FFF2-40B4-BE49-F238E27FC236}">
                <a16:creationId xmlns:a16="http://schemas.microsoft.com/office/drawing/2014/main" id="{6A4D589B-CC2C-4CF0-AEC7-35AE8B420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2554288"/>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矩形 4">
            <a:extLst>
              <a:ext uri="{FF2B5EF4-FFF2-40B4-BE49-F238E27FC236}">
                <a16:creationId xmlns:a16="http://schemas.microsoft.com/office/drawing/2014/main" id="{8F2E1A03-02BB-49B2-BF7A-ED7EBE42BB21}"/>
              </a:ext>
            </a:extLst>
          </p:cNvPr>
          <p:cNvSpPr>
            <a:spLocks noChangeArrowheads="1"/>
          </p:cNvSpPr>
          <p:nvPr/>
        </p:nvSpPr>
        <p:spPr bwMode="auto">
          <a:xfrm>
            <a:off x="939800" y="2035175"/>
            <a:ext cx="9505950" cy="3387725"/>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a:extLst>
              <a:ext uri="{FF2B5EF4-FFF2-40B4-BE49-F238E27FC236}">
                <a16:creationId xmlns:a16="http://schemas.microsoft.com/office/drawing/2014/main" id="{7CF1E676-52F8-4CFD-AE5C-622BE42904F4}"/>
              </a:ext>
            </a:extLst>
          </p:cNvPr>
          <p:cNvSpPr txBox="1">
            <a:spLocks noChangeArrowheads="1"/>
          </p:cNvSpPr>
          <p:nvPr/>
        </p:nvSpPr>
        <p:spPr bwMode="auto">
          <a:xfrm>
            <a:off x="1303338" y="641350"/>
            <a:ext cx="906938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000" b="1">
                <a:latin typeface="宋体" panose="02010600030101010101" pitchFamily="2" charset="-122"/>
                <a:ea typeface="宋体" panose="02010600030101010101" pitchFamily="2" charset="-122"/>
              </a:rPr>
              <a:t>◎</a:t>
            </a:r>
            <a:r>
              <a:rPr lang="zh-CN" altLang="en-US" sz="4000" b="1">
                <a:latin typeface="Times New Roman" panose="02020603050405020304" pitchFamily="18" charset="0"/>
                <a:ea typeface="宋体" panose="02010600030101010101" pitchFamily="2" charset="-122"/>
              </a:rPr>
              <a:t>如何避免：</a:t>
            </a:r>
          </a:p>
          <a:p>
            <a:pPr eaLnBrk="1" fontAlgn="base" latinLnBrk="0" hangingPunct="1">
              <a:lnSpc>
                <a:spcPct val="150000"/>
              </a:lnSpc>
              <a:spcBef>
                <a:spcPct val="0"/>
              </a:spcBef>
              <a:buFont typeface="Arial" panose="020B0604020202020204" pitchFamily="34" charset="0"/>
              <a:buNone/>
            </a:pPr>
            <a:r>
              <a:rPr lang="zh-CN" altLang="en-US" sz="4000" b="1">
                <a:solidFill>
                  <a:srgbClr val="009900"/>
                </a:solidFill>
                <a:ea typeface="宋体" panose="02010600030101010101" pitchFamily="2" charset="-122"/>
              </a:rPr>
              <a:t>“</a:t>
            </a:r>
            <a:r>
              <a:rPr lang="zh-CN" altLang="en-US" sz="4000" b="1">
                <a:solidFill>
                  <a:srgbClr val="009900"/>
                </a:solidFill>
                <a:latin typeface="Times New Roman" panose="02020603050405020304" pitchFamily="18" charset="0"/>
                <a:ea typeface="宋体" panose="02010600030101010101" pitchFamily="2" charset="-122"/>
              </a:rPr>
              <a:t>听的时候很激动，听完很平静，</a:t>
            </a:r>
          </a:p>
          <a:p>
            <a:pPr eaLnBrk="1" fontAlgn="base" latinLnBrk="0" hangingPunct="1">
              <a:lnSpc>
                <a:spcPct val="150000"/>
              </a:lnSpc>
              <a:spcBef>
                <a:spcPct val="0"/>
              </a:spcBef>
              <a:buFont typeface="Arial" panose="020B0604020202020204" pitchFamily="34" charset="0"/>
              <a:buNone/>
            </a:pPr>
            <a:r>
              <a:rPr lang="zh-CN" altLang="en-US" sz="4000" b="1">
                <a:solidFill>
                  <a:srgbClr val="009900"/>
                </a:solidFill>
                <a:latin typeface="Times New Roman" panose="02020603050405020304" pitchFamily="18" charset="0"/>
                <a:ea typeface="宋体" panose="02010600030101010101" pitchFamily="2" charset="-122"/>
              </a:rPr>
              <a:t>回去很麻木，一动也不动</a:t>
            </a:r>
            <a:r>
              <a:rPr lang="zh-CN" altLang="en-US" sz="4000" b="1">
                <a:solidFill>
                  <a:srgbClr val="009900"/>
                </a:solidFill>
                <a:latin typeface="Times New Roman" panose="02020603050405020304" pitchFamily="18" charset="0"/>
                <a:ea typeface="宋体" panose="02010600030101010101" pitchFamily="2" charset="-122"/>
                <a:sym typeface="宋体" panose="02010600030101010101" pitchFamily="2" charset="-122"/>
              </a:rPr>
              <a:t>？</a:t>
            </a:r>
            <a:r>
              <a:rPr lang="zh-CN" altLang="en-US" sz="4000" b="1">
                <a:solidFill>
                  <a:srgbClr val="009900"/>
                </a:solidFill>
                <a:ea typeface="宋体" panose="02010600030101010101" pitchFamily="2" charset="-122"/>
              </a:rPr>
              <a:t>”</a:t>
            </a:r>
          </a:p>
          <a:p>
            <a:pPr eaLnBrk="1" fontAlgn="base" latinLnBrk="0" hangingPunct="1">
              <a:lnSpc>
                <a:spcPct val="150000"/>
              </a:lnSpc>
              <a:spcBef>
                <a:spcPct val="0"/>
              </a:spcBef>
              <a:buFont typeface="Arial" panose="020B0604020202020204" pitchFamily="34" charset="0"/>
              <a:buNone/>
            </a:pPr>
            <a:endParaRPr lang="zh-CN" altLang="en-US" sz="4000" b="1">
              <a:solidFill>
                <a:srgbClr val="009900"/>
              </a:solidFill>
              <a:ea typeface="宋体" panose="02010600030101010101" pitchFamily="2" charset="-122"/>
            </a:endParaRPr>
          </a:p>
          <a:p>
            <a:pPr eaLnBrk="1" fontAlgn="base" latinLnBrk="0" hangingPunct="1">
              <a:lnSpc>
                <a:spcPct val="150000"/>
              </a:lnSpc>
              <a:spcBef>
                <a:spcPct val="0"/>
              </a:spcBef>
              <a:buFont typeface="Arial" panose="020B0604020202020204" pitchFamily="34" charset="0"/>
              <a:buNone/>
            </a:pPr>
            <a:r>
              <a:rPr lang="zh-CN" altLang="en-US" sz="4000">
                <a:latin typeface="黑体" panose="02010609060101010101" pitchFamily="49" charset="-122"/>
                <a:ea typeface="黑体" panose="02010609060101010101" pitchFamily="49" charset="-122"/>
              </a:rPr>
              <a:t>◆从自己做起，从现在做起！</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a:extLst>
              <a:ext uri="{FF2B5EF4-FFF2-40B4-BE49-F238E27FC236}">
                <a16:creationId xmlns:a16="http://schemas.microsoft.com/office/drawing/2014/main" id="{01903C82-693A-46EC-BD64-ABE4FFB25114}"/>
              </a:ext>
            </a:extLst>
          </p:cNvPr>
          <p:cNvSpPr txBox="1"/>
          <p:nvPr/>
        </p:nvSpPr>
        <p:spPr>
          <a:xfrm>
            <a:off x="1655763" y="223838"/>
            <a:ext cx="8596312" cy="5736186"/>
          </a:xfrm>
          <a:prstGeom prst="rect">
            <a:avLst/>
          </a:prstGeom>
          <a:noFill/>
          <a:ln w="9525">
            <a:noFill/>
          </a:ln>
        </p:spPr>
        <p:txBody>
          <a:bodyPr>
            <a:spAutoFit/>
          </a:bodyPr>
          <a:lstStyle/>
          <a:p>
            <a:pPr algn="ctr" eaLnBrk="1" hangingPunct="1">
              <a:lnSpc>
                <a:spcPct val="150000"/>
              </a:lnSpc>
              <a:buFont typeface="Arial" panose="020B0604020202020204" pitchFamily="34" charset="0"/>
              <a:buNone/>
              <a:defRPr/>
            </a:pPr>
            <a:r>
              <a:rPr lang="en-US" altLang="zh-CN" sz="6000" noProof="1">
                <a:effectLst>
                  <a:outerShdw blurRad="38100" dist="38100" dir="2700000">
                    <a:srgbClr val="FFFFFF"/>
                  </a:outerShdw>
                </a:effectLst>
                <a:latin typeface="宋体" panose="02010600030101010101" pitchFamily="2" charset="-122"/>
                <a:ea typeface="微软雅黑" panose="020B0503020204020204" pitchFamily="2" charset="-122"/>
                <a:sym typeface="宋体" panose="02010600030101010101" pitchFamily="2" charset="-122"/>
              </a:rPr>
              <a:t> </a:t>
            </a:r>
            <a:r>
              <a:rPr lang="zh-CN" altLang="en-US" sz="6000" noProof="1">
                <a:effectLst>
                  <a:outerShdw blurRad="38100" dist="38100" dir="2700000">
                    <a:srgbClr val="FFFFFF"/>
                  </a:outerShdw>
                </a:effectLst>
                <a:latin typeface="黑体" panose="02010609060101010101" pitchFamily="1" charset="-122"/>
                <a:ea typeface="黑体" panose="02010609060101010101" pitchFamily="1" charset="-122"/>
                <a:sym typeface="宋体" panose="02010600030101010101" pitchFamily="2" charset="-122"/>
              </a:rPr>
              <a:t>赢在今生</a:t>
            </a:r>
            <a:endParaRPr lang="zh-CN" altLang="en-US" sz="6000" noProof="1">
              <a:solidFill>
                <a:srgbClr val="FF0000"/>
              </a:solidFill>
              <a:effectLst>
                <a:outerShdw blurRad="38100" dist="38100" dir="2700000">
                  <a:srgbClr val="000000"/>
                </a:outerShdw>
              </a:effectLst>
              <a:latin typeface="黑体" panose="02010609060101010101" pitchFamily="1" charset="-122"/>
              <a:ea typeface="黑体" panose="02010609060101010101" pitchFamily="1" charset="-122"/>
              <a:sym typeface="宋体" panose="02010600030101010101" pitchFamily="2" charset="-122"/>
            </a:endParaRPr>
          </a:p>
          <a:p>
            <a:pPr algn="ctr" eaLnBrk="1" hangingPunct="1">
              <a:lnSpc>
                <a:spcPct val="150000"/>
              </a:lnSpc>
              <a:buFont typeface="Arial" panose="020B0604020202020204" pitchFamily="34" charset="0"/>
              <a:buNone/>
              <a:defRPr/>
            </a:pPr>
            <a:r>
              <a:rPr lang="zh-CN" altLang="en-US" sz="4800" b="1" noProof="1">
                <a:solidFill>
                  <a:srgbClr val="FF0000"/>
                </a:solidFill>
                <a:effectLst>
                  <a:outerShdw blurRad="38100" dist="38100" dir="2700000">
                    <a:srgbClr val="000000"/>
                  </a:outerShdw>
                </a:effectLst>
                <a:latin typeface="仿宋" panose="02010609060101010101" pitchFamily="1" charset="-122"/>
                <a:ea typeface="仿宋" panose="02010609060101010101" pitchFamily="1" charset="-122"/>
                <a:sym typeface="宋体" panose="02010600030101010101" pitchFamily="2" charset="-122"/>
              </a:rPr>
              <a:t>一支睿笔启人生  </a:t>
            </a:r>
            <a:endParaRPr lang="en-US" altLang="zh-CN" sz="4800" b="1" noProof="1">
              <a:solidFill>
                <a:srgbClr val="FF0000"/>
              </a:solidFill>
              <a:effectLst>
                <a:outerShdw blurRad="38100" dist="38100" dir="2700000">
                  <a:srgbClr val="000000"/>
                </a:outerShdw>
              </a:effectLst>
              <a:latin typeface="仿宋" panose="02010609060101010101" pitchFamily="1" charset="-122"/>
              <a:ea typeface="仿宋" panose="02010609060101010101" pitchFamily="1" charset="-122"/>
            </a:endParaRPr>
          </a:p>
          <a:p>
            <a:pPr algn="ctr" eaLnBrk="1" hangingPunct="1">
              <a:lnSpc>
                <a:spcPct val="150000"/>
              </a:lnSpc>
              <a:buFont typeface="Arial" panose="020B0604020202020204" pitchFamily="34" charset="0"/>
              <a:buNone/>
              <a:defRPr/>
            </a:pPr>
            <a:r>
              <a:rPr lang="zh-CN" altLang="en-US" sz="4800" b="1" noProof="1">
                <a:solidFill>
                  <a:srgbClr val="FF0000"/>
                </a:solidFill>
                <a:effectLst>
                  <a:outerShdw blurRad="38100" dist="38100" dir="2700000">
                    <a:srgbClr val="000000"/>
                  </a:outerShdw>
                </a:effectLst>
                <a:latin typeface="仿宋" panose="02010609060101010101" pitchFamily="1" charset="-122"/>
                <a:ea typeface="仿宋" panose="02010609060101010101" pitchFamily="1" charset="-122"/>
                <a:sym typeface="宋体" panose="02010600030101010101" pitchFamily="2" charset="-122"/>
              </a:rPr>
              <a:t>三尺讲台写春秋</a:t>
            </a:r>
            <a:endParaRPr lang="en-US" altLang="zh-CN" sz="4800" b="1" noProof="1">
              <a:solidFill>
                <a:srgbClr val="FF0000"/>
              </a:solidFill>
              <a:latin typeface="仿宋" panose="02010609060101010101" pitchFamily="1" charset="-122"/>
              <a:ea typeface="仿宋" panose="02010609060101010101" pitchFamily="1" charset="-122"/>
            </a:endParaRPr>
          </a:p>
          <a:p>
            <a:pPr algn="ctr" eaLnBrk="1" hangingPunct="1">
              <a:lnSpc>
                <a:spcPct val="150000"/>
              </a:lnSpc>
              <a:buFont typeface="Arial" panose="020B0604020202020204" pitchFamily="34" charset="0"/>
              <a:buNone/>
              <a:defRPr/>
            </a:pPr>
            <a:r>
              <a:rPr lang="zh-CN" altLang="en-US" sz="4800" b="1" noProof="1">
                <a:solidFill>
                  <a:srgbClr val="FF0000"/>
                </a:solidFill>
                <a:effectLst>
                  <a:outerShdw blurRad="38100" dist="38100" dir="2700000">
                    <a:srgbClr val="000000"/>
                  </a:outerShdw>
                </a:effectLst>
                <a:latin typeface="仿宋" panose="02010609060101010101" pitchFamily="1" charset="-122"/>
                <a:ea typeface="仿宋" panose="02010609060101010101" pitchFamily="1" charset="-122"/>
                <a:sym typeface="宋体" panose="02010600030101010101" pitchFamily="2" charset="-122"/>
              </a:rPr>
              <a:t>编读互动共成长</a:t>
            </a:r>
            <a:endParaRPr lang="en-US" altLang="zh-CN" sz="4800" b="1" noProof="1">
              <a:solidFill>
                <a:srgbClr val="FF0000"/>
              </a:solidFill>
              <a:effectLst>
                <a:outerShdw blurRad="38100" dist="38100" dir="2700000">
                  <a:srgbClr val="000000"/>
                </a:outerShdw>
              </a:effectLst>
              <a:latin typeface="仿宋" panose="02010609060101010101" pitchFamily="1" charset="-122"/>
              <a:ea typeface="仿宋" panose="02010609060101010101" pitchFamily="1" charset="-122"/>
              <a:sym typeface="宋体" panose="02010600030101010101" pitchFamily="2" charset="-122"/>
            </a:endParaRPr>
          </a:p>
          <a:p>
            <a:pPr algn="ctr" eaLnBrk="1" hangingPunct="1">
              <a:lnSpc>
                <a:spcPct val="150000"/>
              </a:lnSpc>
              <a:buFont typeface="Arial" panose="020B0604020202020204" pitchFamily="34" charset="0"/>
              <a:buNone/>
              <a:defRPr/>
            </a:pPr>
            <a:r>
              <a:rPr lang="zh-CN" altLang="en-US" sz="4800" b="1" noProof="1">
                <a:solidFill>
                  <a:srgbClr val="FF0000"/>
                </a:solidFill>
                <a:effectLst>
                  <a:outerShdw blurRad="38100" dist="38100" dir="2700000">
                    <a:srgbClr val="000000"/>
                  </a:outerShdw>
                </a:effectLst>
                <a:latin typeface="仿宋" panose="02010609060101010101" pitchFamily="1" charset="-122"/>
                <a:ea typeface="仿宋" panose="02010609060101010101" pitchFamily="1" charset="-122"/>
                <a:sym typeface="宋体" panose="02010600030101010101" pitchFamily="2" charset="-122"/>
              </a:rPr>
              <a:t>专业发展上层楼</a:t>
            </a:r>
            <a:endParaRPr lang="zh-CN" altLang="en-US" sz="4800" b="1" noProof="1">
              <a:effectLst>
                <a:outerShdw blurRad="38100" dist="38100" dir="2700000">
                  <a:srgbClr val="FFFFFF"/>
                </a:outerShdw>
              </a:effectLst>
              <a:latin typeface="仿宋" panose="02010609060101010101" pitchFamily="1" charset="-122"/>
              <a:ea typeface="仿宋" panose="02010609060101010101" pitchFamily="1" charset="-122"/>
              <a:sym typeface="宋体" panose="02010600030101010101" pitchFamily="2" charset="-122"/>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矩形 3">
            <a:extLst>
              <a:ext uri="{FF2B5EF4-FFF2-40B4-BE49-F238E27FC236}">
                <a16:creationId xmlns:a16="http://schemas.microsoft.com/office/drawing/2014/main" id="{34B95A13-A7FD-41F0-B11B-855D6FE55D7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563" y="923925"/>
            <a:ext cx="2846387"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3">
            <a:extLst>
              <a:ext uri="{FF2B5EF4-FFF2-40B4-BE49-F238E27FC236}">
                <a16:creationId xmlns:a16="http://schemas.microsoft.com/office/drawing/2014/main" id="{223AE0F2-24D5-4D2D-A799-0B55C9B4F446}"/>
              </a:ext>
            </a:extLst>
          </p:cNvPr>
          <p:cNvSpPr txBox="1">
            <a:spLocks noChangeArrowheads="1"/>
          </p:cNvSpPr>
          <p:nvPr/>
        </p:nvSpPr>
        <p:spPr bwMode="auto">
          <a:xfrm>
            <a:off x="5095875" y="3411538"/>
            <a:ext cx="5883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b="1">
                <a:solidFill>
                  <a:srgbClr val="4A452A"/>
                </a:solidFill>
                <a:latin typeface="楷体" panose="02010609060101010101" pitchFamily="49" charset="-122"/>
                <a:ea typeface="楷体" panose="02010609060101010101" pitchFamily="49" charset="-122"/>
              </a:rPr>
              <a:t>电话：</a:t>
            </a:r>
            <a:r>
              <a:rPr lang="en-US" altLang="zh-CN" b="1">
                <a:solidFill>
                  <a:srgbClr val="4A452A"/>
                </a:solidFill>
                <a:latin typeface="楷体" panose="02010609060101010101" pitchFamily="49" charset="-122"/>
                <a:ea typeface="楷体" panose="02010609060101010101" pitchFamily="49" charset="-122"/>
              </a:rPr>
              <a:t>029 - 85396891</a:t>
            </a:r>
          </a:p>
          <a:p>
            <a:pPr eaLnBrk="1" fontAlgn="base" latinLnBrk="0" hangingPunct="1">
              <a:lnSpc>
                <a:spcPct val="150000"/>
              </a:lnSpc>
              <a:spcBef>
                <a:spcPct val="0"/>
              </a:spcBef>
              <a:buFont typeface="Arial" panose="020B0604020202020204" pitchFamily="34" charset="0"/>
              <a:buNone/>
            </a:pPr>
            <a:r>
              <a:rPr lang="zh-CN" altLang="en-US" b="1">
                <a:solidFill>
                  <a:srgbClr val="4A452A"/>
                </a:solidFill>
                <a:latin typeface="楷体" panose="02010609060101010101" pitchFamily="49" charset="-122"/>
                <a:ea typeface="楷体" panose="02010609060101010101" pitchFamily="49" charset="-122"/>
              </a:rPr>
              <a:t>邮箱：</a:t>
            </a:r>
            <a:r>
              <a:rPr lang="en-US" altLang="zh-CN" b="1">
                <a:solidFill>
                  <a:srgbClr val="4A452A"/>
                </a:solidFill>
                <a:latin typeface="楷体" panose="02010609060101010101" pitchFamily="49" charset="-122"/>
                <a:ea typeface="楷体" panose="02010609060101010101" pitchFamily="49" charset="-122"/>
              </a:rPr>
              <a:t>hjw85308197@163.com</a:t>
            </a:r>
          </a:p>
          <a:p>
            <a:pPr eaLnBrk="1" fontAlgn="base" latinLnBrk="0" hangingPunct="1">
              <a:lnSpc>
                <a:spcPct val="150000"/>
              </a:lnSpc>
              <a:spcBef>
                <a:spcPct val="0"/>
              </a:spcBef>
              <a:buFont typeface="Arial" panose="020B0604020202020204" pitchFamily="34" charset="0"/>
              <a:buNone/>
            </a:pPr>
            <a:r>
              <a:rPr lang="zh-CN" altLang="en-US" b="1">
                <a:solidFill>
                  <a:srgbClr val="009900"/>
                </a:solidFill>
                <a:latin typeface="楷体" panose="02010609060101010101" pitchFamily="49" charset="-122"/>
                <a:ea typeface="楷体" panose="02010609060101010101" pitchFamily="49" charset="-122"/>
              </a:rPr>
              <a:t>关注：中学政治教学参考</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本框 1">
            <a:extLst>
              <a:ext uri="{FF2B5EF4-FFF2-40B4-BE49-F238E27FC236}">
                <a16:creationId xmlns:a16="http://schemas.microsoft.com/office/drawing/2014/main" id="{BD95F150-AD8A-4F40-AECF-ECF869908642}"/>
              </a:ext>
            </a:extLst>
          </p:cNvPr>
          <p:cNvSpPr txBox="1">
            <a:spLocks noChangeArrowheads="1"/>
          </p:cNvSpPr>
          <p:nvPr/>
        </p:nvSpPr>
        <p:spPr bwMode="auto">
          <a:xfrm>
            <a:off x="933450" y="363538"/>
            <a:ext cx="63150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FF0000"/>
                </a:solidFill>
                <a:latin typeface="黑体" panose="02010609060101010101" pitchFamily="49" charset="-122"/>
                <a:ea typeface="黑体" panose="02010609060101010101" pitchFamily="49" charset="-122"/>
                <a:sym typeface="黑体" panose="02010609060101010101" pitchFamily="49" charset="-122"/>
              </a:rPr>
              <a:t>●</a:t>
            </a:r>
            <a:r>
              <a:rPr lang="zh-CN" altLang="en-US" sz="4400" b="1">
                <a:solidFill>
                  <a:srgbClr val="FF0000"/>
                </a:solidFill>
                <a:latin typeface="黑体" panose="02010609060101010101" pitchFamily="49" charset="-122"/>
                <a:ea typeface="黑体" panose="02010609060101010101" pitchFamily="49" charset="-122"/>
              </a:rPr>
              <a:t>论文修改与投稿要求</a:t>
            </a:r>
          </a:p>
        </p:txBody>
      </p:sp>
      <p:sp>
        <p:nvSpPr>
          <p:cNvPr id="25603" name="文本框 4">
            <a:extLst>
              <a:ext uri="{FF2B5EF4-FFF2-40B4-BE49-F238E27FC236}">
                <a16:creationId xmlns:a16="http://schemas.microsoft.com/office/drawing/2014/main" id="{00C28272-A51C-4C0F-A7BA-1F96CF0CE3D1}"/>
              </a:ext>
            </a:extLst>
          </p:cNvPr>
          <p:cNvSpPr txBox="1">
            <a:spLocks noChangeArrowheads="1"/>
          </p:cNvSpPr>
          <p:nvPr/>
        </p:nvSpPr>
        <p:spPr bwMode="auto">
          <a:xfrm>
            <a:off x="920750" y="1901825"/>
            <a:ext cx="9023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◎不值得修改！</a:t>
            </a:r>
          </a:p>
        </p:txBody>
      </p:sp>
      <p:sp>
        <p:nvSpPr>
          <p:cNvPr id="25604" name="文本框 1">
            <a:extLst>
              <a:ext uri="{FF2B5EF4-FFF2-40B4-BE49-F238E27FC236}">
                <a16:creationId xmlns:a16="http://schemas.microsoft.com/office/drawing/2014/main" id="{B032FC40-1E00-461B-8908-C95A9135C1BA}"/>
              </a:ext>
            </a:extLst>
          </p:cNvPr>
          <p:cNvSpPr txBox="1">
            <a:spLocks noChangeArrowheads="1"/>
          </p:cNvSpPr>
          <p:nvPr/>
        </p:nvSpPr>
        <p:spPr bwMode="auto">
          <a:xfrm>
            <a:off x="1009650" y="2508250"/>
            <a:ext cx="385445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200000"/>
              </a:lnSpc>
              <a:spcBef>
                <a:spcPct val="0"/>
              </a:spcBef>
              <a:buFont typeface="Arial" panose="020B0604020202020204" pitchFamily="34" charset="0"/>
              <a:buNone/>
            </a:pPr>
            <a:r>
              <a:rPr lang="zh-CN" altLang="en-US" sz="3600">
                <a:latin typeface="Calibri" panose="020F0502020204030204" pitchFamily="34" charset="0"/>
              </a:rPr>
              <a:t>①经验交流类</a:t>
            </a:r>
          </a:p>
          <a:p>
            <a:pPr eaLnBrk="1" fontAlgn="base" latinLnBrk="0" hangingPunct="1">
              <a:lnSpc>
                <a:spcPct val="200000"/>
              </a:lnSpc>
              <a:spcBef>
                <a:spcPct val="0"/>
              </a:spcBef>
              <a:buFont typeface="Arial" panose="020B0604020202020204" pitchFamily="34" charset="0"/>
              <a:buNone/>
            </a:pPr>
            <a:r>
              <a:rPr lang="zh-CN" altLang="en-US" sz="3600">
                <a:latin typeface="Calibri" panose="020F0502020204030204" pitchFamily="34" charset="0"/>
              </a:rPr>
              <a:t>②流水账类</a:t>
            </a:r>
          </a:p>
          <a:p>
            <a:pPr eaLnBrk="1" fontAlgn="base" latinLnBrk="0" hangingPunct="1">
              <a:lnSpc>
                <a:spcPct val="200000"/>
              </a:lnSpc>
              <a:spcBef>
                <a:spcPct val="0"/>
              </a:spcBef>
              <a:buFont typeface="Arial" panose="020B0604020202020204" pitchFamily="34" charset="0"/>
              <a:buNone/>
            </a:pPr>
            <a:r>
              <a:rPr lang="zh-CN" altLang="en-US" sz="3600">
                <a:latin typeface="Calibri" panose="020F0502020204030204" pitchFamily="34" charset="0"/>
              </a:rPr>
              <a:t>③缺乏新意类</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本框 1">
            <a:extLst>
              <a:ext uri="{FF2B5EF4-FFF2-40B4-BE49-F238E27FC236}">
                <a16:creationId xmlns:a16="http://schemas.microsoft.com/office/drawing/2014/main" id="{4F2F12EC-217F-49C4-8493-582BAD005026}"/>
              </a:ext>
            </a:extLst>
          </p:cNvPr>
          <p:cNvSpPr txBox="1">
            <a:spLocks noChangeArrowheads="1"/>
          </p:cNvSpPr>
          <p:nvPr/>
        </p:nvSpPr>
        <p:spPr bwMode="auto">
          <a:xfrm>
            <a:off x="1328738" y="1931988"/>
            <a:ext cx="893921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en-US" altLang="zh-CN" sz="3600" b="1">
                <a:latin typeface="仿宋" panose="02010609060101010101" pitchFamily="49" charset="-122"/>
                <a:ea typeface="仿宋" panose="02010609060101010101" pitchFamily="49" charset="-122"/>
              </a:rPr>
              <a:t>1.</a:t>
            </a:r>
            <a:r>
              <a:rPr lang="zh-CN" altLang="en-US" sz="3600" b="1">
                <a:latin typeface="仿宋" panose="02010609060101010101" pitchFamily="49" charset="-122"/>
                <a:ea typeface="仿宋" panose="02010609060101010101" pitchFamily="49" charset="-122"/>
              </a:rPr>
              <a:t>问题要聚焦</a:t>
            </a:r>
            <a:r>
              <a:rPr lang="en-US" altLang="zh-CN" sz="3600" b="1">
                <a:latin typeface="仿宋" panose="02010609060101010101" pitchFamily="49" charset="-122"/>
                <a:ea typeface="仿宋" panose="02010609060101010101" pitchFamily="49" charset="-122"/>
              </a:rPr>
              <a:t>      2.</a:t>
            </a:r>
            <a:r>
              <a:rPr lang="zh-CN" altLang="en-US" sz="3600" b="1">
                <a:latin typeface="仿宋" panose="02010609060101010101" pitchFamily="49" charset="-122"/>
                <a:ea typeface="仿宋" panose="02010609060101010101" pitchFamily="49" charset="-122"/>
              </a:rPr>
              <a:t>立意要高远</a:t>
            </a:r>
          </a:p>
          <a:p>
            <a:pPr algn="ctr" eaLnBrk="1" fontAlgn="base" latinLnBrk="0" hangingPunct="1">
              <a:lnSpc>
                <a:spcPct val="150000"/>
              </a:lnSpc>
              <a:spcBef>
                <a:spcPct val="0"/>
              </a:spcBef>
              <a:buFont typeface="Arial" panose="020B0604020202020204" pitchFamily="34" charset="0"/>
              <a:buNone/>
            </a:pPr>
            <a:r>
              <a:rPr lang="en-US" altLang="zh-CN" sz="3600" b="1">
                <a:latin typeface="仿宋" panose="02010609060101010101" pitchFamily="49" charset="-122"/>
                <a:ea typeface="仿宋" panose="02010609060101010101" pitchFamily="49" charset="-122"/>
              </a:rPr>
              <a:t>3.</a:t>
            </a:r>
            <a:r>
              <a:rPr lang="zh-CN" altLang="en-US" sz="3600" b="1">
                <a:latin typeface="仿宋" panose="02010609060101010101" pitchFamily="49" charset="-122"/>
                <a:ea typeface="仿宋" panose="02010609060101010101" pitchFamily="49" charset="-122"/>
              </a:rPr>
              <a:t>视角要新颖</a:t>
            </a:r>
            <a:r>
              <a:rPr lang="en-US" altLang="zh-CN" sz="3600" b="1">
                <a:latin typeface="仿宋" panose="02010609060101010101" pitchFamily="49" charset="-122"/>
                <a:ea typeface="仿宋" panose="02010609060101010101" pitchFamily="49" charset="-122"/>
              </a:rPr>
              <a:t>      4.</a:t>
            </a:r>
            <a:r>
              <a:rPr lang="zh-CN" altLang="en-US" sz="3600" b="1">
                <a:latin typeface="仿宋" panose="02010609060101010101" pitchFamily="49" charset="-122"/>
                <a:ea typeface="仿宋" panose="02010609060101010101" pitchFamily="49" charset="-122"/>
              </a:rPr>
              <a:t>切入要细小</a:t>
            </a:r>
          </a:p>
          <a:p>
            <a:pPr algn="ctr" eaLnBrk="1" fontAlgn="base" latinLnBrk="0" hangingPunct="1">
              <a:lnSpc>
                <a:spcPct val="150000"/>
              </a:lnSpc>
              <a:spcBef>
                <a:spcPct val="0"/>
              </a:spcBef>
              <a:buFont typeface="Arial" panose="020B0604020202020204" pitchFamily="34" charset="0"/>
              <a:buNone/>
            </a:pPr>
            <a:r>
              <a:rPr lang="en-US" altLang="zh-CN" sz="3600" b="1">
                <a:latin typeface="仿宋" panose="02010609060101010101" pitchFamily="49" charset="-122"/>
                <a:ea typeface="仿宋" panose="02010609060101010101" pitchFamily="49" charset="-122"/>
              </a:rPr>
              <a:t>5.</a:t>
            </a:r>
            <a:r>
              <a:rPr lang="zh-CN" altLang="en-US" sz="3600" b="1">
                <a:latin typeface="仿宋" panose="02010609060101010101" pitchFamily="49" charset="-122"/>
                <a:ea typeface="仿宋" panose="02010609060101010101" pitchFamily="49" charset="-122"/>
              </a:rPr>
              <a:t>热点要及时</a:t>
            </a:r>
            <a:r>
              <a:rPr lang="en-US" altLang="zh-CN" sz="3600" b="1">
                <a:latin typeface="仿宋" panose="02010609060101010101" pitchFamily="49" charset="-122"/>
                <a:ea typeface="仿宋" panose="02010609060101010101" pitchFamily="49" charset="-122"/>
              </a:rPr>
              <a:t>      6.</a:t>
            </a:r>
            <a:r>
              <a:rPr lang="zh-CN" altLang="en-US" sz="3600" b="1">
                <a:latin typeface="仿宋" panose="02010609060101010101" pitchFamily="49" charset="-122"/>
                <a:ea typeface="仿宋" panose="02010609060101010101" pitchFamily="49" charset="-122"/>
              </a:rPr>
              <a:t>素材要真实</a:t>
            </a:r>
            <a:endParaRPr lang="en-US" altLang="zh-CN" sz="3600" b="1">
              <a:latin typeface="仿宋" panose="02010609060101010101" pitchFamily="49" charset="-122"/>
              <a:ea typeface="仿宋"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en-US" altLang="zh-CN" sz="3600" b="1">
                <a:latin typeface="仿宋" panose="02010609060101010101" pitchFamily="49" charset="-122"/>
                <a:ea typeface="仿宋" panose="02010609060101010101" pitchFamily="49" charset="-122"/>
              </a:rPr>
              <a:t>7.</a:t>
            </a:r>
            <a:r>
              <a:rPr lang="zh-CN" altLang="en-US" sz="3600" b="1">
                <a:latin typeface="仿宋" panose="02010609060101010101" pitchFamily="49" charset="-122"/>
                <a:ea typeface="仿宋" panose="02010609060101010101" pitchFamily="49" charset="-122"/>
              </a:rPr>
              <a:t>思考要深刻</a:t>
            </a:r>
            <a:r>
              <a:rPr lang="en-US" altLang="zh-CN" sz="3600" b="1">
                <a:latin typeface="仿宋" panose="02010609060101010101" pitchFamily="49" charset="-122"/>
                <a:ea typeface="仿宋" panose="02010609060101010101" pitchFamily="49" charset="-122"/>
              </a:rPr>
              <a:t>      8.</a:t>
            </a:r>
            <a:r>
              <a:rPr lang="zh-CN" altLang="en-US" sz="3600" b="1">
                <a:latin typeface="仿宋" panose="02010609060101010101" pitchFamily="49" charset="-122"/>
                <a:ea typeface="仿宋" panose="02010609060101010101" pitchFamily="49" charset="-122"/>
              </a:rPr>
              <a:t>首尾要呼应</a:t>
            </a:r>
          </a:p>
          <a:p>
            <a:pPr algn="ctr" eaLnBrk="1" fontAlgn="base" latinLnBrk="0" hangingPunct="1">
              <a:lnSpc>
                <a:spcPct val="150000"/>
              </a:lnSpc>
              <a:spcBef>
                <a:spcPct val="0"/>
              </a:spcBef>
              <a:buFont typeface="Arial" panose="020B0604020202020204" pitchFamily="34" charset="0"/>
              <a:buNone/>
            </a:pPr>
            <a:r>
              <a:rPr lang="en-US" altLang="zh-CN" sz="3600" b="1">
                <a:latin typeface="仿宋" panose="02010609060101010101" pitchFamily="49" charset="-122"/>
                <a:ea typeface="仿宋" panose="02010609060101010101" pitchFamily="49" charset="-122"/>
              </a:rPr>
              <a:t>9.</a:t>
            </a:r>
            <a:r>
              <a:rPr lang="zh-CN" altLang="en-US" sz="3600" b="1">
                <a:latin typeface="仿宋" panose="02010609060101010101" pitchFamily="49" charset="-122"/>
                <a:ea typeface="仿宋" panose="02010609060101010101" pitchFamily="49" charset="-122"/>
              </a:rPr>
              <a:t>文献要贴切</a:t>
            </a:r>
            <a:r>
              <a:rPr lang="en-US" altLang="zh-CN" sz="3600" b="1">
                <a:latin typeface="仿宋" panose="02010609060101010101" pitchFamily="49" charset="-122"/>
                <a:ea typeface="仿宋" panose="02010609060101010101" pitchFamily="49" charset="-122"/>
              </a:rPr>
              <a:t>     10.</a:t>
            </a:r>
            <a:r>
              <a:rPr lang="zh-CN" altLang="en-US" sz="3600" b="1">
                <a:latin typeface="仿宋" panose="02010609060101010101" pitchFamily="49" charset="-122"/>
                <a:ea typeface="仿宋" panose="02010609060101010101" pitchFamily="49" charset="-122"/>
              </a:rPr>
              <a:t>行文要流畅</a:t>
            </a:r>
            <a:r>
              <a:rPr lang="en-US" altLang="zh-CN" sz="3600" b="1">
                <a:latin typeface="仿宋" panose="02010609060101010101" pitchFamily="49" charset="-122"/>
                <a:ea typeface="仿宋" panose="02010609060101010101" pitchFamily="49" charset="-122"/>
              </a:rPr>
              <a:t> </a:t>
            </a:r>
            <a:endParaRPr lang="zh-CN" altLang="en-US" sz="3600" b="1">
              <a:latin typeface="仿宋" panose="02010609060101010101" pitchFamily="49" charset="-122"/>
              <a:ea typeface="仿宋" panose="02010609060101010101" pitchFamily="49" charset="-122"/>
            </a:endParaRPr>
          </a:p>
        </p:txBody>
      </p:sp>
      <p:sp>
        <p:nvSpPr>
          <p:cNvPr id="26627" name="文本框 1">
            <a:extLst>
              <a:ext uri="{FF2B5EF4-FFF2-40B4-BE49-F238E27FC236}">
                <a16:creationId xmlns:a16="http://schemas.microsoft.com/office/drawing/2014/main" id="{827351F0-8C2A-4213-ADC7-12AF68D5DC52}"/>
              </a:ext>
            </a:extLst>
          </p:cNvPr>
          <p:cNvSpPr txBox="1">
            <a:spLocks noChangeArrowheads="1"/>
          </p:cNvSpPr>
          <p:nvPr/>
        </p:nvSpPr>
        <p:spPr bwMode="auto">
          <a:xfrm>
            <a:off x="1716088" y="660400"/>
            <a:ext cx="8939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r>
              <a:rPr lang="zh-CN" altLang="en-US" sz="4400" dirty="0">
                <a:solidFill>
                  <a:srgbClr val="FF0000"/>
                </a:solidFill>
                <a:latin typeface="黑体" panose="02010609060101010101" pitchFamily="49" charset="-122"/>
                <a:ea typeface="黑体" panose="02010609060101010101" pitchFamily="49" charset="-122"/>
              </a:rPr>
              <a:t>    好文章到底“好”在哪里？！</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4">
            <a:extLst>
              <a:ext uri="{FF2B5EF4-FFF2-40B4-BE49-F238E27FC236}">
                <a16:creationId xmlns:a16="http://schemas.microsoft.com/office/drawing/2014/main" id="{4F1ACEC5-1B4E-41A9-9B3C-277DA3B821EE}"/>
              </a:ext>
            </a:extLst>
          </p:cNvPr>
          <p:cNvSpPr txBox="1">
            <a:spLocks noChangeArrowheads="1"/>
          </p:cNvSpPr>
          <p:nvPr/>
        </p:nvSpPr>
        <p:spPr bwMode="auto">
          <a:xfrm>
            <a:off x="839788" y="361950"/>
            <a:ext cx="4271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1.</a:t>
            </a:r>
            <a:r>
              <a:rPr lang="zh-CN" altLang="en-US" sz="4400" b="1">
                <a:solidFill>
                  <a:srgbClr val="FF0000"/>
                </a:solidFill>
                <a:latin typeface="楷体" panose="02010609060101010101" pitchFamily="49" charset="-122"/>
                <a:ea typeface="楷体" panose="02010609060101010101" pitchFamily="49" charset="-122"/>
              </a:rPr>
              <a:t>问题要聚焦</a:t>
            </a:r>
          </a:p>
        </p:txBody>
      </p:sp>
      <p:sp>
        <p:nvSpPr>
          <p:cNvPr id="27651" name="文本框 1">
            <a:extLst>
              <a:ext uri="{FF2B5EF4-FFF2-40B4-BE49-F238E27FC236}">
                <a16:creationId xmlns:a16="http://schemas.microsoft.com/office/drawing/2014/main" id="{0818B8DD-15D8-4F75-A97D-585A6EA477C7}"/>
              </a:ext>
            </a:extLst>
          </p:cNvPr>
          <p:cNvSpPr txBox="1">
            <a:spLocks noChangeArrowheads="1"/>
          </p:cNvSpPr>
          <p:nvPr/>
        </p:nvSpPr>
        <p:spPr bwMode="auto">
          <a:xfrm>
            <a:off x="992188" y="1682750"/>
            <a:ext cx="93376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FF4850"/>
                </a:solidFill>
                <a:latin typeface="仿宋" panose="02010609060101010101" pitchFamily="49" charset="-122"/>
                <a:ea typeface="仿宋" panose="02010609060101010101" pitchFamily="49" charset="-122"/>
              </a:rPr>
              <a:t>   </a:t>
            </a:r>
            <a:r>
              <a:rPr lang="en-US" altLang="zh-CN" sz="2800" b="1">
                <a:solidFill>
                  <a:srgbClr val="00B050"/>
                </a:solidFill>
                <a:latin typeface="仿宋" panose="02010609060101010101" pitchFamily="49" charset="-122"/>
                <a:ea typeface="仿宋" panose="02010609060101010101" pitchFamily="49" charset="-122"/>
              </a:rPr>
              <a:t> </a:t>
            </a:r>
            <a:r>
              <a:rPr lang="zh-CN" altLang="en-US" sz="2800" b="1">
                <a:solidFill>
                  <a:srgbClr val="00B050"/>
                </a:solidFill>
                <a:latin typeface="仿宋" panose="02010609060101010101" pitchFamily="49" charset="-122"/>
                <a:ea typeface="仿宋" panose="02010609060101010101" pitchFamily="49" charset="-122"/>
              </a:rPr>
              <a:t>好的文章一定是基于实际问题、立足于问题的解决。</a:t>
            </a:r>
          </a:p>
          <a:p>
            <a:pPr eaLnBrk="1" fontAlgn="base" latinLnBrk="0" hangingPunct="1">
              <a:lnSpc>
                <a:spcPct val="150000"/>
              </a:lnSpc>
              <a:spcBef>
                <a:spcPct val="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问题既是驱动人思考的引擎，也是人思考的聚焦点。</a:t>
            </a:r>
          </a:p>
          <a:p>
            <a:pPr eaLnBrk="1" fontAlgn="base" latinLnBrk="0" hangingPunct="1">
              <a:lnSpc>
                <a:spcPct val="150000"/>
              </a:lnSpc>
              <a:spcBef>
                <a:spcPct val="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如果没有问题牵引，人的思考就是任意盲目的，难以聚集人的意向。从这个意义上讲，一篇好文章必然体现出鲜明的问题意识。没有问题和问题解决意识，很难写出高质量的论文，</a:t>
            </a:r>
            <a:r>
              <a:rPr lang="zh-CN" altLang="en-US" b="1">
                <a:solidFill>
                  <a:schemeClr val="bg2"/>
                </a:solidFill>
                <a:latin typeface="仿宋" panose="02010609060101010101" pitchFamily="49" charset="-122"/>
                <a:ea typeface="仿宋" panose="02010609060101010101" pitchFamily="49" charset="-122"/>
              </a:rPr>
              <a:t>问题意识是好文章的生命和灵魂。</a:t>
            </a:r>
            <a:r>
              <a:rPr lang="zh-CN" altLang="en-US" sz="2800" b="1">
                <a:solidFill>
                  <a:schemeClr val="bg2"/>
                </a:solidFill>
                <a:latin typeface="仿宋" panose="02010609060101010101" pitchFamily="49" charset="-122"/>
                <a:ea typeface="仿宋" panose="02010609060101010101" pitchFamily="49" charset="-122"/>
              </a:rPr>
              <a:t>  </a:t>
            </a:r>
            <a:endParaRPr lang="zh-CN" altLang="en-US" sz="2800">
              <a:latin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4">
            <a:extLst>
              <a:ext uri="{FF2B5EF4-FFF2-40B4-BE49-F238E27FC236}">
                <a16:creationId xmlns:a16="http://schemas.microsoft.com/office/drawing/2014/main" id="{61236B35-C40F-49DB-80A7-32E6D1AF9891}"/>
              </a:ext>
            </a:extLst>
          </p:cNvPr>
          <p:cNvSpPr txBox="1">
            <a:spLocks noChangeArrowheads="1"/>
          </p:cNvSpPr>
          <p:nvPr/>
        </p:nvSpPr>
        <p:spPr bwMode="auto">
          <a:xfrm>
            <a:off x="896937" y="560388"/>
            <a:ext cx="9949253" cy="79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b="1" dirty="0">
                <a:latin typeface="仿宋" panose="02010609060101010101" pitchFamily="49" charset="-122"/>
                <a:ea typeface="仿宋" panose="02010609060101010101" pitchFamily="49" charset="-122"/>
              </a:rPr>
              <a:t>刘石成</a:t>
            </a:r>
            <a:r>
              <a:rPr lang="en-US" altLang="zh-CN" b="1" dirty="0">
                <a:latin typeface="仿宋" panose="02010609060101010101" pitchFamily="49" charset="-122"/>
                <a:ea typeface="仿宋" panose="02010609060101010101" pitchFamily="49" charset="-122"/>
              </a:rPr>
              <a:t> </a:t>
            </a:r>
            <a:r>
              <a:rPr lang="zh-CN" altLang="en-US" b="1" dirty="0">
                <a:latin typeface="仿宋" panose="02010609060101010101" pitchFamily="49" charset="-122"/>
                <a:ea typeface="仿宋" panose="02010609060101010101" pitchFamily="49" charset="-122"/>
              </a:rPr>
              <a:t>苏嘉婷：</a:t>
            </a:r>
            <a:r>
              <a:rPr lang="zh-CN" altLang="en-US" sz="3600" b="1" dirty="0">
                <a:solidFill>
                  <a:schemeClr val="bg2"/>
                </a:solidFill>
                <a:latin typeface="微软雅黑" panose="020B0503020204020204" pitchFamily="34" charset="-122"/>
                <a:ea typeface="楷体" panose="02010609060101010101" pitchFamily="49" charset="-122"/>
              </a:rPr>
              <a:t>思政课教师深度备课的五个融合</a:t>
            </a:r>
            <a:endParaRPr lang="zh-CN" altLang="en-US" sz="3600" b="1" dirty="0">
              <a:latin typeface="楷体" panose="02010609060101010101" pitchFamily="49" charset="-122"/>
              <a:ea typeface="楷体" panose="02010609060101010101" pitchFamily="49" charset="-122"/>
            </a:endParaRPr>
          </a:p>
        </p:txBody>
      </p:sp>
      <p:sp>
        <p:nvSpPr>
          <p:cNvPr id="28675" name="文本框 1">
            <a:extLst>
              <a:ext uri="{FF2B5EF4-FFF2-40B4-BE49-F238E27FC236}">
                <a16:creationId xmlns:a16="http://schemas.microsoft.com/office/drawing/2014/main" id="{2AA43653-8E28-4FAC-8188-6DD0FE5CD055}"/>
              </a:ext>
            </a:extLst>
          </p:cNvPr>
          <p:cNvSpPr txBox="1">
            <a:spLocks noChangeArrowheads="1"/>
          </p:cNvSpPr>
          <p:nvPr/>
        </p:nvSpPr>
        <p:spPr bwMode="auto">
          <a:xfrm>
            <a:off x="1147762" y="2016125"/>
            <a:ext cx="957181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一、理论与实践相融合：依托理论，指导实践</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二、历史与现实相融合：回望历史，照亮现实</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三、任务与素养相融合：巧设任务，落成素养</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四、知识与逻辑相融合：整合知识，串联逻辑</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五、内容与时政相融合：阐明内容，领悟时政</a:t>
            </a:r>
            <a:endParaRPr lang="zh-CN" altLang="en-US" dirty="0">
              <a:latin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4">
            <a:extLst>
              <a:ext uri="{FF2B5EF4-FFF2-40B4-BE49-F238E27FC236}">
                <a16:creationId xmlns:a16="http://schemas.microsoft.com/office/drawing/2014/main" id="{63F3CDE8-D264-44D7-86F7-2368FBA5368B}"/>
              </a:ext>
            </a:extLst>
          </p:cNvPr>
          <p:cNvSpPr txBox="1">
            <a:spLocks noChangeArrowheads="1"/>
          </p:cNvSpPr>
          <p:nvPr/>
        </p:nvSpPr>
        <p:spPr bwMode="auto">
          <a:xfrm>
            <a:off x="868363" y="336550"/>
            <a:ext cx="94630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b="1" dirty="0">
                <a:latin typeface="微软雅黑" panose="020B0503020204020204" pitchFamily="34" charset="-122"/>
                <a:ea typeface="仿宋" panose="02010609060101010101" pitchFamily="49" charset="-122"/>
              </a:rPr>
              <a:t>金银姬：</a:t>
            </a:r>
            <a:r>
              <a:rPr lang="zh-CN" altLang="en-US" sz="3600" b="1" dirty="0">
                <a:solidFill>
                  <a:schemeClr val="bg2"/>
                </a:solidFill>
                <a:latin typeface="微软雅黑" panose="020B0503020204020204" pitchFamily="34" charset="-122"/>
                <a:ea typeface="楷体" panose="02010609060101010101" pitchFamily="49" charset="-122"/>
              </a:rPr>
              <a:t>“四环”议题式学习范式探寻</a:t>
            </a:r>
            <a:endParaRPr lang="zh-CN" altLang="en-US" sz="3600" b="1" dirty="0">
              <a:latin typeface="楷体" panose="02010609060101010101" pitchFamily="49" charset="-122"/>
              <a:ea typeface="楷体" panose="02010609060101010101" pitchFamily="49" charset="-122"/>
            </a:endParaRPr>
          </a:p>
        </p:txBody>
      </p:sp>
      <p:sp>
        <p:nvSpPr>
          <p:cNvPr id="29699" name="文本框 1">
            <a:extLst>
              <a:ext uri="{FF2B5EF4-FFF2-40B4-BE49-F238E27FC236}">
                <a16:creationId xmlns:a16="http://schemas.microsoft.com/office/drawing/2014/main" id="{D2ED4964-E68C-40CD-A103-EC823A79A5D7}"/>
              </a:ext>
            </a:extLst>
          </p:cNvPr>
          <p:cNvSpPr txBox="1">
            <a:spLocks noChangeArrowheads="1"/>
          </p:cNvSpPr>
          <p:nvPr/>
        </p:nvSpPr>
        <p:spPr bwMode="auto">
          <a:xfrm>
            <a:off x="1065213" y="1666875"/>
            <a:ext cx="99933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000099"/>
                </a:solidFill>
                <a:latin typeface="楷体" panose="02010609060101010101" pitchFamily="49" charset="-122"/>
                <a:ea typeface="楷体" panose="02010609060101010101" pitchFamily="49" charset="-122"/>
              </a:rPr>
              <a:t>    </a:t>
            </a:r>
            <a:r>
              <a:rPr lang="en-US" altLang="zh-CN" sz="2800" b="1">
                <a:solidFill>
                  <a:schemeClr val="hlink"/>
                </a:solidFill>
                <a:latin typeface="楷体" panose="02010609060101010101" pitchFamily="49" charset="-122"/>
                <a:ea typeface="楷体" panose="02010609060101010101" pitchFamily="49" charset="-122"/>
              </a:rPr>
              <a:t>2017</a:t>
            </a:r>
            <a:r>
              <a:rPr lang="zh-CN" altLang="en-US" sz="2800" b="1">
                <a:solidFill>
                  <a:schemeClr val="hlink"/>
                </a:solidFill>
                <a:latin typeface="楷体" panose="02010609060101010101" pitchFamily="49" charset="-122"/>
                <a:ea typeface="楷体" panose="02010609060101010101" pitchFamily="49" charset="-122"/>
              </a:rPr>
              <a:t>年新课标提出了实施议题式教学的明确要求和宏观策略。但是，对于如何在实际教学中具体应用好落实好议题式教学，新课标并未深入谈及。</a:t>
            </a:r>
            <a:r>
              <a:rPr lang="zh-CN" altLang="en-US" sz="2800" b="1">
                <a:solidFill>
                  <a:schemeClr val="bg2"/>
                </a:solidFill>
                <a:latin typeface="楷体" panose="02010609060101010101" pitchFamily="49" charset="-122"/>
                <a:ea typeface="楷体" panose="02010609060101010101" pitchFamily="49" charset="-122"/>
              </a:rPr>
              <a:t>“选题—议动—省悟—展评”</a:t>
            </a:r>
            <a:r>
              <a:rPr lang="zh-CN" altLang="en-US" sz="2800" b="1">
                <a:solidFill>
                  <a:schemeClr val="hlink"/>
                </a:solidFill>
                <a:latin typeface="楷体" panose="02010609060101010101" pitchFamily="49" charset="-122"/>
                <a:ea typeface="楷体" panose="02010609060101010101" pitchFamily="49" charset="-122"/>
              </a:rPr>
              <a:t>议题式学习实践范式，是一种对传统教育教学方法的革新，也是向“学习者中心”的回归。从立德树人的根本任务和核心素养的培育导向看，</a:t>
            </a:r>
            <a:r>
              <a:rPr lang="zh-CN" altLang="en-US" sz="3600" b="1">
                <a:solidFill>
                  <a:srgbClr val="FF0000"/>
                </a:solidFill>
                <a:latin typeface="楷体" panose="02010609060101010101" pitchFamily="49" charset="-122"/>
                <a:ea typeface="楷体" panose="02010609060101010101" pitchFamily="49" charset="-122"/>
              </a:rPr>
              <a:t>议题式学习</a:t>
            </a:r>
            <a:r>
              <a:rPr lang="zh-CN" altLang="en-US" sz="2800" b="1">
                <a:solidFill>
                  <a:schemeClr val="hlink"/>
                </a:solidFill>
                <a:latin typeface="楷体" panose="02010609060101010101" pitchFamily="49" charset="-122"/>
                <a:ea typeface="楷体" panose="02010609060101010101" pitchFamily="49" charset="-122"/>
              </a:rPr>
              <a:t>是高中思政学科教学的发展方向。</a:t>
            </a:r>
            <a:endParaRPr lang="zh-CN" altLang="en-US" sz="2800">
              <a:latin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框 1">
            <a:extLst>
              <a:ext uri="{FF2B5EF4-FFF2-40B4-BE49-F238E27FC236}">
                <a16:creationId xmlns:a16="http://schemas.microsoft.com/office/drawing/2014/main" id="{96A42D74-2915-4D95-BA5D-4B4E81084C89}"/>
              </a:ext>
            </a:extLst>
          </p:cNvPr>
          <p:cNvSpPr txBox="1">
            <a:spLocks noChangeArrowheads="1"/>
          </p:cNvSpPr>
          <p:nvPr/>
        </p:nvSpPr>
        <p:spPr bwMode="auto">
          <a:xfrm>
            <a:off x="1292225" y="552450"/>
            <a:ext cx="9261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solidFill>
                  <a:srgbClr val="FF0000"/>
                </a:solidFill>
                <a:latin typeface="黑体" panose="02010609060101010101" pitchFamily="49" charset="-122"/>
                <a:ea typeface="黑体" panose="02010609060101010101" pitchFamily="49" charset="-122"/>
                <a:sym typeface="黑体" panose="02010609060101010101" pitchFamily="49" charset="-122"/>
              </a:rPr>
              <a:t>●教师业务素养</a:t>
            </a:r>
            <a:r>
              <a:rPr lang="zh-CN" altLang="en-US" sz="3600" b="1">
                <a:solidFill>
                  <a:srgbClr val="FF0000"/>
                </a:solidFill>
                <a:latin typeface="黑体" panose="02010609060101010101" pitchFamily="49" charset="-122"/>
                <a:ea typeface="黑体" panose="02010609060101010101" pitchFamily="49" charset="-122"/>
                <a:sym typeface="仿宋" panose="02010609060101010101" pitchFamily="49" charset="-122"/>
              </a:rPr>
              <a:t>·</a:t>
            </a:r>
            <a:r>
              <a:rPr lang="zh-CN" altLang="en-US" sz="3600" b="1">
                <a:solidFill>
                  <a:srgbClr val="FF0000"/>
                </a:solidFill>
                <a:latin typeface="黑体" panose="02010609060101010101" pitchFamily="49" charset="-122"/>
                <a:ea typeface="黑体" panose="02010609060101010101" pitchFamily="49" charset="-122"/>
              </a:rPr>
              <a:t>论文修改与投稿要求</a:t>
            </a:r>
          </a:p>
        </p:txBody>
      </p:sp>
      <p:pic>
        <p:nvPicPr>
          <p:cNvPr id="13315" name="文本框 2">
            <a:extLst>
              <a:ext uri="{FF2B5EF4-FFF2-40B4-BE49-F238E27FC236}">
                <a16:creationId xmlns:a16="http://schemas.microsoft.com/office/drawing/2014/main" id="{27AD6443-51DE-49A3-8943-DC91ED36467C}"/>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019300"/>
            <a:ext cx="7813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文本框 3">
            <a:extLst>
              <a:ext uri="{FF2B5EF4-FFF2-40B4-BE49-F238E27FC236}">
                <a16:creationId xmlns:a16="http://schemas.microsoft.com/office/drawing/2014/main" id="{394052A6-56F7-42EE-9CE5-91594FC1262A}"/>
              </a:ext>
            </a:extLst>
          </p:cNvPr>
          <p:cNvSpPr txBox="1">
            <a:spLocks noChangeArrowheads="1"/>
          </p:cNvSpPr>
          <p:nvPr/>
        </p:nvSpPr>
        <p:spPr bwMode="auto">
          <a:xfrm>
            <a:off x="1393825" y="2959100"/>
            <a:ext cx="101187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◎论文为什么需要修改？</a:t>
            </a:r>
            <a:r>
              <a:rPr lang="zh-CN" altLang="en-US" sz="3600">
                <a:latin typeface="楷体" panose="02010609060101010101" pitchFamily="49" charset="-122"/>
                <a:ea typeface="楷体" panose="02010609060101010101" pitchFamily="49" charset="-122"/>
              </a:rPr>
              <a:t> </a:t>
            </a:r>
            <a:r>
              <a:rPr lang="zh-CN" altLang="en-US" sz="3600" b="1">
                <a:solidFill>
                  <a:srgbClr val="0070C0"/>
                </a:solidFill>
                <a:latin typeface="楷体" panose="02010609060101010101" pitchFamily="49" charset="-122"/>
                <a:ea typeface="楷体" panose="02010609060101010101" pitchFamily="49" charset="-122"/>
              </a:rPr>
              <a:t>点石成金，好上加好！</a:t>
            </a:r>
          </a:p>
        </p:txBody>
      </p:sp>
      <p:sp>
        <p:nvSpPr>
          <p:cNvPr id="13317" name="文本框 4">
            <a:extLst>
              <a:ext uri="{FF2B5EF4-FFF2-40B4-BE49-F238E27FC236}">
                <a16:creationId xmlns:a16="http://schemas.microsoft.com/office/drawing/2014/main" id="{AA41EE37-56BA-4E3C-855B-80B9B2CD186D}"/>
              </a:ext>
            </a:extLst>
          </p:cNvPr>
          <p:cNvSpPr txBox="1">
            <a:spLocks noChangeArrowheads="1"/>
          </p:cNvSpPr>
          <p:nvPr/>
        </p:nvSpPr>
        <p:spPr bwMode="auto">
          <a:xfrm>
            <a:off x="1460500" y="4208463"/>
            <a:ext cx="9702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◎论文修改什么？如何修改？是否值得修改？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7">
            <a:extLst>
              <a:ext uri="{FF2B5EF4-FFF2-40B4-BE49-F238E27FC236}">
                <a16:creationId xmlns:a16="http://schemas.microsoft.com/office/drawing/2014/main" id="{86A6D0E5-D479-45C2-86F3-7A57C75034AA}"/>
              </a:ext>
            </a:extLst>
          </p:cNvPr>
          <p:cNvSpPr txBox="1">
            <a:spLocks noChangeArrowheads="1"/>
          </p:cNvSpPr>
          <p:nvPr/>
        </p:nvSpPr>
        <p:spPr bwMode="auto">
          <a:xfrm>
            <a:off x="3281363" y="652463"/>
            <a:ext cx="82089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200000"/>
              </a:lnSpc>
              <a:spcBef>
                <a:spcPct val="0"/>
              </a:spcBef>
              <a:buFont typeface="Arial" panose="020B0604020202020204" pitchFamily="34" charset="0"/>
              <a:buNone/>
            </a:pPr>
            <a:r>
              <a:rPr lang="zh-CN" altLang="en-US" sz="4400" b="1">
                <a:latin typeface="微软雅黑" panose="020B0503020204020204" pitchFamily="34" charset="-122"/>
                <a:ea typeface="楷体" panose="02010609060101010101" pitchFamily="49" charset="-122"/>
              </a:rPr>
              <a:t>   “四环”议题式学习范式探寻</a:t>
            </a:r>
          </a:p>
          <a:p>
            <a:pPr algn="ctr" eaLnBrk="1" fontAlgn="base" latinLnBrk="0" hangingPunct="1">
              <a:lnSpc>
                <a:spcPct val="200000"/>
              </a:lnSpc>
              <a:spcBef>
                <a:spcPct val="0"/>
              </a:spcBef>
              <a:buFont typeface="Arial" panose="020B0604020202020204" pitchFamily="34" charset="0"/>
              <a:buNone/>
            </a:pPr>
            <a:r>
              <a:rPr lang="zh-CN" altLang="en-US" sz="2800" b="1">
                <a:latin typeface="微软雅黑" panose="020B0503020204020204" pitchFamily="34" charset="-122"/>
                <a:ea typeface="楷体" panose="02010609060101010101" pitchFamily="49" charset="-122"/>
              </a:rPr>
              <a:t> 金银姬</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  一、选题：来源与选择，设计恰当议题</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  二、议动：组织与运行，探索活动样式</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  三、省悟：审辩与渐悟，促进素养落地</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  四、展评：展示与评价，实现持续发展</a:t>
            </a:r>
          </a:p>
        </p:txBody>
      </p:sp>
      <p:pic>
        <p:nvPicPr>
          <p:cNvPr id="30723" name="图片 26627" descr="2020--8金银姬_edit_5281281160651">
            <a:extLst>
              <a:ext uri="{FF2B5EF4-FFF2-40B4-BE49-F238E27FC236}">
                <a16:creationId xmlns:a16="http://schemas.microsoft.com/office/drawing/2014/main" id="{2F537DCA-3D87-4438-8F74-CDC728601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333500"/>
            <a:ext cx="26543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7"/>
          <p:cNvSpPr txBox="1"/>
          <p:nvPr/>
        </p:nvSpPr>
        <p:spPr>
          <a:xfrm>
            <a:off x="895985" y="996315"/>
            <a:ext cx="10399713" cy="5067300"/>
          </a:xfrm>
          <a:prstGeom prst="rect">
            <a:avLst/>
          </a:prstGeom>
          <a:noFill/>
          <a:ln w="9525">
            <a:noFill/>
          </a:ln>
        </p:spPr>
        <p:txBody>
          <a:bodyPr anchor="t" anchorCtr="0">
            <a:spAutoFit/>
          </a:bodyPr>
          <a:lstStyle/>
          <a:p>
            <a:pPr algn="ctr" defTabSz="914400">
              <a:lnSpc>
                <a:spcPts val="3880"/>
              </a:lnSpc>
              <a:tabLst>
                <a:tab pos="0" algn="l"/>
              </a:tabLst>
            </a:pPr>
            <a:r>
              <a:rPr lang="zh-CN" altLang="en-US" sz="3600" b="1" dirty="0">
                <a:solidFill>
                  <a:srgbClr val="000099"/>
                </a:solidFill>
                <a:latin typeface="楷体" panose="02010609060101010101" pitchFamily="49" charset="-122"/>
                <a:ea typeface="黑体" panose="02010609060101010101" pitchFamily="49" charset="-122"/>
              </a:rPr>
              <a:t>坚持</a:t>
            </a:r>
            <a:r>
              <a:rPr lang="zh-CN" altLang="en-US" sz="3600" b="1" dirty="0">
                <a:solidFill>
                  <a:srgbClr val="FF0000"/>
                </a:solidFill>
                <a:latin typeface="楷体" panose="02010609060101010101" pitchFamily="49" charset="-122"/>
                <a:ea typeface="黑体" panose="02010609060101010101" pitchFamily="49" charset="-122"/>
              </a:rPr>
              <a:t>问题导向  </a:t>
            </a:r>
            <a:r>
              <a:rPr lang="zh-CN" altLang="en-US" sz="3600" b="1" dirty="0">
                <a:solidFill>
                  <a:srgbClr val="000099"/>
                </a:solidFill>
                <a:latin typeface="楷体" panose="02010609060101010101" pitchFamily="49" charset="-122"/>
                <a:ea typeface="黑体" panose="02010609060101010101" pitchFamily="49" charset="-122"/>
              </a:rPr>
              <a:t>推进一体建设</a:t>
            </a:r>
          </a:p>
          <a:p>
            <a:pPr algn="ctr" defTabSz="914400">
              <a:lnSpc>
                <a:spcPts val="3880"/>
              </a:lnSpc>
              <a:tabLst>
                <a:tab pos="0" algn="l"/>
              </a:tabLst>
            </a:pPr>
            <a:r>
              <a:rPr lang="zh-CN" altLang="en-US" sz="3200" b="1" dirty="0">
                <a:solidFill>
                  <a:schemeClr val="tx1"/>
                </a:solidFill>
                <a:latin typeface="楷体" panose="02010609060101010101" pitchFamily="49" charset="-122"/>
                <a:ea typeface="楷体" panose="02010609060101010101" pitchFamily="49" charset="-122"/>
              </a:rPr>
              <a:t>张晓明 田茂农</a:t>
            </a:r>
          </a:p>
          <a:p>
            <a:pPr algn="l" defTabSz="914400">
              <a:lnSpc>
                <a:spcPts val="3880"/>
              </a:lnSpc>
              <a:tabLst>
                <a:tab pos="0" algn="l"/>
              </a:tabLst>
            </a:pPr>
            <a:r>
              <a:rPr lang="zh-CN" altLang="en-US" sz="2400" b="1" dirty="0">
                <a:solidFill>
                  <a:srgbClr val="000099"/>
                </a:solidFill>
                <a:latin typeface="楷体" panose="02010609060101010101" pitchFamily="49" charset="-122"/>
                <a:ea typeface="楷体" panose="02010609060101010101" pitchFamily="49" charset="-122"/>
              </a:rPr>
              <a:t>一、现状分析</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各学段不平衡不充分问题何以体现</a:t>
            </a:r>
            <a:br>
              <a:rPr lang="zh-CN" altLang="en-US" sz="2400" b="1" dirty="0">
                <a:solidFill>
                  <a:srgbClr val="000099"/>
                </a:solidFill>
                <a:latin typeface="楷体" panose="02010609060101010101" pitchFamily="49" charset="-122"/>
                <a:ea typeface="楷体" panose="02010609060101010101" pitchFamily="49" charset="-122"/>
              </a:rPr>
            </a:b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一</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要素不平衡</a:t>
            </a:r>
            <a:r>
              <a:rPr lang="zh-CN" altLang="en-US" sz="2400" b="1" dirty="0">
                <a:solidFill>
                  <a:srgbClr val="000099"/>
                </a:solidFill>
                <a:latin typeface="楷体" panose="02010609060101010101" pitchFamily="49" charset="-122"/>
                <a:ea typeface="楷体" panose="02010609060101010101" pitchFamily="49" charset="-122"/>
              </a:rPr>
              <a:t>催生各学段教育相互割裂</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二</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讲理不充分</a:t>
            </a:r>
            <a:r>
              <a:rPr lang="zh-CN" altLang="en-US" sz="2400" b="1" dirty="0">
                <a:solidFill>
                  <a:srgbClr val="000099"/>
                </a:solidFill>
                <a:latin typeface="楷体" panose="02010609060101010101" pitchFamily="49" charset="-122"/>
                <a:ea typeface="楷体" panose="02010609060101010101" pitchFamily="49" charset="-122"/>
              </a:rPr>
              <a:t>导致思政课教学效果不佳</a:t>
            </a:r>
          </a:p>
          <a:p>
            <a:pPr algn="l" defTabSz="914400">
              <a:lnSpc>
                <a:spcPts val="3880"/>
              </a:lnSpc>
              <a:tabLst>
                <a:tab pos="0" algn="l"/>
              </a:tabLst>
            </a:pPr>
            <a:r>
              <a:rPr lang="zh-CN" altLang="en-US" sz="2400" b="1" dirty="0">
                <a:solidFill>
                  <a:srgbClr val="000099"/>
                </a:solidFill>
                <a:latin typeface="楷体" panose="02010609060101010101" pitchFamily="49" charset="-122"/>
                <a:ea typeface="楷体" panose="02010609060101010101" pitchFamily="49" charset="-122"/>
              </a:rPr>
              <a:t>二、化解之道</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科学思政课建设观与</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大思政课</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理念</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一</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树立</a:t>
            </a:r>
            <a:r>
              <a:rPr lang="zh-CN" altLang="en-US" sz="2400" b="1" dirty="0">
                <a:solidFill>
                  <a:srgbClr val="FF0000"/>
                </a:solidFill>
                <a:latin typeface="楷体" panose="02010609060101010101" pitchFamily="49" charset="-122"/>
                <a:ea typeface="楷体" panose="02010609060101010101" pitchFamily="49" charset="-122"/>
              </a:rPr>
              <a:t>科学思政课建设观</a:t>
            </a:r>
            <a:r>
              <a:rPr lang="zh-CN" altLang="en-US" sz="2400" b="1" dirty="0">
                <a:solidFill>
                  <a:srgbClr val="000099"/>
                </a:solidFill>
                <a:latin typeface="楷体" panose="02010609060101010101" pitchFamily="49" charset="-122"/>
                <a:ea typeface="楷体" panose="02010609060101010101" pitchFamily="49" charset="-122"/>
              </a:rPr>
              <a:t>，育全面发展之人</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二</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贯彻</a:t>
            </a:r>
            <a:r>
              <a:rPr lang="en-US" altLang="zh-CN"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大思政课</a:t>
            </a:r>
            <a:r>
              <a:rPr lang="en-US" altLang="zh-CN"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理念</a:t>
            </a:r>
            <a:r>
              <a:rPr lang="zh-CN" altLang="en-US" sz="2400" b="1" dirty="0">
                <a:solidFill>
                  <a:srgbClr val="000099"/>
                </a:solidFill>
                <a:latin typeface="楷体" panose="02010609060101010101" pitchFamily="49" charset="-122"/>
                <a:ea typeface="楷体" panose="02010609060101010101" pitchFamily="49" charset="-122"/>
              </a:rPr>
              <a:t>，打造高质量思政课</a:t>
            </a:r>
          </a:p>
          <a:p>
            <a:pPr algn="l" defTabSz="914400">
              <a:lnSpc>
                <a:spcPts val="3880"/>
              </a:lnSpc>
              <a:tabLst>
                <a:tab pos="0" algn="l"/>
              </a:tabLst>
            </a:pPr>
            <a:r>
              <a:rPr lang="zh-CN" altLang="en-US" sz="2400" b="1" dirty="0">
                <a:solidFill>
                  <a:srgbClr val="000099"/>
                </a:solidFill>
                <a:latin typeface="楷体" panose="02010609060101010101" pitchFamily="49" charset="-122"/>
                <a:ea typeface="楷体" panose="02010609060101010101" pitchFamily="49" charset="-122"/>
              </a:rPr>
              <a:t>三、应对之策</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践行自我革命的方法论</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一</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主体</a:t>
            </a:r>
            <a:r>
              <a:rPr lang="zh-CN" altLang="en-US" sz="2400" b="1" dirty="0">
                <a:solidFill>
                  <a:srgbClr val="000099"/>
                </a:solidFill>
                <a:latin typeface="楷体" panose="02010609060101010101" pitchFamily="49" charset="-122"/>
                <a:ea typeface="楷体" panose="02010609060101010101" pitchFamily="49" charset="-122"/>
              </a:rPr>
              <a:t>自我革命；</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二</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内容</a:t>
            </a:r>
            <a:r>
              <a:rPr lang="zh-CN" altLang="en-US" sz="2400" b="1" dirty="0">
                <a:solidFill>
                  <a:srgbClr val="000099"/>
                </a:solidFill>
                <a:latin typeface="楷体" panose="02010609060101010101" pitchFamily="49" charset="-122"/>
                <a:ea typeface="楷体" panose="02010609060101010101" pitchFamily="49" charset="-122"/>
              </a:rPr>
              <a:t>自我革命；</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三</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FF0000"/>
                </a:solidFill>
                <a:latin typeface="楷体" panose="02010609060101010101" pitchFamily="49" charset="-122"/>
                <a:ea typeface="楷体" panose="02010609060101010101" pitchFamily="49" charset="-122"/>
              </a:rPr>
              <a:t>手段</a:t>
            </a:r>
            <a:r>
              <a:rPr lang="zh-CN" altLang="en-US" sz="2400" b="1" dirty="0">
                <a:solidFill>
                  <a:srgbClr val="000099"/>
                </a:solidFill>
                <a:latin typeface="楷体" panose="02010609060101010101" pitchFamily="49" charset="-122"/>
                <a:ea typeface="楷体" panose="02010609060101010101" pitchFamily="49" charset="-122"/>
              </a:rPr>
              <a:t>自我革命</a:t>
            </a:r>
          </a:p>
        </p:txBody>
      </p:sp>
      <p:sp>
        <p:nvSpPr>
          <p:cNvPr id="2" name="文本框 1"/>
          <p:cNvSpPr txBox="1"/>
          <p:nvPr/>
        </p:nvSpPr>
        <p:spPr>
          <a:xfrm>
            <a:off x="9535795" y="996315"/>
            <a:ext cx="4064000" cy="368300"/>
          </a:xfrm>
          <a:prstGeom prst="rect">
            <a:avLst/>
          </a:prstGeom>
          <a:noFill/>
        </p:spPr>
        <p:txBody>
          <a:bodyPr wrap="square" rtlCol="0">
            <a:spAutoFit/>
          </a:bodyPr>
          <a:lstStyle/>
          <a:p>
            <a:endParaRPr lang="zh-CN" altLang="en-US"/>
          </a:p>
        </p:txBody>
      </p:sp>
      <p:sp>
        <p:nvSpPr>
          <p:cNvPr id="31746" name="文本框 4"/>
          <p:cNvSpPr txBox="1">
            <a:spLocks noChangeArrowheads="1"/>
          </p:cNvSpPr>
          <p:nvPr/>
        </p:nvSpPr>
        <p:spPr bwMode="auto">
          <a:xfrm>
            <a:off x="370205" y="231775"/>
            <a:ext cx="9116695" cy="86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dirty="0">
                <a:solidFill>
                  <a:srgbClr val="0070C0"/>
                </a:solidFill>
                <a:latin typeface="微软雅黑" panose="020B0503020204020204" pitchFamily="34" charset="-122"/>
                <a:ea typeface="隶书" panose="02010509060101010101" pitchFamily="49" charset="-122"/>
                <a:sym typeface="+mn-ea"/>
              </a:rPr>
              <a:t>20</a:t>
            </a:r>
            <a:r>
              <a:rPr lang="zh-CN" altLang="en-US" sz="2400" b="1" dirty="0">
                <a:solidFill>
                  <a:srgbClr val="0070C0"/>
                </a:solidFill>
                <a:latin typeface="微软雅黑" panose="020B0503020204020204" pitchFamily="34" charset="-122"/>
                <a:ea typeface="隶书" panose="02010509060101010101" pitchFamily="49" charset="-122"/>
                <a:sym typeface="+mn-ea"/>
              </a:rPr>
              <a:t>2</a:t>
            </a:r>
            <a:r>
              <a:rPr lang="en-US" altLang="zh-CN" sz="2400" b="1" dirty="0">
                <a:solidFill>
                  <a:srgbClr val="0070C0"/>
                </a:solidFill>
                <a:latin typeface="微软雅黑" panose="020B0503020204020204" pitchFamily="34" charset="-122"/>
                <a:ea typeface="隶书" panose="02010509060101010101" pitchFamily="49" charset="-122"/>
                <a:sym typeface="+mn-ea"/>
              </a:rPr>
              <a:t>3</a:t>
            </a:r>
            <a:r>
              <a:rPr lang="zh-CN" altLang="en-US" sz="2400" b="1" dirty="0">
                <a:solidFill>
                  <a:srgbClr val="0070C0"/>
                </a:solidFill>
                <a:latin typeface="微软雅黑" panose="020B0503020204020204" pitchFamily="34" charset="-122"/>
                <a:ea typeface="隶书" panose="02010509060101010101" pitchFamily="49" charset="-122"/>
                <a:sym typeface="+mn-ea"/>
              </a:rPr>
              <a:t>年</a:t>
            </a:r>
            <a:r>
              <a:rPr lang="en-US" altLang="zh-CN" sz="2400" b="1" dirty="0">
                <a:solidFill>
                  <a:srgbClr val="0070C0"/>
                </a:solidFill>
                <a:latin typeface="微软雅黑" panose="020B0503020204020204" pitchFamily="34" charset="-122"/>
                <a:ea typeface="隶书" panose="02010509060101010101" pitchFamily="49" charset="-122"/>
                <a:sym typeface="+mn-ea"/>
              </a:rPr>
              <a:t>2</a:t>
            </a:r>
            <a:r>
              <a:rPr lang="zh-CN" altLang="en-US" sz="2400" b="1" dirty="0">
                <a:solidFill>
                  <a:srgbClr val="0070C0"/>
                </a:solidFill>
                <a:latin typeface="微软雅黑" panose="020B0503020204020204" pitchFamily="34" charset="-122"/>
                <a:ea typeface="隶书" panose="02010509060101010101" pitchFamily="49" charset="-122"/>
                <a:sym typeface="+mn-ea"/>
              </a:rPr>
              <a:t>月（</a:t>
            </a:r>
            <a:r>
              <a:rPr lang="en-US" altLang="zh-CN" sz="2400" b="1" dirty="0">
                <a:solidFill>
                  <a:srgbClr val="0070C0"/>
                </a:solidFill>
                <a:latin typeface="微软雅黑" panose="020B0503020204020204" pitchFamily="34" charset="-122"/>
                <a:ea typeface="隶书" panose="02010509060101010101" pitchFamily="49" charset="-122"/>
                <a:sym typeface="+mn-ea"/>
              </a:rPr>
              <a:t>4</a:t>
            </a:r>
            <a:r>
              <a:rPr lang="zh-CN" altLang="en-US" sz="2400" b="1" dirty="0">
                <a:solidFill>
                  <a:srgbClr val="0070C0"/>
                </a:solidFill>
                <a:latin typeface="微软雅黑" panose="020B0503020204020204" pitchFamily="34" charset="-122"/>
                <a:ea typeface="隶书" panose="02010509060101010101" pitchFamily="49" charset="-122"/>
                <a:sym typeface="+mn-ea"/>
              </a:rPr>
              <a:t>周</a:t>
            </a:r>
            <a:r>
              <a:rPr lang="en-US" altLang="zh-CN" sz="2400" b="1" dirty="0">
                <a:solidFill>
                  <a:srgbClr val="0070C0"/>
                </a:solidFill>
                <a:latin typeface="微软雅黑" panose="020B0503020204020204" pitchFamily="34" charset="-122"/>
                <a:ea typeface="隶书" panose="02010509060101010101" pitchFamily="49" charset="-122"/>
                <a:sym typeface="+mn-ea"/>
              </a:rPr>
              <a:t>·</a:t>
            </a:r>
            <a:r>
              <a:rPr lang="zh-CN" altLang="en-US" sz="2400" b="1" dirty="0">
                <a:solidFill>
                  <a:srgbClr val="0070C0"/>
                </a:solidFill>
                <a:latin typeface="微软雅黑" panose="020B0503020204020204" pitchFamily="34" charset="-122"/>
                <a:ea typeface="隶书" panose="02010509060101010101" pitchFamily="49" charset="-122"/>
                <a:sym typeface="+mn-ea"/>
              </a:rPr>
              <a:t>高校）</a:t>
            </a:r>
            <a:endParaRPr lang="en-US" altLang="zh-CN" sz="2400" b="1" dirty="0">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endParaRPr lang="en-US" altLang="zh-CN" b="1" dirty="0">
              <a:latin typeface="仿宋" panose="02010609060101010101" pitchFamily="49" charset="-122"/>
              <a:ea typeface="仿宋" panose="02010609060101010101" pitchFamily="49"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7"/>
          <p:cNvSpPr txBox="1"/>
          <p:nvPr/>
        </p:nvSpPr>
        <p:spPr>
          <a:xfrm>
            <a:off x="809625" y="1231900"/>
            <a:ext cx="10828655" cy="5131435"/>
          </a:xfrm>
          <a:prstGeom prst="rect">
            <a:avLst/>
          </a:prstGeom>
          <a:noFill/>
          <a:ln w="9525">
            <a:noFill/>
          </a:ln>
        </p:spPr>
        <p:txBody>
          <a:bodyPr wrap="square" anchor="t" anchorCtr="0">
            <a:spAutoFit/>
          </a:bodyPr>
          <a:lstStyle/>
          <a:p>
            <a:pPr algn="ctr" defTabSz="914400">
              <a:lnSpc>
                <a:spcPts val="4560"/>
              </a:lnSpc>
              <a:tabLst>
                <a:tab pos="0" algn="l"/>
              </a:tabLst>
            </a:pPr>
            <a:r>
              <a:rPr lang="zh-CN" altLang="en-US" sz="3600" b="1" dirty="0">
                <a:solidFill>
                  <a:srgbClr val="000099"/>
                </a:solidFill>
                <a:latin typeface="楷体" panose="02010609060101010101" pitchFamily="49" charset="-122"/>
                <a:ea typeface="黑体" panose="02010609060101010101" pitchFamily="49" charset="-122"/>
              </a:rPr>
              <a:t>大中小学思政课一体化建设的制约因素与路径选择</a:t>
            </a:r>
          </a:p>
          <a:p>
            <a:pPr algn="ctr" defTabSz="914400">
              <a:lnSpc>
                <a:spcPts val="3860"/>
              </a:lnSpc>
              <a:tabLst>
                <a:tab pos="0" algn="l"/>
              </a:tabLst>
            </a:pPr>
            <a:r>
              <a:rPr lang="zh-CN" altLang="en-US" sz="3200" b="1" dirty="0">
                <a:solidFill>
                  <a:schemeClr val="tx1"/>
                </a:solidFill>
                <a:latin typeface="楷体" panose="02010609060101010101" pitchFamily="49" charset="-122"/>
                <a:ea typeface="楷体" panose="02010609060101010101" pitchFamily="49" charset="-122"/>
              </a:rPr>
              <a:t>张善</a:t>
            </a:r>
            <a:r>
              <a:rPr lang="zh-CN" altLang="en-US" sz="3200" b="1" dirty="0">
                <a:solidFill>
                  <a:schemeClr val="tx1"/>
                </a:solidFill>
                <a:latin typeface="楷体" panose="02010609060101010101" pitchFamily="49" charset="-122"/>
                <a:ea typeface="楷体" panose="02010609060101010101" pitchFamily="49" charset="-122"/>
                <a:sym typeface="+mn-ea"/>
              </a:rPr>
              <a:t>喜</a:t>
            </a:r>
            <a:endParaRPr lang="zh-CN" altLang="en-US" sz="3200" b="1" dirty="0">
              <a:solidFill>
                <a:schemeClr val="tx1"/>
              </a:solidFill>
              <a:latin typeface="楷体" panose="02010609060101010101" pitchFamily="49" charset="-122"/>
              <a:ea typeface="楷体" panose="02010609060101010101" pitchFamily="49" charset="-122"/>
            </a:endParaRPr>
          </a:p>
          <a:p>
            <a:pPr algn="l" defTabSz="914400">
              <a:lnSpc>
                <a:spcPts val="3860"/>
              </a:lnSpc>
              <a:tabLst>
                <a:tab pos="0" algn="l"/>
              </a:tabLst>
            </a:pPr>
            <a:r>
              <a:rPr lang="zh-CN" altLang="en-US" sz="2800" b="1" dirty="0">
                <a:solidFill>
                  <a:srgbClr val="FF0000"/>
                </a:solidFill>
                <a:latin typeface="楷体" panose="02010609060101010101" pitchFamily="49" charset="-122"/>
                <a:ea typeface="楷体" panose="02010609060101010101" pitchFamily="49" charset="-122"/>
              </a:rPr>
              <a:t>一、大中小学思政课一体化建设的困境</a:t>
            </a:r>
          </a:p>
          <a:p>
            <a:pPr algn="l" defTabSz="914400">
              <a:lnSpc>
                <a:spcPts val="3860"/>
              </a:lnSpc>
              <a:tabLst>
                <a:tab pos="0" algn="l"/>
              </a:tabLst>
            </a:pPr>
            <a:r>
              <a:rPr lang="en-US" altLang="zh-CN" sz="2800" b="1" dirty="0">
                <a:solidFill>
                  <a:srgbClr val="000099"/>
                </a:solidFill>
                <a:latin typeface="楷体" panose="02010609060101010101" pitchFamily="49" charset="-122"/>
                <a:ea typeface="仿宋" panose="02010609060101010101" pitchFamily="49" charset="-122"/>
              </a:rPr>
              <a:t>   </a:t>
            </a:r>
            <a:r>
              <a:rPr lang="en-US" altLang="zh-CN" sz="2800" b="1" dirty="0">
                <a:solidFill>
                  <a:srgbClr val="000099"/>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rPr>
              <a:t>（一）重视程度不同；（二）建设动力不足；（三）建设机制不畅</a:t>
            </a:r>
          </a:p>
          <a:p>
            <a:pPr defTabSz="914400">
              <a:lnSpc>
                <a:spcPts val="3860"/>
              </a:lnSpc>
              <a:tabLst>
                <a:tab pos="0" algn="l"/>
              </a:tabLst>
            </a:pPr>
            <a:r>
              <a:rPr lang="zh-CN" altLang="en-US" sz="2800" b="1" dirty="0">
                <a:solidFill>
                  <a:srgbClr val="FF0000"/>
                </a:solidFill>
                <a:latin typeface="楷体" panose="02010609060101010101" pitchFamily="49" charset="-122"/>
                <a:ea typeface="楷体" panose="02010609060101010101" pitchFamily="49" charset="-122"/>
                <a:sym typeface="+mn-ea"/>
              </a:rPr>
              <a:t>二、大中小学思政课一体化建设的制约因素</a:t>
            </a:r>
            <a:endParaRPr lang="zh-CN" altLang="en-US" sz="2800" b="1" dirty="0">
              <a:solidFill>
                <a:srgbClr val="FF0000"/>
              </a:solidFill>
              <a:latin typeface="楷体" panose="02010609060101010101" pitchFamily="49" charset="-122"/>
              <a:ea typeface="楷体" panose="02010609060101010101" pitchFamily="49" charset="-122"/>
            </a:endParaRPr>
          </a:p>
          <a:p>
            <a:pPr defTabSz="914400">
              <a:lnSpc>
                <a:spcPts val="3860"/>
              </a:lnSpc>
              <a:tabLst>
                <a:tab pos="0" algn="l"/>
              </a:tabLst>
            </a:pPr>
            <a:r>
              <a:rPr lang="en-US" altLang="zh-CN" sz="2800" b="1" dirty="0">
                <a:solidFill>
                  <a:srgbClr val="000099"/>
                </a:solidFill>
                <a:latin typeface="楷体" panose="02010609060101010101" pitchFamily="49" charset="-122"/>
                <a:ea typeface="仿宋" panose="02010609060101010101" pitchFamily="49" charset="-122"/>
                <a:sym typeface="+mn-ea"/>
              </a:rPr>
              <a:t>  </a:t>
            </a:r>
            <a:r>
              <a:rPr lang="en-US" altLang="zh-CN" sz="28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（一）“五唯”教育评价机制；（二）地方政策缺失；</a:t>
            </a:r>
            <a:endPar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endParaRPr>
          </a:p>
          <a:p>
            <a:pPr defTabSz="914400">
              <a:lnSpc>
                <a:spcPts val="3860"/>
              </a:lnSpc>
              <a:tabLst>
                <a:tab pos="0" algn="l"/>
              </a:tabLst>
            </a:pP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（三）学校行政隶属关系</a:t>
            </a:r>
          </a:p>
          <a:p>
            <a:pPr>
              <a:lnSpc>
                <a:spcPts val="3860"/>
              </a:lnSpc>
            </a:pPr>
            <a:r>
              <a:rPr lang="zh-CN" altLang="en-US" sz="2800" b="1" dirty="0">
                <a:solidFill>
                  <a:srgbClr val="FF0000"/>
                </a:solidFill>
                <a:latin typeface="楷体" panose="02010609060101010101" pitchFamily="49" charset="-122"/>
                <a:ea typeface="楷体" panose="02010609060101010101" pitchFamily="49" charset="-122"/>
                <a:sym typeface="+mn-ea"/>
              </a:rPr>
              <a:t>三、大中小学思政课一体化建设的路径选择</a:t>
            </a:r>
            <a:endParaRPr lang="zh-CN" altLang="en-US" sz="2800" b="1" dirty="0">
              <a:solidFill>
                <a:srgbClr val="FF0000"/>
              </a:solidFill>
              <a:latin typeface="楷体" panose="02010609060101010101" pitchFamily="49" charset="-122"/>
              <a:ea typeface="楷体" panose="02010609060101010101" pitchFamily="49" charset="-122"/>
            </a:endParaRPr>
          </a:p>
          <a:p>
            <a:pPr>
              <a:lnSpc>
                <a:spcPts val="3860"/>
              </a:lnSpc>
            </a:pPr>
            <a:r>
              <a:rPr lang="en-US" altLang="zh-CN" sz="2400" b="1" dirty="0">
                <a:solidFill>
                  <a:srgbClr val="000099"/>
                </a:solidFill>
                <a:latin typeface="楷体" panose="02010609060101010101" pitchFamily="49" charset="-122"/>
                <a:ea typeface="仿宋" panose="02010609060101010101" pitchFamily="49" charset="-122"/>
                <a:sym typeface="+mn-ea"/>
              </a:rPr>
              <a:t>   </a:t>
            </a:r>
            <a:r>
              <a:rPr lang="en-US" altLang="zh-CN"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rPr>
              <a:t>（一）革新教育评价机制；（二）细化思政课政策；（三）强化横向协作</a:t>
            </a:r>
          </a:p>
          <a:p>
            <a:pPr algn="l" defTabSz="914400">
              <a:lnSpc>
                <a:spcPts val="3860"/>
              </a:lnSpc>
              <a:tabLst>
                <a:tab pos="0" algn="l"/>
              </a:tabLst>
            </a:pPr>
            <a:endParaRPr lang="zh-CN" altLang="en-US" sz="2400" b="1" dirty="0">
              <a:solidFill>
                <a:srgbClr val="000099"/>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1746" name="文本框 4"/>
          <p:cNvSpPr txBox="1">
            <a:spLocks noChangeArrowheads="1"/>
          </p:cNvSpPr>
          <p:nvPr/>
        </p:nvSpPr>
        <p:spPr bwMode="auto">
          <a:xfrm>
            <a:off x="370205" y="363220"/>
            <a:ext cx="9116695" cy="86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sym typeface="+mn-ea"/>
              </a:rPr>
              <a:t>20</a:t>
            </a:r>
            <a:r>
              <a:rPr lang="zh-CN" altLang="en-US" sz="2400" b="1">
                <a:solidFill>
                  <a:srgbClr val="0070C0"/>
                </a:solidFill>
                <a:latin typeface="微软雅黑" panose="020B0503020204020204" pitchFamily="34" charset="-122"/>
                <a:ea typeface="隶书" panose="02010509060101010101" pitchFamily="49" charset="-122"/>
                <a:sym typeface="+mn-ea"/>
              </a:rPr>
              <a:t>2</a:t>
            </a:r>
            <a:r>
              <a:rPr lang="en-US" altLang="zh-CN" sz="2400" b="1">
                <a:solidFill>
                  <a:srgbClr val="0070C0"/>
                </a:solidFill>
                <a:latin typeface="微软雅黑" panose="020B0503020204020204" pitchFamily="34" charset="-122"/>
                <a:ea typeface="隶书" panose="02010509060101010101" pitchFamily="49" charset="-122"/>
                <a:sym typeface="+mn-ea"/>
              </a:rPr>
              <a:t>2</a:t>
            </a:r>
            <a:r>
              <a:rPr lang="zh-CN" altLang="en-US" sz="2400" b="1">
                <a:solidFill>
                  <a:srgbClr val="0070C0"/>
                </a:solidFill>
                <a:latin typeface="微软雅黑" panose="020B0503020204020204" pitchFamily="34" charset="-122"/>
                <a:ea typeface="隶书" panose="02010509060101010101" pitchFamily="49" charset="-122"/>
                <a:sym typeface="+mn-ea"/>
              </a:rPr>
              <a:t>年</a:t>
            </a:r>
            <a:r>
              <a:rPr lang="en-US" altLang="zh-CN" sz="2400" b="1">
                <a:solidFill>
                  <a:srgbClr val="0070C0"/>
                </a:solidFill>
                <a:latin typeface="微软雅黑" panose="020B0503020204020204" pitchFamily="34" charset="-122"/>
                <a:ea typeface="隶书" panose="02010509060101010101" pitchFamily="49" charset="-122"/>
                <a:sym typeface="+mn-ea"/>
              </a:rPr>
              <a:t>3</a:t>
            </a:r>
            <a:r>
              <a:rPr lang="zh-CN" altLang="en-US" sz="2400" b="1">
                <a:solidFill>
                  <a:srgbClr val="0070C0"/>
                </a:solidFill>
                <a:latin typeface="微软雅黑" panose="020B0503020204020204" pitchFamily="34" charset="-122"/>
                <a:ea typeface="隶书" panose="02010509060101010101" pitchFamily="49" charset="-122"/>
                <a:sym typeface="+mn-ea"/>
              </a:rPr>
              <a:t>月（</a:t>
            </a:r>
            <a:r>
              <a:rPr lang="en-US" altLang="zh-CN" sz="2400" b="1">
                <a:solidFill>
                  <a:srgbClr val="0070C0"/>
                </a:solidFill>
                <a:latin typeface="微软雅黑" panose="020B0503020204020204" pitchFamily="34" charset="-122"/>
                <a:ea typeface="隶书" panose="02010509060101010101" pitchFamily="49" charset="-122"/>
                <a:sym typeface="+mn-ea"/>
              </a:rPr>
              <a:t>4</a:t>
            </a:r>
            <a:r>
              <a:rPr lang="zh-CN" altLang="en-US" sz="2400" b="1">
                <a:solidFill>
                  <a:srgbClr val="0070C0"/>
                </a:solidFill>
                <a:latin typeface="微软雅黑" panose="020B0503020204020204" pitchFamily="34" charset="-122"/>
                <a:ea typeface="隶书" panose="02010509060101010101" pitchFamily="49" charset="-122"/>
                <a:sym typeface="+mn-ea"/>
              </a:rPr>
              <a:t>周</a:t>
            </a:r>
            <a:r>
              <a:rPr lang="en-US" altLang="zh-CN" sz="2400" b="1">
                <a:solidFill>
                  <a:srgbClr val="0070C0"/>
                </a:solidFill>
                <a:latin typeface="微软雅黑" panose="020B0503020204020204" pitchFamily="34" charset="-122"/>
                <a:ea typeface="隶书" panose="02010509060101010101" pitchFamily="49" charset="-122"/>
                <a:sym typeface="+mn-ea"/>
              </a:rPr>
              <a:t>·</a:t>
            </a:r>
            <a:r>
              <a:rPr lang="zh-CN" altLang="en-US" sz="2400" b="1">
                <a:solidFill>
                  <a:srgbClr val="0070C0"/>
                </a:solidFill>
                <a:latin typeface="微软雅黑" panose="020B0503020204020204" pitchFamily="34" charset="-122"/>
                <a:ea typeface="隶书" panose="02010509060101010101" pitchFamily="49" charset="-122"/>
                <a:sym typeface="+mn-ea"/>
              </a:rPr>
              <a:t>高校）</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endParaRPr lang="en-US" altLang="zh-CN" b="1">
              <a:latin typeface="仿宋" panose="02010609060101010101" pitchFamily="49" charset="-122"/>
              <a:ea typeface="仿宋" panose="02010609060101010101" pitchFamily="49"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7"/>
          <p:cNvSpPr txBox="1"/>
          <p:nvPr/>
        </p:nvSpPr>
        <p:spPr>
          <a:xfrm>
            <a:off x="605790" y="996315"/>
            <a:ext cx="11289665" cy="5067300"/>
          </a:xfrm>
          <a:prstGeom prst="rect">
            <a:avLst/>
          </a:prstGeom>
          <a:noFill/>
          <a:ln w="9525">
            <a:noFill/>
          </a:ln>
        </p:spPr>
        <p:txBody>
          <a:bodyPr wrap="square" anchor="t" anchorCtr="0">
            <a:spAutoFit/>
          </a:bodyPr>
          <a:lstStyle/>
          <a:p>
            <a:pPr algn="ctr" defTabSz="914400">
              <a:lnSpc>
                <a:spcPts val="3880"/>
              </a:lnSpc>
              <a:tabLst>
                <a:tab pos="0" algn="l"/>
              </a:tabLst>
            </a:pPr>
            <a:r>
              <a:rPr lang="zh-CN" altLang="en-US" sz="3600" b="1" dirty="0">
                <a:solidFill>
                  <a:srgbClr val="000099"/>
                </a:solidFill>
                <a:latin typeface="楷体" panose="02010609060101010101" pitchFamily="49" charset="-122"/>
                <a:ea typeface="黑体" panose="02010609060101010101" pitchFamily="49" charset="-122"/>
              </a:rPr>
              <a:t>思政课一体化建设的实践困境与突围路径</a:t>
            </a:r>
          </a:p>
          <a:p>
            <a:pPr algn="ctr" defTabSz="914400">
              <a:lnSpc>
                <a:spcPts val="3880"/>
              </a:lnSpc>
              <a:tabLst>
                <a:tab pos="0" algn="l"/>
              </a:tabLst>
            </a:pPr>
            <a:r>
              <a:rPr lang="zh-CN" altLang="en-US" sz="3200" b="1" dirty="0">
                <a:solidFill>
                  <a:schemeClr val="tx1"/>
                </a:solidFill>
                <a:latin typeface="楷体" panose="02010609060101010101" pitchFamily="49" charset="-122"/>
                <a:ea typeface="楷体" panose="02010609060101010101" pitchFamily="49" charset="-122"/>
              </a:rPr>
              <a:t>林卓玲</a:t>
            </a:r>
          </a:p>
          <a:p>
            <a:pPr algn="l" defTabSz="914400">
              <a:lnSpc>
                <a:spcPts val="3880"/>
              </a:lnSpc>
              <a:tabLst>
                <a:tab pos="0" algn="l"/>
              </a:tabLst>
            </a:pPr>
            <a:r>
              <a:rPr lang="zh-CN" altLang="en-US" sz="2800" b="1" dirty="0">
                <a:solidFill>
                  <a:schemeClr val="bg2"/>
                </a:solidFill>
                <a:latin typeface="楷体" panose="02010609060101010101" pitchFamily="49" charset="-122"/>
                <a:ea typeface="楷体" panose="02010609060101010101" pitchFamily="49" charset="-122"/>
              </a:rPr>
              <a:t>一、思政课一体化建设存在问题及困境</a:t>
            </a:r>
            <a:br>
              <a:rPr lang="en-US" altLang="zh-CN" sz="2400" b="1" dirty="0">
                <a:solidFill>
                  <a:srgbClr val="000099"/>
                </a:solidFill>
                <a:latin typeface="楷体" panose="02010609060101010101" pitchFamily="49" charset="-122"/>
                <a:ea typeface="楷体" panose="02010609060101010101" pitchFamily="49" charset="-122"/>
              </a:rPr>
            </a:b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一</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专业教师配备不容乐观；</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二</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相邻学段缺乏有效互通；</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三</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校本教研机制亟待完善；</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四</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课堂教学缺乏大概念引领；</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五</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任课教师缺乏</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大思政</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观念</a:t>
            </a:r>
          </a:p>
          <a:p>
            <a:pPr algn="l" defTabSz="914400">
              <a:lnSpc>
                <a:spcPts val="3880"/>
              </a:lnSpc>
              <a:tabLst>
                <a:tab pos="0" algn="l"/>
              </a:tabLst>
            </a:pPr>
            <a:r>
              <a:rPr lang="zh-CN" altLang="en-US" sz="2800" b="1" dirty="0">
                <a:solidFill>
                  <a:schemeClr val="bg2"/>
                </a:solidFill>
                <a:latin typeface="楷体" panose="02010609060101010101" pitchFamily="49" charset="-122"/>
                <a:ea typeface="楷体" panose="02010609060101010101" pitchFamily="49" charset="-122"/>
              </a:rPr>
              <a:t>二、思政课一体化建设可行性分析</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一</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符合学生成长规律；</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二</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教材内容存在交叉；</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三</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教育目标具有进阶性</a:t>
            </a:r>
          </a:p>
          <a:p>
            <a:pPr algn="l" defTabSz="914400">
              <a:lnSpc>
                <a:spcPts val="3880"/>
              </a:lnSpc>
              <a:buClrTx/>
              <a:buSzTx/>
              <a:buFontTx/>
              <a:tabLst>
                <a:tab pos="0" algn="l"/>
              </a:tabLst>
            </a:pPr>
            <a:r>
              <a:rPr lang="zh-CN" altLang="en-US" sz="2800" b="1" dirty="0">
                <a:solidFill>
                  <a:schemeClr val="bg2"/>
                </a:solidFill>
                <a:latin typeface="楷体" panose="02010609060101010101" pitchFamily="49" charset="-122"/>
                <a:ea typeface="楷体" panose="02010609060101010101" pitchFamily="49" charset="-122"/>
              </a:rPr>
              <a:t>三、思政课一体化建设突围路径</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一</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加强学段衔接，课程方案校本化；</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二</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立足整体教学，提炼学科大概念；</a:t>
            </a:r>
          </a:p>
          <a:p>
            <a:pPr algn="l" defTabSz="914400">
              <a:lnSpc>
                <a:spcPts val="3880"/>
              </a:lnSpc>
              <a:tabLst>
                <a:tab pos="0" algn="l"/>
              </a:tabLst>
            </a:pP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三</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探索进阶研训，创建教研训共同体；</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四</a:t>
            </a:r>
            <a:r>
              <a:rPr lang="en-US" altLang="zh-CN" sz="2400" b="1" dirty="0">
                <a:solidFill>
                  <a:srgbClr val="000099"/>
                </a:solidFill>
                <a:latin typeface="楷体" panose="02010609060101010101" pitchFamily="49" charset="-122"/>
                <a:ea typeface="楷体" panose="02010609060101010101" pitchFamily="49" charset="-122"/>
              </a:rPr>
              <a:t>)</a:t>
            </a:r>
            <a:r>
              <a:rPr lang="zh-CN" altLang="en-US" sz="2400" b="1" dirty="0">
                <a:solidFill>
                  <a:srgbClr val="000099"/>
                </a:solidFill>
                <a:latin typeface="楷体" panose="02010609060101010101" pitchFamily="49" charset="-122"/>
                <a:ea typeface="楷体" panose="02010609060101010101" pitchFamily="49" charset="-122"/>
              </a:rPr>
              <a:t>纵横协同联动，构建院室协作共同体</a:t>
            </a:r>
          </a:p>
        </p:txBody>
      </p:sp>
      <p:sp>
        <p:nvSpPr>
          <p:cNvPr id="2" name="文本框 1"/>
          <p:cNvSpPr txBox="1"/>
          <p:nvPr/>
        </p:nvSpPr>
        <p:spPr>
          <a:xfrm>
            <a:off x="9535795" y="996315"/>
            <a:ext cx="4064000" cy="368300"/>
          </a:xfrm>
          <a:prstGeom prst="rect">
            <a:avLst/>
          </a:prstGeom>
          <a:noFill/>
        </p:spPr>
        <p:txBody>
          <a:bodyPr wrap="square" rtlCol="0">
            <a:spAutoFit/>
          </a:bodyPr>
          <a:lstStyle/>
          <a:p>
            <a:endParaRPr lang="zh-CN" altLang="en-US"/>
          </a:p>
        </p:txBody>
      </p:sp>
      <p:sp>
        <p:nvSpPr>
          <p:cNvPr id="31746" name="文本框 4"/>
          <p:cNvSpPr txBox="1">
            <a:spLocks noChangeArrowheads="1"/>
          </p:cNvSpPr>
          <p:nvPr/>
        </p:nvSpPr>
        <p:spPr bwMode="auto">
          <a:xfrm>
            <a:off x="370205" y="231775"/>
            <a:ext cx="9116695" cy="86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sym typeface="+mn-ea"/>
              </a:rPr>
              <a:t>20</a:t>
            </a:r>
            <a:r>
              <a:rPr lang="zh-CN" altLang="en-US" sz="2400" b="1">
                <a:solidFill>
                  <a:srgbClr val="0070C0"/>
                </a:solidFill>
                <a:latin typeface="微软雅黑" panose="020B0503020204020204" pitchFamily="34" charset="-122"/>
                <a:ea typeface="隶书" panose="02010509060101010101" pitchFamily="49" charset="-122"/>
                <a:sym typeface="+mn-ea"/>
              </a:rPr>
              <a:t>2</a:t>
            </a:r>
            <a:r>
              <a:rPr lang="en-US" altLang="zh-CN" sz="2400" b="1">
                <a:solidFill>
                  <a:srgbClr val="0070C0"/>
                </a:solidFill>
                <a:latin typeface="微软雅黑" panose="020B0503020204020204" pitchFamily="34" charset="-122"/>
                <a:ea typeface="隶书" panose="02010509060101010101" pitchFamily="49" charset="-122"/>
                <a:sym typeface="+mn-ea"/>
              </a:rPr>
              <a:t>3</a:t>
            </a:r>
            <a:r>
              <a:rPr lang="zh-CN" altLang="en-US" sz="2400" b="1">
                <a:solidFill>
                  <a:srgbClr val="0070C0"/>
                </a:solidFill>
                <a:latin typeface="微软雅黑" panose="020B0503020204020204" pitchFamily="34" charset="-122"/>
                <a:ea typeface="隶书" panose="02010509060101010101" pitchFamily="49" charset="-122"/>
                <a:sym typeface="+mn-ea"/>
              </a:rPr>
              <a:t>年</a:t>
            </a:r>
            <a:r>
              <a:rPr lang="en-US" altLang="zh-CN" sz="2400" b="1">
                <a:solidFill>
                  <a:srgbClr val="0070C0"/>
                </a:solidFill>
                <a:latin typeface="微软雅黑" panose="020B0503020204020204" pitchFamily="34" charset="-122"/>
                <a:ea typeface="隶书" panose="02010509060101010101" pitchFamily="49" charset="-122"/>
                <a:sym typeface="+mn-ea"/>
              </a:rPr>
              <a:t>12</a:t>
            </a:r>
            <a:r>
              <a:rPr lang="zh-CN" altLang="en-US" sz="2400" b="1">
                <a:solidFill>
                  <a:srgbClr val="0070C0"/>
                </a:solidFill>
                <a:latin typeface="微软雅黑" panose="020B0503020204020204" pitchFamily="34" charset="-122"/>
                <a:ea typeface="隶书" panose="02010509060101010101" pitchFamily="49" charset="-122"/>
                <a:sym typeface="+mn-ea"/>
              </a:rPr>
              <a:t>月（</a:t>
            </a:r>
            <a:r>
              <a:rPr lang="en-US" altLang="zh-CN" sz="2400" b="1">
                <a:solidFill>
                  <a:srgbClr val="0070C0"/>
                </a:solidFill>
                <a:latin typeface="微软雅黑" panose="020B0503020204020204" pitchFamily="34" charset="-122"/>
                <a:ea typeface="隶书" panose="02010509060101010101" pitchFamily="49" charset="-122"/>
                <a:sym typeface="+mn-ea"/>
              </a:rPr>
              <a:t>1</a:t>
            </a:r>
            <a:r>
              <a:rPr lang="zh-CN" altLang="en-US" sz="2400" b="1">
                <a:solidFill>
                  <a:srgbClr val="0070C0"/>
                </a:solidFill>
                <a:latin typeface="微软雅黑" panose="020B0503020204020204" pitchFamily="34" charset="-122"/>
                <a:ea typeface="隶书" panose="02010509060101010101" pitchFamily="49" charset="-122"/>
                <a:sym typeface="+mn-ea"/>
              </a:rPr>
              <a:t>周</a:t>
            </a:r>
            <a:r>
              <a:rPr lang="en-US" altLang="zh-CN" sz="2400" b="1">
                <a:solidFill>
                  <a:srgbClr val="0070C0"/>
                </a:solidFill>
                <a:latin typeface="微软雅黑" panose="020B0503020204020204" pitchFamily="34" charset="-122"/>
                <a:ea typeface="隶书" panose="02010509060101010101" pitchFamily="49" charset="-122"/>
                <a:sym typeface="+mn-ea"/>
              </a:rPr>
              <a:t>·</a:t>
            </a:r>
            <a:r>
              <a:rPr lang="zh-CN" altLang="en-US" sz="2400" b="1">
                <a:solidFill>
                  <a:srgbClr val="0070C0"/>
                </a:solidFill>
                <a:latin typeface="微软雅黑" panose="020B0503020204020204" pitchFamily="34" charset="-122"/>
                <a:ea typeface="隶书" panose="02010509060101010101" pitchFamily="49" charset="-122"/>
                <a:sym typeface="+mn-ea"/>
              </a:rPr>
              <a:t>高中）</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endParaRPr lang="en-US" altLang="zh-CN" b="1">
              <a:latin typeface="仿宋" panose="02010609060101010101" pitchFamily="49" charset="-122"/>
              <a:ea typeface="仿宋" panose="02010609060101010101" pitchFamily="49"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文本框 4">
            <a:extLst>
              <a:ext uri="{FF2B5EF4-FFF2-40B4-BE49-F238E27FC236}">
                <a16:creationId xmlns:a16="http://schemas.microsoft.com/office/drawing/2014/main" id="{BA2E7FFE-7C97-4CE5-B1B0-9D0AC245F52F}"/>
              </a:ext>
            </a:extLst>
          </p:cNvPr>
          <p:cNvSpPr txBox="1">
            <a:spLocks noChangeArrowheads="1"/>
          </p:cNvSpPr>
          <p:nvPr/>
        </p:nvSpPr>
        <p:spPr bwMode="auto">
          <a:xfrm>
            <a:off x="827088" y="280988"/>
            <a:ext cx="950436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latin typeface="仿宋" panose="02010609060101010101" pitchFamily="49" charset="-122"/>
                <a:ea typeface="仿宋" panose="02010609060101010101" pitchFamily="49" charset="-122"/>
              </a:rPr>
              <a:t>周锡平</a:t>
            </a:r>
            <a:r>
              <a:rPr lang="en-US" altLang="zh-CN" sz="3600" b="1">
                <a:latin typeface="仿宋" panose="02010609060101010101" pitchFamily="49" charset="-122"/>
                <a:ea typeface="仿宋" panose="02010609060101010101" pitchFamily="49" charset="-122"/>
              </a:rPr>
              <a:t> </a:t>
            </a:r>
            <a:r>
              <a:rPr lang="zh-CN" altLang="en-US" sz="3600" b="1">
                <a:latin typeface="仿宋" panose="02010609060101010101" pitchFamily="49" charset="-122"/>
                <a:ea typeface="仿宋" panose="02010609060101010101" pitchFamily="49" charset="-122"/>
              </a:rPr>
              <a:t>：</a:t>
            </a:r>
            <a:r>
              <a:rPr lang="zh-CN" altLang="en-US" sz="4000" b="1">
                <a:solidFill>
                  <a:schemeClr val="bg2"/>
                </a:solidFill>
                <a:latin typeface="微软雅黑" panose="020B0503020204020204" pitchFamily="34" charset="-122"/>
                <a:ea typeface="楷体" panose="02010609060101010101" pitchFamily="49" charset="-122"/>
              </a:rPr>
              <a:t>用“心”做好课题研究</a:t>
            </a:r>
            <a:endParaRPr lang="zh-CN" altLang="en-US" sz="4000" b="1">
              <a:latin typeface="楷体" panose="02010609060101010101" pitchFamily="49" charset="-122"/>
              <a:ea typeface="楷体" panose="02010609060101010101" pitchFamily="49" charset="-122"/>
            </a:endParaRPr>
          </a:p>
        </p:txBody>
      </p:sp>
      <p:sp>
        <p:nvSpPr>
          <p:cNvPr id="33795" name="文本框 1">
            <a:extLst>
              <a:ext uri="{FF2B5EF4-FFF2-40B4-BE49-F238E27FC236}">
                <a16:creationId xmlns:a16="http://schemas.microsoft.com/office/drawing/2014/main" id="{9912FD38-876A-4965-BAFB-1D6806EF27CF}"/>
              </a:ext>
            </a:extLst>
          </p:cNvPr>
          <p:cNvSpPr txBox="1">
            <a:spLocks noChangeArrowheads="1"/>
          </p:cNvSpPr>
          <p:nvPr/>
        </p:nvSpPr>
        <p:spPr bwMode="auto">
          <a:xfrm>
            <a:off x="1022350" y="2016125"/>
            <a:ext cx="100361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000099"/>
                </a:solidFill>
                <a:latin typeface="楷体" panose="02010609060101010101" pitchFamily="49" charset="-122"/>
                <a:ea typeface="楷体" panose="02010609060101010101" pitchFamily="49" charset="-122"/>
              </a:rPr>
              <a:t>   </a:t>
            </a:r>
            <a:r>
              <a:rPr lang="en-US" altLang="zh-CN" b="1">
                <a:solidFill>
                  <a:srgbClr val="000099"/>
                </a:solidFill>
                <a:latin typeface="楷体" panose="02010609060101010101" pitchFamily="49" charset="-122"/>
                <a:ea typeface="楷体" panose="02010609060101010101" pitchFamily="49" charset="-122"/>
              </a:rPr>
              <a:t> </a:t>
            </a:r>
            <a:r>
              <a:rPr lang="zh-CN" altLang="en-US" b="1">
                <a:solidFill>
                  <a:srgbClr val="000099"/>
                </a:solidFill>
                <a:latin typeface="楷体" panose="02010609060101010101" pitchFamily="49" charset="-122"/>
                <a:ea typeface="楷体" panose="02010609060101010101" pitchFamily="49" charset="-122"/>
              </a:rPr>
              <a:t>提及课题研究，许多一线教师感到生疏，有的觉得课题高大上，离普通教师很远；有的想做课题，但又不知从何入手。作者结合自己做课题研究的实践，从课题研究的</a:t>
            </a:r>
            <a:r>
              <a:rPr lang="zh-CN" altLang="en-US" b="1">
                <a:solidFill>
                  <a:schemeClr val="tx2"/>
                </a:solidFill>
                <a:latin typeface="楷体" panose="02010609060101010101" pitchFamily="49" charset="-122"/>
                <a:ea typeface="楷体" panose="02010609060101010101" pitchFamily="49" charset="-122"/>
              </a:rPr>
              <a:t>选题、开题、做题和结题</a:t>
            </a:r>
            <a:r>
              <a:rPr lang="zh-CN" altLang="en-US" b="1">
                <a:solidFill>
                  <a:srgbClr val="000099"/>
                </a:solidFill>
                <a:latin typeface="楷体" panose="02010609060101010101" pitchFamily="49" charset="-122"/>
                <a:ea typeface="楷体" panose="02010609060101010101" pitchFamily="49" charset="-122"/>
              </a:rPr>
              <a:t>几大主要环节，与广大一线教师分享自己的心得体会。</a:t>
            </a:r>
            <a:endParaRPr lang="zh-CN" altLang="en-US" b="1">
              <a:latin typeface="楷体" panose="02010609060101010101" pitchFamily="49" charset="-122"/>
              <a:ea typeface="楷体" panose="02010609060101010101"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30E19D51-6D46-4DC2-9188-BDA6FBD22928}"/>
              </a:ext>
            </a:extLst>
          </p:cNvPr>
          <p:cNvSpPr txBox="1">
            <a:spLocks noChangeArrowheads="1"/>
          </p:cNvSpPr>
          <p:nvPr/>
        </p:nvSpPr>
        <p:spPr bwMode="auto">
          <a:xfrm>
            <a:off x="1330325" y="750888"/>
            <a:ext cx="8966200"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楷体" panose="02010609060101010101" pitchFamily="49" charset="-122"/>
                <a:ea typeface="黑体" panose="02010609060101010101" pitchFamily="49" charset="-122"/>
              </a:rPr>
              <a:t>用“心”做好课题研究</a:t>
            </a:r>
          </a:p>
          <a:p>
            <a:pPr algn="ctr" eaLnBrk="1" fontAlgn="base" latinLnBrk="0" hangingPunct="1">
              <a:lnSpc>
                <a:spcPct val="20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周锡平</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一、精心选题：课题研究的前提</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二、匠心开题：课题研究的蓝图</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三、细心做题：课题研究的关键</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四、暖心结题：课题研究的升华</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本框 4">
            <a:extLst>
              <a:ext uri="{FF2B5EF4-FFF2-40B4-BE49-F238E27FC236}">
                <a16:creationId xmlns:a16="http://schemas.microsoft.com/office/drawing/2014/main" id="{41ED3153-2697-448F-96A7-DF4936D40390}"/>
              </a:ext>
            </a:extLst>
          </p:cNvPr>
          <p:cNvSpPr txBox="1">
            <a:spLocks noChangeArrowheads="1"/>
          </p:cNvSpPr>
          <p:nvPr/>
        </p:nvSpPr>
        <p:spPr bwMode="auto">
          <a:xfrm>
            <a:off x="857250" y="158750"/>
            <a:ext cx="1046638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0070C0"/>
                </a:solidFill>
                <a:latin typeface="微软雅黑" panose="020B0503020204020204" pitchFamily="34" charset="-122"/>
                <a:ea typeface="隶书" panose="02010509060101010101" pitchFamily="49" charset="-122"/>
              </a:rPr>
              <a:t>202</a:t>
            </a:r>
            <a:r>
              <a:rPr lang="zh-CN" altLang="en-US" sz="2800" b="1">
                <a:solidFill>
                  <a:srgbClr val="0070C0"/>
                </a:solidFill>
                <a:latin typeface="微软雅黑" panose="020B0503020204020204" pitchFamily="34" charset="-122"/>
                <a:ea typeface="隶书" panose="02010509060101010101" pitchFamily="49" charset="-122"/>
              </a:rPr>
              <a:t>3年2月第2周</a:t>
            </a:r>
            <a:endParaRPr lang="en-US" altLang="zh-CN" sz="28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唐建荣 蒋海燕</a:t>
            </a:r>
            <a:r>
              <a:rPr lang="en-US" altLang="zh-CN" b="1">
                <a:latin typeface="仿宋" panose="02010609060101010101" pitchFamily="49" charset="-122"/>
                <a:ea typeface="仿宋" panose="02010609060101010101" pitchFamily="49" charset="-122"/>
              </a:rPr>
              <a:t> </a:t>
            </a:r>
            <a:r>
              <a:rPr lang="zh-CN" altLang="en-US" b="1">
                <a:latin typeface="仿宋" panose="02010609060101010101" pitchFamily="49" charset="-122"/>
                <a:ea typeface="仿宋" panose="02010609060101010101" pitchFamily="49" charset="-122"/>
              </a:rPr>
              <a:t>：</a:t>
            </a:r>
            <a:r>
              <a:rPr lang="zh-CN" altLang="en-US" sz="4000" b="1">
                <a:solidFill>
                  <a:schemeClr val="bg2"/>
                </a:solidFill>
                <a:latin typeface="楷体" panose="02010609060101010101" pitchFamily="49" charset="-122"/>
                <a:ea typeface="黑体" panose="02010609060101010101" pitchFamily="49" charset="-122"/>
              </a:rPr>
              <a:t>巧用课堂意外  演绎教学精彩</a:t>
            </a:r>
          </a:p>
        </p:txBody>
      </p:sp>
      <p:sp>
        <p:nvSpPr>
          <p:cNvPr id="35843" name="文本框 1">
            <a:extLst>
              <a:ext uri="{FF2B5EF4-FFF2-40B4-BE49-F238E27FC236}">
                <a16:creationId xmlns:a16="http://schemas.microsoft.com/office/drawing/2014/main" id="{0A36D66E-8A05-43D9-912D-BBA71E28E035}"/>
              </a:ext>
            </a:extLst>
          </p:cNvPr>
          <p:cNvSpPr txBox="1">
            <a:spLocks noChangeArrowheads="1"/>
          </p:cNvSpPr>
          <p:nvPr/>
        </p:nvSpPr>
        <p:spPr bwMode="auto">
          <a:xfrm>
            <a:off x="1036638" y="2187575"/>
            <a:ext cx="1002030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000099"/>
                </a:solidFill>
                <a:latin typeface="楷体" panose="02010609060101010101" pitchFamily="49" charset="-122"/>
                <a:ea typeface="楷体" panose="02010609060101010101" pitchFamily="49" charset="-122"/>
              </a:rPr>
              <a:t>    </a:t>
            </a:r>
            <a:r>
              <a:rPr lang="zh-CN" altLang="en-US" sz="2800" b="1">
                <a:solidFill>
                  <a:schemeClr val="hlink"/>
                </a:solidFill>
                <a:latin typeface="楷体" panose="02010609060101010101" pitchFamily="49" charset="-122"/>
                <a:ea typeface="楷体" panose="02010609060101010101" pitchFamily="49" charset="-122"/>
              </a:rPr>
              <a:t>道德与法治课堂教学是学生主动参与、自我对话、合作探究、价值认同的过程，是鲜活变化、动态生成的过程。在实际课堂教学过程中，由于存在</a:t>
            </a:r>
            <a:r>
              <a:rPr lang="zh-CN" altLang="en-US" sz="2800" b="1">
                <a:solidFill>
                  <a:schemeClr val="bg2"/>
                </a:solidFill>
                <a:latin typeface="楷体" panose="02010609060101010101" pitchFamily="49" charset="-122"/>
                <a:ea typeface="楷体" panose="02010609060101010101" pitchFamily="49" charset="-122"/>
              </a:rPr>
              <a:t>外部干扰、</a:t>
            </a:r>
            <a:r>
              <a:rPr lang="zh-CN" altLang="en-US" sz="2800" b="1">
                <a:solidFill>
                  <a:schemeClr val="tx2"/>
                </a:solidFill>
                <a:latin typeface="楷体" panose="02010609060101010101" pitchFamily="49" charset="-122"/>
                <a:ea typeface="楷体" panose="02010609060101010101" pitchFamily="49" charset="-122"/>
              </a:rPr>
              <a:t>教师失误、课堂异动</a:t>
            </a:r>
            <a:r>
              <a:rPr lang="zh-CN" altLang="en-US" sz="2800" b="1">
                <a:solidFill>
                  <a:schemeClr val="hlink"/>
                </a:solidFill>
                <a:latin typeface="楷体" panose="02010609060101010101" pitchFamily="49" charset="-122"/>
                <a:ea typeface="楷体" panose="02010609060101010101" pitchFamily="49" charset="-122"/>
              </a:rPr>
              <a:t>等因素，会出现偏离教学预设的情况。道德与法治教师应正视、捕捉、善待课堂意外，充分发挥教师主导和学生主体作用，通过师生合作，演绎教学精彩。</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7">
            <a:extLst>
              <a:ext uri="{FF2B5EF4-FFF2-40B4-BE49-F238E27FC236}">
                <a16:creationId xmlns:a16="http://schemas.microsoft.com/office/drawing/2014/main" id="{6C0D77F1-64FD-4F8C-8BE3-D7A36D19DD40}"/>
              </a:ext>
            </a:extLst>
          </p:cNvPr>
          <p:cNvSpPr txBox="1">
            <a:spLocks noChangeArrowheads="1"/>
          </p:cNvSpPr>
          <p:nvPr/>
        </p:nvSpPr>
        <p:spPr bwMode="auto">
          <a:xfrm>
            <a:off x="1330325" y="750888"/>
            <a:ext cx="8966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200000"/>
              </a:lnSpc>
              <a:spcBef>
                <a:spcPct val="0"/>
              </a:spcBef>
              <a:buFont typeface="Arial" panose="020B0604020202020204" pitchFamily="34" charset="0"/>
              <a:buNone/>
            </a:pPr>
            <a:r>
              <a:rPr lang="zh-CN" altLang="en-US" sz="4000" b="1">
                <a:solidFill>
                  <a:srgbClr val="000099"/>
                </a:solidFill>
                <a:latin typeface="楷体" panose="02010609060101010101" pitchFamily="49" charset="-122"/>
                <a:ea typeface="黑体" panose="02010609060101010101" pitchFamily="49" charset="-122"/>
              </a:rPr>
              <a:t>巧用课堂意外  演绎教学精彩</a:t>
            </a:r>
          </a:p>
          <a:p>
            <a:pPr algn="ctr" eaLnBrk="1" fontAlgn="base" latinLnBrk="0" hangingPunct="1">
              <a:lnSpc>
                <a:spcPct val="20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唐建荣 蒋海燕</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一、积极调整心态，体现课堂教学应变性</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二、善于因势利导，彰显课堂教学机动性</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三、巧妙搁置争议，谋求课堂教学拓展性</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四、积累教学机智，凸显课堂教学灵活性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文本框 4">
            <a:extLst>
              <a:ext uri="{FF2B5EF4-FFF2-40B4-BE49-F238E27FC236}">
                <a16:creationId xmlns:a16="http://schemas.microsoft.com/office/drawing/2014/main" id="{CC7C0439-37AE-44B1-B521-8C5DF919A41E}"/>
              </a:ext>
            </a:extLst>
          </p:cNvPr>
          <p:cNvSpPr txBox="1">
            <a:spLocks noChangeArrowheads="1"/>
          </p:cNvSpPr>
          <p:nvPr/>
        </p:nvSpPr>
        <p:spPr bwMode="auto">
          <a:xfrm>
            <a:off x="839788" y="247650"/>
            <a:ext cx="427196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2.</a:t>
            </a:r>
            <a:r>
              <a:rPr lang="zh-CN" altLang="en-US" sz="4400" b="1">
                <a:solidFill>
                  <a:srgbClr val="FF0000"/>
                </a:solidFill>
                <a:latin typeface="楷体" panose="02010609060101010101" pitchFamily="49" charset="-122"/>
                <a:ea typeface="楷体" panose="02010609060101010101" pitchFamily="49" charset="-122"/>
              </a:rPr>
              <a:t>立意要高远</a:t>
            </a:r>
          </a:p>
        </p:txBody>
      </p:sp>
      <p:sp>
        <p:nvSpPr>
          <p:cNvPr id="37891" name="文本框 1">
            <a:extLst>
              <a:ext uri="{FF2B5EF4-FFF2-40B4-BE49-F238E27FC236}">
                <a16:creationId xmlns:a16="http://schemas.microsoft.com/office/drawing/2014/main" id="{84B61F99-9B46-4B4B-B129-32AF8379C139}"/>
              </a:ext>
            </a:extLst>
          </p:cNvPr>
          <p:cNvSpPr txBox="1">
            <a:spLocks noChangeArrowheads="1"/>
          </p:cNvSpPr>
          <p:nvPr/>
        </p:nvSpPr>
        <p:spPr bwMode="auto">
          <a:xfrm>
            <a:off x="841375" y="1609725"/>
            <a:ext cx="108839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FF4850"/>
                </a:solidFill>
                <a:latin typeface="仿宋" panose="02010609060101010101" pitchFamily="49" charset="-122"/>
                <a:ea typeface="仿宋" panose="02010609060101010101" pitchFamily="49" charset="-122"/>
              </a:rPr>
              <a:t>    </a:t>
            </a:r>
            <a:r>
              <a:rPr lang="zh-CN" altLang="en-US">
                <a:latin typeface="仿宋" panose="02010609060101010101" pitchFamily="49" charset="-122"/>
                <a:ea typeface="仿宋" panose="02010609060101010101" pitchFamily="49" charset="-122"/>
              </a:rPr>
              <a:t> </a:t>
            </a:r>
            <a:r>
              <a:rPr lang="zh-CN" altLang="en-US" b="1">
                <a:latin typeface="仿宋" panose="02010609060101010101" pitchFamily="49" charset="-122"/>
                <a:ea typeface="仿宋" panose="02010609060101010101" pitchFamily="49" charset="-122"/>
              </a:rPr>
              <a:t>古人云：“千古文章在立意，人成大器在境界。言为心声，文如其人。”</a:t>
            </a:r>
            <a:r>
              <a:rPr lang="zh-CN" altLang="en-US" b="1">
                <a:solidFill>
                  <a:srgbClr val="008000"/>
                </a:solidFill>
                <a:latin typeface="仿宋" panose="02010609060101010101" pitchFamily="49" charset="-122"/>
                <a:ea typeface="仿宋" panose="02010609060101010101" pitchFamily="49" charset="-122"/>
              </a:rPr>
              <a:t>立意指的是文章的“境界”，立意折射出作者的思想境界与写作能力。</a:t>
            </a:r>
            <a:r>
              <a:rPr lang="zh-CN" altLang="en-US" b="1">
                <a:solidFill>
                  <a:srgbClr val="FF0000"/>
                </a:solidFill>
                <a:latin typeface="仿宋" panose="02010609060101010101" pitchFamily="49" charset="-122"/>
                <a:ea typeface="仿宋" panose="02010609060101010101" pitchFamily="49" charset="-122"/>
              </a:rPr>
              <a:t> </a:t>
            </a:r>
            <a:r>
              <a:rPr lang="zh-CN" altLang="en-US" b="1">
                <a:solidFill>
                  <a:schemeClr val="bg2"/>
                </a:solidFill>
                <a:latin typeface="仿宋" panose="02010609060101010101" pitchFamily="49" charset="-122"/>
                <a:ea typeface="仿宋" panose="02010609060101010101" pitchFamily="49" charset="-122"/>
              </a:rPr>
              <a:t>境界和能力不是天生的，是在长期的阅读与实践中慢慢提升的，要多读书，多思考。</a:t>
            </a:r>
            <a:r>
              <a:rPr lang="zh-CN" altLang="en-US" b="1">
                <a:latin typeface="仿宋" panose="02010609060101010101" pitchFamily="49" charset="-122"/>
                <a:ea typeface="仿宋" panose="02010609060101010101" pitchFamily="49" charset="-122"/>
              </a:rPr>
              <a:t>假如一个老师没有一定的阅读积累，没有长期的写作实践，没有静下心来认真思考，就写不出立意高远的好文章。</a:t>
            </a:r>
            <a:r>
              <a:rPr lang="zh-CN" altLang="en-US" b="1">
                <a:solidFill>
                  <a:schemeClr val="bg2"/>
                </a:solidFill>
                <a:latin typeface="仿宋" panose="02010609060101010101" pitchFamily="49" charset="-122"/>
                <a:ea typeface="仿宋" panose="02010609060101010101" pitchFamily="49" charset="-122"/>
              </a:rPr>
              <a:t>  </a:t>
            </a:r>
            <a:endParaRPr lang="zh-CN" altLang="en-US">
              <a:latin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本框 4">
            <a:extLst>
              <a:ext uri="{FF2B5EF4-FFF2-40B4-BE49-F238E27FC236}">
                <a16:creationId xmlns:a16="http://schemas.microsoft.com/office/drawing/2014/main" id="{E6E3B2FF-B6A0-4F91-8ABD-B21B3095673F}"/>
              </a:ext>
            </a:extLst>
          </p:cNvPr>
          <p:cNvSpPr txBox="1">
            <a:spLocks noChangeArrowheads="1"/>
          </p:cNvSpPr>
          <p:nvPr/>
        </p:nvSpPr>
        <p:spPr bwMode="auto">
          <a:xfrm>
            <a:off x="742950" y="252413"/>
            <a:ext cx="9588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latin typeface="微软雅黑" panose="020B0503020204020204" pitchFamily="34" charset="-122"/>
                <a:ea typeface="仿宋" panose="02010609060101010101" pitchFamily="49" charset="-122"/>
              </a:rPr>
              <a:t>程迓庆：</a:t>
            </a:r>
            <a:r>
              <a:rPr lang="zh-CN" altLang="en-US" sz="3600" b="1">
                <a:solidFill>
                  <a:schemeClr val="bg2"/>
                </a:solidFill>
                <a:latin typeface="楷体" panose="02010609060101010101" pitchFamily="49" charset="-122"/>
                <a:ea typeface="楷体" panose="02010609060101010101" pitchFamily="49" charset="-122"/>
              </a:rPr>
              <a:t>基于教材解读的教学立意提炼</a:t>
            </a:r>
            <a:endParaRPr lang="zh-CN" altLang="en-US" sz="3600" b="1">
              <a:latin typeface="楷体" panose="02010609060101010101" pitchFamily="49" charset="-122"/>
              <a:ea typeface="楷体" panose="02010609060101010101" pitchFamily="49" charset="-122"/>
            </a:endParaRPr>
          </a:p>
        </p:txBody>
      </p:sp>
      <p:sp>
        <p:nvSpPr>
          <p:cNvPr id="38915" name="文本框 1">
            <a:extLst>
              <a:ext uri="{FF2B5EF4-FFF2-40B4-BE49-F238E27FC236}">
                <a16:creationId xmlns:a16="http://schemas.microsoft.com/office/drawing/2014/main" id="{0053055F-63A6-460E-B879-066E2D379524}"/>
              </a:ext>
            </a:extLst>
          </p:cNvPr>
          <p:cNvSpPr txBox="1">
            <a:spLocks noChangeArrowheads="1"/>
          </p:cNvSpPr>
          <p:nvPr/>
        </p:nvSpPr>
        <p:spPr bwMode="auto">
          <a:xfrm>
            <a:off x="1050925" y="1833563"/>
            <a:ext cx="6745288"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000099"/>
                </a:solidFill>
                <a:latin typeface="楷体" panose="02010609060101010101" pitchFamily="49" charset="-122"/>
                <a:ea typeface="楷体" panose="02010609060101010101" pitchFamily="49" charset="-122"/>
              </a:rPr>
              <a:t>    </a:t>
            </a:r>
            <a:r>
              <a:rPr lang="zh-CN" altLang="en-US" sz="2800" b="1">
                <a:solidFill>
                  <a:srgbClr val="000099"/>
                </a:solidFill>
                <a:latin typeface="楷体" panose="02010609060101010101" pitchFamily="49" charset="-122"/>
                <a:ea typeface="楷体" panose="02010609060101010101" pitchFamily="49" charset="-122"/>
              </a:rPr>
              <a:t>“立意”一词起源于画论。诗人王维有云：“凡画山水，意在笔先。”</a:t>
            </a:r>
            <a:r>
              <a:rPr lang="zh-CN" altLang="en-US" sz="3600" b="1">
                <a:solidFill>
                  <a:schemeClr val="bg2"/>
                </a:solidFill>
                <a:latin typeface="楷体" panose="02010609060101010101" pitchFamily="49" charset="-122"/>
                <a:ea typeface="楷体" panose="02010609060101010101" pitchFamily="49" charset="-122"/>
              </a:rPr>
              <a:t>无立意“则为断线之珠，无樑之屋”</a:t>
            </a:r>
            <a:r>
              <a:rPr lang="zh-CN" altLang="en-US" sz="2800" b="1">
                <a:solidFill>
                  <a:srgbClr val="000099"/>
                </a:solidFill>
                <a:latin typeface="楷体" panose="02010609060101010101" pitchFamily="49" charset="-122"/>
                <a:ea typeface="楷体" panose="02010609060101010101" pitchFamily="49" charset="-122"/>
              </a:rPr>
              <a:t>。可见，立意乃驭文之首术、谋篇之大端。</a:t>
            </a:r>
            <a:r>
              <a:rPr lang="zh-CN" altLang="en-US" sz="3600" b="1">
                <a:solidFill>
                  <a:schemeClr val="bg2"/>
                </a:solidFill>
                <a:latin typeface="楷体" panose="02010609060101010101" pitchFamily="49" charset="-122"/>
                <a:ea typeface="楷体" panose="02010609060101010101" pitchFamily="49" charset="-122"/>
              </a:rPr>
              <a:t>画以意先，文以意高，</a:t>
            </a:r>
            <a:r>
              <a:rPr lang="zh-CN" altLang="en-US" sz="2800" b="1">
                <a:solidFill>
                  <a:srgbClr val="000099"/>
                </a:solidFill>
                <a:latin typeface="楷体" panose="02010609060101010101" pitchFamily="49" charset="-122"/>
                <a:ea typeface="楷体" panose="02010609060101010101" pitchFamily="49" charset="-122"/>
              </a:rPr>
              <a:t>课亦如此。</a:t>
            </a:r>
            <a:endParaRPr lang="zh-CN" altLang="en-US" b="1">
              <a:latin typeface="楷体" panose="02010609060101010101" pitchFamily="49" charset="-122"/>
              <a:ea typeface="楷体" panose="02010609060101010101" pitchFamily="49" charset="-122"/>
            </a:endParaRPr>
          </a:p>
        </p:txBody>
      </p:sp>
      <p:pic>
        <p:nvPicPr>
          <p:cNvPr id="38916" name="图片 1">
            <a:extLst>
              <a:ext uri="{FF2B5EF4-FFF2-40B4-BE49-F238E27FC236}">
                <a16:creationId xmlns:a16="http://schemas.microsoft.com/office/drawing/2014/main" id="{0B5BB5D6-117F-4FEB-AA90-FB2081342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7075" y="1474788"/>
            <a:ext cx="3125788"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本框 1">
            <a:extLst>
              <a:ext uri="{FF2B5EF4-FFF2-40B4-BE49-F238E27FC236}">
                <a16:creationId xmlns:a16="http://schemas.microsoft.com/office/drawing/2014/main" id="{A5B47C49-89E3-44BD-B41D-D9ED182CB8D1}"/>
              </a:ext>
            </a:extLst>
          </p:cNvPr>
          <p:cNvSpPr txBox="1">
            <a:spLocks noChangeArrowheads="1"/>
          </p:cNvSpPr>
          <p:nvPr/>
        </p:nvSpPr>
        <p:spPr bwMode="auto">
          <a:xfrm>
            <a:off x="812800" y="257175"/>
            <a:ext cx="6116638"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FF0000"/>
                </a:solidFill>
                <a:latin typeface="黑体" panose="02010609060101010101" pitchFamily="49" charset="-122"/>
                <a:ea typeface="黑体" panose="02010609060101010101" pitchFamily="49" charset="-122"/>
                <a:sym typeface="黑体" panose="02010609060101010101" pitchFamily="49" charset="-122"/>
              </a:rPr>
              <a:t>●</a:t>
            </a:r>
            <a:r>
              <a:rPr lang="zh-CN" altLang="en-US" sz="4400" b="1">
                <a:solidFill>
                  <a:srgbClr val="FF0000"/>
                </a:solidFill>
                <a:latin typeface="黑体" panose="02010609060101010101" pitchFamily="49" charset="-122"/>
                <a:ea typeface="黑体" panose="02010609060101010101" pitchFamily="49" charset="-122"/>
              </a:rPr>
              <a:t>论文修改与投稿要求</a:t>
            </a:r>
          </a:p>
        </p:txBody>
      </p:sp>
      <p:sp>
        <p:nvSpPr>
          <p:cNvPr id="14339" name="文本框 3">
            <a:extLst>
              <a:ext uri="{FF2B5EF4-FFF2-40B4-BE49-F238E27FC236}">
                <a16:creationId xmlns:a16="http://schemas.microsoft.com/office/drawing/2014/main" id="{66A7B80B-3E42-4CEB-BEE5-3C0AF171FBB3}"/>
              </a:ext>
            </a:extLst>
          </p:cNvPr>
          <p:cNvSpPr txBox="1">
            <a:spLocks noChangeArrowheads="1"/>
          </p:cNvSpPr>
          <p:nvPr/>
        </p:nvSpPr>
        <p:spPr bwMode="auto">
          <a:xfrm>
            <a:off x="885825" y="1501775"/>
            <a:ext cx="10561638"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solidFill>
                  <a:srgbClr val="0070C0"/>
                </a:solidFill>
                <a:latin typeface="楷体" panose="02010609060101010101" pitchFamily="49" charset="-122"/>
                <a:ea typeface="楷体" panose="02010609060101010101" pitchFamily="49" charset="-122"/>
              </a:rPr>
              <a:t>◎论文修改什么？</a:t>
            </a:r>
          </a:p>
          <a:p>
            <a:pPr eaLnBrk="1" fontAlgn="base" latinLnBrk="0" hangingPunct="1">
              <a:lnSpc>
                <a:spcPct val="150000"/>
              </a:lnSpc>
              <a:spcBef>
                <a:spcPct val="0"/>
              </a:spcBef>
              <a:buFont typeface="Arial" panose="020B0604020202020204" pitchFamily="34" charset="0"/>
              <a:buNone/>
            </a:pPr>
            <a:r>
              <a:rPr lang="en-US" altLang="zh-CN" b="1">
                <a:solidFill>
                  <a:srgbClr val="0070C0"/>
                </a:solidFill>
                <a:latin typeface="楷体" panose="02010609060101010101" pitchFamily="49" charset="-122"/>
                <a:ea typeface="楷体" panose="02010609060101010101" pitchFamily="49" charset="-122"/>
              </a:rPr>
              <a:t>   </a:t>
            </a:r>
            <a:r>
              <a:rPr lang="zh-CN" altLang="en-US" b="1">
                <a:solidFill>
                  <a:srgbClr val="0070C0"/>
                </a:solidFill>
                <a:latin typeface="楷体" panose="02010609060101010101" pitchFamily="49" charset="-122"/>
                <a:ea typeface="楷体" panose="02010609060101010101" pitchFamily="49" charset="-122"/>
              </a:rPr>
              <a:t>题目、摘要、关键词、正文、参考文献等</a:t>
            </a:r>
            <a:endParaRPr lang="zh-CN" altLang="en-US" sz="3600" b="1">
              <a:solidFill>
                <a:srgbClr val="0070C0"/>
              </a:solidFill>
              <a:latin typeface="楷体" panose="02010609060101010101" pitchFamily="49" charset="-122"/>
              <a:ea typeface="楷体" panose="02010609060101010101" pitchFamily="49" charset="-122"/>
            </a:endParaRPr>
          </a:p>
          <a:p>
            <a:pPr algn="ctr" eaLnBrk="1" fontAlgn="base" latinLnBrk="0" hangingPunct="1">
              <a:lnSpc>
                <a:spcPct val="100000"/>
              </a:lnSpc>
              <a:spcBef>
                <a:spcPct val="0"/>
              </a:spcBef>
              <a:buFont typeface="Arial" panose="020B0604020202020204" pitchFamily="34" charset="0"/>
              <a:buNone/>
            </a:pPr>
            <a:r>
              <a:rPr lang="en-US" altLang="zh-CN" sz="3600" b="1">
                <a:solidFill>
                  <a:srgbClr val="0070C0"/>
                </a:solidFill>
                <a:latin typeface="楷体" panose="02010609060101010101" pitchFamily="49" charset="-122"/>
                <a:ea typeface="楷体" panose="02010609060101010101" pitchFamily="49" charset="-122"/>
              </a:rPr>
              <a:t>  </a:t>
            </a:r>
            <a:r>
              <a:rPr lang="zh-CN" altLang="en-US">
                <a:latin typeface="楷体" panose="02010609060101010101" pitchFamily="49" charset="-122"/>
                <a:ea typeface="楷体" panose="02010609060101010101" pitchFamily="49" charset="-122"/>
              </a:rPr>
              <a:t>斟酌主题</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理清思路？！</a:t>
            </a:r>
          </a:p>
          <a:p>
            <a:pPr algn="ctr" eaLnBrk="1" fontAlgn="base" latinLnBrk="0" hangingPunct="1">
              <a:lnSpc>
                <a:spcPct val="100000"/>
              </a:lnSpc>
              <a:spcBef>
                <a:spcPct val="0"/>
              </a:spcBef>
              <a:buFont typeface="Arial" panose="020B0604020202020204" pitchFamily="34" charset="0"/>
              <a:buNone/>
            </a:pPr>
            <a:r>
              <a:rPr lang="zh-CN" altLang="en-US">
                <a:latin typeface="楷体" panose="02010609060101010101" pitchFamily="49" charset="-122"/>
                <a:ea typeface="楷体" panose="02010609060101010101" pitchFamily="49" charset="-122"/>
              </a:rPr>
              <a:t> </a:t>
            </a:r>
            <a:r>
              <a:rPr lang="en-US" altLang="zh-CN">
                <a:latin typeface="楷体" panose="02010609060101010101" pitchFamily="49" charset="-122"/>
                <a:ea typeface="楷体" panose="02010609060101010101" pitchFamily="49" charset="-122"/>
              </a:rPr>
              <a:t> </a:t>
            </a:r>
            <a:r>
              <a:rPr lang="zh-CN" altLang="en-US">
                <a:latin typeface="楷体" panose="02010609060101010101" pitchFamily="49" charset="-122"/>
                <a:ea typeface="楷体" panose="02010609060101010101" pitchFamily="49" charset="-122"/>
              </a:rPr>
              <a:t>遴选素材</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增强时效？！</a:t>
            </a:r>
          </a:p>
          <a:p>
            <a:pPr algn="ctr" eaLnBrk="1" fontAlgn="base" latinLnBrk="0" hangingPunct="1">
              <a:lnSpc>
                <a:spcPct val="100000"/>
              </a:lnSpc>
              <a:spcBef>
                <a:spcPct val="0"/>
              </a:spcBef>
              <a:buFont typeface="Arial" panose="020B0604020202020204" pitchFamily="34" charset="0"/>
              <a:buNone/>
            </a:pPr>
            <a:r>
              <a:rPr lang="en-US" altLang="zh-CN">
                <a:latin typeface="楷体" panose="02010609060101010101" pitchFamily="49" charset="-122"/>
                <a:ea typeface="楷体" panose="02010609060101010101" pitchFamily="49" charset="-122"/>
              </a:rPr>
              <a:t>  </a:t>
            </a:r>
            <a:r>
              <a:rPr lang="zh-CN" altLang="en-US">
                <a:latin typeface="楷体" panose="02010609060101010101" pitchFamily="49" charset="-122"/>
                <a:ea typeface="楷体" panose="02010609060101010101" pitchFamily="49" charset="-122"/>
              </a:rPr>
              <a:t>注重逻辑</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层次分明？！</a:t>
            </a:r>
          </a:p>
          <a:p>
            <a:pPr algn="ctr" eaLnBrk="1" fontAlgn="base" latinLnBrk="0" hangingPunct="1">
              <a:lnSpc>
                <a:spcPct val="100000"/>
              </a:lnSpc>
              <a:spcBef>
                <a:spcPct val="0"/>
              </a:spcBef>
              <a:buFont typeface="Arial" panose="020B0604020202020204" pitchFamily="34" charset="0"/>
              <a:buNone/>
            </a:pPr>
            <a:r>
              <a:rPr lang="en-US" altLang="zh-CN">
                <a:latin typeface="楷体" panose="02010609060101010101" pitchFamily="49" charset="-122"/>
                <a:ea typeface="楷体" panose="02010609060101010101" pitchFamily="49" charset="-122"/>
              </a:rPr>
              <a:t>  </a:t>
            </a:r>
            <a:r>
              <a:rPr lang="zh-CN" altLang="en-US">
                <a:latin typeface="楷体" panose="02010609060101010101" pitchFamily="49" charset="-122"/>
                <a:ea typeface="楷体" panose="02010609060101010101" pitchFamily="49" charset="-122"/>
              </a:rPr>
              <a:t>表达精准</a:t>
            </a:r>
            <a:r>
              <a:rPr lang="en-US" altLang="zh-CN">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rPr>
              <a:t>语句凝练？！</a:t>
            </a:r>
          </a:p>
          <a:p>
            <a:pPr algn="ctr" eaLnBrk="1" fontAlgn="base" latinLnBrk="0" hangingPunct="1">
              <a:lnSpc>
                <a:spcPct val="100000"/>
              </a:lnSpc>
              <a:spcBef>
                <a:spcPct val="0"/>
              </a:spcBef>
              <a:buFont typeface="Arial" panose="020B0604020202020204" pitchFamily="34" charset="0"/>
              <a:buNone/>
            </a:pPr>
            <a:r>
              <a:rPr lang="en-US" altLang="zh-CN">
                <a:latin typeface="楷体" panose="02010609060101010101" pitchFamily="49" charset="-122"/>
                <a:ea typeface="楷体" panose="02010609060101010101" pitchFamily="49" charset="-122"/>
              </a:rPr>
              <a:t>  …………</a:t>
            </a:r>
            <a:endParaRPr lang="en-US" altLang="zh-CN">
              <a:latin typeface="Times New Roman" panose="02020603050405020304" pitchFamily="18" charset="0"/>
              <a:ea typeface="楷体" panose="02010609060101010101" pitchFamily="49" charset="-122"/>
            </a:endParaRPr>
          </a:p>
          <a:p>
            <a:pPr algn="ctr" eaLnBrk="1" fontAlgn="base" latinLnBrk="0" hangingPunct="1">
              <a:lnSpc>
                <a:spcPct val="100000"/>
              </a:lnSpc>
              <a:spcBef>
                <a:spcPct val="0"/>
              </a:spcBef>
              <a:buFont typeface="Arial" panose="020B0604020202020204" pitchFamily="34" charset="0"/>
              <a:buNone/>
            </a:pPr>
            <a:r>
              <a:rPr lang="zh-CN" altLang="en-US">
                <a:latin typeface="楷体" panose="02010609060101010101" pitchFamily="49" charset="-122"/>
                <a:ea typeface="楷体" panose="02010609060101010101" pitchFamily="49" charset="-122"/>
              </a:rPr>
              <a:t>林林总总，不一而足。</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7">
            <a:extLst>
              <a:ext uri="{FF2B5EF4-FFF2-40B4-BE49-F238E27FC236}">
                <a16:creationId xmlns:a16="http://schemas.microsoft.com/office/drawing/2014/main" id="{7AF4C413-E89A-4362-AE19-80A0D771EAEF}"/>
              </a:ext>
            </a:extLst>
          </p:cNvPr>
          <p:cNvSpPr txBox="1">
            <a:spLocks noChangeArrowheads="1"/>
          </p:cNvSpPr>
          <p:nvPr/>
        </p:nvSpPr>
        <p:spPr bwMode="auto">
          <a:xfrm>
            <a:off x="966788" y="252413"/>
            <a:ext cx="10256837"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黑体" panose="02010609060101010101" pitchFamily="49" charset="-122"/>
                <a:ea typeface="黑体" panose="02010609060101010101" pitchFamily="49" charset="-122"/>
              </a:rPr>
              <a:t> </a:t>
            </a:r>
            <a:r>
              <a:rPr lang="zh-CN" altLang="en-US" sz="4400" b="1">
                <a:solidFill>
                  <a:schemeClr val="hlink"/>
                </a:solidFill>
                <a:latin typeface="楷体" panose="02010609060101010101" pitchFamily="49" charset="-122"/>
                <a:ea typeface="楷体" panose="02010609060101010101" pitchFamily="49" charset="-122"/>
              </a:rPr>
              <a:t>基于教材解读的教学立意提炼</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楷体" panose="02010609060101010101" pitchFamily="49" charset="-122"/>
              </a:rPr>
              <a:t>程迓庆  刘洁帆</a:t>
            </a:r>
            <a:endParaRPr lang="zh-CN" altLang="en-US" sz="2800" b="1">
              <a:solidFill>
                <a:schemeClr val="hlink"/>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一、熟读细品，思教材欲达之意</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二、解构重组，探教材言外之意</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三、内外兼修，申教材未申之意</a:t>
            </a:r>
          </a:p>
        </p:txBody>
      </p:sp>
      <p:sp>
        <p:nvSpPr>
          <p:cNvPr id="39939" name="文本框 59394">
            <a:extLst>
              <a:ext uri="{FF2B5EF4-FFF2-40B4-BE49-F238E27FC236}">
                <a16:creationId xmlns:a16="http://schemas.microsoft.com/office/drawing/2014/main" id="{BBB8EE34-3F37-4DF5-B368-EBA40E3EB1BD}"/>
              </a:ext>
            </a:extLst>
          </p:cNvPr>
          <p:cNvSpPr txBox="1">
            <a:spLocks noChangeArrowheads="1"/>
          </p:cNvSpPr>
          <p:nvPr/>
        </p:nvSpPr>
        <p:spPr bwMode="auto">
          <a:xfrm>
            <a:off x="1063625" y="4829175"/>
            <a:ext cx="1062355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400" dirty="0">
                <a:latin typeface="微软雅黑" panose="020B0503020204020204" pitchFamily="34" charset="-122"/>
              </a:rPr>
              <a:t>       </a:t>
            </a:r>
            <a:r>
              <a:rPr lang="zh-CN" altLang="en-US" sz="2400" dirty="0">
                <a:latin typeface="微软雅黑" panose="020B0503020204020204" pitchFamily="34" charset="-122"/>
                <a:ea typeface="仿宋" panose="02010609060101010101" pitchFamily="49" charset="-122"/>
              </a:rPr>
              <a:t>所谓</a:t>
            </a:r>
            <a:r>
              <a:rPr lang="zh-CN" altLang="en-US" sz="2800" b="1" dirty="0">
                <a:solidFill>
                  <a:srgbClr val="FF0000"/>
                </a:solidFill>
                <a:latin typeface="微软雅黑" panose="020B0503020204020204" pitchFamily="34" charset="-122"/>
                <a:ea typeface="仿宋" panose="02010609060101010101" pitchFamily="49" charset="-122"/>
              </a:rPr>
              <a:t>“主题学习”</a:t>
            </a:r>
            <a:r>
              <a:rPr lang="zh-CN" altLang="en-US" sz="2400" dirty="0">
                <a:latin typeface="微软雅黑" panose="020B0503020204020204" pitchFamily="34" charset="-122"/>
                <a:ea typeface="仿宋" panose="02010609060101010101" pitchFamily="49" charset="-122"/>
              </a:rPr>
              <a:t>，就是指依据课程标准、教材和学生自身实际，立足于学生成长过程中的问题，提炼出学科内为学生成长所共同关注的生活主题。</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文本框 4">
            <a:extLst>
              <a:ext uri="{FF2B5EF4-FFF2-40B4-BE49-F238E27FC236}">
                <a16:creationId xmlns:a16="http://schemas.microsoft.com/office/drawing/2014/main" id="{89E398B1-47A0-4AB3-ABFC-043FDB0E12DF}"/>
              </a:ext>
            </a:extLst>
          </p:cNvPr>
          <p:cNvSpPr txBox="1">
            <a:spLocks noChangeArrowheads="1"/>
          </p:cNvSpPr>
          <p:nvPr/>
        </p:nvSpPr>
        <p:spPr bwMode="auto">
          <a:xfrm>
            <a:off x="812800" y="336550"/>
            <a:ext cx="9518650" cy="87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dirty="0">
                <a:latin typeface="微软雅黑" panose="020B0503020204020204" pitchFamily="34" charset="-122"/>
                <a:ea typeface="仿宋" panose="02010609060101010101" pitchFamily="49" charset="-122"/>
              </a:rPr>
              <a:t>冯春柳：</a:t>
            </a:r>
            <a:r>
              <a:rPr lang="zh-CN" altLang="en-US" sz="4000" b="1" dirty="0">
                <a:solidFill>
                  <a:schemeClr val="bg2"/>
                </a:solidFill>
                <a:latin typeface="楷体" panose="02010609060101010101" pitchFamily="49" charset="-122"/>
                <a:ea typeface="楷体" panose="02010609060101010101" pitchFamily="49" charset="-122"/>
              </a:rPr>
              <a:t>时政述评让爱国主义落地生根</a:t>
            </a:r>
            <a:endParaRPr lang="zh-CN" altLang="en-US" sz="4000" b="1" dirty="0">
              <a:latin typeface="楷体" panose="02010609060101010101" pitchFamily="49" charset="-122"/>
              <a:ea typeface="楷体" panose="02010609060101010101" pitchFamily="49" charset="-122"/>
            </a:endParaRPr>
          </a:p>
        </p:txBody>
      </p:sp>
      <p:sp>
        <p:nvSpPr>
          <p:cNvPr id="40963" name="文本框 1">
            <a:extLst>
              <a:ext uri="{FF2B5EF4-FFF2-40B4-BE49-F238E27FC236}">
                <a16:creationId xmlns:a16="http://schemas.microsoft.com/office/drawing/2014/main" id="{944BA73E-F6EE-4571-AAE0-68A2BE15569B}"/>
              </a:ext>
            </a:extLst>
          </p:cNvPr>
          <p:cNvSpPr txBox="1">
            <a:spLocks noChangeArrowheads="1"/>
          </p:cNvSpPr>
          <p:nvPr/>
        </p:nvSpPr>
        <p:spPr bwMode="auto">
          <a:xfrm>
            <a:off x="689317" y="1539875"/>
            <a:ext cx="10522633" cy="43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nSpc>
                <a:spcPct val="150000"/>
              </a:lnSpc>
              <a:buNone/>
            </a:pPr>
            <a:r>
              <a:rPr lang="en-US" altLang="zh-CN" dirty="0">
                <a:latin typeface="楷体" panose="02010609060101010101" pitchFamily="49" charset="-122"/>
                <a:ea typeface="楷体" panose="02010609060101010101" pitchFamily="49" charset="-122"/>
              </a:rPr>
              <a:t>    </a:t>
            </a:r>
            <a:r>
              <a:rPr lang="zh-CN" altLang="zh-CN" dirty="0">
                <a:solidFill>
                  <a:srgbClr val="002060"/>
                </a:solidFill>
                <a:latin typeface="楷体" panose="02010609060101010101" pitchFamily="49" charset="-122"/>
                <a:ea typeface="楷体" panose="02010609060101010101" pitchFamily="49" charset="-122"/>
              </a:rPr>
              <a:t>新闻连接大世界，时政关系你我他。在思想政治课中开展时政述评是提升中学生时政素养的重要方法。开展时政述评是新时代思政课教师在铸魂育人过程中“把道理讲深、讲透、讲活”的重要途径。</a:t>
            </a:r>
            <a:r>
              <a:rPr lang="zh-CN" altLang="en-US" dirty="0">
                <a:solidFill>
                  <a:srgbClr val="002060"/>
                </a:solidFill>
                <a:latin typeface="楷体" panose="02010609060101010101" pitchFamily="49" charset="-122"/>
                <a:ea typeface="楷体" panose="02010609060101010101" pitchFamily="49" charset="-122"/>
              </a:rPr>
              <a:t>教师教学中积极开展</a:t>
            </a:r>
            <a:r>
              <a:rPr lang="zh-CN" altLang="zh-CN" dirty="0">
                <a:solidFill>
                  <a:srgbClr val="002060"/>
                </a:solidFill>
                <a:latin typeface="楷体" panose="02010609060101010101" pitchFamily="49" charset="-122"/>
                <a:ea typeface="楷体" panose="02010609060101010101" pitchFamily="49" charset="-122"/>
              </a:rPr>
              <a:t>时政述评，</a:t>
            </a:r>
            <a:r>
              <a:rPr lang="zh-CN" altLang="en-US" dirty="0">
                <a:solidFill>
                  <a:srgbClr val="002060"/>
                </a:solidFill>
                <a:latin typeface="楷体" panose="02010609060101010101" pitchFamily="49" charset="-122"/>
                <a:ea typeface="楷体" panose="02010609060101010101" pitchFamily="49" charset="-122"/>
              </a:rPr>
              <a:t>能</a:t>
            </a:r>
            <a:r>
              <a:rPr lang="zh-CN" altLang="zh-CN" dirty="0">
                <a:solidFill>
                  <a:srgbClr val="002060"/>
                </a:solidFill>
                <a:latin typeface="楷体" panose="02010609060101010101" pitchFamily="49" charset="-122"/>
                <a:ea typeface="楷体" panose="02010609060101010101" pitchFamily="49" charset="-122"/>
              </a:rPr>
              <a:t>使爱国主义在学生心中落地生根，更好地彰显思政课的学科育人功能和价值引领作用。</a:t>
            </a:r>
            <a:endParaRPr lang="zh-CN" altLang="en-US" b="1" dirty="0">
              <a:solidFill>
                <a:srgbClr val="002060"/>
              </a:solidFill>
              <a:latin typeface="楷体" panose="02010609060101010101" pitchFamily="49" charset="-122"/>
              <a:ea typeface="楷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7">
            <a:extLst>
              <a:ext uri="{FF2B5EF4-FFF2-40B4-BE49-F238E27FC236}">
                <a16:creationId xmlns:a16="http://schemas.microsoft.com/office/drawing/2014/main" id="{A9F29922-3375-4420-9575-EC7E637BBF50}"/>
              </a:ext>
            </a:extLst>
          </p:cNvPr>
          <p:cNvSpPr txBox="1">
            <a:spLocks noChangeArrowheads="1"/>
          </p:cNvSpPr>
          <p:nvPr/>
        </p:nvSpPr>
        <p:spPr bwMode="auto">
          <a:xfrm>
            <a:off x="393895" y="365760"/>
            <a:ext cx="11155680" cy="551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None/>
            </a:pPr>
            <a:r>
              <a:rPr lang="zh-CN" altLang="en-US" sz="4400" b="1" dirty="0">
                <a:solidFill>
                  <a:schemeClr val="bg2"/>
                </a:solidFill>
                <a:latin typeface="楷体" panose="02010609060101010101" pitchFamily="49" charset="-122"/>
                <a:ea typeface="楷体" panose="02010609060101010101" pitchFamily="49" charset="-122"/>
              </a:rPr>
              <a:t>时政述评让爱国主义落地生根</a:t>
            </a:r>
            <a:endParaRPr lang="zh-CN" altLang="en-US" sz="4400" b="1" dirty="0">
              <a:solidFill>
                <a:srgbClr val="FF0000"/>
              </a:solidFill>
              <a:latin typeface="黑体" panose="02010609060101010101" pitchFamily="49" charset="-122"/>
              <a:ea typeface="黑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3600" b="1" dirty="0">
                <a:solidFill>
                  <a:schemeClr val="hlink"/>
                </a:solidFill>
                <a:latin typeface="楷体" panose="02010609060101010101" pitchFamily="49" charset="-122"/>
                <a:ea typeface="仿宋" panose="02010609060101010101" pitchFamily="49" charset="-122"/>
              </a:rPr>
              <a:t>冯春柳</a:t>
            </a:r>
            <a:endParaRPr lang="en-US" altLang="zh-CN" sz="3600"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b="1" dirty="0">
                <a:solidFill>
                  <a:srgbClr val="002060"/>
                </a:solidFill>
                <a:latin typeface="楷体" panose="02010609060101010101" pitchFamily="49" charset="-122"/>
                <a:ea typeface="楷体" panose="02010609060101010101" pitchFamily="49" charset="-122"/>
              </a:rPr>
              <a:t>一、</a:t>
            </a:r>
            <a:r>
              <a:rPr lang="zh-CN" altLang="zh-CN" dirty="0">
                <a:solidFill>
                  <a:srgbClr val="002060"/>
                </a:solidFill>
                <a:latin typeface="楷体" panose="02010609060101010101" pitchFamily="49" charset="-122"/>
                <a:ea typeface="楷体" panose="02010609060101010101" pitchFamily="49" charset="-122"/>
              </a:rPr>
              <a:t>有意义：铸魂育人显温度，明确价值和素养线</a:t>
            </a:r>
            <a:endParaRPr lang="zh-CN" altLang="en-US" b="1" dirty="0">
              <a:solidFill>
                <a:srgbClr val="002060"/>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en-US" b="1" dirty="0">
                <a:solidFill>
                  <a:srgbClr val="002060"/>
                </a:solidFill>
                <a:latin typeface="楷体" panose="02010609060101010101" pitchFamily="49" charset="-122"/>
                <a:ea typeface="楷体" panose="02010609060101010101" pitchFamily="49" charset="-122"/>
              </a:rPr>
              <a:t>二、</a:t>
            </a:r>
            <a:r>
              <a:rPr lang="zh-CN" altLang="zh-CN" dirty="0">
                <a:solidFill>
                  <a:srgbClr val="002060"/>
                </a:solidFill>
                <a:latin typeface="楷体" panose="02010609060101010101" pitchFamily="49" charset="-122"/>
                <a:ea typeface="楷体" panose="02010609060101010101" pitchFamily="49" charset="-122"/>
              </a:rPr>
              <a:t>有主题：启智润心探远度，确定主题和知识线</a:t>
            </a:r>
            <a:endParaRPr lang="zh-CN" altLang="en-US" b="1" dirty="0">
              <a:solidFill>
                <a:srgbClr val="002060"/>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en-US" b="1" dirty="0">
                <a:solidFill>
                  <a:srgbClr val="002060"/>
                </a:solidFill>
                <a:latin typeface="楷体" panose="02010609060101010101" pitchFamily="49" charset="-122"/>
                <a:ea typeface="楷体" panose="02010609060101010101" pitchFamily="49" charset="-122"/>
              </a:rPr>
              <a:t>三、</a:t>
            </a:r>
            <a:r>
              <a:rPr lang="zh-CN" altLang="zh-CN" dirty="0">
                <a:solidFill>
                  <a:srgbClr val="002060"/>
                </a:solidFill>
                <a:latin typeface="楷体" panose="02010609060101010101" pitchFamily="49" charset="-122"/>
                <a:ea typeface="楷体" panose="02010609060101010101" pitchFamily="49" charset="-122"/>
              </a:rPr>
              <a:t>有闭环：串珠成链构维度，清楚思路和结构线</a:t>
            </a:r>
            <a:endParaRPr lang="en-US" altLang="zh-CN" dirty="0">
              <a:solidFill>
                <a:srgbClr val="002060"/>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zh-CN" dirty="0">
                <a:solidFill>
                  <a:srgbClr val="002060"/>
                </a:solidFill>
                <a:latin typeface="楷体" panose="02010609060101010101" pitchFamily="49" charset="-122"/>
                <a:ea typeface="楷体" panose="02010609060101010101" pitchFamily="49" charset="-122"/>
              </a:rPr>
              <a:t>四、有故事：巧选人物传信度，精设故事和情境线</a:t>
            </a:r>
            <a:endParaRPr lang="en-US" altLang="zh-CN" dirty="0">
              <a:solidFill>
                <a:srgbClr val="002060"/>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zh-CN" dirty="0">
                <a:solidFill>
                  <a:srgbClr val="002060"/>
                </a:solidFill>
                <a:latin typeface="楷体" panose="02010609060101010101" pitchFamily="49" charset="-122"/>
                <a:ea typeface="楷体" panose="02010609060101010101" pitchFamily="49" charset="-122"/>
              </a:rPr>
              <a:t>五、有践行：外化于行有效度，明晰前路和实践线</a:t>
            </a:r>
            <a:endParaRPr lang="zh-CN" altLang="en-US" sz="3600" b="1" dirty="0">
              <a:solidFill>
                <a:schemeClr val="hlink"/>
              </a:solidFill>
              <a:latin typeface="楷体" panose="02010609060101010101" pitchFamily="49" charset="-122"/>
              <a:ea typeface="仿宋" panose="02010609060101010101"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6">
            <a:extLst>
              <a:ext uri="{FF2B5EF4-FFF2-40B4-BE49-F238E27FC236}">
                <a16:creationId xmlns:a16="http://schemas.microsoft.com/office/drawing/2014/main" id="{69B053A2-AA9C-47F9-A5A4-E62FEED9A873}"/>
              </a:ext>
            </a:extLst>
          </p:cNvPr>
          <p:cNvSpPr>
            <a:spLocks noChangeArrowheads="1"/>
          </p:cNvSpPr>
          <p:nvPr/>
        </p:nvSpPr>
        <p:spPr bwMode="auto">
          <a:xfrm>
            <a:off x="549275" y="419100"/>
            <a:ext cx="8667750"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葛淦云：</a:t>
            </a:r>
            <a:r>
              <a:rPr lang="zh-CN" altLang="en-US" sz="3600" b="1">
                <a:solidFill>
                  <a:schemeClr val="bg2"/>
                </a:solidFill>
                <a:latin typeface="微软雅黑" panose="020B0503020204020204" pitchFamily="34" charset="-122"/>
                <a:ea typeface="楷体" panose="02010609060101010101" pitchFamily="49" charset="-122"/>
              </a:rPr>
              <a:t>思想政治课程审美课堂的实践路径</a:t>
            </a:r>
          </a:p>
        </p:txBody>
      </p:sp>
      <p:sp>
        <p:nvSpPr>
          <p:cNvPr id="43011" name="TextBox 7">
            <a:extLst>
              <a:ext uri="{FF2B5EF4-FFF2-40B4-BE49-F238E27FC236}">
                <a16:creationId xmlns:a16="http://schemas.microsoft.com/office/drawing/2014/main" id="{8ED26305-A840-4D75-B140-42440E3FD881}"/>
              </a:ext>
            </a:extLst>
          </p:cNvPr>
          <p:cNvSpPr txBox="1">
            <a:spLocks noChangeArrowheads="1"/>
          </p:cNvSpPr>
          <p:nvPr/>
        </p:nvSpPr>
        <p:spPr bwMode="auto">
          <a:xfrm>
            <a:off x="722313" y="2046288"/>
            <a:ext cx="11007725" cy="369252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0099"/>
                </a:solidFill>
                <a:latin typeface="楷体" panose="02010609060101010101" pitchFamily="49" charset="-122"/>
                <a:ea typeface="楷体" panose="02010609060101010101" pitchFamily="49" charset="-122"/>
              </a:rPr>
              <a:t>   </a:t>
            </a:r>
            <a:r>
              <a:rPr lang="en-US" altLang="zh-CN" sz="2800" b="1">
                <a:solidFill>
                  <a:srgbClr val="000099"/>
                </a:solidFill>
                <a:latin typeface="楷体" panose="02010609060101010101" pitchFamily="49" charset="-122"/>
                <a:ea typeface="楷体" panose="02010609060101010101" pitchFamily="49" charset="-122"/>
              </a:rPr>
              <a:t>“让学生产生美的心动是政治教师的重要使命</a:t>
            </a:r>
            <a:r>
              <a:rPr lang="zh-CN" altLang="en-US" sz="2800" b="1">
                <a:solidFill>
                  <a:srgbClr val="000099"/>
                </a:solidFill>
                <a:latin typeface="楷体" panose="02010609060101010101" pitchFamily="49" charset="-122"/>
                <a:ea typeface="楷体" panose="02010609060101010101" pitchFamily="49" charset="-122"/>
              </a:rPr>
              <a:t>。</a:t>
            </a:r>
            <a:r>
              <a:rPr lang="en-US" altLang="zh-CN" sz="2800" b="1">
                <a:solidFill>
                  <a:srgbClr val="000099"/>
                </a:solidFill>
                <a:latin typeface="楷体" panose="02010609060101010101" pitchFamily="49" charset="-122"/>
                <a:ea typeface="楷体" panose="02010609060101010101" pitchFamily="49" charset="-122"/>
              </a:rPr>
              <a:t>”</a:t>
            </a:r>
            <a:r>
              <a:rPr lang="zh-CN" altLang="en-US" sz="2800" b="1">
                <a:latin typeface="楷体" panose="02010609060101010101" pitchFamily="49" charset="-122"/>
                <a:ea typeface="楷体" panose="02010609060101010101" pitchFamily="49" charset="-122"/>
              </a:rPr>
              <a:t>新课程中国特色社会主义思想体系，让我们感受到坚定的</a:t>
            </a:r>
            <a:r>
              <a:rPr lang="zh-CN" altLang="en-US" b="1">
                <a:solidFill>
                  <a:schemeClr val="bg2"/>
                </a:solidFill>
                <a:latin typeface="楷体" panose="02010609060101010101" pitchFamily="49" charset="-122"/>
                <a:ea typeface="楷体" panose="02010609060101010101" pitchFamily="49" charset="-122"/>
              </a:rPr>
              <a:t>政治之美、信仰之美</a:t>
            </a:r>
            <a:r>
              <a:rPr lang="zh-CN" altLang="en-US" sz="2800" b="1">
                <a:latin typeface="楷体" panose="02010609060101010101" pitchFamily="49" charset="-122"/>
                <a:ea typeface="楷体" panose="02010609060101010101" pitchFamily="49" charset="-122"/>
              </a:rPr>
              <a:t>；课程所倡导的生活体验，让我们感受到</a:t>
            </a:r>
            <a:r>
              <a:rPr lang="zh-CN" altLang="en-US" b="1">
                <a:solidFill>
                  <a:schemeClr val="bg2"/>
                </a:solidFill>
                <a:latin typeface="楷体" panose="02010609060101010101" pitchFamily="49" charset="-122"/>
                <a:ea typeface="楷体" panose="02010609060101010101" pitchFamily="49" charset="-122"/>
              </a:rPr>
              <a:t>心智之美、时代之美</a:t>
            </a:r>
            <a:r>
              <a:rPr lang="zh-CN" altLang="en-US" sz="2800" b="1">
                <a:latin typeface="楷体" panose="02010609060101010101" pitchFamily="49" charset="-122"/>
                <a:ea typeface="楷体" panose="02010609060101010101" pitchFamily="49" charset="-122"/>
              </a:rPr>
              <a:t>；课程独特的学理性，给我们带来了</a:t>
            </a:r>
            <a:r>
              <a:rPr lang="zh-CN" altLang="en-US" b="1">
                <a:solidFill>
                  <a:schemeClr val="bg2"/>
                </a:solidFill>
                <a:latin typeface="楷体" panose="02010609060101010101" pitchFamily="49" charset="-122"/>
                <a:ea typeface="楷体" panose="02010609060101010101" pitchFamily="49" charset="-122"/>
              </a:rPr>
              <a:t>真理之美、科学之美</a:t>
            </a:r>
            <a:r>
              <a:rPr lang="zh-CN" altLang="en-US" sz="2800" b="1">
                <a:latin typeface="楷体" panose="02010609060101010101" pitchFamily="49" charset="-122"/>
                <a:ea typeface="楷体" panose="02010609060101010101" pitchFamily="49" charset="-122"/>
              </a:rPr>
              <a:t>；课程中红色经典，让我们感受到先辈们的</a:t>
            </a:r>
            <a:r>
              <a:rPr lang="zh-CN" altLang="en-US" b="1">
                <a:solidFill>
                  <a:schemeClr val="bg2"/>
                </a:solidFill>
                <a:latin typeface="楷体" panose="02010609060101010101" pitchFamily="49" charset="-122"/>
                <a:ea typeface="楷体" panose="02010609060101010101" pitchFamily="49" charset="-122"/>
              </a:rPr>
              <a:t>奋斗之美、壮烈之美</a:t>
            </a:r>
            <a:r>
              <a:rPr lang="zh-CN" altLang="en-US" sz="2800" b="1">
                <a:latin typeface="楷体" panose="02010609060101010101" pitchFamily="49" charset="-122"/>
                <a:ea typeface="楷体" panose="02010609060101010101" pitchFamily="49" charset="-122"/>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7">
            <a:extLst>
              <a:ext uri="{FF2B5EF4-FFF2-40B4-BE49-F238E27FC236}">
                <a16:creationId xmlns:a16="http://schemas.microsoft.com/office/drawing/2014/main" id="{A47D947F-C07F-4783-93A3-EBC44D1458E5}"/>
              </a:ext>
            </a:extLst>
          </p:cNvPr>
          <p:cNvSpPr txBox="1">
            <a:spLocks noChangeArrowheads="1"/>
          </p:cNvSpPr>
          <p:nvPr/>
        </p:nvSpPr>
        <p:spPr bwMode="auto">
          <a:xfrm>
            <a:off x="676275" y="481013"/>
            <a:ext cx="10677525"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黑体" panose="02010609060101010101" pitchFamily="49" charset="-122"/>
                <a:ea typeface="黑体" panose="02010609060101010101" pitchFamily="49" charset="-122"/>
              </a:rPr>
              <a:t> </a:t>
            </a:r>
            <a:r>
              <a:rPr lang="zh-CN" altLang="en-US" sz="3600" b="1">
                <a:solidFill>
                  <a:schemeClr val="bg2"/>
                </a:solidFill>
                <a:latin typeface="微软雅黑" panose="020B0503020204020204" pitchFamily="34" charset="-122"/>
                <a:ea typeface="黑体" panose="02010609060101010101" pitchFamily="49" charset="-122"/>
              </a:rPr>
              <a:t>思想政治课程审美课堂的实践路径</a:t>
            </a:r>
          </a:p>
          <a:p>
            <a:pPr algn="ctr" eaLnBrk="1" fontAlgn="base" latinLnBrk="0" hangingPunct="1">
              <a:lnSpc>
                <a:spcPct val="150000"/>
              </a:lnSpc>
              <a:spcBef>
                <a:spcPct val="0"/>
              </a:spcBef>
              <a:buFont typeface="Arial" panose="020B0604020202020204" pitchFamily="34" charset="0"/>
              <a:buNone/>
            </a:pPr>
            <a:r>
              <a:rPr lang="zh-CN" altLang="en-US" b="1">
                <a:latin typeface="仿宋" panose="02010609060101010101" pitchFamily="49" charset="-122"/>
                <a:ea typeface="楷体" panose="02010609060101010101" pitchFamily="49" charset="-122"/>
              </a:rPr>
              <a:t>葛淦云</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楷体" panose="02010609060101010101" pitchFamily="49" charset="-122"/>
              </a:rPr>
              <a:t>一、思想政治课程审美课堂的基本特征</a:t>
            </a:r>
          </a:p>
          <a:p>
            <a:pPr algn="ctr" eaLnBrk="1" fontAlgn="base" latinLnBrk="0" hangingPunct="1">
              <a:lnSpc>
                <a:spcPct val="150000"/>
              </a:lnSpc>
              <a:spcBef>
                <a:spcPct val="0"/>
              </a:spcBef>
              <a:buFont typeface="Arial" panose="020B0604020202020204" pitchFamily="34" charset="0"/>
              <a:buNone/>
            </a:pPr>
            <a:r>
              <a:rPr lang="zh-CN" altLang="en-US" sz="2800" b="1">
                <a:solidFill>
                  <a:schemeClr val="hlink"/>
                </a:solidFill>
                <a:latin typeface="仿宋" panose="02010609060101010101" pitchFamily="49" charset="-122"/>
                <a:ea typeface="仿宋" panose="02010609060101010101" pitchFamily="49" charset="-122"/>
              </a:rPr>
              <a:t>1.坚定的政治立场：明成就，增自信之美</a:t>
            </a:r>
          </a:p>
          <a:p>
            <a:pPr algn="ctr" eaLnBrk="1" fontAlgn="base" latinLnBrk="0" hangingPunct="1">
              <a:lnSpc>
                <a:spcPct val="150000"/>
              </a:lnSpc>
              <a:spcBef>
                <a:spcPct val="0"/>
              </a:spcBef>
              <a:buFont typeface="Arial" panose="020B0604020202020204" pitchFamily="34" charset="0"/>
              <a:buNone/>
            </a:pPr>
            <a:r>
              <a:rPr lang="zh-CN" altLang="en-US" sz="2800" b="1">
                <a:solidFill>
                  <a:schemeClr val="hlink"/>
                </a:solidFill>
                <a:latin typeface="仿宋" panose="02010609060101010101" pitchFamily="49" charset="-122"/>
                <a:ea typeface="仿宋" panose="02010609060101010101" pitchFamily="49" charset="-122"/>
              </a:rPr>
              <a:t>2.深刻的审美体验：融生活，启心智之美</a:t>
            </a:r>
          </a:p>
          <a:p>
            <a:pPr algn="ctr" eaLnBrk="1" fontAlgn="base" latinLnBrk="0" hangingPunct="1">
              <a:lnSpc>
                <a:spcPct val="150000"/>
              </a:lnSpc>
              <a:spcBef>
                <a:spcPct val="0"/>
              </a:spcBef>
              <a:buFont typeface="Arial" panose="020B0604020202020204" pitchFamily="34" charset="0"/>
              <a:buNone/>
            </a:pPr>
            <a:r>
              <a:rPr lang="zh-CN" altLang="en-US" sz="2800" b="1">
                <a:solidFill>
                  <a:schemeClr val="hlink"/>
                </a:solidFill>
                <a:latin typeface="楷体" panose="02010609060101010101" pitchFamily="49" charset="-122"/>
                <a:ea typeface="仿宋" panose="02010609060101010101" pitchFamily="49" charset="-122"/>
              </a:rPr>
              <a:t>3.独特的学理逻辑：悟原理，循规律之美</a:t>
            </a:r>
          </a:p>
          <a:p>
            <a:pPr algn="ctr" eaLnBrk="1" fontAlgn="base" latinLnBrk="0" hangingPunct="1">
              <a:lnSpc>
                <a:spcPct val="150000"/>
              </a:lnSpc>
              <a:spcBef>
                <a:spcPct val="0"/>
              </a:spcBef>
              <a:buFont typeface="Arial" panose="020B0604020202020204" pitchFamily="34" charset="0"/>
              <a:buNone/>
            </a:pPr>
            <a:r>
              <a:rPr lang="zh-CN" altLang="en-US" sz="2800" b="1">
                <a:solidFill>
                  <a:schemeClr val="hlink"/>
                </a:solidFill>
                <a:latin typeface="楷体" panose="02010609060101010101" pitchFamily="49" charset="-122"/>
                <a:ea typeface="仿宋" panose="02010609060101010101" pitchFamily="49" charset="-122"/>
              </a:rPr>
              <a:t>4.多样的红色经典：学历史，添动力之美</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7">
            <a:extLst>
              <a:ext uri="{FF2B5EF4-FFF2-40B4-BE49-F238E27FC236}">
                <a16:creationId xmlns:a16="http://schemas.microsoft.com/office/drawing/2014/main" id="{86C6550E-4EF5-434D-BFF9-9C3322C0819D}"/>
              </a:ext>
            </a:extLst>
          </p:cNvPr>
          <p:cNvSpPr txBox="1">
            <a:spLocks noChangeArrowheads="1"/>
          </p:cNvSpPr>
          <p:nvPr/>
        </p:nvSpPr>
        <p:spPr bwMode="auto">
          <a:xfrm>
            <a:off x="287338" y="333375"/>
            <a:ext cx="1170940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黑体" panose="02010609060101010101" pitchFamily="49" charset="-122"/>
                <a:ea typeface="黑体" panose="02010609060101010101" pitchFamily="49" charset="-122"/>
              </a:rPr>
              <a:t> </a:t>
            </a:r>
            <a:r>
              <a:rPr lang="zh-CN" altLang="en-US" sz="3600" b="1">
                <a:solidFill>
                  <a:schemeClr val="bg2"/>
                </a:solidFill>
                <a:latin typeface="黑体" panose="02010609060101010101" pitchFamily="49" charset="-122"/>
                <a:ea typeface="黑体" panose="02010609060101010101" pitchFamily="49" charset="-122"/>
              </a:rPr>
              <a:t>思想政治课程审美课堂的实践路径</a:t>
            </a:r>
          </a:p>
          <a:p>
            <a:pPr algn="ctr" eaLnBrk="1" fontAlgn="base" latinLnBrk="0" hangingPunct="1">
              <a:lnSpc>
                <a:spcPct val="150000"/>
              </a:lnSpc>
              <a:spcBef>
                <a:spcPct val="0"/>
              </a:spcBef>
              <a:buFont typeface="Arial" panose="020B0604020202020204" pitchFamily="34" charset="0"/>
              <a:buNone/>
            </a:pPr>
            <a:r>
              <a:rPr lang="zh-CN" altLang="en-US" b="1">
                <a:latin typeface="仿宋" panose="02010609060101010101" pitchFamily="49" charset="-122"/>
                <a:ea typeface="楷体" panose="02010609060101010101" pitchFamily="49" charset="-122"/>
              </a:rPr>
              <a:t>葛淦云</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楷体" panose="02010609060101010101" pitchFamily="49" charset="-122"/>
              </a:rPr>
              <a:t>二、思想政治课程审美课堂的建构路径</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1.用生活情境渲染美</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2.用经典思想启迪美</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3.用红色文化演绎美</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4.用教师行为示范美</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文本框 4">
            <a:extLst>
              <a:ext uri="{FF2B5EF4-FFF2-40B4-BE49-F238E27FC236}">
                <a16:creationId xmlns:a16="http://schemas.microsoft.com/office/drawing/2014/main" id="{71EED0AE-2075-4BBB-BAFE-67B2130B3C10}"/>
              </a:ext>
            </a:extLst>
          </p:cNvPr>
          <p:cNvSpPr txBox="1">
            <a:spLocks noChangeArrowheads="1"/>
          </p:cNvSpPr>
          <p:nvPr/>
        </p:nvSpPr>
        <p:spPr bwMode="auto">
          <a:xfrm>
            <a:off x="839788" y="361950"/>
            <a:ext cx="4271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3.</a:t>
            </a:r>
            <a:r>
              <a:rPr lang="zh-CN" altLang="en-US" sz="4400" b="1">
                <a:solidFill>
                  <a:srgbClr val="FF0000"/>
                </a:solidFill>
                <a:latin typeface="楷体" panose="02010609060101010101" pitchFamily="49" charset="-122"/>
                <a:ea typeface="楷体" panose="02010609060101010101" pitchFamily="49" charset="-122"/>
              </a:rPr>
              <a:t>视角要新颖</a:t>
            </a:r>
          </a:p>
        </p:txBody>
      </p:sp>
      <p:sp>
        <p:nvSpPr>
          <p:cNvPr id="65539" name="文本框 1">
            <a:extLst>
              <a:ext uri="{FF2B5EF4-FFF2-40B4-BE49-F238E27FC236}">
                <a16:creationId xmlns:a16="http://schemas.microsoft.com/office/drawing/2014/main" id="{35B8D067-FA97-4EBC-AC3F-C153E53AD276}"/>
              </a:ext>
            </a:extLst>
          </p:cNvPr>
          <p:cNvSpPr txBox="1"/>
          <p:nvPr/>
        </p:nvSpPr>
        <p:spPr>
          <a:xfrm>
            <a:off x="366713" y="1922463"/>
            <a:ext cx="11091862" cy="3272050"/>
          </a:xfrm>
          <a:prstGeom prst="rect">
            <a:avLst/>
          </a:prstGeom>
          <a:noFill/>
          <a:ln w="9525">
            <a:noFill/>
          </a:ln>
        </p:spPr>
        <p:txBody>
          <a:bodyPr>
            <a:spAutoFit/>
          </a:bodyPr>
          <a:lstStyle/>
          <a:p>
            <a:pPr eaLnBrk="1" hangingPunct="1">
              <a:lnSpc>
                <a:spcPct val="150000"/>
              </a:lnSpc>
              <a:buFont typeface="Arial" panose="020B0604020202020204" pitchFamily="34" charset="0"/>
              <a:buNone/>
              <a:defRPr/>
            </a:pPr>
            <a:r>
              <a:rPr lang="en-US" altLang="zh-CN" sz="2800" b="1" noProof="1">
                <a:solidFill>
                  <a:srgbClr val="FF4850"/>
                </a:solidFill>
                <a:latin typeface="仿宋" panose="02010609060101010101" pitchFamily="1" charset="-122"/>
                <a:ea typeface="仿宋" panose="02010609060101010101" pitchFamily="1" charset="-122"/>
              </a:rPr>
              <a:t>    </a:t>
            </a:r>
            <a:r>
              <a:rPr lang="zh-CN" altLang="en-US" sz="3200" b="1" noProof="1">
                <a:solidFill>
                  <a:schemeClr val="accent2"/>
                </a:solidFill>
                <a:latin typeface="仿宋" panose="02010609060101010101" pitchFamily="1" charset="-122"/>
                <a:ea typeface="仿宋" panose="02010609060101010101" pitchFamily="1" charset="-122"/>
              </a:rPr>
              <a:t>守正创新：</a:t>
            </a:r>
            <a:r>
              <a:rPr lang="zh-CN" altLang="en-US" sz="3200" b="1" noProof="1">
                <a:latin typeface="仿宋" panose="02010609060101010101" pitchFamily="1" charset="-122"/>
                <a:ea typeface="仿宋" panose="02010609060101010101" pitchFamily="1" charset="-122"/>
              </a:rPr>
              <a:t>在坚持“守正”的基础上力求“出新”。</a:t>
            </a:r>
            <a:r>
              <a:rPr lang="en-US" altLang="zh-CN" sz="3200" b="1" noProof="1">
                <a:latin typeface="仿宋" panose="02010609060101010101" pitchFamily="1" charset="-122"/>
                <a:ea typeface="仿宋" panose="02010609060101010101" pitchFamily="1" charset="-122"/>
              </a:rPr>
              <a:t>       </a:t>
            </a:r>
          </a:p>
          <a:p>
            <a:pPr eaLnBrk="1" hangingPunct="1">
              <a:lnSpc>
                <a:spcPct val="150000"/>
              </a:lnSpc>
              <a:buFont typeface="Arial" panose="020B0604020202020204" pitchFamily="34" charset="0"/>
              <a:buNone/>
              <a:defRPr/>
            </a:pPr>
            <a:r>
              <a:rPr lang="en-US" altLang="zh-CN" sz="3200" b="1" noProof="1">
                <a:latin typeface="仿宋" panose="02010609060101010101" pitchFamily="1" charset="-122"/>
                <a:ea typeface="仿宋" panose="02010609060101010101" pitchFamily="1" charset="-122"/>
              </a:rPr>
              <a:t>    </a:t>
            </a:r>
            <a:r>
              <a:rPr lang="zh-CN" altLang="en-US" sz="3200" b="1"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写论文不是难事。写是次要的，写的时间不会用的太长，重要的是</a:t>
            </a:r>
            <a:r>
              <a:rPr lang="zh-CN" altLang="en-US" sz="40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发现视角，思考现象，构思问题，逐步积累，</a:t>
            </a:r>
            <a:r>
              <a:rPr lang="zh-CN" altLang="en-US" sz="3200" b="1"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以及初稿之后的</a:t>
            </a:r>
            <a:r>
              <a:rPr lang="zh-CN" altLang="en-US" sz="4000" b="1" noProof="1">
                <a:solidFill>
                  <a:schemeClr val="hlink"/>
                </a:solidFill>
                <a:effectLst>
                  <a:outerShdw blurRad="38100" dist="38100" dir="2700000">
                    <a:srgbClr val="000000"/>
                  </a:outerShdw>
                </a:effectLst>
                <a:latin typeface="宋体" panose="02010600030101010101" pitchFamily="2" charset="-122"/>
                <a:ea typeface="宋体" panose="02010600030101010101" pitchFamily="2" charset="-122"/>
                <a:sym typeface="宋体" panose="02010600030101010101" pitchFamily="2" charset="-122"/>
              </a:rPr>
              <a:t>一次次完善与修订。</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文本框 4">
            <a:extLst>
              <a:ext uri="{FF2B5EF4-FFF2-40B4-BE49-F238E27FC236}">
                <a16:creationId xmlns:a16="http://schemas.microsoft.com/office/drawing/2014/main" id="{7EC1D966-E741-4206-890A-B12C78207E58}"/>
              </a:ext>
            </a:extLst>
          </p:cNvPr>
          <p:cNvSpPr txBox="1">
            <a:spLocks noChangeArrowheads="1"/>
          </p:cNvSpPr>
          <p:nvPr/>
        </p:nvSpPr>
        <p:spPr bwMode="auto">
          <a:xfrm>
            <a:off x="463550" y="365125"/>
            <a:ext cx="11014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余晓蓉：</a:t>
            </a:r>
            <a:r>
              <a:rPr lang="zh-CN" altLang="en-US" b="1">
                <a:solidFill>
                  <a:schemeClr val="bg2"/>
                </a:solidFill>
                <a:latin typeface="微软雅黑" panose="020B0503020204020204" pitchFamily="34" charset="-122"/>
                <a:ea typeface="楷体" panose="02010609060101010101" pitchFamily="49" charset="-122"/>
              </a:rPr>
              <a:t>“马克思主义为什么‘行’”教学设计维度探索</a:t>
            </a:r>
            <a:endParaRPr lang="zh-CN" altLang="en-US" b="1">
              <a:solidFill>
                <a:schemeClr val="bg2"/>
              </a:solidFill>
              <a:latin typeface="楷体" panose="02010609060101010101" pitchFamily="49" charset="-122"/>
              <a:ea typeface="楷体" panose="02010609060101010101" pitchFamily="49" charset="-122"/>
            </a:endParaRPr>
          </a:p>
        </p:txBody>
      </p:sp>
      <p:sp>
        <p:nvSpPr>
          <p:cNvPr id="47107" name="文本框 1">
            <a:extLst>
              <a:ext uri="{FF2B5EF4-FFF2-40B4-BE49-F238E27FC236}">
                <a16:creationId xmlns:a16="http://schemas.microsoft.com/office/drawing/2014/main" id="{B2046F24-7B7B-490D-846B-ADAFC1E6B119}"/>
              </a:ext>
            </a:extLst>
          </p:cNvPr>
          <p:cNvSpPr txBox="1">
            <a:spLocks noChangeArrowheads="1"/>
          </p:cNvSpPr>
          <p:nvPr/>
        </p:nvSpPr>
        <p:spPr bwMode="auto">
          <a:xfrm>
            <a:off x="841375" y="1455738"/>
            <a:ext cx="10271125" cy="468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学生在初中《道德与法治》《中国历史》中已经学习过五大社会形态和社会主义初级阶段有关政治知识，高中思政课再若按章节进行重复教学，极易让学生产生“炒冷饭”的重复印象。余老师将</a:t>
            </a:r>
            <a:r>
              <a:rPr lang="zh-CN" altLang="en-US" sz="3600" b="1" dirty="0">
                <a:solidFill>
                  <a:srgbClr val="C00000"/>
                </a:solidFill>
                <a:latin typeface="楷体" panose="02010609060101010101" pitchFamily="49" charset="-122"/>
                <a:ea typeface="楷体" panose="02010609060101010101" pitchFamily="49" charset="-122"/>
              </a:rPr>
              <a:t>“大单元”</a:t>
            </a:r>
            <a:r>
              <a:rPr lang="zh-CN" altLang="en-US" sz="2400" b="1" dirty="0">
                <a:solidFill>
                  <a:srgbClr val="002060"/>
                </a:solidFill>
                <a:latin typeface="楷体" panose="02010609060101010101" pitchFamily="49" charset="-122"/>
                <a:ea typeface="楷体" panose="02010609060101010101" pitchFamily="49" charset="-122"/>
              </a:rPr>
              <a:t>与</a:t>
            </a:r>
            <a:r>
              <a:rPr lang="zh-CN" altLang="en-US" sz="3600" b="1" dirty="0">
                <a:solidFill>
                  <a:srgbClr val="C00000"/>
                </a:solidFill>
                <a:latin typeface="楷体" panose="02010609060101010101" pitchFamily="49" charset="-122"/>
                <a:ea typeface="楷体" panose="02010609060101010101" pitchFamily="49" charset="-122"/>
              </a:rPr>
              <a:t>“议题式教学”</a:t>
            </a:r>
            <a:r>
              <a:rPr lang="zh-CN" altLang="en-US" sz="2400" b="1" dirty="0">
                <a:solidFill>
                  <a:srgbClr val="000099"/>
                </a:solidFill>
                <a:latin typeface="楷体" panose="02010609060101010101" pitchFamily="49" charset="-122"/>
                <a:ea typeface="楷体" panose="02010609060101010101" pitchFamily="49" charset="-122"/>
              </a:rPr>
              <a:t>相结合，更新教学观念，大胆重组教材，以课程核心思想为议题，进行大单元教学设计。通过“多维聚焦、议题统整”的设计策略，以期实现“思想照亮课程，课程领航成长”，展现出新时代思政课教学的</a:t>
            </a:r>
            <a:r>
              <a:rPr lang="zh-CN" altLang="en-US" b="1" dirty="0">
                <a:solidFill>
                  <a:schemeClr val="bg2"/>
                </a:solidFill>
                <a:latin typeface="楷体" panose="02010609060101010101" pitchFamily="49" charset="-122"/>
                <a:ea typeface="楷体" panose="02010609060101010101" pitchFamily="49" charset="-122"/>
              </a:rPr>
              <a:t>新样态和新追求</a:t>
            </a:r>
            <a:r>
              <a:rPr lang="zh-CN" altLang="en-US" sz="2400" b="1" dirty="0">
                <a:solidFill>
                  <a:srgbClr val="000099"/>
                </a:solidFill>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7">
            <a:extLst>
              <a:ext uri="{FF2B5EF4-FFF2-40B4-BE49-F238E27FC236}">
                <a16:creationId xmlns:a16="http://schemas.microsoft.com/office/drawing/2014/main" id="{9A893A53-FA73-4BDE-BB10-FB23496CC30F}"/>
              </a:ext>
            </a:extLst>
          </p:cNvPr>
          <p:cNvSpPr txBox="1">
            <a:spLocks noChangeArrowheads="1"/>
          </p:cNvSpPr>
          <p:nvPr/>
        </p:nvSpPr>
        <p:spPr bwMode="auto">
          <a:xfrm>
            <a:off x="388938" y="469900"/>
            <a:ext cx="11530012"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黑体" panose="02010609060101010101" pitchFamily="49" charset="-122"/>
                <a:ea typeface="黑体" panose="02010609060101010101" pitchFamily="49" charset="-122"/>
              </a:rPr>
              <a:t> </a:t>
            </a:r>
            <a:r>
              <a:rPr lang="zh-CN" altLang="en-US" sz="4400" b="1">
                <a:solidFill>
                  <a:schemeClr val="tx2"/>
                </a:solidFill>
                <a:latin typeface="黑体" panose="02010609060101010101" pitchFamily="49" charset="-122"/>
                <a:ea typeface="黑体" panose="02010609060101010101" pitchFamily="49" charset="-122"/>
              </a:rPr>
              <a:t>“</a:t>
            </a:r>
            <a:r>
              <a:rPr lang="zh-CN" altLang="en-US" sz="4000" b="1">
                <a:solidFill>
                  <a:schemeClr val="bg2"/>
                </a:solidFill>
                <a:latin typeface="黑体" panose="02010609060101010101" pitchFamily="49" charset="-122"/>
                <a:ea typeface="黑体" panose="02010609060101010101" pitchFamily="49" charset="-122"/>
              </a:rPr>
              <a:t>马克思主义为什么‘行’”教学设计维度探索</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 以《中国特色社会主义》大单元教学为例</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余晓蓉  易碧莲</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一、类文对比：彰显“行”的根基</a:t>
            </a:r>
          </a:p>
          <a:p>
            <a:pPr algn="ctr" eaLnBrk="1" fontAlgn="base" latinLnBrk="0" hangingPunct="1">
              <a:lnSpc>
                <a:spcPct val="10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二、经典导航：彰显“行”的要义</a:t>
            </a:r>
          </a:p>
          <a:p>
            <a:pPr algn="ctr" eaLnBrk="1" fontAlgn="base" latinLnBrk="0" hangingPunct="1">
              <a:lnSpc>
                <a:spcPct val="10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三、以史启智：彰显“行”的生命</a:t>
            </a:r>
          </a:p>
          <a:p>
            <a:pPr algn="ctr" eaLnBrk="1" fontAlgn="base" latinLnBrk="0" hangingPunct="1">
              <a:lnSpc>
                <a:spcPct val="10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四、丰硕成果：彰显“行”的价值</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5">
            <a:extLst>
              <a:ext uri="{FF2B5EF4-FFF2-40B4-BE49-F238E27FC236}">
                <a16:creationId xmlns:a16="http://schemas.microsoft.com/office/drawing/2014/main" id="{EED59F5E-BE24-4EC2-A210-F8BBD472F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2554288"/>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矩形 6">
            <a:extLst>
              <a:ext uri="{FF2B5EF4-FFF2-40B4-BE49-F238E27FC236}">
                <a16:creationId xmlns:a16="http://schemas.microsoft.com/office/drawing/2014/main" id="{F42E3743-E0CB-4EF6-9D87-755E1FA3B9D2}"/>
              </a:ext>
            </a:extLst>
          </p:cNvPr>
          <p:cNvSpPr>
            <a:spLocks noChangeArrowheads="1"/>
          </p:cNvSpPr>
          <p:nvPr/>
        </p:nvSpPr>
        <p:spPr bwMode="auto">
          <a:xfrm>
            <a:off x="447675" y="279400"/>
            <a:ext cx="10798175"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黄丽萍：</a:t>
            </a:r>
            <a:r>
              <a:rPr lang="zh-CN" altLang="en-US" sz="3600" b="1">
                <a:solidFill>
                  <a:schemeClr val="bg2"/>
                </a:solidFill>
                <a:latin typeface="微软雅黑" panose="020B0503020204020204" pitchFamily="34" charset="-122"/>
                <a:ea typeface="楷体" panose="02010609060101010101" pitchFamily="49" charset="-122"/>
              </a:rPr>
              <a:t>基于大概念的教学需要理清、厘清、探清</a:t>
            </a:r>
          </a:p>
        </p:txBody>
      </p:sp>
      <p:sp>
        <p:nvSpPr>
          <p:cNvPr id="49156" name="TextBox 7">
            <a:extLst>
              <a:ext uri="{FF2B5EF4-FFF2-40B4-BE49-F238E27FC236}">
                <a16:creationId xmlns:a16="http://schemas.microsoft.com/office/drawing/2014/main" id="{B11E30AF-1BA3-4FDB-8398-C480C3E0044D}"/>
              </a:ext>
            </a:extLst>
          </p:cNvPr>
          <p:cNvSpPr txBox="1">
            <a:spLocks noChangeArrowheads="1"/>
          </p:cNvSpPr>
          <p:nvPr/>
        </p:nvSpPr>
        <p:spPr bwMode="auto">
          <a:xfrm>
            <a:off x="455613" y="1817688"/>
            <a:ext cx="11239500" cy="4522787"/>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0099"/>
                </a:solidFill>
                <a:latin typeface="楷体" panose="02010609060101010101" pitchFamily="49" charset="-122"/>
                <a:ea typeface="楷体" panose="02010609060101010101" pitchFamily="49" charset="-122"/>
              </a:rPr>
              <a:t>    </a:t>
            </a:r>
            <a:r>
              <a:rPr lang="en-US" altLang="zh-CN" b="1">
                <a:solidFill>
                  <a:srgbClr val="000099"/>
                </a:solidFill>
                <a:latin typeface="楷体" panose="02010609060101010101" pitchFamily="49" charset="-122"/>
                <a:ea typeface="楷体" panose="02010609060101010101" pitchFamily="49" charset="-122"/>
              </a:rPr>
              <a:t> </a:t>
            </a:r>
            <a:r>
              <a:rPr lang="zh-CN" altLang="en-US" b="1">
                <a:solidFill>
                  <a:srgbClr val="000099"/>
                </a:solidFill>
                <a:latin typeface="楷体" panose="02010609060101010101" pitchFamily="49" charset="-122"/>
                <a:ea typeface="楷体" panose="02010609060101010101" pitchFamily="49" charset="-122"/>
              </a:rPr>
              <a:t>1.从认知框架或结构的角度阐述大概念。</a:t>
            </a:r>
          </a:p>
          <a:p>
            <a:pP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   </a:t>
            </a:r>
            <a:r>
              <a:rPr lang="en-US" altLang="zh-CN" b="1">
                <a:solidFill>
                  <a:srgbClr val="000099"/>
                </a:solidFill>
                <a:latin typeface="楷体" panose="02010609060101010101" pitchFamily="49" charset="-122"/>
                <a:ea typeface="楷体" panose="02010609060101010101" pitchFamily="49" charset="-122"/>
              </a:rPr>
              <a:t> </a:t>
            </a:r>
            <a:r>
              <a:rPr lang="zh-CN" altLang="en-US" b="1">
                <a:solidFill>
                  <a:srgbClr val="000099"/>
                </a:solidFill>
                <a:latin typeface="楷体" panose="02010609060101010101" pitchFamily="49" charset="-122"/>
                <a:ea typeface="楷体" panose="02010609060101010101" pitchFamily="49" charset="-122"/>
              </a:rPr>
              <a:t>2.从核心概念的角度阐述大概念</a:t>
            </a:r>
            <a:r>
              <a:rPr lang="zh-CN" altLang="en-US" sz="2800" b="1">
                <a:solidFill>
                  <a:srgbClr val="000099"/>
                </a:solidFill>
                <a:latin typeface="楷体" panose="02010609060101010101" pitchFamily="49" charset="-122"/>
                <a:ea typeface="楷体" panose="02010609060101010101" pitchFamily="49" charset="-122"/>
              </a:rPr>
              <a:t>。</a:t>
            </a:r>
          </a:p>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   </a:t>
            </a:r>
            <a:r>
              <a:rPr lang="en-US" altLang="zh-CN" sz="2800" b="1">
                <a:solidFill>
                  <a:srgbClr val="000099"/>
                </a:solidFill>
                <a:latin typeface="楷体" panose="02010609060101010101" pitchFamily="49" charset="-122"/>
                <a:ea typeface="楷体" panose="02010609060101010101" pitchFamily="49" charset="-122"/>
              </a:rPr>
              <a:t>  </a:t>
            </a:r>
            <a:r>
              <a:rPr lang="zh-CN" altLang="en-US" sz="3600" b="1">
                <a:solidFill>
                  <a:srgbClr val="FF0000"/>
                </a:solidFill>
                <a:latin typeface="楷体" panose="02010609060101010101" pitchFamily="49" charset="-122"/>
                <a:ea typeface="楷体" panose="02010609060101010101" pitchFamily="49" charset="-122"/>
              </a:rPr>
              <a:t>3.大概念教学并不是全新的教学。</a:t>
            </a:r>
            <a:r>
              <a:rPr lang="zh-CN" altLang="en-US" sz="2800" b="1">
                <a:solidFill>
                  <a:srgbClr val="000099"/>
                </a:solidFill>
                <a:latin typeface="楷体" panose="02010609060101010101" pitchFamily="49" charset="-122"/>
                <a:ea typeface="楷体" panose="02010609060101010101" pitchFamily="49" charset="-122"/>
              </a:rPr>
              <a:t>判定教学是否基于</a:t>
            </a:r>
          </a:p>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大概念的关键</a:t>
            </a:r>
            <a:r>
              <a:rPr lang="zh-CN" altLang="en-US" sz="3600" b="1">
                <a:solidFill>
                  <a:srgbClr val="000099"/>
                </a:solidFill>
                <a:latin typeface="楷体" panose="02010609060101010101" pitchFamily="49" charset="-122"/>
                <a:ea typeface="楷体" panose="02010609060101010101" pitchFamily="49" charset="-122"/>
              </a:rPr>
              <a:t>不在于形式，而在于内容，</a:t>
            </a:r>
            <a:r>
              <a:rPr lang="zh-CN" altLang="en-US" sz="2800" b="1">
                <a:solidFill>
                  <a:srgbClr val="000099"/>
                </a:solidFill>
                <a:latin typeface="楷体" panose="02010609060101010101" pitchFamily="49" charset="-122"/>
                <a:ea typeface="楷体" panose="02010609060101010101" pitchFamily="49" charset="-122"/>
              </a:rPr>
              <a:t>在于是否关注学生对知识的建构、对本质的理解，是否关注学生解决问题的能力、学生思维的发展和创新。</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文本框 3">
            <a:extLst>
              <a:ext uri="{FF2B5EF4-FFF2-40B4-BE49-F238E27FC236}">
                <a16:creationId xmlns:a16="http://schemas.microsoft.com/office/drawing/2014/main" id="{3789BB94-1E92-4798-AA37-E1604A66E116}"/>
              </a:ext>
            </a:extLst>
          </p:cNvPr>
          <p:cNvSpPr txBox="1">
            <a:spLocks noChangeArrowheads="1"/>
          </p:cNvSpPr>
          <p:nvPr/>
        </p:nvSpPr>
        <p:spPr bwMode="auto">
          <a:xfrm>
            <a:off x="568325" y="127000"/>
            <a:ext cx="3090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0070C0"/>
                </a:solidFill>
                <a:latin typeface="楷体" panose="02010609060101010101" pitchFamily="49" charset="-122"/>
                <a:ea typeface="楷体" panose="02010609060101010101" pitchFamily="49" charset="-122"/>
              </a:rPr>
              <a:t>·题目·</a:t>
            </a:r>
          </a:p>
        </p:txBody>
      </p:sp>
      <p:sp>
        <p:nvSpPr>
          <p:cNvPr id="25603" name="文本框 1">
            <a:extLst>
              <a:ext uri="{FF2B5EF4-FFF2-40B4-BE49-F238E27FC236}">
                <a16:creationId xmlns:a16="http://schemas.microsoft.com/office/drawing/2014/main" id="{20F6EEFD-AE99-478E-BC68-25ECF4C2B3AF}"/>
              </a:ext>
            </a:extLst>
          </p:cNvPr>
          <p:cNvSpPr txBox="1"/>
          <p:nvPr/>
        </p:nvSpPr>
        <p:spPr>
          <a:xfrm>
            <a:off x="872197" y="1235075"/>
            <a:ext cx="10380003" cy="5076825"/>
          </a:xfrm>
          <a:prstGeom prst="rect">
            <a:avLst/>
          </a:prstGeom>
          <a:noFill/>
          <a:ln w="9525">
            <a:noFill/>
          </a:ln>
        </p:spPr>
        <p:txBody>
          <a:bodyPr wrap="square">
            <a:spAutoFit/>
          </a:bodyPr>
          <a:lstStyle/>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如何培养学生的创造性</a:t>
            </a: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a:t>
            </a:r>
            <a:endParaRPr lang="zh-CN" altLang="en-US" sz="2400" noProof="1">
              <a:effectLst>
                <a:outerShdw blurRad="38100" dist="38100" dir="2700000">
                  <a:srgbClr val="FFFFFF"/>
                </a:outerShdw>
              </a:effectLst>
              <a:latin typeface="宋体" panose="02010600030101010101" pitchFamily="2" charset="-122"/>
              <a:ea typeface="宋体" panose="02010600030101010101" pitchFamily="2" charset="-122"/>
            </a:endParaRP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r>
              <a:rPr lang="en-US" altLang="zh-CN" sz="28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r>
              <a:rPr lang="en-US" altLang="zh-CN" sz="2800" noProof="1">
                <a:solidFill>
                  <a:srgbClr val="00B050"/>
                </a:solidFill>
                <a:effectLst>
                  <a:outerShdw blurRad="38100" dist="38100" dir="2700000">
                    <a:srgbClr val="000000"/>
                  </a:outerShdw>
                </a:effectLst>
                <a:latin typeface="Arial" panose="020B0604020202020204" pitchFamily="34" charset="0"/>
                <a:ea typeface="楷体_GB2312" pitchFamily="1" charset="-122"/>
                <a:sym typeface="宋体" panose="02010600030101010101" pitchFamily="2" charset="-122"/>
              </a:rPr>
              <a:t> </a:t>
            </a:r>
            <a:r>
              <a:rPr lang="zh-CN" altLang="en-US" sz="28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政治课教学中学生创造力的“三不唯”</a:t>
            </a:r>
            <a:endParaRPr lang="zh-CN" altLang="en-US" sz="28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浅议新形势下政治教师素质的提高→→</a:t>
            </a:r>
            <a:endParaRPr lang="zh-CN" altLang="en-US" sz="2400" noProof="1">
              <a:effectLst>
                <a:outerShdw blurRad="38100" dist="38100" dir="2700000">
                  <a:srgbClr val="FFFFFF"/>
                </a:outerShdw>
              </a:effectLst>
              <a:latin typeface="宋体" panose="02010600030101010101" pitchFamily="2" charset="-122"/>
              <a:ea typeface="宋体" panose="02010600030101010101" pitchFamily="2"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en-US" altLang="zh-CN"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en-US" altLang="zh-CN" sz="28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zh-CN" altLang="en-US" sz="2800" b="1" noProof="1">
                <a:solidFill>
                  <a:srgbClr val="00B050"/>
                </a:solidFill>
                <a:effectLst>
                  <a:outerShdw blurRad="38100" dist="38100" dir="2700000">
                    <a:srgbClr val="000000"/>
                  </a:outerShdw>
                </a:effectLst>
                <a:latin typeface="Arial" panose="020B0604020202020204" pitchFamily="34" charset="0"/>
                <a:ea typeface="楷体" panose="02010609060101010101" pitchFamily="1" charset="-122"/>
                <a:sym typeface="宋体" panose="02010600030101010101" pitchFamily="2" charset="-122"/>
              </a:rPr>
              <a:t>教学反思：教师专业成长的智慧引领</a:t>
            </a:r>
            <a:endParaRPr lang="zh-CN" altLang="en-US" sz="2800" b="1" noProof="1">
              <a:solidFill>
                <a:srgbClr val="00B050"/>
              </a:solidFill>
              <a:effectLst>
                <a:outerShdw blurRad="38100" dist="38100" dir="2700000">
                  <a:srgbClr val="000000"/>
                </a:outerShdw>
              </a:effectLst>
              <a:latin typeface="Arial" panose="020B0604020202020204" pitchFamily="34" charset="0"/>
              <a:ea typeface="楷体" panose="02010609060101010101" pitchFamily="1"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重视心理健康   推进素质教育→→</a:t>
            </a:r>
          </a:p>
          <a:p>
            <a:pPr eaLnBrk="1" hangingPunct="1">
              <a:lnSpc>
                <a:spcPct val="150000"/>
              </a:lnSpc>
              <a:buFont typeface="Arial" panose="020B0604020202020204" pitchFamily="34" charset="0"/>
              <a:buNone/>
              <a:defRPr/>
            </a:pPr>
            <a:r>
              <a:rPr lang="zh-CN" altLang="en-US" sz="32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en-US" altLang="zh-CN" sz="32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zh-CN" altLang="en-US" sz="32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zh-CN" altLang="en-US" sz="32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心理健康训练三部曲</a:t>
            </a:r>
            <a:endParaRPr lang="zh-CN" altLang="en-US" sz="3200" noProof="1">
              <a:solidFill>
                <a:srgbClr val="00B050"/>
              </a:solidFill>
              <a:latin typeface="楷体" panose="02010609060101010101" pitchFamily="1" charset="-122"/>
              <a:ea typeface="楷体" panose="02010609060101010101" pitchFamily="1"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江南学校小记→→</a:t>
            </a:r>
            <a:r>
              <a:rPr lang="zh-CN" altLang="en-US" sz="24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r>
              <a:rPr lang="en-US" altLang="zh-CN" sz="24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r>
              <a:rPr lang="zh-CN" altLang="en-US" sz="3600" b="1" noProof="1">
                <a:solidFill>
                  <a:srgbClr val="FF000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江南如画</a:t>
            </a:r>
            <a:r>
              <a:rPr lang="en-US" altLang="zh-CN" sz="3600" b="1" noProof="1">
                <a:solidFill>
                  <a:srgbClr val="FF000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  </a:t>
            </a:r>
            <a:r>
              <a:rPr lang="zh-CN" altLang="en-US" sz="3600" b="1" noProof="1">
                <a:solidFill>
                  <a:srgbClr val="FF000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如画江南</a:t>
            </a:r>
            <a:r>
              <a:rPr lang="en-US" altLang="zh-CN" sz="28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a:t>
            </a:r>
            <a:r>
              <a:rPr lang="zh-CN" altLang="en-US" sz="28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记发展中的江南学校</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7">
            <a:extLst>
              <a:ext uri="{FF2B5EF4-FFF2-40B4-BE49-F238E27FC236}">
                <a16:creationId xmlns:a16="http://schemas.microsoft.com/office/drawing/2014/main" id="{B76A36B5-39CA-4ADA-98F3-E14BF28D399B}"/>
              </a:ext>
            </a:extLst>
          </p:cNvPr>
          <p:cNvSpPr txBox="1">
            <a:spLocks noChangeArrowheads="1"/>
          </p:cNvSpPr>
          <p:nvPr/>
        </p:nvSpPr>
        <p:spPr bwMode="auto">
          <a:xfrm>
            <a:off x="217488" y="915988"/>
            <a:ext cx="11757025"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黑体" panose="02010609060101010101" pitchFamily="49" charset="-122"/>
                <a:ea typeface="黑体" panose="02010609060101010101" pitchFamily="49" charset="-122"/>
              </a:rPr>
              <a:t> </a:t>
            </a:r>
            <a:r>
              <a:rPr lang="zh-CN" altLang="en-US" sz="4400" b="1">
                <a:latin typeface="微软雅黑" panose="020B0503020204020204" pitchFamily="34" charset="-122"/>
                <a:ea typeface="楷体" panose="02010609060101010101" pitchFamily="49" charset="-122"/>
              </a:rPr>
              <a:t>基于大概念的教学需要理清、厘清、探清</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黄丽萍</a:t>
            </a:r>
          </a:p>
          <a:p>
            <a:pP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      一、理清什么是学科大概念</a:t>
            </a:r>
          </a:p>
          <a:p>
            <a:pP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      二、厘清基于大概念的教学</a:t>
            </a:r>
          </a:p>
          <a:p>
            <a:pP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      三、探清基于大概念的教学路径</a:t>
            </a:r>
          </a:p>
          <a:p>
            <a:pPr eaLnBrk="1" fontAlgn="base" latinLnBrk="0" hangingPunct="1">
              <a:lnSpc>
                <a:spcPct val="10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7">
            <a:extLst>
              <a:ext uri="{FF2B5EF4-FFF2-40B4-BE49-F238E27FC236}">
                <a16:creationId xmlns:a16="http://schemas.microsoft.com/office/drawing/2014/main" id="{6D25343C-352B-456E-9853-DB8327C26AF2}"/>
              </a:ext>
            </a:extLst>
          </p:cNvPr>
          <p:cNvSpPr txBox="1">
            <a:spLocks noChangeArrowheads="1"/>
          </p:cNvSpPr>
          <p:nvPr/>
        </p:nvSpPr>
        <p:spPr bwMode="auto">
          <a:xfrm>
            <a:off x="815926" y="253218"/>
            <a:ext cx="11109374" cy="58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dirty="0">
                <a:solidFill>
                  <a:srgbClr val="000099"/>
                </a:solidFill>
                <a:latin typeface="黑体" panose="02010609060101010101" pitchFamily="49" charset="-122"/>
                <a:ea typeface="黑体" panose="02010609060101010101" pitchFamily="49" charset="-122"/>
              </a:rPr>
              <a:t> </a:t>
            </a:r>
            <a:r>
              <a:rPr lang="zh-CN" altLang="en-US" sz="3600" b="1" dirty="0">
                <a:solidFill>
                  <a:schemeClr val="bg2"/>
                </a:solidFill>
                <a:latin typeface="黑体" panose="02010609060101010101" pitchFamily="49" charset="-122"/>
                <a:ea typeface="黑体" panose="02010609060101010101" pitchFamily="49" charset="-122"/>
              </a:rPr>
              <a:t>议题式教学课堂实施五线谱</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杨婉丽</a:t>
            </a:r>
          </a:p>
          <a:p>
            <a:pPr algn="ctr" eaLnBrk="1" fontAlgn="base" latinLnBrk="0" hangingPunct="1">
              <a:lnSpc>
                <a:spcPct val="150000"/>
              </a:lnSpc>
              <a:spcBef>
                <a:spcPct val="0"/>
              </a:spcBef>
              <a:buFont typeface="Arial" panose="020B0604020202020204" pitchFamily="34" charset="0"/>
              <a:buNone/>
            </a:pPr>
            <a:r>
              <a:rPr lang="zh-CN" altLang="en-US" sz="3600" b="1" dirty="0">
                <a:solidFill>
                  <a:schemeClr val="hlink"/>
                </a:solidFill>
                <a:latin typeface="楷体" panose="02010609060101010101" pitchFamily="49" charset="-122"/>
                <a:ea typeface="仿宋" panose="02010609060101010101" pitchFamily="49" charset="-122"/>
              </a:rPr>
              <a:t>一、环环相扣的议题线</a:t>
            </a:r>
            <a:endParaRPr lang="en-US" altLang="zh-CN" sz="3600"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3600" b="1" dirty="0">
                <a:solidFill>
                  <a:schemeClr val="hlink"/>
                </a:solidFill>
                <a:latin typeface="楷体" panose="02010609060101010101" pitchFamily="49" charset="-122"/>
                <a:ea typeface="仿宋" panose="02010609060101010101" pitchFamily="49" charset="-122"/>
              </a:rPr>
              <a:t>二、丰富多彩的情境线</a:t>
            </a:r>
            <a:endParaRPr lang="en-US" altLang="zh-CN" sz="3600"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3600" b="1" dirty="0">
                <a:solidFill>
                  <a:schemeClr val="hlink"/>
                </a:solidFill>
                <a:latin typeface="楷体" panose="02010609060101010101" pitchFamily="49" charset="-122"/>
                <a:ea typeface="仿宋" panose="02010609060101010101" pitchFamily="49" charset="-122"/>
              </a:rPr>
              <a:t>三、问题驱动的任务线</a:t>
            </a:r>
            <a:endParaRPr lang="en-US" altLang="zh-CN" sz="3600"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sz="3600" b="1" dirty="0">
                <a:solidFill>
                  <a:schemeClr val="hlink"/>
                </a:solidFill>
                <a:latin typeface="楷体" panose="02010609060101010101" pitchFamily="49" charset="-122"/>
                <a:ea typeface="仿宋" panose="02010609060101010101" pitchFamily="49" charset="-122"/>
              </a:rPr>
              <a:t>四、形式多样的活动线</a:t>
            </a:r>
            <a:endParaRPr lang="en-US" altLang="zh-CN" sz="3600"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sz="3600" b="1" dirty="0">
                <a:solidFill>
                  <a:schemeClr val="hlink"/>
                </a:solidFill>
                <a:latin typeface="楷体" panose="02010609060101010101" pitchFamily="49" charset="-122"/>
                <a:ea typeface="仿宋" panose="02010609060101010101" pitchFamily="49" charset="-122"/>
              </a:rPr>
              <a:t>五、重点突出的知识线</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7">
            <a:extLst>
              <a:ext uri="{FF2B5EF4-FFF2-40B4-BE49-F238E27FC236}">
                <a16:creationId xmlns:a16="http://schemas.microsoft.com/office/drawing/2014/main" id="{6D25343C-352B-456E-9853-DB8327C26AF2}"/>
              </a:ext>
            </a:extLst>
          </p:cNvPr>
          <p:cNvSpPr txBox="1">
            <a:spLocks noChangeArrowheads="1"/>
          </p:cNvSpPr>
          <p:nvPr/>
        </p:nvSpPr>
        <p:spPr bwMode="auto">
          <a:xfrm>
            <a:off x="773723" y="534572"/>
            <a:ext cx="11151577" cy="533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dirty="0">
                <a:solidFill>
                  <a:srgbClr val="000099"/>
                </a:solidFill>
                <a:latin typeface="黑体" panose="02010609060101010101" pitchFamily="49" charset="-122"/>
                <a:ea typeface="黑体" panose="02010609060101010101" pitchFamily="49" charset="-122"/>
              </a:rPr>
              <a:t> </a:t>
            </a:r>
            <a:r>
              <a:rPr lang="zh-CN" altLang="en-US" sz="3600" b="1" dirty="0">
                <a:solidFill>
                  <a:schemeClr val="bg2"/>
                </a:solidFill>
                <a:latin typeface="黑体" panose="02010609060101010101" pitchFamily="49" charset="-122"/>
                <a:ea typeface="黑体" panose="02010609060101010101" pitchFamily="49" charset="-122"/>
              </a:rPr>
              <a:t>“思政</a:t>
            </a:r>
            <a:r>
              <a:rPr lang="en-US" altLang="zh-CN" sz="3600" b="1" dirty="0">
                <a:solidFill>
                  <a:schemeClr val="bg2"/>
                </a:solidFill>
                <a:latin typeface="黑体" panose="02010609060101010101" pitchFamily="49" charset="-122"/>
                <a:ea typeface="黑体" panose="02010609060101010101" pitchFamily="49" charset="-122"/>
              </a:rPr>
              <a:t>+</a:t>
            </a:r>
            <a:r>
              <a:rPr lang="zh-CN" altLang="en-US" sz="3600" b="1" dirty="0">
                <a:solidFill>
                  <a:schemeClr val="bg2"/>
                </a:solidFill>
                <a:latin typeface="黑体" panose="02010609060101010101" pitchFamily="49" charset="-122"/>
                <a:ea typeface="黑体" panose="02010609060101010101" pitchFamily="49" charset="-122"/>
              </a:rPr>
              <a:t>”跨学科融合教学实施路径</a:t>
            </a:r>
          </a:p>
          <a:p>
            <a:pPr algn="ctr" eaLnBrk="1" fontAlgn="base" latinLnBrk="0" hangingPunct="1">
              <a:lnSpc>
                <a:spcPct val="150000"/>
              </a:lnSpc>
              <a:spcBef>
                <a:spcPct val="0"/>
              </a:spcBef>
              <a:buFont typeface="Arial" panose="020B0604020202020204" pitchFamily="34" charset="0"/>
              <a:buNone/>
            </a:pPr>
            <a:r>
              <a:rPr lang="zh-CN" altLang="en-US" sz="2800" b="1" dirty="0">
                <a:solidFill>
                  <a:srgbClr val="000099"/>
                </a:solidFill>
                <a:latin typeface="楷体" panose="02010609060101010101" pitchFamily="49" charset="-122"/>
                <a:ea typeface="楷体" panose="02010609060101010101" pitchFamily="49" charset="-122"/>
              </a:rPr>
              <a:t>祁 萍  蔡 燕</a:t>
            </a:r>
            <a:endParaRPr lang="en-US" altLang="zh-CN" sz="2800" b="1" dirty="0">
              <a:solidFill>
                <a:srgbClr val="000099"/>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b="1" dirty="0">
                <a:solidFill>
                  <a:schemeClr val="hlink"/>
                </a:solidFill>
                <a:latin typeface="楷体" panose="02010609060101010101" pitchFamily="49" charset="-122"/>
                <a:ea typeface="仿宋" panose="02010609060101010101" pitchFamily="49" charset="-122"/>
              </a:rPr>
              <a:t>一、基于核心素养培育点，把握跨学科教学主旨</a:t>
            </a:r>
            <a:endParaRPr lang="en-US" altLang="zh-CN"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b="1" dirty="0">
                <a:solidFill>
                  <a:schemeClr val="hlink"/>
                </a:solidFill>
                <a:latin typeface="楷体" panose="02010609060101010101" pitchFamily="49" charset="-122"/>
                <a:ea typeface="仿宋" panose="02010609060101010101" pitchFamily="49" charset="-122"/>
              </a:rPr>
              <a:t>二、基于学科内容联结点，确定跨学科学习主题</a:t>
            </a:r>
            <a:endParaRPr lang="en-US" altLang="zh-CN"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b="1" dirty="0">
                <a:solidFill>
                  <a:schemeClr val="hlink"/>
                </a:solidFill>
                <a:latin typeface="楷体" panose="02010609060101010101" pitchFamily="49" charset="-122"/>
                <a:ea typeface="仿宋" panose="02010609060101010101" pitchFamily="49" charset="-122"/>
              </a:rPr>
              <a:t>三、基于课程资源融合点，精选跨学科情境素材</a:t>
            </a:r>
            <a:endParaRPr lang="en-US" altLang="zh-CN"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b="1" dirty="0">
                <a:solidFill>
                  <a:schemeClr val="hlink"/>
                </a:solidFill>
                <a:latin typeface="楷体" panose="02010609060101010101" pitchFamily="49" charset="-122"/>
                <a:ea typeface="仿宋" panose="02010609060101010101" pitchFamily="49" charset="-122"/>
              </a:rPr>
              <a:t>四、基于学生兴趣着力点，创设跨学科学习活动</a:t>
            </a:r>
            <a:endParaRPr lang="en-US" altLang="zh-CN" b="1" dirty="0">
              <a:solidFill>
                <a:schemeClr val="hlink"/>
              </a:solidFill>
              <a:latin typeface="楷体" panose="02010609060101010101" pitchFamily="49" charset="-122"/>
              <a:ea typeface="仿宋" panose="02010609060101010101" pitchFamily="49" charset="-122"/>
            </a:endParaRPr>
          </a:p>
          <a:p>
            <a:pPr algn="ctr" eaLnBrk="1" fontAlgn="base" latinLnBrk="0" hangingPunct="1">
              <a:lnSpc>
                <a:spcPct val="150000"/>
              </a:lnSpc>
              <a:spcBef>
                <a:spcPct val="0"/>
              </a:spcBef>
              <a:buNone/>
            </a:pPr>
            <a:r>
              <a:rPr lang="zh-CN" altLang="en-US" b="1" dirty="0">
                <a:solidFill>
                  <a:schemeClr val="hlink"/>
                </a:solidFill>
                <a:latin typeface="楷体" panose="02010609060101010101" pitchFamily="49" charset="-122"/>
                <a:ea typeface="仿宋" panose="02010609060101010101" pitchFamily="49" charset="-122"/>
              </a:rPr>
              <a:t>五、基于学业质量生长点，设计跨学科教学评价</a:t>
            </a:r>
          </a:p>
        </p:txBody>
      </p:sp>
    </p:spTree>
    <p:extLst>
      <p:ext uri="{BB962C8B-B14F-4D97-AF65-F5344CB8AC3E}">
        <p14:creationId xmlns:p14="http://schemas.microsoft.com/office/powerpoint/2010/main" val="4165741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7">
            <a:extLst>
              <a:ext uri="{FF2B5EF4-FFF2-40B4-BE49-F238E27FC236}">
                <a16:creationId xmlns:a16="http://schemas.microsoft.com/office/drawing/2014/main" id="{6D25343C-352B-456E-9853-DB8327C26AF2}"/>
              </a:ext>
            </a:extLst>
          </p:cNvPr>
          <p:cNvSpPr txBox="1">
            <a:spLocks noChangeArrowheads="1"/>
          </p:cNvSpPr>
          <p:nvPr/>
        </p:nvSpPr>
        <p:spPr bwMode="auto">
          <a:xfrm>
            <a:off x="854075" y="1003300"/>
            <a:ext cx="110712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黑体" panose="02010609060101010101" pitchFamily="49" charset="-122"/>
                <a:ea typeface="黑体" panose="02010609060101010101" pitchFamily="49" charset="-122"/>
              </a:rPr>
              <a:t> </a:t>
            </a:r>
            <a:r>
              <a:rPr lang="zh-CN" altLang="en-US" sz="3600" b="1">
                <a:solidFill>
                  <a:schemeClr val="bg2"/>
                </a:solidFill>
                <a:latin typeface="黑体" panose="02010609060101010101" pitchFamily="49" charset="-122"/>
                <a:ea typeface="黑体" panose="02010609060101010101" pitchFamily="49" charset="-122"/>
              </a:rPr>
              <a:t>“三个一”：凸显思政课立德树人价值</a:t>
            </a:r>
          </a:p>
          <a:p>
            <a:pPr algn="ct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赵 丹</a:t>
            </a:r>
          </a:p>
          <a:p>
            <a:pPr algn="ctr" eaLnBrk="1" fontAlgn="base" latinLnBrk="0" hangingPunct="1">
              <a:lnSpc>
                <a:spcPct val="150000"/>
              </a:lnSpc>
              <a:spcBef>
                <a:spcPct val="0"/>
              </a:spcBef>
              <a:buFont typeface="Arial" panose="020B0604020202020204" pitchFamily="34" charset="0"/>
              <a:buNone/>
            </a:pPr>
            <a:endParaRPr lang="zh-CN" altLang="en-US" sz="2800" b="1">
              <a:solidFill>
                <a:srgbClr val="000099"/>
              </a:solidFill>
              <a:latin typeface="楷体" panose="02010609060101010101" pitchFamily="49" charset="-122"/>
              <a:ea typeface="楷体"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一、“随风潜入夜，润物细无声”，</a:t>
            </a:r>
            <a:r>
              <a:rPr lang="zh-CN" altLang="en-US" b="1">
                <a:solidFill>
                  <a:schemeClr val="bg2"/>
                </a:solidFill>
                <a:latin typeface="楷体" panose="02010609060101010101" pitchFamily="49" charset="-122"/>
                <a:ea typeface="仿宋" panose="02010609060101010101" pitchFamily="49" charset="-122"/>
              </a:rPr>
              <a:t>培养一颗赤子之心</a:t>
            </a:r>
          </a:p>
          <a:p>
            <a:pP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楷体" panose="02010609060101010101" pitchFamily="49" charset="-122"/>
                <a:ea typeface="仿宋" panose="02010609060101010101" pitchFamily="49" charset="-122"/>
              </a:rPr>
              <a:t>二、“学而不思则罔，思而不学则殆”，</a:t>
            </a:r>
            <a:r>
              <a:rPr lang="zh-CN" altLang="en-US" b="1">
                <a:solidFill>
                  <a:schemeClr val="bg2"/>
                </a:solidFill>
                <a:latin typeface="楷体" panose="02010609060101010101" pitchFamily="49" charset="-122"/>
                <a:ea typeface="仿宋" panose="02010609060101010101" pitchFamily="49" charset="-122"/>
              </a:rPr>
              <a:t>培养一种思维方式 </a:t>
            </a:r>
            <a:r>
              <a:rPr lang="zh-CN" altLang="en-US" b="1">
                <a:solidFill>
                  <a:schemeClr val="hlink"/>
                </a:solidFill>
                <a:latin typeface="楷体" panose="02010609060101010101" pitchFamily="49" charset="-122"/>
                <a:ea typeface="仿宋" panose="02010609060101010101" pitchFamily="49" charset="-122"/>
              </a:rPr>
              <a:t>       三、“生无机巧姿，所贵为实践”，</a:t>
            </a:r>
            <a:r>
              <a:rPr lang="zh-CN" altLang="en-US" b="1">
                <a:solidFill>
                  <a:schemeClr val="bg2"/>
                </a:solidFill>
                <a:latin typeface="楷体" panose="02010609060101010101" pitchFamily="49" charset="-122"/>
                <a:ea typeface="仿宋" panose="02010609060101010101" pitchFamily="49" charset="-122"/>
              </a:rPr>
              <a:t>培养一种行动能力</a:t>
            </a:r>
            <a:r>
              <a:rPr lang="zh-CN" altLang="en-US" b="1">
                <a:solidFill>
                  <a:schemeClr val="hlink"/>
                </a:solidFill>
                <a:latin typeface="楷体" panose="02010609060101010101" pitchFamily="49" charset="-122"/>
                <a:ea typeface="仿宋" panose="02010609060101010101" pitchFamily="49" charset="-122"/>
              </a:rPr>
              <a:t>              </a:t>
            </a:r>
          </a:p>
        </p:txBody>
      </p:sp>
    </p:spTree>
    <p:extLst>
      <p:ext uri="{BB962C8B-B14F-4D97-AF65-F5344CB8AC3E}">
        <p14:creationId xmlns:p14="http://schemas.microsoft.com/office/powerpoint/2010/main" val="179437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7">
            <a:extLst>
              <a:ext uri="{FF2B5EF4-FFF2-40B4-BE49-F238E27FC236}">
                <a16:creationId xmlns:a16="http://schemas.microsoft.com/office/drawing/2014/main" id="{768F625E-5B28-4CC1-87CB-33ED4AA72614}"/>
              </a:ext>
            </a:extLst>
          </p:cNvPr>
          <p:cNvSpPr txBox="1">
            <a:spLocks noChangeArrowheads="1"/>
          </p:cNvSpPr>
          <p:nvPr/>
        </p:nvSpPr>
        <p:spPr bwMode="auto">
          <a:xfrm>
            <a:off x="938213" y="433388"/>
            <a:ext cx="10342562"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800" b="1">
                <a:solidFill>
                  <a:srgbClr val="000099"/>
                </a:solidFill>
                <a:latin typeface="黑体" panose="02010609060101010101" pitchFamily="49" charset="-122"/>
                <a:ea typeface="黑体" panose="02010609060101010101" pitchFamily="49" charset="-122"/>
              </a:rPr>
              <a:t> </a:t>
            </a:r>
            <a:r>
              <a:rPr lang="zh-CN" altLang="en-US" sz="4800" b="1">
                <a:solidFill>
                  <a:schemeClr val="bg2"/>
                </a:solidFill>
                <a:latin typeface="微软雅黑" panose="020B0503020204020204" pitchFamily="34" charset="-122"/>
                <a:ea typeface="楷体" panose="02010609060101010101" pitchFamily="49" charset="-122"/>
              </a:rPr>
              <a:t>数说备课新策略</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李春燕</a:t>
            </a:r>
          </a:p>
          <a:p>
            <a:pPr algn="ctr" eaLnBrk="1" fontAlgn="base" latinLnBrk="0" hangingPunct="1">
              <a:lnSpc>
                <a:spcPct val="150000"/>
              </a:lnSpc>
              <a:spcBef>
                <a:spcPct val="0"/>
              </a:spcBef>
              <a:buFont typeface="Arial" panose="020B0604020202020204" pitchFamily="34" charset="0"/>
              <a:buNone/>
            </a:pPr>
            <a:endParaRPr lang="zh-CN" altLang="en-US" sz="3600" b="1">
              <a:solidFill>
                <a:srgbClr val="000099"/>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    </a:t>
            </a:r>
            <a:r>
              <a:rPr lang="zh-CN" altLang="en-US" sz="2800" b="1">
                <a:solidFill>
                  <a:schemeClr val="hlink"/>
                </a:solidFill>
                <a:latin typeface="楷体" panose="02010609060101010101" pitchFamily="49" charset="-122"/>
                <a:ea typeface="仿宋" panose="02010609060101010101" pitchFamily="49" charset="-122"/>
              </a:rPr>
              <a:t> </a:t>
            </a:r>
            <a:r>
              <a:rPr lang="zh-CN" altLang="en-US" sz="3600" b="1">
                <a:solidFill>
                  <a:schemeClr val="hlink"/>
                </a:solidFill>
                <a:latin typeface="楷体" panose="02010609060101010101" pitchFamily="49" charset="-122"/>
                <a:ea typeface="仿宋" panose="02010609060101010101" pitchFamily="49" charset="-122"/>
              </a:rPr>
              <a:t> </a:t>
            </a:r>
            <a:r>
              <a:rPr lang="zh-CN" altLang="en-US" sz="3600" b="1">
                <a:solidFill>
                  <a:schemeClr val="hlink"/>
                </a:solidFill>
                <a:latin typeface="楷体" panose="02010609060101010101" pitchFamily="49" charset="-122"/>
                <a:ea typeface="仿宋" panose="02010609060101010101" pitchFamily="49" charset="-122"/>
                <a:sym typeface="黑体" panose="02010609060101010101" pitchFamily="49" charset="-122"/>
              </a:rPr>
              <a:t>●</a:t>
            </a:r>
            <a:r>
              <a:rPr lang="zh-CN" altLang="en-US" sz="3600" b="1">
                <a:solidFill>
                  <a:schemeClr val="hlink"/>
                </a:solidFill>
                <a:latin typeface="楷体" panose="02010609060101010101" pitchFamily="49" charset="-122"/>
                <a:ea typeface="仿宋" panose="02010609060101010101" pitchFamily="49" charset="-122"/>
              </a:rPr>
              <a:t>一个根本任务    </a:t>
            </a:r>
            <a:r>
              <a:rPr lang="zh-CN" altLang="en-US" sz="3600" b="1">
                <a:solidFill>
                  <a:schemeClr val="hlink"/>
                </a:solidFill>
                <a:latin typeface="楷体" panose="02010609060101010101" pitchFamily="49" charset="-122"/>
                <a:ea typeface="仿宋" panose="02010609060101010101" pitchFamily="49" charset="-122"/>
                <a:sym typeface="黑体" panose="02010609060101010101" pitchFamily="49" charset="-122"/>
              </a:rPr>
              <a:t>●</a:t>
            </a:r>
            <a:r>
              <a:rPr lang="zh-CN" altLang="en-US" sz="3600" b="1">
                <a:solidFill>
                  <a:schemeClr val="hlink"/>
                </a:solidFill>
                <a:latin typeface="楷体" panose="02010609060101010101" pitchFamily="49" charset="-122"/>
                <a:ea typeface="仿宋" panose="02010609060101010101" pitchFamily="49" charset="-122"/>
              </a:rPr>
              <a:t>两个核心要点</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      </a:t>
            </a:r>
            <a:r>
              <a:rPr lang="zh-CN" altLang="en-US" sz="3600" b="1">
                <a:solidFill>
                  <a:schemeClr val="hlink"/>
                </a:solidFill>
                <a:latin typeface="楷体" panose="02010609060101010101" pitchFamily="49" charset="-122"/>
                <a:ea typeface="仿宋" panose="02010609060101010101" pitchFamily="49" charset="-122"/>
                <a:sym typeface="黑体" panose="02010609060101010101" pitchFamily="49" charset="-122"/>
              </a:rPr>
              <a:t>●</a:t>
            </a:r>
            <a:r>
              <a:rPr lang="zh-CN" altLang="en-US" sz="3600" b="1">
                <a:solidFill>
                  <a:schemeClr val="hlink"/>
                </a:solidFill>
                <a:latin typeface="楷体" panose="02010609060101010101" pitchFamily="49" charset="-122"/>
                <a:ea typeface="仿宋" panose="02010609060101010101" pitchFamily="49" charset="-122"/>
              </a:rPr>
              <a:t>三项基本原则    </a:t>
            </a:r>
            <a:r>
              <a:rPr lang="zh-CN" altLang="en-US" sz="3600" b="1">
                <a:solidFill>
                  <a:schemeClr val="hlink"/>
                </a:solidFill>
                <a:latin typeface="楷体" panose="02010609060101010101" pitchFamily="49" charset="-122"/>
                <a:ea typeface="仿宋" panose="02010609060101010101" pitchFamily="49" charset="-122"/>
                <a:sym typeface="黑体" panose="02010609060101010101" pitchFamily="49" charset="-122"/>
              </a:rPr>
              <a:t>●</a:t>
            </a:r>
            <a:r>
              <a:rPr lang="zh-CN" altLang="en-US" sz="3600" b="1">
                <a:solidFill>
                  <a:schemeClr val="hlink"/>
                </a:solidFill>
                <a:latin typeface="楷体" panose="02010609060101010101" pitchFamily="49" charset="-122"/>
                <a:ea typeface="仿宋" panose="02010609060101010101" pitchFamily="49" charset="-122"/>
              </a:rPr>
              <a:t>四则注意事项</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仿宋" panose="02010609060101010101" pitchFamily="49" charset="-122"/>
              </a:rPr>
              <a:t>      </a:t>
            </a:r>
            <a:r>
              <a:rPr lang="zh-CN" altLang="en-US" sz="3600" b="1">
                <a:solidFill>
                  <a:schemeClr val="hlink"/>
                </a:solidFill>
                <a:latin typeface="楷体" panose="02010609060101010101" pitchFamily="49" charset="-122"/>
                <a:ea typeface="仿宋" panose="02010609060101010101" pitchFamily="49" charset="-122"/>
                <a:sym typeface="黑体" panose="02010609060101010101" pitchFamily="49" charset="-122"/>
              </a:rPr>
              <a:t>●</a:t>
            </a:r>
            <a:r>
              <a:rPr lang="zh-CN" altLang="en-US" sz="3600" b="1">
                <a:solidFill>
                  <a:schemeClr val="hlink"/>
                </a:solidFill>
                <a:latin typeface="楷体" panose="02010609060101010101" pitchFamily="49" charset="-122"/>
                <a:ea typeface="仿宋" panose="02010609060101010101" pitchFamily="49" charset="-122"/>
              </a:rPr>
              <a:t>五项备课内容    </a:t>
            </a:r>
            <a:r>
              <a:rPr lang="zh-CN" altLang="en-US" sz="3600" b="1">
                <a:solidFill>
                  <a:schemeClr val="hlink"/>
                </a:solidFill>
                <a:latin typeface="楷体" panose="02010609060101010101" pitchFamily="49" charset="-122"/>
                <a:ea typeface="仿宋" panose="02010609060101010101" pitchFamily="49" charset="-122"/>
                <a:sym typeface="黑体" panose="02010609060101010101" pitchFamily="49" charset="-122"/>
              </a:rPr>
              <a:t>●</a:t>
            </a:r>
            <a:r>
              <a:rPr lang="zh-CN" altLang="en-US" sz="3600" b="1">
                <a:solidFill>
                  <a:schemeClr val="hlink"/>
                </a:solidFill>
                <a:latin typeface="楷体" panose="02010609060101010101" pitchFamily="49" charset="-122"/>
                <a:ea typeface="仿宋" panose="02010609060101010101" pitchFamily="49" charset="-122"/>
              </a:rPr>
              <a:t>六条好课标准</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7">
            <a:extLst>
              <a:ext uri="{FF2B5EF4-FFF2-40B4-BE49-F238E27FC236}">
                <a16:creationId xmlns:a16="http://schemas.microsoft.com/office/drawing/2014/main" id="{768F625E-5B28-4CC1-87CB-33ED4AA72614}"/>
              </a:ext>
            </a:extLst>
          </p:cNvPr>
          <p:cNvSpPr txBox="1">
            <a:spLocks noChangeArrowheads="1"/>
          </p:cNvSpPr>
          <p:nvPr/>
        </p:nvSpPr>
        <p:spPr bwMode="auto">
          <a:xfrm>
            <a:off x="914400" y="970670"/>
            <a:ext cx="10366375" cy="481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None/>
            </a:pPr>
            <a:r>
              <a:rPr lang="zh-CN" altLang="zh-CN" sz="4000" dirty="0">
                <a:solidFill>
                  <a:srgbClr val="FF0000"/>
                </a:solidFill>
                <a:latin typeface="黑体" panose="02010609060101010101" pitchFamily="49" charset="-122"/>
                <a:ea typeface="黑体" panose="02010609060101010101" pitchFamily="49" charset="-122"/>
              </a:rPr>
              <a:t>四线合一，</a:t>
            </a:r>
            <a:r>
              <a:rPr lang="zh-CN" altLang="en-US" sz="4000" dirty="0">
                <a:solidFill>
                  <a:srgbClr val="FF0000"/>
                </a:solidFill>
                <a:latin typeface="黑体" panose="02010609060101010101" pitchFamily="49" charset="-122"/>
                <a:ea typeface="黑体" panose="02010609060101010101" pitchFamily="49" charset="-122"/>
              </a:rPr>
              <a:t>打造</a:t>
            </a:r>
            <a:r>
              <a:rPr lang="zh-CN" altLang="zh-CN" sz="4000" dirty="0">
                <a:solidFill>
                  <a:srgbClr val="FF0000"/>
                </a:solidFill>
                <a:latin typeface="黑体" panose="02010609060101010101" pitchFamily="49" charset="-122"/>
                <a:ea typeface="黑体" panose="02010609060101010101" pitchFamily="49" charset="-122"/>
              </a:rPr>
              <a:t>有风景的思政课</a:t>
            </a:r>
            <a:endParaRPr lang="zh-CN" altLang="en-US" sz="4000" b="1" dirty="0">
              <a:solidFill>
                <a:srgbClr val="FF0000"/>
              </a:solidFill>
              <a:latin typeface="黑体" panose="02010609060101010101" pitchFamily="49" charset="-122"/>
              <a:ea typeface="黑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3600" b="1" dirty="0">
                <a:solidFill>
                  <a:srgbClr val="000099"/>
                </a:solidFill>
                <a:latin typeface="楷体" panose="02010609060101010101" pitchFamily="49" charset="-122"/>
                <a:ea typeface="楷体" panose="02010609060101010101" pitchFamily="49" charset="-122"/>
              </a:rPr>
              <a:t>袁苍松</a:t>
            </a:r>
          </a:p>
          <a:p>
            <a:pPr algn="ctr" eaLnBrk="1" fontAlgn="base" latinLnBrk="0" hangingPunct="1">
              <a:lnSpc>
                <a:spcPct val="150000"/>
              </a:lnSpc>
              <a:spcBef>
                <a:spcPct val="0"/>
              </a:spcBef>
              <a:buNone/>
            </a:pPr>
            <a:r>
              <a:rPr lang="zh-CN" altLang="zh-CN" b="1" dirty="0">
                <a:solidFill>
                  <a:srgbClr val="0070C0"/>
                </a:solidFill>
                <a:latin typeface="楷体" panose="02010609060101010101" pitchFamily="49" charset="-122"/>
                <a:ea typeface="楷体" panose="02010609060101010101" pitchFamily="49" charset="-122"/>
              </a:rPr>
              <a:t>一、议题线：精要创设议题，打造有思想高度的风景</a:t>
            </a:r>
            <a:endParaRPr lang="zh-CN" altLang="en-US" b="1" dirty="0">
              <a:solidFill>
                <a:srgbClr val="0070C0"/>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zh-CN" b="1" dirty="0">
                <a:solidFill>
                  <a:srgbClr val="0070C0"/>
                </a:solidFill>
                <a:latin typeface="楷体" panose="02010609060101010101" pitchFamily="49" charset="-122"/>
                <a:ea typeface="楷体" panose="02010609060101010101" pitchFamily="49" charset="-122"/>
              </a:rPr>
              <a:t>二、情境线：精巧设置情境，打造有场域宽度的风景</a:t>
            </a:r>
          </a:p>
          <a:p>
            <a:pPr>
              <a:lnSpc>
                <a:spcPct val="150000"/>
              </a:lnSpc>
              <a:buNone/>
            </a:pPr>
            <a:r>
              <a:rPr lang="en-US" altLang="zh-CN" b="1" dirty="0">
                <a:solidFill>
                  <a:srgbClr val="0070C0"/>
                </a:solidFill>
                <a:latin typeface="楷体" panose="02010609060101010101" pitchFamily="49" charset="-122"/>
                <a:ea typeface="楷体" panose="02010609060101010101" pitchFamily="49" charset="-122"/>
              </a:rPr>
              <a:t>  </a:t>
            </a:r>
            <a:r>
              <a:rPr lang="zh-CN" altLang="zh-CN" b="1" dirty="0">
                <a:solidFill>
                  <a:srgbClr val="0070C0"/>
                </a:solidFill>
                <a:latin typeface="楷体" panose="02010609060101010101" pitchFamily="49" charset="-122"/>
                <a:ea typeface="楷体" panose="02010609060101010101" pitchFamily="49" charset="-122"/>
              </a:rPr>
              <a:t>三、活动线：精细实施活动，打造有参与深度的风景</a:t>
            </a:r>
          </a:p>
          <a:p>
            <a:pPr algn="ctr" eaLnBrk="1" fontAlgn="base" latinLnBrk="0" hangingPunct="1">
              <a:lnSpc>
                <a:spcPct val="150000"/>
              </a:lnSpc>
              <a:spcBef>
                <a:spcPct val="0"/>
              </a:spcBef>
              <a:buNone/>
            </a:pPr>
            <a:r>
              <a:rPr lang="zh-CN" altLang="zh-CN" b="1" dirty="0">
                <a:solidFill>
                  <a:srgbClr val="0070C0"/>
                </a:solidFill>
                <a:latin typeface="楷体" panose="02010609060101010101" pitchFamily="49" charset="-122"/>
                <a:ea typeface="楷体" panose="02010609060101010101" pitchFamily="49" charset="-122"/>
              </a:rPr>
              <a:t>四、任务线：精心设置任务，打造有思维广度的风景</a:t>
            </a:r>
          </a:p>
        </p:txBody>
      </p:sp>
    </p:spTree>
    <p:extLst>
      <p:ext uri="{BB962C8B-B14F-4D97-AF65-F5344CB8AC3E}">
        <p14:creationId xmlns:p14="http://schemas.microsoft.com/office/powerpoint/2010/main" val="123789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本框 4">
            <a:extLst>
              <a:ext uri="{FF2B5EF4-FFF2-40B4-BE49-F238E27FC236}">
                <a16:creationId xmlns:a16="http://schemas.microsoft.com/office/drawing/2014/main" id="{52E12CB7-CFCF-49F7-AE15-46FE2CA5EFC0}"/>
              </a:ext>
            </a:extLst>
          </p:cNvPr>
          <p:cNvSpPr txBox="1">
            <a:spLocks noChangeArrowheads="1"/>
          </p:cNvSpPr>
          <p:nvPr/>
        </p:nvSpPr>
        <p:spPr bwMode="auto">
          <a:xfrm>
            <a:off x="839788" y="361950"/>
            <a:ext cx="427196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4.</a:t>
            </a:r>
            <a:r>
              <a:rPr lang="zh-CN" altLang="en-US" sz="4400" b="1">
                <a:solidFill>
                  <a:srgbClr val="FF0000"/>
                </a:solidFill>
                <a:latin typeface="楷体" panose="02010609060101010101" pitchFamily="49" charset="-122"/>
                <a:ea typeface="楷体" panose="02010609060101010101" pitchFamily="49" charset="-122"/>
              </a:rPr>
              <a:t>切入要细小</a:t>
            </a:r>
          </a:p>
        </p:txBody>
      </p:sp>
      <p:sp>
        <p:nvSpPr>
          <p:cNvPr id="53251" name="文本框 1">
            <a:extLst>
              <a:ext uri="{FF2B5EF4-FFF2-40B4-BE49-F238E27FC236}">
                <a16:creationId xmlns:a16="http://schemas.microsoft.com/office/drawing/2014/main" id="{C5BEF2BF-EDB3-49CA-A669-2F032FFE5207}"/>
              </a:ext>
            </a:extLst>
          </p:cNvPr>
          <p:cNvSpPr txBox="1">
            <a:spLocks noChangeArrowheads="1"/>
          </p:cNvSpPr>
          <p:nvPr/>
        </p:nvSpPr>
        <p:spPr bwMode="auto">
          <a:xfrm>
            <a:off x="992188" y="1682750"/>
            <a:ext cx="933767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FF4850"/>
                </a:solidFill>
                <a:latin typeface="仿宋" panose="02010609060101010101" pitchFamily="49" charset="-122"/>
                <a:ea typeface="仿宋" panose="02010609060101010101" pitchFamily="49" charset="-122"/>
              </a:rPr>
              <a:t>   </a:t>
            </a:r>
            <a:r>
              <a:rPr lang="en-US" altLang="zh-CN" sz="2800" b="1">
                <a:solidFill>
                  <a:srgbClr val="00B050"/>
                </a:solidFill>
                <a:latin typeface="仿宋" panose="02010609060101010101" pitchFamily="49" charset="-122"/>
                <a:ea typeface="仿宋" panose="02010609060101010101" pitchFamily="49" charset="-122"/>
              </a:rPr>
              <a:t> </a:t>
            </a:r>
            <a:r>
              <a:rPr lang="zh-CN" altLang="en-US" sz="2800">
                <a:latin typeface="仿宋" panose="02010609060101010101" pitchFamily="49" charset="-122"/>
                <a:ea typeface="仿宋" panose="02010609060101010101" pitchFamily="49" charset="-122"/>
              </a:rPr>
              <a:t>所谓</a:t>
            </a:r>
            <a:r>
              <a:rPr lang="zh-CN" altLang="en-US" sz="2800" b="1">
                <a:solidFill>
                  <a:srgbClr val="FF1722"/>
                </a:solidFill>
                <a:latin typeface="仿宋" panose="02010609060101010101" pitchFamily="49" charset="-122"/>
                <a:ea typeface="仿宋" panose="02010609060101010101" pitchFamily="49" charset="-122"/>
              </a:rPr>
              <a:t>“窥一斑而知全豹”</a:t>
            </a:r>
            <a:r>
              <a:rPr lang="zh-CN" altLang="en-US" sz="2800">
                <a:latin typeface="仿宋" panose="02010609060101010101" pitchFamily="49" charset="-122"/>
                <a:ea typeface="仿宋" panose="02010609060101010101" pitchFamily="49" charset="-122"/>
              </a:rPr>
              <a:t>，所以</a:t>
            </a:r>
            <a:r>
              <a:rPr lang="zh-CN" altLang="en-US" sz="2800" b="1">
                <a:latin typeface="仿宋" panose="02010609060101010101" pitchFamily="49" charset="-122"/>
                <a:ea typeface="仿宋" panose="02010609060101010101" pitchFamily="49" charset="-122"/>
              </a:rPr>
              <a:t>建议大家尽量从小事入手，侧重教育教学感想、心得与收获的某一方面进行透彻分析，提炼观点。</a:t>
            </a:r>
          </a:p>
          <a:p>
            <a:pPr eaLnBrk="1" fontAlgn="base" latinLnBrk="0" hangingPunct="1">
              <a:lnSpc>
                <a:spcPct val="150000"/>
              </a:lnSpc>
              <a:spcBef>
                <a:spcPct val="0"/>
              </a:spcBef>
              <a:buFont typeface="Arial" panose="020B0604020202020204" pitchFamily="34" charset="0"/>
              <a:buNone/>
            </a:pPr>
            <a:r>
              <a:rPr lang="zh-CN" altLang="en-US" sz="2800" b="1">
                <a:solidFill>
                  <a:srgbClr val="FF0000"/>
                </a:solidFill>
                <a:latin typeface="仿宋" panose="02010609060101010101" pitchFamily="49" charset="-122"/>
                <a:ea typeface="仿宋" panose="02010609060101010101" pitchFamily="49" charset="-122"/>
              </a:rPr>
              <a:t>    </a:t>
            </a:r>
            <a:r>
              <a:rPr lang="zh-CN" altLang="en-US" sz="3600" b="1">
                <a:latin typeface="楷体" panose="02010609060101010101" pitchFamily="49" charset="-122"/>
                <a:ea typeface="楷体" panose="02010609060101010101" pitchFamily="49" charset="-122"/>
                <a:sym typeface="Arial" panose="020B0604020202020204" pitchFamily="34" charset="0"/>
              </a:rPr>
              <a:t>努力做到</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小</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新</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趣</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a:t>
            </a:r>
            <a:endParaRPr lang="en-US" altLang="zh-CN" sz="3600" b="1">
              <a:latin typeface="楷体" panose="02010609060101010101" pitchFamily="49" charset="-122"/>
              <a:ea typeface="楷体" panose="02010609060101010101" pitchFamily="49" charset="-122"/>
              <a:sym typeface="Arial" panose="020B0604020202020204" pitchFamily="34" charset="0"/>
            </a:endParaRPr>
          </a:p>
          <a:p>
            <a:pPr eaLnBrk="1" fontAlgn="base" latinLnBrk="0" hangingPunct="1">
              <a:lnSpc>
                <a:spcPct val="150000"/>
              </a:lnSpc>
              <a:spcBef>
                <a:spcPct val="0"/>
              </a:spcBef>
              <a:buFont typeface="Arial" panose="020B0604020202020204" pitchFamily="34" charset="0"/>
              <a:buNone/>
            </a:pPr>
            <a:r>
              <a:rPr lang="en-US" altLang="zh-CN" sz="3600" b="1">
                <a:latin typeface="楷体" panose="02010609060101010101" pitchFamily="49" charset="-122"/>
                <a:ea typeface="楷体" panose="02010609060101010101" pitchFamily="49" charset="-122"/>
                <a:sym typeface="Arial" panose="020B0604020202020204" pitchFamily="34" charset="0"/>
              </a:rPr>
              <a:t>   </a:t>
            </a:r>
            <a:r>
              <a:rPr lang="zh-CN" altLang="en-US" sz="3600" b="1">
                <a:latin typeface="楷体" panose="02010609060101010101" pitchFamily="49" charset="-122"/>
                <a:ea typeface="楷体" panose="02010609060101010101" pitchFamily="49" charset="-122"/>
                <a:sym typeface="Arial" panose="020B0604020202020204" pitchFamily="34" charset="0"/>
              </a:rPr>
              <a:t>竭力避免</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老</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大</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难</a:t>
            </a:r>
            <a:r>
              <a:rPr lang="en-US" altLang="zh-CN" sz="3600" b="1">
                <a:latin typeface="楷体" panose="02010609060101010101" pitchFamily="49" charset="-122"/>
                <a:ea typeface="楷体" panose="02010609060101010101" pitchFamily="49" charset="-122"/>
                <a:sym typeface="Arial" panose="020B0604020202020204" pitchFamily="34" charset="0"/>
              </a:rPr>
              <a:t>”</a:t>
            </a:r>
            <a:r>
              <a:rPr lang="zh-CN" altLang="en-US" sz="3600" b="1">
                <a:latin typeface="楷体" panose="02010609060101010101" pitchFamily="49" charset="-122"/>
                <a:ea typeface="楷体" panose="02010609060101010101" pitchFamily="49" charset="-122"/>
                <a:sym typeface="Arial" panose="020B0604020202020204" pitchFamily="34" charset="0"/>
              </a:rPr>
              <a:t>。</a:t>
            </a:r>
            <a:endParaRPr lang="zh-CN" altLang="en-US" sz="3600" b="1">
              <a:latin typeface="楷体" panose="02010609060101010101" pitchFamily="49" charset="-122"/>
              <a:ea typeface="楷体"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楷体" panose="02010609060101010101" pitchFamily="49" charset="-122"/>
                <a:ea typeface="楷体" panose="02010609060101010101" pitchFamily="49" charset="-122"/>
              </a:rPr>
              <a:t>    </a:t>
            </a:r>
            <a:r>
              <a:rPr lang="zh-CN" altLang="en-US" sz="2800" b="1">
                <a:solidFill>
                  <a:srgbClr val="008000"/>
                </a:solidFill>
                <a:latin typeface="楷体" panose="02010609060101010101" pitchFamily="49" charset="-122"/>
                <a:ea typeface="楷体" panose="02010609060101010101" pitchFamily="49" charset="-122"/>
                <a:sym typeface="微软雅黑" panose="020B0503020204020204" pitchFamily="34" charset="-122"/>
              </a:rPr>
              <a:t>①核心概念不宜多 ②语言表达要精准</a:t>
            </a:r>
            <a:endParaRPr lang="zh-CN" altLang="en-US" sz="2800">
              <a:latin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6">
            <a:extLst>
              <a:ext uri="{FF2B5EF4-FFF2-40B4-BE49-F238E27FC236}">
                <a16:creationId xmlns:a16="http://schemas.microsoft.com/office/drawing/2014/main" id="{52526A5D-35FE-4822-B00E-8185078C5F94}"/>
              </a:ext>
            </a:extLst>
          </p:cNvPr>
          <p:cNvSpPr>
            <a:spLocks noChangeArrowheads="1"/>
          </p:cNvSpPr>
          <p:nvPr/>
        </p:nvSpPr>
        <p:spPr bwMode="auto">
          <a:xfrm>
            <a:off x="574675" y="407988"/>
            <a:ext cx="7678738"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latin typeface="微软雅黑" panose="020B0503020204020204" pitchFamily="34" charset="-122"/>
                <a:ea typeface="仿宋" panose="02010609060101010101" pitchFamily="49" charset="-122"/>
              </a:rPr>
              <a:t>欧捷：</a:t>
            </a:r>
            <a:r>
              <a:rPr lang="zh-CN" altLang="en-US" sz="3600" b="1">
                <a:solidFill>
                  <a:schemeClr val="bg2"/>
                </a:solidFill>
                <a:latin typeface="楷体" panose="02010609060101010101" pitchFamily="49" charset="-122"/>
                <a:ea typeface="楷体" panose="02010609060101010101" pitchFamily="49" charset="-122"/>
              </a:rPr>
              <a:t>课堂探究贵在创“心”</a:t>
            </a:r>
          </a:p>
        </p:txBody>
      </p:sp>
      <p:sp>
        <p:nvSpPr>
          <p:cNvPr id="54275" name="矩形 27">
            <a:extLst>
              <a:ext uri="{FF2B5EF4-FFF2-40B4-BE49-F238E27FC236}">
                <a16:creationId xmlns:a16="http://schemas.microsoft.com/office/drawing/2014/main" id="{4C4F519E-74D5-4D05-8EF9-CEF9D596060C}"/>
              </a:ext>
            </a:extLst>
          </p:cNvPr>
          <p:cNvSpPr>
            <a:spLocks noChangeArrowheads="1"/>
          </p:cNvSpPr>
          <p:nvPr/>
        </p:nvSpPr>
        <p:spPr bwMode="auto">
          <a:xfrm>
            <a:off x="2184400" y="2800350"/>
            <a:ext cx="7678738" cy="2692400"/>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
        <p:nvSpPr>
          <p:cNvPr id="54276" name="矩形 3">
            <a:extLst>
              <a:ext uri="{FF2B5EF4-FFF2-40B4-BE49-F238E27FC236}">
                <a16:creationId xmlns:a16="http://schemas.microsoft.com/office/drawing/2014/main" id="{F4887A01-79CE-4FCB-A2F1-59336FC947A5}"/>
              </a:ext>
            </a:extLst>
          </p:cNvPr>
          <p:cNvSpPr>
            <a:spLocks noChangeArrowheads="1"/>
          </p:cNvSpPr>
          <p:nvPr/>
        </p:nvSpPr>
        <p:spPr bwMode="auto">
          <a:xfrm>
            <a:off x="2263775" y="3006725"/>
            <a:ext cx="723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2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一、教师有“心”：突出引领、生成，激活探究意识 </a:t>
            </a:r>
          </a:p>
          <a:p>
            <a:pPr eaLnBrk="1" fontAlgn="base" latinLnBrk="0" hangingPunct="1">
              <a:lnSpc>
                <a:spcPct val="2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二、课堂走“心”：突出合作、探究，优化探究方式</a:t>
            </a:r>
          </a:p>
          <a:p>
            <a:pPr eaLnBrk="1" fontAlgn="base" latinLnBrk="0" hangingPunct="1">
              <a:lnSpc>
                <a:spcPct val="2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三、学生入“心”：突出开放、多元，融合探究评价</a:t>
            </a:r>
            <a:endParaRPr lang="en-US" altLang="zh-CN" sz="2400" b="1">
              <a:solidFill>
                <a:srgbClr val="000099"/>
              </a:solidFill>
              <a:latin typeface="楷体" panose="02010609060101010101" pitchFamily="49" charset="-122"/>
              <a:ea typeface="楷体" panose="02010609060101010101" pitchFamily="49"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6">
            <a:extLst>
              <a:ext uri="{FF2B5EF4-FFF2-40B4-BE49-F238E27FC236}">
                <a16:creationId xmlns:a16="http://schemas.microsoft.com/office/drawing/2014/main" id="{96AE819C-C91D-471F-A22C-2CCE43C3DBFF}"/>
              </a:ext>
            </a:extLst>
          </p:cNvPr>
          <p:cNvSpPr>
            <a:spLocks noChangeArrowheads="1"/>
          </p:cNvSpPr>
          <p:nvPr/>
        </p:nvSpPr>
        <p:spPr bwMode="auto">
          <a:xfrm>
            <a:off x="579438" y="512763"/>
            <a:ext cx="9467850" cy="1014412"/>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吴明刚：</a:t>
            </a:r>
            <a:r>
              <a:rPr lang="zh-CN" altLang="en-US" sz="4000" b="1">
                <a:solidFill>
                  <a:srgbClr val="FF0000"/>
                </a:solidFill>
                <a:latin typeface="楷体" panose="02010609060101010101" pitchFamily="49" charset="-122"/>
                <a:ea typeface="楷体" panose="02010609060101010101" pitchFamily="49" charset="-122"/>
                <a:sym typeface="宋体" panose="02010600030101010101" pitchFamily="2" charset="-122"/>
              </a:rPr>
              <a:t>“问”</a:t>
            </a:r>
            <a:r>
              <a:rPr lang="zh-CN" altLang="en-US" sz="3600" b="1">
                <a:latin typeface="楷体" panose="02010609060101010101" pitchFamily="49" charset="-122"/>
                <a:ea typeface="楷体" panose="02010609060101010101" pitchFamily="49" charset="-122"/>
                <a:sym typeface="宋体" panose="02010600030101010101" pitchFamily="2" charset="-122"/>
              </a:rPr>
              <a:t>出课堂新境界</a:t>
            </a:r>
            <a:endParaRPr lang="zh-CN" altLang="en-US" sz="3600" b="1">
              <a:latin typeface="楷体" panose="02010609060101010101" pitchFamily="49" charset="-122"/>
              <a:ea typeface="楷体" panose="02010609060101010101" pitchFamily="49" charset="-122"/>
            </a:endParaRPr>
          </a:p>
        </p:txBody>
      </p:sp>
      <p:sp>
        <p:nvSpPr>
          <p:cNvPr id="55299" name="矩形 27">
            <a:extLst>
              <a:ext uri="{FF2B5EF4-FFF2-40B4-BE49-F238E27FC236}">
                <a16:creationId xmlns:a16="http://schemas.microsoft.com/office/drawing/2014/main" id="{5AED8170-44C9-4D74-B947-693E98E6C3D2}"/>
              </a:ext>
            </a:extLst>
          </p:cNvPr>
          <p:cNvSpPr>
            <a:spLocks noChangeArrowheads="1"/>
          </p:cNvSpPr>
          <p:nvPr/>
        </p:nvSpPr>
        <p:spPr bwMode="auto">
          <a:xfrm>
            <a:off x="1388794" y="2375535"/>
            <a:ext cx="8430455" cy="3561031"/>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
        <p:nvSpPr>
          <p:cNvPr id="55300" name="矩形 3">
            <a:extLst>
              <a:ext uri="{FF2B5EF4-FFF2-40B4-BE49-F238E27FC236}">
                <a16:creationId xmlns:a16="http://schemas.microsoft.com/office/drawing/2014/main" id="{9BE884C5-F282-4B74-B738-5213A5A30D7E}"/>
              </a:ext>
            </a:extLst>
          </p:cNvPr>
          <p:cNvSpPr>
            <a:spLocks noChangeArrowheads="1"/>
          </p:cNvSpPr>
          <p:nvPr/>
        </p:nvSpPr>
        <p:spPr bwMode="auto">
          <a:xfrm>
            <a:off x="1927274" y="2644726"/>
            <a:ext cx="7475489" cy="29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b="1" dirty="0">
                <a:solidFill>
                  <a:schemeClr val="hlink"/>
                </a:solidFill>
                <a:latin typeface="仿宋" panose="02010609060101010101" pitchFamily="49" charset="-122"/>
                <a:ea typeface="仿宋" panose="02010609060101010101" pitchFamily="49" charset="-122"/>
                <a:sym typeface="宋体" panose="02010600030101010101" pitchFamily="2" charset="-122"/>
              </a:rPr>
              <a:t>一、多用趣问：一石激起千层浪 </a:t>
            </a:r>
            <a:r>
              <a:rPr lang="zh-CN" altLang="en-US" b="1" dirty="0">
                <a:solidFill>
                  <a:schemeClr val="hlink"/>
                </a:solidFill>
                <a:latin typeface="楷体" panose="02010609060101010101" pitchFamily="49" charset="-122"/>
                <a:ea typeface="楷体" panose="02010609060101010101" pitchFamily="49" charset="-122"/>
              </a:rPr>
              <a:t> </a:t>
            </a:r>
          </a:p>
          <a:p>
            <a:pPr algn="ctr" eaLnBrk="1" fontAlgn="base" latinLnBrk="0" hangingPunct="1">
              <a:lnSpc>
                <a:spcPct val="150000"/>
              </a:lnSpc>
              <a:spcBef>
                <a:spcPct val="0"/>
              </a:spcBef>
              <a:buFont typeface="Arial" panose="020B0604020202020204" pitchFamily="34" charset="0"/>
              <a:buNone/>
            </a:pPr>
            <a:r>
              <a:rPr lang="zh-CN" altLang="en-US" b="1" dirty="0">
                <a:solidFill>
                  <a:schemeClr val="hlink"/>
                </a:solidFill>
                <a:latin typeface="仿宋" panose="02010609060101010101" pitchFamily="49" charset="-122"/>
                <a:ea typeface="仿宋" panose="02010609060101010101" pitchFamily="49" charset="-122"/>
                <a:sym typeface="宋体" panose="02010600030101010101" pitchFamily="2" charset="-122"/>
              </a:rPr>
              <a:t>二、善用曲问：曲径通幽意味浓</a:t>
            </a:r>
          </a:p>
          <a:p>
            <a:pPr algn="ctr" eaLnBrk="1" fontAlgn="base" latinLnBrk="0" hangingPunct="1">
              <a:lnSpc>
                <a:spcPct val="150000"/>
              </a:lnSpc>
              <a:spcBef>
                <a:spcPct val="0"/>
              </a:spcBef>
              <a:buFont typeface="Arial" panose="020B0604020202020204" pitchFamily="34" charset="0"/>
              <a:buNone/>
            </a:pPr>
            <a:r>
              <a:rPr lang="zh-CN" altLang="en-US" b="1" dirty="0">
                <a:solidFill>
                  <a:schemeClr val="hlink"/>
                </a:solidFill>
                <a:latin typeface="仿宋" panose="02010609060101010101" pitchFamily="49" charset="-122"/>
                <a:ea typeface="仿宋" panose="02010609060101010101" pitchFamily="49" charset="-122"/>
                <a:sym typeface="宋体" panose="02010600030101010101" pitchFamily="2" charset="-122"/>
              </a:rPr>
              <a:t>三、巧用追问：层层深入有洞天 </a:t>
            </a:r>
          </a:p>
          <a:p>
            <a:pPr algn="ctr" eaLnBrk="1" fontAlgn="base" latinLnBrk="0" hangingPunct="1">
              <a:lnSpc>
                <a:spcPct val="150000"/>
              </a:lnSpc>
              <a:spcBef>
                <a:spcPct val="0"/>
              </a:spcBef>
              <a:buFont typeface="Arial" panose="020B0604020202020204" pitchFamily="34" charset="0"/>
              <a:buNone/>
            </a:pPr>
            <a:r>
              <a:rPr lang="zh-CN" altLang="en-US" b="1" dirty="0">
                <a:solidFill>
                  <a:schemeClr val="hlink"/>
                </a:solidFill>
                <a:latin typeface="仿宋" panose="02010609060101010101" pitchFamily="49" charset="-122"/>
                <a:ea typeface="仿宋" panose="02010609060101010101" pitchFamily="49" charset="-122"/>
                <a:sym typeface="宋体" panose="02010600030101010101" pitchFamily="2" charset="-122"/>
              </a:rPr>
              <a:t>四、妙用驳问：一疑一思悟真理</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矩形 6">
            <a:extLst>
              <a:ext uri="{FF2B5EF4-FFF2-40B4-BE49-F238E27FC236}">
                <a16:creationId xmlns:a16="http://schemas.microsoft.com/office/drawing/2014/main" id="{80E69817-358E-447C-A793-A40F6646DB1E}"/>
              </a:ext>
            </a:extLst>
          </p:cNvPr>
          <p:cNvSpPr>
            <a:spLocks noChangeArrowheads="1"/>
          </p:cNvSpPr>
          <p:nvPr/>
        </p:nvSpPr>
        <p:spPr bwMode="auto">
          <a:xfrm>
            <a:off x="827088" y="533400"/>
            <a:ext cx="9212262" cy="922338"/>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洪 敏：</a:t>
            </a:r>
            <a:r>
              <a:rPr lang="zh-CN" altLang="en-US" sz="3600" b="1">
                <a:solidFill>
                  <a:schemeClr val="bg2"/>
                </a:solidFill>
                <a:latin typeface="楷体" panose="02010609060101010101" pitchFamily="49" charset="-122"/>
                <a:ea typeface="楷体" panose="02010609060101010101" pitchFamily="49" charset="-122"/>
              </a:rPr>
              <a:t>“一例通哲学”的教学尝试</a:t>
            </a:r>
            <a:endParaRPr lang="en-US" altLang="zh-CN" sz="3600" b="1">
              <a:solidFill>
                <a:schemeClr val="bg2"/>
              </a:solidFill>
              <a:latin typeface="楷体" panose="02010609060101010101" pitchFamily="49" charset="-122"/>
              <a:ea typeface="楷体" panose="02010609060101010101" pitchFamily="49" charset="-122"/>
            </a:endParaRPr>
          </a:p>
        </p:txBody>
      </p:sp>
      <p:sp>
        <p:nvSpPr>
          <p:cNvPr id="56323" name="TextBox 7">
            <a:extLst>
              <a:ext uri="{FF2B5EF4-FFF2-40B4-BE49-F238E27FC236}">
                <a16:creationId xmlns:a16="http://schemas.microsoft.com/office/drawing/2014/main" id="{C14380A9-96AF-4EA0-9AE2-AFF3DC870C0F}"/>
              </a:ext>
            </a:extLst>
          </p:cNvPr>
          <p:cNvSpPr txBox="1">
            <a:spLocks noChangeArrowheads="1"/>
          </p:cNvSpPr>
          <p:nvPr/>
        </p:nvSpPr>
        <p:spPr bwMode="auto">
          <a:xfrm>
            <a:off x="874713" y="2660650"/>
            <a:ext cx="10374312" cy="267652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400" b="1" dirty="0">
                <a:solidFill>
                  <a:srgbClr val="000099"/>
                </a:solidFill>
                <a:latin typeface="楷体" panose="02010609060101010101" pitchFamily="49" charset="-122"/>
                <a:ea typeface="楷体" panose="02010609060101010101" pitchFamily="49" charset="-122"/>
              </a:rPr>
              <a:t> 所谓“一例通哲学”，是指帮助学生用一个典型事例将马克思主义哲学的主要概念、原理贯通或贯穿在一起进行学习的一种方法。这里所说的“例”，可以是</a:t>
            </a:r>
            <a:r>
              <a:rPr lang="zh-CN" altLang="en-US" b="1" dirty="0">
                <a:solidFill>
                  <a:srgbClr val="FF1722"/>
                </a:solidFill>
                <a:latin typeface="楷体" panose="02010609060101010101" pitchFamily="49" charset="-122"/>
                <a:ea typeface="楷体" panose="02010609060101010101" pitchFamily="49" charset="-122"/>
              </a:rPr>
              <a:t>一篇文章、一首歌曲、一个故事、一种现象、一个器具、一个人物</a:t>
            </a:r>
            <a:r>
              <a:rPr lang="zh-CN" altLang="en-US" sz="2400" b="1" dirty="0">
                <a:solidFill>
                  <a:srgbClr val="000099"/>
                </a:solidFill>
                <a:latin typeface="楷体" panose="02010609060101010101" pitchFamily="49" charset="-122"/>
                <a:ea typeface="楷体" panose="02010609060101010101" pitchFamily="49" charset="-122"/>
              </a:rPr>
              <a:t>或其他学科知识等。</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文本框 3">
            <a:extLst>
              <a:ext uri="{FF2B5EF4-FFF2-40B4-BE49-F238E27FC236}">
                <a16:creationId xmlns:a16="http://schemas.microsoft.com/office/drawing/2014/main" id="{3789BB94-1E92-4798-AA37-E1604A66E116}"/>
              </a:ext>
            </a:extLst>
          </p:cNvPr>
          <p:cNvSpPr txBox="1">
            <a:spLocks noChangeArrowheads="1"/>
          </p:cNvSpPr>
          <p:nvPr/>
        </p:nvSpPr>
        <p:spPr bwMode="auto">
          <a:xfrm>
            <a:off x="568325" y="127000"/>
            <a:ext cx="3090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0070C0"/>
                </a:solidFill>
                <a:latin typeface="楷体" panose="02010609060101010101" pitchFamily="49" charset="-122"/>
                <a:ea typeface="楷体" panose="02010609060101010101" pitchFamily="49" charset="-122"/>
              </a:rPr>
              <a:t>·题目·</a:t>
            </a:r>
          </a:p>
        </p:txBody>
      </p:sp>
      <p:sp>
        <p:nvSpPr>
          <p:cNvPr id="25603" name="文本框 1">
            <a:extLst>
              <a:ext uri="{FF2B5EF4-FFF2-40B4-BE49-F238E27FC236}">
                <a16:creationId xmlns:a16="http://schemas.microsoft.com/office/drawing/2014/main" id="{20F6EEFD-AE99-478E-BC68-25ECF4C2B3AF}"/>
              </a:ext>
            </a:extLst>
          </p:cNvPr>
          <p:cNvSpPr txBox="1"/>
          <p:nvPr/>
        </p:nvSpPr>
        <p:spPr>
          <a:xfrm>
            <a:off x="900331" y="1125415"/>
            <a:ext cx="10944665" cy="5335129"/>
          </a:xfrm>
          <a:prstGeom prst="rect">
            <a:avLst/>
          </a:prstGeom>
          <a:noFill/>
          <a:ln w="9525">
            <a:noFill/>
          </a:ln>
        </p:spPr>
        <p:txBody>
          <a:bodyPr wrap="square">
            <a:spAutoFit/>
          </a:bodyPr>
          <a:lstStyle/>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宋体" panose="02010600030101010101" pitchFamily="2" charset="-122"/>
                <a:ea typeface="宋体" panose="02010600030101010101" pitchFamily="2" charset="-122"/>
                <a:sym typeface="宋体" panose="02010600030101010101" pitchFamily="2" charset="-122"/>
              </a:rPr>
              <a:t>极限思维的内涵、价值意蕴与实现路径</a:t>
            </a: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a:t>
            </a:r>
            <a:endParaRPr lang="zh-CN" altLang="en-US" sz="2400" noProof="1">
              <a:effectLst>
                <a:outerShdw blurRad="38100" dist="38100" dir="2700000">
                  <a:srgbClr val="FFFFFF"/>
                </a:outerShdw>
              </a:effectLst>
              <a:latin typeface="宋体" panose="02010600030101010101" pitchFamily="2" charset="-122"/>
              <a:ea typeface="宋体" panose="02010600030101010101" pitchFamily="2" charset="-122"/>
            </a:endParaRPr>
          </a:p>
          <a:p>
            <a:pPr eaLnBrk="1" hangingPunct="1">
              <a:lnSpc>
                <a:spcPct val="150000"/>
              </a:lnSpc>
              <a:buFont typeface="Arial" panose="020B0604020202020204" pitchFamily="34" charset="0"/>
              <a:buNone/>
              <a:defRPr/>
            </a:pPr>
            <a:r>
              <a:rPr lang="zh-CN" altLang="en-US" sz="36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r>
              <a:rPr lang="en-US" altLang="zh-CN" sz="36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r>
              <a:rPr lang="en-US" altLang="zh-CN" sz="3600" noProof="1">
                <a:solidFill>
                  <a:srgbClr val="00B050"/>
                </a:solidFill>
                <a:effectLst>
                  <a:outerShdw blurRad="38100" dist="38100" dir="2700000">
                    <a:srgbClr val="000000"/>
                  </a:outerShdw>
                </a:effectLst>
                <a:latin typeface="Arial" panose="020B0604020202020204" pitchFamily="34" charset="0"/>
                <a:ea typeface="楷体_GB2312" pitchFamily="1" charset="-122"/>
                <a:sym typeface="宋体" panose="02010600030101010101" pitchFamily="2" charset="-122"/>
              </a:rPr>
              <a:t>             </a:t>
            </a:r>
            <a:r>
              <a:rPr lang="zh-CN" altLang="en-US" sz="36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极限思维的价值实现</a:t>
            </a:r>
            <a:endParaRPr lang="zh-CN" altLang="en-US" sz="36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“务必谦虚谨慎、艰苦奋斗”的内涵、逻辑及其践履路径→→</a:t>
            </a:r>
            <a:endParaRPr lang="zh-CN" altLang="en-US" sz="2400" noProof="1">
              <a:effectLst>
                <a:outerShdw blurRad="38100" dist="38100" dir="2700000">
                  <a:srgbClr val="FFFFFF"/>
                </a:outerShdw>
              </a:effectLst>
              <a:latin typeface="宋体" panose="02010600030101010101" pitchFamily="2" charset="-122"/>
              <a:ea typeface="宋体" panose="02010600030101010101" pitchFamily="2" charset="-122"/>
            </a:endParaRP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en-US" altLang="zh-CN" sz="28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zh-CN" altLang="en-US" sz="2800" b="1" noProof="1">
                <a:solidFill>
                  <a:srgbClr val="00B050"/>
                </a:solidFill>
                <a:effectLst>
                  <a:outerShdw blurRad="38100" dist="38100" dir="2700000">
                    <a:srgbClr val="000000"/>
                  </a:outerShdw>
                </a:effectLst>
                <a:latin typeface="Arial" panose="020B0604020202020204" pitchFamily="34" charset="0"/>
                <a:ea typeface="楷体" panose="02010609060101010101" pitchFamily="1" charset="-122"/>
                <a:sym typeface="宋体" panose="02010600030101010101" pitchFamily="2" charset="-122"/>
              </a:rPr>
              <a:t>“务必谦虚谨慎、艰苦奋斗”的内涵、逻辑及其践履</a:t>
            </a:r>
            <a:endParaRPr lang="zh-CN" altLang="en-US" sz="2800" b="1" noProof="1">
              <a:solidFill>
                <a:srgbClr val="00B050"/>
              </a:solidFill>
              <a:effectLst>
                <a:outerShdw blurRad="38100" dist="38100" dir="2700000">
                  <a:srgbClr val="000000"/>
                </a:outerShdw>
              </a:effectLst>
              <a:latin typeface="Arial" panose="020B0604020202020204" pitchFamily="34" charset="0"/>
              <a:ea typeface="楷体" panose="02010609060101010101" pitchFamily="1"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中华民族共同体意识融入思想道德与法治课程实践教学</a:t>
            </a:r>
            <a:r>
              <a:rPr lang="zh-CN" altLang="en-US" sz="2800" b="1" noProof="1">
                <a:solidFill>
                  <a:srgbClr val="C00000"/>
                </a:solidFill>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研究</a:t>
            </a: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a:t>
            </a: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en-US" altLang="zh-CN"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              </a:t>
            </a:r>
            <a:r>
              <a:rPr lang="zh-CN" altLang="en-US" sz="28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论将中华民族共同体意识融入思想道德与法治课实践教学</a:t>
            </a:r>
            <a:endParaRPr lang="zh-CN" altLang="en-US" sz="2800" noProof="1">
              <a:solidFill>
                <a:srgbClr val="00B050"/>
              </a:solidFill>
              <a:latin typeface="楷体" panose="02010609060101010101" pitchFamily="1" charset="-122"/>
              <a:ea typeface="楷体" panose="02010609060101010101" pitchFamily="1" charset="-122"/>
            </a:endParaRPr>
          </a:p>
          <a:p>
            <a:pPr eaLnBrk="1" hangingPunct="1">
              <a:lnSpc>
                <a:spcPct val="150000"/>
              </a:lnSpc>
              <a:buFont typeface="Arial" panose="020B0604020202020204" pitchFamily="34" charset="0"/>
              <a:buNone/>
              <a:defRPr/>
            </a:pP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通往“真正的共同体”的实践形态比较</a:t>
            </a:r>
            <a:r>
              <a:rPr lang="zh-CN" altLang="en-US" sz="2800" b="1" noProof="1">
                <a:solidFill>
                  <a:srgbClr val="C00000"/>
                </a:solidFill>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研究</a:t>
            </a:r>
            <a:r>
              <a:rPr lang="zh-CN" altLang="en-US" sz="2400" noProof="1">
                <a:effectLst>
                  <a:outerShdw blurRad="38100" dist="38100" dir="2700000">
                    <a:srgbClr val="FFFFFF"/>
                  </a:outerShdw>
                </a:effectLst>
                <a:latin typeface="Arial" panose="020B0604020202020204" pitchFamily="34" charset="0"/>
                <a:ea typeface="宋体" panose="02010600030101010101" pitchFamily="2" charset="-122"/>
                <a:sym typeface="宋体" panose="02010600030101010101" pitchFamily="2" charset="-122"/>
              </a:rPr>
              <a:t>→→</a:t>
            </a:r>
            <a:r>
              <a:rPr lang="zh-CN" altLang="en-US" sz="2400" noProof="1">
                <a:effectLst>
                  <a:outerShdw blurRad="38100" dist="38100" dir="2700000">
                    <a:srgbClr val="FFFFFF"/>
                  </a:outerShdw>
                </a:effectLst>
                <a:latin typeface="Arial" panose="020B0604020202020204" pitchFamily="34" charset="0"/>
                <a:ea typeface="楷体_GB2312" pitchFamily="1" charset="-122"/>
                <a:sym typeface="宋体" panose="02010600030101010101" pitchFamily="2" charset="-122"/>
              </a:rPr>
              <a:t>  </a:t>
            </a:r>
          </a:p>
          <a:p>
            <a:pPr eaLnBrk="1" hangingPunct="1">
              <a:lnSpc>
                <a:spcPct val="150000"/>
              </a:lnSpc>
              <a:buFont typeface="Arial" panose="020B0604020202020204" pitchFamily="34" charset="0"/>
              <a:buNone/>
              <a:defRPr/>
            </a:pPr>
            <a:r>
              <a:rPr lang="zh-CN" altLang="en-US" sz="28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        </a:t>
            </a:r>
            <a:r>
              <a:rPr lang="zh-CN" altLang="en-US" sz="3200" b="1" noProof="1">
                <a:solidFill>
                  <a:srgbClr val="00B050"/>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通往“真正的共同体”实践形态之比较</a:t>
            </a:r>
          </a:p>
        </p:txBody>
      </p:sp>
    </p:spTree>
    <p:extLst>
      <p:ext uri="{BB962C8B-B14F-4D97-AF65-F5344CB8AC3E}">
        <p14:creationId xmlns:p14="http://schemas.microsoft.com/office/powerpoint/2010/main" val="3983437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6">
            <a:extLst>
              <a:ext uri="{FF2B5EF4-FFF2-40B4-BE49-F238E27FC236}">
                <a16:creationId xmlns:a16="http://schemas.microsoft.com/office/drawing/2014/main" id="{7965E7AC-F2C7-4DC1-8A2D-BDF64FA45A3D}"/>
              </a:ext>
            </a:extLst>
          </p:cNvPr>
          <p:cNvSpPr>
            <a:spLocks noChangeArrowheads="1"/>
          </p:cNvSpPr>
          <p:nvPr/>
        </p:nvSpPr>
        <p:spPr bwMode="auto">
          <a:xfrm>
            <a:off x="1004888" y="681038"/>
            <a:ext cx="8855075"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张新颖 孙</a:t>
            </a: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颖</a:t>
            </a:r>
            <a:r>
              <a:rPr lang="zh-CN" altLang="en-US" sz="2800" b="1">
                <a:latin typeface="微软雅黑" panose="020B0503020204020204" pitchFamily="34" charset="-122"/>
                <a:ea typeface="隶书" panose="02010509060101010101" pitchFamily="49" charset="-122"/>
              </a:rPr>
              <a:t>：</a:t>
            </a:r>
            <a:r>
              <a:rPr lang="zh-CN" altLang="en-US" sz="3600" b="1">
                <a:solidFill>
                  <a:schemeClr val="bg2"/>
                </a:solidFill>
                <a:latin typeface="微软雅黑" panose="020B0503020204020204" pitchFamily="34" charset="-122"/>
                <a:ea typeface="楷体" panose="02010609060101010101" pitchFamily="49" charset="-122"/>
              </a:rPr>
              <a:t>一张百元大钞引爆法律课堂</a:t>
            </a:r>
            <a:endParaRPr lang="zh-CN" altLang="en-US" sz="3600" b="1">
              <a:solidFill>
                <a:schemeClr val="bg2"/>
              </a:solidFill>
              <a:latin typeface="楷体" panose="02010609060101010101" pitchFamily="49" charset="-122"/>
              <a:ea typeface="楷体" panose="02010609060101010101" pitchFamily="49" charset="-122"/>
            </a:endParaRPr>
          </a:p>
        </p:txBody>
      </p:sp>
      <p:sp>
        <p:nvSpPr>
          <p:cNvPr id="57347" name="矩形 27">
            <a:extLst>
              <a:ext uri="{FF2B5EF4-FFF2-40B4-BE49-F238E27FC236}">
                <a16:creationId xmlns:a16="http://schemas.microsoft.com/office/drawing/2014/main" id="{30F8DDF0-8611-4100-AB51-B8B4811CCCBB}"/>
              </a:ext>
            </a:extLst>
          </p:cNvPr>
          <p:cNvSpPr>
            <a:spLocks noChangeArrowheads="1"/>
          </p:cNvSpPr>
          <p:nvPr/>
        </p:nvSpPr>
        <p:spPr bwMode="auto">
          <a:xfrm>
            <a:off x="1353343" y="2475915"/>
            <a:ext cx="8733192" cy="3137094"/>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
        <p:nvSpPr>
          <p:cNvPr id="57348" name="矩形 3">
            <a:extLst>
              <a:ext uri="{FF2B5EF4-FFF2-40B4-BE49-F238E27FC236}">
                <a16:creationId xmlns:a16="http://schemas.microsoft.com/office/drawing/2014/main" id="{A5FDB3CE-40CD-4885-A0F1-7DA99D63609C}"/>
              </a:ext>
            </a:extLst>
          </p:cNvPr>
          <p:cNvSpPr>
            <a:spLocks noChangeArrowheads="1"/>
          </p:cNvSpPr>
          <p:nvPr/>
        </p:nvSpPr>
        <p:spPr bwMode="auto">
          <a:xfrm>
            <a:off x="1631852" y="3054350"/>
            <a:ext cx="822811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一、知识抢答激发思维，百元大钞引爆开场</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二、大钞来历一波三折，峰回路转引发思考</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三、机智勇敢依法维权，感知敬畏法律尊严</a:t>
            </a:r>
            <a:endParaRPr lang="zh-CN" altLang="en-US" dirty="0">
              <a:latin typeface="微软雅黑" panose="020B0503020204020204"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6">
            <a:extLst>
              <a:ext uri="{FF2B5EF4-FFF2-40B4-BE49-F238E27FC236}">
                <a16:creationId xmlns:a16="http://schemas.microsoft.com/office/drawing/2014/main" id="{BA7B746F-E036-4328-80FC-610C424B168C}"/>
              </a:ext>
            </a:extLst>
          </p:cNvPr>
          <p:cNvSpPr>
            <a:spLocks noChangeArrowheads="1"/>
          </p:cNvSpPr>
          <p:nvPr/>
        </p:nvSpPr>
        <p:spPr bwMode="auto">
          <a:xfrm>
            <a:off x="1019175" y="666750"/>
            <a:ext cx="8855075"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姜蓓蕾：</a:t>
            </a:r>
            <a:r>
              <a:rPr lang="zh-CN" altLang="en-US" sz="3600" b="1">
                <a:solidFill>
                  <a:schemeClr val="bg2"/>
                </a:solidFill>
                <a:latin typeface="微软雅黑" panose="020B0503020204020204" pitchFamily="34" charset="-122"/>
                <a:ea typeface="楷体" panose="02010609060101010101" pitchFamily="49" charset="-122"/>
              </a:rPr>
              <a:t>过渡语：减负增质，妙招连连</a:t>
            </a:r>
            <a:endParaRPr lang="zh-CN" altLang="en-US" sz="3600" b="1">
              <a:solidFill>
                <a:schemeClr val="bg2"/>
              </a:solidFill>
              <a:latin typeface="楷体" panose="02010609060101010101" pitchFamily="49" charset="-122"/>
              <a:ea typeface="楷体" panose="02010609060101010101" pitchFamily="49" charset="-122"/>
            </a:endParaRPr>
          </a:p>
        </p:txBody>
      </p:sp>
      <p:sp>
        <p:nvSpPr>
          <p:cNvPr id="58371" name="矩形 27">
            <a:extLst>
              <a:ext uri="{FF2B5EF4-FFF2-40B4-BE49-F238E27FC236}">
                <a16:creationId xmlns:a16="http://schemas.microsoft.com/office/drawing/2014/main" id="{19BCCF11-CFD4-4FB4-B1DD-25692AC77A12}"/>
              </a:ext>
            </a:extLst>
          </p:cNvPr>
          <p:cNvSpPr>
            <a:spLocks noChangeArrowheads="1"/>
          </p:cNvSpPr>
          <p:nvPr/>
        </p:nvSpPr>
        <p:spPr bwMode="auto">
          <a:xfrm>
            <a:off x="1701800" y="2906713"/>
            <a:ext cx="7754938" cy="2511425"/>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
        <p:nvSpPr>
          <p:cNvPr id="58372" name="矩形 3">
            <a:extLst>
              <a:ext uri="{FF2B5EF4-FFF2-40B4-BE49-F238E27FC236}">
                <a16:creationId xmlns:a16="http://schemas.microsoft.com/office/drawing/2014/main" id="{17A2010C-BAFA-424F-B420-AAAFEE4A5E6F}"/>
              </a:ext>
            </a:extLst>
          </p:cNvPr>
          <p:cNvSpPr>
            <a:spLocks noChangeArrowheads="1"/>
          </p:cNvSpPr>
          <p:nvPr/>
        </p:nvSpPr>
        <p:spPr bwMode="auto">
          <a:xfrm>
            <a:off x="1773238" y="3054350"/>
            <a:ext cx="7754937"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一、巧妙过渡，培养高阶思维能力</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二、连贯过渡，培养自主学习能力</a:t>
            </a:r>
          </a:p>
          <a:p>
            <a:pPr algn="ctr" eaLnBrk="1" fontAlgn="base" latinLnBrk="0" hangingPunct="1">
              <a:lnSpc>
                <a:spcPct val="150000"/>
              </a:lnSpc>
              <a:spcBef>
                <a:spcPct val="0"/>
              </a:spcBef>
              <a:buFont typeface="Arial" panose="020B0604020202020204" pitchFamily="34" charset="0"/>
              <a:buNone/>
            </a:pPr>
            <a:r>
              <a:rPr lang="zh-CN" altLang="en-US" b="1" dirty="0">
                <a:solidFill>
                  <a:srgbClr val="000099"/>
                </a:solidFill>
                <a:latin typeface="楷体" panose="02010609060101010101" pitchFamily="49" charset="-122"/>
                <a:ea typeface="楷体" panose="02010609060101010101" pitchFamily="49" charset="-122"/>
              </a:rPr>
              <a:t>三、燃情过渡，实现有效价值引领</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4">
            <a:extLst>
              <a:ext uri="{FF2B5EF4-FFF2-40B4-BE49-F238E27FC236}">
                <a16:creationId xmlns:a16="http://schemas.microsoft.com/office/drawing/2014/main" id="{C95EC3BC-EFC7-4096-8CA0-1D1326B6C1E2}"/>
              </a:ext>
            </a:extLst>
          </p:cNvPr>
          <p:cNvSpPr txBox="1">
            <a:spLocks noChangeArrowheads="1"/>
          </p:cNvSpPr>
          <p:nvPr/>
        </p:nvSpPr>
        <p:spPr bwMode="auto">
          <a:xfrm>
            <a:off x="839788" y="361950"/>
            <a:ext cx="427196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5.</a:t>
            </a:r>
            <a:r>
              <a:rPr lang="zh-CN" altLang="en-US" sz="4400" b="1">
                <a:solidFill>
                  <a:srgbClr val="FF0000"/>
                </a:solidFill>
                <a:latin typeface="楷体" panose="02010609060101010101" pitchFamily="49" charset="-122"/>
                <a:ea typeface="楷体" panose="02010609060101010101" pitchFamily="49" charset="-122"/>
              </a:rPr>
              <a:t>热点要及时</a:t>
            </a:r>
          </a:p>
        </p:txBody>
      </p:sp>
      <p:sp>
        <p:nvSpPr>
          <p:cNvPr id="78851" name="文本框 1">
            <a:extLst>
              <a:ext uri="{FF2B5EF4-FFF2-40B4-BE49-F238E27FC236}">
                <a16:creationId xmlns:a16="http://schemas.microsoft.com/office/drawing/2014/main" id="{88B5FD41-6AD4-4067-B34A-F593B27089CB}"/>
              </a:ext>
            </a:extLst>
          </p:cNvPr>
          <p:cNvSpPr txBox="1"/>
          <p:nvPr/>
        </p:nvSpPr>
        <p:spPr>
          <a:xfrm>
            <a:off x="992188" y="1682750"/>
            <a:ext cx="9337675" cy="4524375"/>
          </a:xfrm>
          <a:prstGeom prst="rect">
            <a:avLst/>
          </a:prstGeom>
          <a:noFill/>
          <a:ln w="9525">
            <a:noFill/>
          </a:ln>
        </p:spPr>
        <p:txBody>
          <a:bodyPr>
            <a:spAutoFit/>
          </a:bodyPr>
          <a:lstStyle/>
          <a:p>
            <a:pPr eaLnBrk="1" hangingPunct="1">
              <a:lnSpc>
                <a:spcPct val="150000"/>
              </a:lnSpc>
              <a:buFont typeface="Arial" panose="020B0604020202020204" pitchFamily="34" charset="0"/>
              <a:buNone/>
              <a:defRPr/>
            </a:pPr>
            <a:r>
              <a:rPr lang="en-US" altLang="zh-CN" sz="2800" b="1" noProof="1">
                <a:solidFill>
                  <a:srgbClr val="FF4850"/>
                </a:solidFill>
                <a:latin typeface="仿宋" panose="02010609060101010101" pitchFamily="1" charset="-122"/>
                <a:ea typeface="仿宋" panose="02010609060101010101" pitchFamily="1" charset="-122"/>
              </a:rPr>
              <a:t>   </a:t>
            </a:r>
            <a:r>
              <a:rPr lang="en-US" altLang="zh-CN" sz="2800" b="1" noProof="1">
                <a:solidFill>
                  <a:srgbClr val="00B050"/>
                </a:solidFill>
                <a:latin typeface="仿宋" panose="02010609060101010101" pitchFamily="1" charset="-122"/>
                <a:ea typeface="仿宋" panose="02010609060101010101" pitchFamily="1" charset="-122"/>
              </a:rPr>
              <a:t> </a:t>
            </a:r>
            <a:r>
              <a:rPr lang="zh-CN" altLang="en-US" sz="2800" noProof="1">
                <a:latin typeface="仿宋" panose="02010609060101010101" pitchFamily="1" charset="-122"/>
                <a:ea typeface="宋体" panose="02010600030101010101" pitchFamily="2" charset="-122"/>
              </a:rPr>
              <a:t>关注热点：推动重大理论的研究探索、聚焦关键领域的深度阐释、瞄准热点问题的施策路径。新的研究成果为基础教育全面提升育人质量提供了理论动力与智力支撑。</a:t>
            </a:r>
            <a:r>
              <a:rPr lang="zh-CN" altLang="en-US" sz="2800" b="1" noProof="1">
                <a:latin typeface="楷体" panose="02010609060101010101" pitchFamily="1" charset="-122"/>
                <a:ea typeface="楷体" panose="02010609060101010101" pitchFamily="1" charset="-122"/>
              </a:rPr>
              <a:t>  </a:t>
            </a:r>
          </a:p>
          <a:p>
            <a:pPr algn="ctr" eaLnBrk="1" hangingPunct="1">
              <a:lnSpc>
                <a:spcPct val="150000"/>
              </a:lnSpc>
              <a:buFont typeface="Arial" panose="020B0604020202020204" pitchFamily="34" charset="0"/>
              <a:buNone/>
              <a:defRPr/>
            </a:pPr>
            <a:r>
              <a:rPr lang="zh-CN" altLang="en-US" sz="3600" b="1" noProof="1">
                <a:solidFill>
                  <a:srgbClr val="0ABC12"/>
                </a:solidFill>
                <a:latin typeface="楷体" panose="02010609060101010101" pitchFamily="1" charset="-122"/>
                <a:ea typeface="楷体" panose="02010609060101010101" pitchFamily="1" charset="-122"/>
                <a:sym typeface="微软雅黑" panose="020B0503020204020204" pitchFamily="2" charset="-122"/>
              </a:rPr>
              <a:t>①</a:t>
            </a:r>
            <a:r>
              <a:rPr lang="zh-CN" altLang="en-US" sz="3600" noProof="1">
                <a:solidFill>
                  <a:srgbClr val="0ABC12"/>
                </a:solidFill>
                <a:effectLst>
                  <a:outerShdw blurRad="38100" dist="38100" dir="2700000">
                    <a:srgbClr val="000000"/>
                  </a:outerShdw>
                </a:effectLst>
                <a:latin typeface="楷体" panose="02010609060101010101" pitchFamily="1" charset="-122"/>
                <a:ea typeface="楷体" panose="02010609060101010101" pitchFamily="1" charset="-122"/>
              </a:rPr>
              <a:t>课堂教学的重要素材</a:t>
            </a:r>
          </a:p>
          <a:p>
            <a:pPr algn="ctr" eaLnBrk="1" hangingPunct="1">
              <a:lnSpc>
                <a:spcPct val="150000"/>
              </a:lnSpc>
              <a:buFont typeface="Arial" panose="020B0604020202020204" pitchFamily="34" charset="0"/>
              <a:buNone/>
              <a:defRPr/>
            </a:pPr>
            <a:r>
              <a:rPr lang="zh-CN" altLang="en-US" sz="3600" b="1" noProof="1">
                <a:solidFill>
                  <a:srgbClr val="0ABC12"/>
                </a:solidFill>
                <a:latin typeface="楷体" panose="02010609060101010101" pitchFamily="1" charset="-122"/>
                <a:ea typeface="楷体" panose="02010609060101010101" pitchFamily="1" charset="-122"/>
                <a:sym typeface="微软雅黑" panose="020B0503020204020204" pitchFamily="2" charset="-122"/>
              </a:rPr>
              <a:t>②</a:t>
            </a:r>
            <a:r>
              <a:rPr lang="zh-CN" altLang="en-US" sz="3600" noProof="1">
                <a:solidFill>
                  <a:srgbClr val="0ABC12"/>
                </a:solidFill>
                <a:effectLst>
                  <a:outerShdw blurRad="38100" dist="38100" dir="2700000">
                    <a:srgbClr val="000000"/>
                  </a:outerShdw>
                </a:effectLst>
                <a:latin typeface="楷体" panose="02010609060101010101" pitchFamily="1" charset="-122"/>
                <a:ea typeface="楷体" panose="02010609060101010101" pitchFamily="1" charset="-122"/>
              </a:rPr>
              <a:t>考试命题的重要载体</a:t>
            </a:r>
          </a:p>
          <a:p>
            <a:pPr algn="ctr" eaLnBrk="1" hangingPunct="1">
              <a:lnSpc>
                <a:spcPct val="150000"/>
              </a:lnSpc>
              <a:buFont typeface="Arial" panose="020B0604020202020204" pitchFamily="34" charset="0"/>
              <a:buNone/>
              <a:defRPr/>
            </a:pPr>
            <a:r>
              <a:rPr lang="zh-CN" altLang="en-US" sz="3600" noProof="1">
                <a:solidFill>
                  <a:srgbClr val="0ABC12"/>
                </a:solidFill>
                <a:effectLst>
                  <a:outerShdw blurRad="38100" dist="38100" dir="2700000">
                    <a:srgbClr val="000000"/>
                  </a:outerShdw>
                </a:effectLst>
                <a:latin typeface="楷体" panose="02010609060101010101" pitchFamily="1" charset="-122"/>
                <a:ea typeface="楷体" panose="02010609060101010101" pitchFamily="1" charset="-122"/>
                <a:sym typeface="微软雅黑" panose="020B0503020204020204" pitchFamily="2" charset="-122"/>
              </a:rPr>
              <a:t>③</a:t>
            </a:r>
            <a:r>
              <a:rPr lang="zh-CN" altLang="en-US" sz="3600" noProof="1">
                <a:solidFill>
                  <a:srgbClr val="0ABC12"/>
                </a:solidFill>
                <a:effectLst>
                  <a:outerShdw blurRad="38100" dist="38100" dir="2700000">
                    <a:srgbClr val="000000"/>
                  </a:outerShdw>
                </a:effectLst>
                <a:latin typeface="楷体" panose="02010609060101010101" pitchFamily="1" charset="-122"/>
                <a:ea typeface="楷体" panose="02010609060101010101" pitchFamily="1" charset="-122"/>
              </a:rPr>
              <a:t>学生成长的重要土壤</a:t>
            </a:r>
            <a:endParaRPr lang="zh-CN" altLang="en-US" sz="3600" noProof="1">
              <a:latin typeface="微软雅黑" panose="020B0503020204020204" pitchFamily="2" charset="-122"/>
              <a:ea typeface="微软雅黑" panose="020B0503020204020204"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3">
            <a:extLst>
              <a:ext uri="{FF2B5EF4-FFF2-40B4-BE49-F238E27FC236}">
                <a16:creationId xmlns:a16="http://schemas.microsoft.com/office/drawing/2014/main" id="{251AB2EA-2E60-417B-84DA-1BA418804E08}"/>
              </a:ext>
            </a:extLst>
          </p:cNvPr>
          <p:cNvSpPr txBox="1">
            <a:spLocks noChangeArrowheads="1"/>
          </p:cNvSpPr>
          <p:nvPr/>
        </p:nvSpPr>
        <p:spPr bwMode="auto">
          <a:xfrm>
            <a:off x="801858" y="211015"/>
            <a:ext cx="10545592" cy="641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2018-01-20《全面深化新时代教师队伍建设改革意见》</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2018-09-10 习近平出席全国教育大会并发表重要讲话</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2019-03-18 习近平主持召开学校思想政治理论课教师座谈会</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2019-04-30《普通高等学校思想政治理论课教师队伍培养规划》</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2019-06-23《深化教育教学改革、全面提高义务教育质量的意见》</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2019-08-14《关于深化新时代学校思想政治理论课改革创新的若干意见》</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2019-11-13《新时代爱国主义教育实施纲要》</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2020-03-20《关于全面加强新时代中小学劳动教育的意见》</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2020-10-20《深化新时代教育评价改革总体方案》</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2021-02-20 </a:t>
            </a:r>
            <a:r>
              <a:rPr lang="zh-CN" altLang="en-US" sz="2400" b="1" dirty="0">
                <a:solidFill>
                  <a:srgbClr val="FF0000"/>
                </a:solidFill>
                <a:latin typeface="楷体" panose="02010609060101010101" pitchFamily="49" charset="-122"/>
                <a:ea typeface="楷体" panose="02010609060101010101" pitchFamily="49" charset="-122"/>
              </a:rPr>
              <a:t>学党史悟思想办实事开新局，</a:t>
            </a:r>
            <a:r>
              <a:rPr lang="zh-CN" altLang="en-US" sz="2400" b="1" dirty="0">
                <a:latin typeface="楷体" panose="02010609060101010101" pitchFamily="49" charset="-122"/>
                <a:ea typeface="楷体" panose="02010609060101010101" pitchFamily="49" charset="-122"/>
              </a:rPr>
              <a:t>以优异成绩迎接建党100周年</a:t>
            </a: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2021-05-09 习近平总书记给《文史哲》编辑部全体编辑人员的回信</a:t>
            </a:r>
          </a:p>
          <a:p>
            <a:pPr eaLnBrk="1" fontAlgn="base" latinLnBrk="0" hangingPunct="1">
              <a:lnSpc>
                <a:spcPct val="100000"/>
              </a:lnSpc>
              <a:spcBef>
                <a:spcPct val="0"/>
              </a:spcBef>
              <a:buFont typeface="Arial" panose="020B0604020202020204" pitchFamily="34" charset="0"/>
              <a:buNone/>
            </a:pPr>
            <a:r>
              <a:rPr lang="zh-CN" altLang="en-US" sz="2400" b="1" dirty="0">
                <a:solidFill>
                  <a:srgbClr val="FF0000"/>
                </a:solidFill>
                <a:latin typeface="楷体" panose="02010609060101010101" pitchFamily="49" charset="-122"/>
                <a:ea typeface="楷体" panose="02010609060101010101" pitchFamily="49" charset="-122"/>
              </a:rPr>
              <a:t>2021-0</a:t>
            </a:r>
            <a:r>
              <a:rPr lang="en-US" altLang="zh-CN" sz="2400" b="1" dirty="0">
                <a:solidFill>
                  <a:srgbClr val="FF0000"/>
                </a:solidFill>
                <a:latin typeface="楷体" panose="02010609060101010101" pitchFamily="49" charset="-122"/>
                <a:ea typeface="楷体" panose="02010609060101010101" pitchFamily="49" charset="-122"/>
              </a:rPr>
              <a:t>7</a:t>
            </a:r>
            <a:r>
              <a:rPr lang="zh-CN" altLang="en-US" sz="2400" b="1" dirty="0">
                <a:solidFill>
                  <a:srgbClr val="FF0000"/>
                </a:solidFill>
                <a:latin typeface="楷体" panose="02010609060101010101" pitchFamily="49" charset="-122"/>
                <a:ea typeface="楷体" panose="02010609060101010101" pitchFamily="49" charset="-122"/>
              </a:rPr>
              <a:t>-01</a:t>
            </a:r>
            <a:r>
              <a:rPr lang="zh-CN" altLang="en-US" sz="2400" b="1" dirty="0">
                <a:latin typeface="楷体" panose="02010609060101010101" pitchFamily="49" charset="-122"/>
                <a:ea typeface="楷体" panose="02010609060101010101" pitchFamily="49" charset="-122"/>
              </a:rPr>
              <a:t> 习近平总书记</a:t>
            </a:r>
            <a:r>
              <a:rPr lang="zh-CN" altLang="en-US" sz="2400" b="1" dirty="0">
                <a:solidFill>
                  <a:schemeClr val="bg2"/>
                </a:solidFill>
                <a:latin typeface="楷体" panose="02010609060101010101" pitchFamily="49" charset="-122"/>
                <a:ea typeface="楷体" panose="02010609060101010101" pitchFamily="49" charset="-122"/>
              </a:rPr>
              <a:t>七一重要讲话</a:t>
            </a:r>
            <a:endParaRPr lang="zh-CN" altLang="en-US" sz="2400" b="1" dirty="0">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Font typeface="Arial" panose="020B0604020202020204" pitchFamily="34" charset="0"/>
              <a:buNone/>
            </a:pPr>
            <a:r>
              <a:rPr lang="zh-CN" altLang="en-US" sz="2400" b="1" dirty="0">
                <a:latin typeface="楷体" panose="02010609060101010101" pitchFamily="49" charset="-122"/>
                <a:ea typeface="楷体" panose="02010609060101010101" pitchFamily="49" charset="-122"/>
              </a:rPr>
              <a:t>2021-10-26 习近平致信</a:t>
            </a:r>
            <a:r>
              <a:rPr lang="zh-CN" altLang="en-US" sz="2400" b="1" dirty="0">
                <a:solidFill>
                  <a:srgbClr val="FF0000"/>
                </a:solidFill>
                <a:latin typeface="楷体" panose="02010609060101010101" pitchFamily="49" charset="-122"/>
                <a:ea typeface="楷体" panose="02010609060101010101" pitchFamily="49" charset="-122"/>
              </a:rPr>
              <a:t>祝贺人民出版社成立100周年</a:t>
            </a:r>
          </a:p>
          <a:p>
            <a:pPr eaLnBrk="1" fontAlgn="base" latinLnBrk="0" hangingPunct="1">
              <a:lnSpc>
                <a:spcPct val="100000"/>
              </a:lnSpc>
              <a:spcBef>
                <a:spcPct val="0"/>
              </a:spcBef>
              <a:buFont typeface="Arial" panose="020B0604020202020204" pitchFamily="34" charset="0"/>
              <a:buNone/>
            </a:pPr>
            <a:r>
              <a:rPr lang="zh-CN" altLang="en-US" sz="2400" b="1" dirty="0">
                <a:solidFill>
                  <a:schemeClr val="tx2"/>
                </a:solidFill>
                <a:latin typeface="楷体" panose="02010609060101010101" pitchFamily="49" charset="-122"/>
                <a:ea typeface="楷体" panose="02010609060101010101" pitchFamily="49" charset="-122"/>
              </a:rPr>
              <a:t>2022-04-25</a:t>
            </a:r>
            <a:r>
              <a:rPr lang="zh-CN" altLang="en-US" sz="2400" b="1" dirty="0">
                <a:solidFill>
                  <a:srgbClr val="FF0000"/>
                </a:solidFill>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习近平总书记在人民大学考察时发表重要讲话</a:t>
            </a:r>
          </a:p>
          <a:p>
            <a:pPr eaLnBrk="1" fontAlgn="base" latinLnBrk="0" hangingPunct="1">
              <a:lnSpc>
                <a:spcPct val="100000"/>
              </a:lnSpc>
              <a:spcBef>
                <a:spcPct val="0"/>
              </a:spcBef>
              <a:buNone/>
            </a:pPr>
            <a:r>
              <a:rPr lang="zh-CN" altLang="en-US" sz="2400" b="1" dirty="0">
                <a:solidFill>
                  <a:schemeClr val="tx2"/>
                </a:solidFill>
                <a:latin typeface="楷体" panose="02010609060101010101" pitchFamily="49" charset="-122"/>
                <a:ea typeface="楷体" panose="02010609060101010101" pitchFamily="49" charset="-122"/>
              </a:rPr>
              <a:t>2023-02-07</a:t>
            </a:r>
            <a:r>
              <a:rPr lang="zh-CN" altLang="en-US" sz="2400" b="1" dirty="0">
                <a:solidFill>
                  <a:srgbClr val="FF0000"/>
                </a:solidFill>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习近平谈正确理解和大力推进中国式现代化</a:t>
            </a:r>
            <a:endParaRPr lang="en-US" altLang="zh-CN" sz="2400" b="1" dirty="0">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Font typeface="Arial" panose="020B0604020202020204" pitchFamily="34" charset="0"/>
              <a:buNone/>
            </a:pPr>
            <a:r>
              <a:rPr lang="en-US" altLang="zh-CN" sz="2400" b="1" dirty="0">
                <a:solidFill>
                  <a:srgbClr val="FF0000"/>
                </a:solidFill>
                <a:latin typeface="楷体" panose="02010609060101010101" pitchFamily="49" charset="-122"/>
                <a:ea typeface="楷体" panose="02010609060101010101" pitchFamily="49" charset="-122"/>
              </a:rPr>
              <a:t>2023-10-08 </a:t>
            </a:r>
            <a:r>
              <a:rPr lang="zh-CN" altLang="en-US" sz="2400" b="1" dirty="0">
                <a:latin typeface="楷体" panose="02010609060101010101" pitchFamily="49" charset="-122"/>
                <a:ea typeface="楷体" panose="02010609060101010101" pitchFamily="49" charset="-122"/>
              </a:rPr>
              <a:t>习近平文化思想</a:t>
            </a:r>
            <a:endParaRPr lang="en-US" altLang="zh-CN" sz="2400" b="1" dirty="0">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None/>
            </a:pPr>
            <a:r>
              <a:rPr lang="en-US" altLang="zh-CN" sz="2400" b="1" dirty="0">
                <a:solidFill>
                  <a:srgbClr val="FF0000"/>
                </a:solidFill>
                <a:latin typeface="楷体" panose="02010609060101010101" pitchFamily="49" charset="-122"/>
                <a:ea typeface="楷体" panose="02010609060101010101" pitchFamily="49" charset="-122"/>
              </a:rPr>
              <a:t>2025-01-19</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教育强国建设规划纲要（</a:t>
            </a:r>
            <a:r>
              <a:rPr lang="en-US" altLang="zh-CN" sz="2400" b="1" dirty="0">
                <a:latin typeface="楷体" panose="02010609060101010101" pitchFamily="49" charset="-122"/>
                <a:ea typeface="楷体" panose="02010609060101010101" pitchFamily="49" charset="-122"/>
              </a:rPr>
              <a:t>2024</a:t>
            </a:r>
            <a:r>
              <a:rPr lang="zh-CN" altLang="en-US" sz="2400" b="1" dirty="0">
                <a:latin typeface="楷体" panose="02010609060101010101" pitchFamily="49" charset="-122"/>
                <a:ea typeface="楷体" panose="02010609060101010101" pitchFamily="49" charset="-122"/>
              </a:rPr>
              <a:t>－</a:t>
            </a:r>
            <a:r>
              <a:rPr lang="en-US" altLang="zh-CN" sz="2400" b="1" dirty="0">
                <a:latin typeface="楷体" panose="02010609060101010101" pitchFamily="49" charset="-122"/>
                <a:ea typeface="楷体" panose="02010609060101010101" pitchFamily="49" charset="-122"/>
              </a:rPr>
              <a:t>2035</a:t>
            </a:r>
            <a:r>
              <a:rPr lang="zh-CN" altLang="en-US" sz="2400" b="1" dirty="0">
                <a:latin typeface="楷体" panose="02010609060101010101" pitchFamily="49" charset="-122"/>
                <a:ea typeface="楷体" panose="02010609060101010101" pitchFamily="49" charset="-122"/>
              </a:rPr>
              <a:t>年）</a:t>
            </a:r>
            <a:r>
              <a:rPr lang="en-US" altLang="zh-CN" sz="2400" b="1" dirty="0">
                <a:latin typeface="楷体" panose="02010609060101010101" pitchFamily="49" charset="-122"/>
                <a:ea typeface="楷体" panose="02010609060101010101" pitchFamily="49" charset="-122"/>
              </a:rPr>
              <a:t>》 </a:t>
            </a:r>
            <a:endParaRPr lang="zh-CN" altLang="en-US" sz="2400" b="1" dirty="0">
              <a:latin typeface="楷体" panose="02010609060101010101" pitchFamily="49" charset="-122"/>
              <a:ea typeface="楷体" panose="02010609060101010101"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42" y="733016"/>
            <a:ext cx="10002128" cy="540049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矩形 6">
            <a:extLst>
              <a:ext uri="{FF2B5EF4-FFF2-40B4-BE49-F238E27FC236}">
                <a16:creationId xmlns:a16="http://schemas.microsoft.com/office/drawing/2014/main" id="{734208D7-9988-4B02-8023-0D4F87CF1530}"/>
              </a:ext>
            </a:extLst>
          </p:cNvPr>
          <p:cNvSpPr>
            <a:spLocks noChangeArrowheads="1"/>
          </p:cNvSpPr>
          <p:nvPr/>
        </p:nvSpPr>
        <p:spPr bwMode="auto">
          <a:xfrm>
            <a:off x="293688" y="263525"/>
            <a:ext cx="10980737"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张立华：</a:t>
            </a:r>
            <a:r>
              <a:rPr lang="zh-CN" altLang="en-US" sz="3600" b="1">
                <a:solidFill>
                  <a:srgbClr val="FF0000"/>
                </a:solidFill>
                <a:latin typeface="楷体" panose="02010609060101010101" pitchFamily="49" charset="-122"/>
                <a:ea typeface="楷体" panose="02010609060101010101" pitchFamily="49" charset="-122"/>
              </a:rPr>
              <a:t>把握三个维度  落实“八个相统一”</a:t>
            </a:r>
          </a:p>
        </p:txBody>
      </p:sp>
      <p:sp>
        <p:nvSpPr>
          <p:cNvPr id="61443" name="Text Box 6">
            <a:extLst>
              <a:ext uri="{FF2B5EF4-FFF2-40B4-BE49-F238E27FC236}">
                <a16:creationId xmlns:a16="http://schemas.microsoft.com/office/drawing/2014/main" id="{A116D2B9-28C2-43C7-B080-0FB989D1F169}"/>
              </a:ext>
            </a:extLst>
          </p:cNvPr>
          <p:cNvSpPr txBox="1">
            <a:spLocks noChangeArrowheads="1"/>
          </p:cNvSpPr>
          <p:nvPr/>
        </p:nvSpPr>
        <p:spPr bwMode="auto">
          <a:xfrm>
            <a:off x="548640" y="2152357"/>
            <a:ext cx="11479237" cy="328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dirty="0">
                <a:solidFill>
                  <a:srgbClr val="002060"/>
                </a:solidFill>
                <a:latin typeface="仿宋" panose="02010609060101010101" pitchFamily="49" charset="-122"/>
                <a:ea typeface="仿宋" panose="02010609060101010101" pitchFamily="49" charset="-122"/>
              </a:rPr>
              <a:t>政治性和学理性相统一，价值性与知识性相统一</a:t>
            </a:r>
            <a:endParaRPr lang="en-US" altLang="zh-CN" sz="3600" b="1" dirty="0">
              <a:solidFill>
                <a:srgbClr val="002060"/>
              </a:solidFill>
              <a:latin typeface="仿宋" panose="02010609060101010101" pitchFamily="49" charset="-122"/>
              <a:ea typeface="仿宋"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3600" b="1" dirty="0">
                <a:solidFill>
                  <a:srgbClr val="002060"/>
                </a:solidFill>
                <a:latin typeface="仿宋" panose="02010609060101010101" pitchFamily="49" charset="-122"/>
                <a:ea typeface="仿宋" panose="02010609060101010101" pitchFamily="49" charset="-122"/>
              </a:rPr>
              <a:t>建设性和批判性相统一，理论性和实践性相统一</a:t>
            </a:r>
            <a:endParaRPr lang="en-US" altLang="zh-CN" sz="3600" b="1" dirty="0">
              <a:solidFill>
                <a:srgbClr val="002060"/>
              </a:solidFill>
              <a:latin typeface="仿宋" panose="02010609060101010101" pitchFamily="49" charset="-122"/>
              <a:ea typeface="仿宋"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3600" b="1" dirty="0">
                <a:solidFill>
                  <a:srgbClr val="002060"/>
                </a:solidFill>
                <a:latin typeface="仿宋" panose="02010609060101010101" pitchFamily="49" charset="-122"/>
                <a:ea typeface="仿宋" panose="02010609060101010101" pitchFamily="49" charset="-122"/>
              </a:rPr>
              <a:t>统一性和多样性相统一，主导性和主体性相统一</a:t>
            </a:r>
            <a:endParaRPr lang="en-US" altLang="zh-CN" sz="3600" b="1" dirty="0">
              <a:solidFill>
                <a:srgbClr val="002060"/>
              </a:solidFill>
              <a:latin typeface="仿宋" panose="02010609060101010101" pitchFamily="49" charset="-122"/>
              <a:ea typeface="仿宋"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3600" b="1" dirty="0">
                <a:solidFill>
                  <a:srgbClr val="002060"/>
                </a:solidFill>
                <a:latin typeface="仿宋" panose="02010609060101010101" pitchFamily="49" charset="-122"/>
                <a:ea typeface="仿宋" panose="02010609060101010101" pitchFamily="49" charset="-122"/>
              </a:rPr>
              <a:t>灌输性和疏导性相统一，显性教育和隐性教育相统一</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矩形 6">
            <a:extLst>
              <a:ext uri="{FF2B5EF4-FFF2-40B4-BE49-F238E27FC236}">
                <a16:creationId xmlns:a16="http://schemas.microsoft.com/office/drawing/2014/main" id="{7748A121-D907-4B7A-A272-E80DC05DD0A7}"/>
              </a:ext>
            </a:extLst>
          </p:cNvPr>
          <p:cNvSpPr>
            <a:spLocks noChangeArrowheads="1"/>
          </p:cNvSpPr>
          <p:nvPr/>
        </p:nvSpPr>
        <p:spPr bwMode="auto">
          <a:xfrm>
            <a:off x="714375" y="504825"/>
            <a:ext cx="8547100" cy="1014413"/>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李剑伟：</a:t>
            </a:r>
            <a:r>
              <a:rPr lang="zh-CN" altLang="en-US" sz="4000" b="1">
                <a:solidFill>
                  <a:srgbClr val="E80A63"/>
                </a:solidFill>
                <a:latin typeface="楷体" panose="02010609060101010101" pitchFamily="49" charset="-122"/>
                <a:ea typeface="楷体" panose="02010609060101010101" pitchFamily="49" charset="-122"/>
              </a:rPr>
              <a:t>由脱贫攻坚读懂中国共产党</a:t>
            </a:r>
          </a:p>
        </p:txBody>
      </p:sp>
      <p:sp>
        <p:nvSpPr>
          <p:cNvPr id="62467" name="矩形 27">
            <a:extLst>
              <a:ext uri="{FF2B5EF4-FFF2-40B4-BE49-F238E27FC236}">
                <a16:creationId xmlns:a16="http://schemas.microsoft.com/office/drawing/2014/main" id="{135EDCE6-2728-41E5-B2F2-04D0CA83A0CB}"/>
              </a:ext>
            </a:extLst>
          </p:cNvPr>
          <p:cNvSpPr>
            <a:spLocks noChangeArrowheads="1"/>
          </p:cNvSpPr>
          <p:nvPr/>
        </p:nvSpPr>
        <p:spPr bwMode="auto">
          <a:xfrm>
            <a:off x="2117725" y="2949575"/>
            <a:ext cx="7643813" cy="2511425"/>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
        <p:nvSpPr>
          <p:cNvPr id="62468" name="矩形 3">
            <a:extLst>
              <a:ext uri="{FF2B5EF4-FFF2-40B4-BE49-F238E27FC236}">
                <a16:creationId xmlns:a16="http://schemas.microsoft.com/office/drawing/2014/main" id="{A830610C-55E8-4D07-8638-56CCDA32C417}"/>
              </a:ext>
            </a:extLst>
          </p:cNvPr>
          <p:cNvSpPr>
            <a:spLocks noChangeArrowheads="1"/>
          </p:cNvSpPr>
          <p:nvPr/>
        </p:nvSpPr>
        <p:spPr bwMode="auto">
          <a:xfrm>
            <a:off x="2116138" y="2949575"/>
            <a:ext cx="73723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站在时代潮流最前列</a:t>
            </a:r>
          </a:p>
          <a:p>
            <a:pPr algn="ctr" eaLnBrk="1" fontAlgn="base" latinLnBrk="0" hangingPunct="1">
              <a:lnSpc>
                <a:spcPct val="15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站在攻坚克难最前沿</a:t>
            </a:r>
          </a:p>
          <a:p>
            <a:pPr algn="ctr" eaLnBrk="1" fontAlgn="base" latinLnBrk="0" hangingPunct="1">
              <a:lnSpc>
                <a:spcPct val="150000"/>
              </a:lnSpc>
              <a:spcBef>
                <a:spcPct val="0"/>
              </a:spcBef>
              <a:buFont typeface="Arial" panose="020B0604020202020204" pitchFamily="34" charset="0"/>
              <a:buNone/>
            </a:pPr>
            <a:r>
              <a:rPr lang="zh-CN" altLang="en-US" sz="3600" b="1">
                <a:latin typeface="楷体" panose="02010609060101010101" pitchFamily="49" charset="-122"/>
                <a:ea typeface="楷体" panose="02010609060101010101" pitchFamily="49" charset="-122"/>
              </a:rPr>
              <a:t>站在最广大人民之中 </a:t>
            </a:r>
            <a:endParaRPr lang="zh-CN" altLang="en-US" sz="3600">
              <a:latin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矩形 6">
            <a:extLst>
              <a:ext uri="{FF2B5EF4-FFF2-40B4-BE49-F238E27FC236}">
                <a16:creationId xmlns:a16="http://schemas.microsoft.com/office/drawing/2014/main" id="{AACBCB9D-F27D-4129-B95E-F86D4269F386}"/>
              </a:ext>
            </a:extLst>
          </p:cNvPr>
          <p:cNvSpPr>
            <a:spLocks noChangeArrowheads="1"/>
          </p:cNvSpPr>
          <p:nvPr/>
        </p:nvSpPr>
        <p:spPr bwMode="auto">
          <a:xfrm>
            <a:off x="379413" y="546100"/>
            <a:ext cx="9269412" cy="92392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李道强：</a:t>
            </a:r>
            <a:r>
              <a:rPr lang="zh-CN" altLang="en-US" sz="3600" b="1">
                <a:solidFill>
                  <a:srgbClr val="E80A63"/>
                </a:solidFill>
                <a:latin typeface="楷体" panose="02010609060101010101" pitchFamily="49" charset="-122"/>
                <a:ea typeface="楷体" panose="02010609060101010101" pitchFamily="49" charset="-122"/>
              </a:rPr>
              <a:t>从党史中汲取教书育人的智慧与力量</a:t>
            </a:r>
          </a:p>
        </p:txBody>
      </p:sp>
      <p:sp>
        <p:nvSpPr>
          <p:cNvPr id="63491" name="矩形 27">
            <a:extLst>
              <a:ext uri="{FF2B5EF4-FFF2-40B4-BE49-F238E27FC236}">
                <a16:creationId xmlns:a16="http://schemas.microsoft.com/office/drawing/2014/main" id="{402051DF-3862-4F36-AAC5-87AD6A3CD0E5}"/>
              </a:ext>
            </a:extLst>
          </p:cNvPr>
          <p:cNvSpPr>
            <a:spLocks noChangeArrowheads="1"/>
          </p:cNvSpPr>
          <p:nvPr/>
        </p:nvSpPr>
        <p:spPr bwMode="auto">
          <a:xfrm>
            <a:off x="2003425" y="2781300"/>
            <a:ext cx="7643813" cy="2511425"/>
          </a:xfrm>
          <a:prstGeom prst="rect">
            <a:avLst/>
          </a:prstGeom>
          <a:noFill/>
          <a:ln w="38100">
            <a:solidFill>
              <a:srgbClr val="24605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defTabSz="684213"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defTabSz="684213"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defTabSz="684213"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endParaRPr lang="zh-CN" altLang="en-US" sz="1300">
              <a:solidFill>
                <a:srgbClr val="FFFFFF"/>
              </a:solidFill>
              <a:latin typeface="微软雅黑" panose="020B0503020204020204" pitchFamily="34" charset="-122"/>
            </a:endParaRPr>
          </a:p>
        </p:txBody>
      </p:sp>
      <p:sp>
        <p:nvSpPr>
          <p:cNvPr id="63492" name="矩形 3">
            <a:extLst>
              <a:ext uri="{FF2B5EF4-FFF2-40B4-BE49-F238E27FC236}">
                <a16:creationId xmlns:a16="http://schemas.microsoft.com/office/drawing/2014/main" id="{C808002C-068B-4C6A-A97A-A7BDAAB52D08}"/>
              </a:ext>
            </a:extLst>
          </p:cNvPr>
          <p:cNvSpPr>
            <a:spLocks noChangeArrowheads="1"/>
          </p:cNvSpPr>
          <p:nvPr/>
        </p:nvSpPr>
        <p:spPr bwMode="auto">
          <a:xfrm>
            <a:off x="2003425" y="2719388"/>
            <a:ext cx="76438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800" b="1">
                <a:latin typeface="楷体" panose="02010609060101010101" pitchFamily="49" charset="-122"/>
                <a:ea typeface="楷体" panose="02010609060101010101" pitchFamily="49" charset="-122"/>
              </a:rPr>
              <a:t>从党史中汲取</a:t>
            </a:r>
            <a:r>
              <a:rPr lang="zh-CN" altLang="en-US" sz="2800" b="1">
                <a:solidFill>
                  <a:schemeClr val="bg2"/>
                </a:solidFill>
                <a:latin typeface="楷体" panose="02010609060101010101" pitchFamily="49" charset="-122"/>
                <a:ea typeface="楷体" panose="02010609060101010101" pitchFamily="49" charset="-122"/>
              </a:rPr>
              <a:t>服务教师发展</a:t>
            </a:r>
            <a:r>
              <a:rPr lang="zh-CN" altLang="en-US" sz="2800" b="1">
                <a:latin typeface="楷体" panose="02010609060101010101" pitchFamily="49" charset="-122"/>
                <a:ea typeface="楷体" panose="02010609060101010101" pitchFamily="49" charset="-122"/>
              </a:rPr>
              <a:t>的智慧与力量</a:t>
            </a:r>
          </a:p>
          <a:p>
            <a:pPr algn="ctr" eaLnBrk="1" fontAlgn="base" latinLnBrk="0" hangingPunct="1">
              <a:lnSpc>
                <a:spcPct val="150000"/>
              </a:lnSpc>
              <a:spcBef>
                <a:spcPct val="0"/>
              </a:spcBef>
              <a:buFont typeface="Arial" panose="020B0604020202020204" pitchFamily="34" charset="0"/>
              <a:buNone/>
            </a:pPr>
            <a:r>
              <a:rPr lang="zh-CN" altLang="en-US" sz="2800" b="1">
                <a:latin typeface="楷体" panose="02010609060101010101" pitchFamily="49" charset="-122"/>
                <a:ea typeface="楷体" panose="02010609060101010101" pitchFamily="49" charset="-122"/>
              </a:rPr>
              <a:t>从党史中汲取</a:t>
            </a:r>
            <a:r>
              <a:rPr lang="zh-CN" altLang="en-US" sz="2800" b="1">
                <a:solidFill>
                  <a:schemeClr val="bg2"/>
                </a:solidFill>
                <a:latin typeface="楷体" panose="02010609060101010101" pitchFamily="49" charset="-122"/>
                <a:ea typeface="楷体" panose="02010609060101010101" pitchFamily="49" charset="-122"/>
              </a:rPr>
              <a:t>教学改革创新</a:t>
            </a:r>
            <a:r>
              <a:rPr lang="zh-CN" altLang="en-US" sz="2800" b="1">
                <a:latin typeface="楷体" panose="02010609060101010101" pitchFamily="49" charset="-122"/>
                <a:ea typeface="楷体" panose="02010609060101010101" pitchFamily="49" charset="-122"/>
              </a:rPr>
              <a:t>的智慧与力量</a:t>
            </a:r>
          </a:p>
          <a:p>
            <a:pPr algn="ctr" eaLnBrk="1" fontAlgn="base" latinLnBrk="0" hangingPunct="1">
              <a:lnSpc>
                <a:spcPct val="150000"/>
              </a:lnSpc>
              <a:spcBef>
                <a:spcPct val="0"/>
              </a:spcBef>
              <a:buFont typeface="Arial" panose="020B0604020202020204" pitchFamily="34" charset="0"/>
              <a:buNone/>
            </a:pPr>
            <a:r>
              <a:rPr lang="zh-CN" altLang="en-US" sz="2800" b="1">
                <a:latin typeface="楷体" panose="02010609060101010101" pitchFamily="49" charset="-122"/>
                <a:ea typeface="楷体" panose="02010609060101010101" pitchFamily="49" charset="-122"/>
              </a:rPr>
              <a:t>从党史中汲取</a:t>
            </a:r>
            <a:r>
              <a:rPr lang="zh-CN" altLang="en-US" sz="2800" b="1">
                <a:solidFill>
                  <a:schemeClr val="bg2"/>
                </a:solidFill>
                <a:latin typeface="楷体" panose="02010609060101010101" pitchFamily="49" charset="-122"/>
                <a:ea typeface="楷体" panose="02010609060101010101" pitchFamily="49" charset="-122"/>
              </a:rPr>
              <a:t>感恩教育</a:t>
            </a:r>
            <a:r>
              <a:rPr lang="zh-CN" altLang="en-US" sz="2800" b="1">
                <a:latin typeface="楷体" panose="02010609060101010101" pitchFamily="49" charset="-122"/>
                <a:ea typeface="楷体" panose="02010609060101010101" pitchFamily="49" charset="-122"/>
              </a:rPr>
              <a:t>的智慧与力量</a:t>
            </a:r>
          </a:p>
          <a:p>
            <a:pPr algn="ctr" eaLnBrk="1" fontAlgn="base" latinLnBrk="0" hangingPunct="1">
              <a:lnSpc>
                <a:spcPct val="150000"/>
              </a:lnSpc>
              <a:spcBef>
                <a:spcPct val="0"/>
              </a:spcBef>
              <a:buFont typeface="Arial" panose="020B0604020202020204" pitchFamily="34" charset="0"/>
              <a:buNone/>
            </a:pPr>
            <a:r>
              <a:rPr lang="zh-CN" altLang="en-US" sz="2800" b="1">
                <a:latin typeface="楷体" panose="02010609060101010101" pitchFamily="49" charset="-122"/>
                <a:ea typeface="楷体" panose="02010609060101010101" pitchFamily="49" charset="-122"/>
              </a:rPr>
              <a:t>从党史中汲取</a:t>
            </a:r>
            <a:r>
              <a:rPr lang="zh-CN" altLang="en-US" sz="2800" b="1">
                <a:solidFill>
                  <a:schemeClr val="bg2"/>
                </a:solidFill>
                <a:latin typeface="楷体" panose="02010609060101010101" pitchFamily="49" charset="-122"/>
                <a:ea typeface="楷体" panose="02010609060101010101" pitchFamily="49" charset="-122"/>
              </a:rPr>
              <a:t>政治引领</a:t>
            </a:r>
            <a:r>
              <a:rPr lang="zh-CN" altLang="en-US" sz="2800" b="1">
                <a:latin typeface="楷体" panose="02010609060101010101" pitchFamily="49" charset="-122"/>
                <a:ea typeface="楷体" panose="02010609060101010101" pitchFamily="49" charset="-122"/>
              </a:rPr>
              <a:t>的智慧与力量</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矩形 6">
            <a:extLst>
              <a:ext uri="{FF2B5EF4-FFF2-40B4-BE49-F238E27FC236}">
                <a16:creationId xmlns:a16="http://schemas.microsoft.com/office/drawing/2014/main" id="{73F2EF9C-A7D0-41D1-B892-33E222726C8D}"/>
              </a:ext>
            </a:extLst>
          </p:cNvPr>
          <p:cNvSpPr>
            <a:spLocks noChangeArrowheads="1"/>
          </p:cNvSpPr>
          <p:nvPr/>
        </p:nvSpPr>
        <p:spPr bwMode="auto">
          <a:xfrm>
            <a:off x="411163" y="463550"/>
            <a:ext cx="10834687" cy="1320800"/>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b="1">
                <a:latin typeface="仿宋" panose="02010609060101010101" pitchFamily="49" charset="-122"/>
                <a:ea typeface="仿宋" panose="02010609060101010101" pitchFamily="49" charset="-122"/>
              </a:rPr>
              <a:t>许</a:t>
            </a:r>
            <a:r>
              <a:rPr lang="en-US" altLang="zh-CN" sz="3600" b="1">
                <a:latin typeface="仿宋" panose="02010609060101010101" pitchFamily="49" charset="-122"/>
                <a:ea typeface="仿宋" panose="02010609060101010101" pitchFamily="49" charset="-122"/>
              </a:rPr>
              <a:t> </a:t>
            </a:r>
            <a:r>
              <a:rPr lang="zh-CN" altLang="en-US" sz="3600" b="1">
                <a:latin typeface="仿宋" panose="02010609060101010101" pitchFamily="49" charset="-122"/>
                <a:ea typeface="仿宋" panose="02010609060101010101" pitchFamily="49" charset="-122"/>
              </a:rPr>
              <a:t>丽：</a:t>
            </a:r>
            <a:r>
              <a:rPr lang="en-US" altLang="zh-CN" sz="3600" b="1">
                <a:latin typeface="仿宋" panose="02010609060101010101" pitchFamily="49" charset="-122"/>
                <a:ea typeface="仿宋" panose="02010609060101010101" pitchFamily="49" charset="-122"/>
              </a:rPr>
              <a:t>   </a:t>
            </a:r>
            <a:r>
              <a:rPr lang="zh-CN" altLang="en-US" sz="4400" b="1">
                <a:solidFill>
                  <a:srgbClr val="FF1722"/>
                </a:solidFill>
                <a:latin typeface="黑体" panose="02010609060101010101" pitchFamily="49" charset="-122"/>
                <a:ea typeface="楷体" panose="02010609060101010101" pitchFamily="49" charset="-122"/>
              </a:rPr>
              <a:t>让我为你作首歌</a:t>
            </a:r>
          </a:p>
          <a:p>
            <a:pPr eaLnBrk="1" fontAlgn="base" latinLnBrk="0" hangingPunct="1">
              <a:lnSpc>
                <a:spcPct val="100000"/>
              </a:lnSpc>
              <a:spcBef>
                <a:spcPct val="0"/>
              </a:spcBef>
              <a:buFont typeface="Arial" panose="020B0604020202020204" pitchFamily="34" charset="0"/>
              <a:buNone/>
            </a:pPr>
            <a:r>
              <a:rPr lang="zh-CN" altLang="en-US" sz="3600" b="1">
                <a:solidFill>
                  <a:srgbClr val="FF1722"/>
                </a:solidFill>
                <a:latin typeface="黑体" panose="02010609060101010101" pitchFamily="49" charset="-122"/>
                <a:ea typeface="楷体" panose="02010609060101010101" pitchFamily="49" charset="-122"/>
              </a:rPr>
              <a:t>       </a:t>
            </a:r>
            <a:r>
              <a:rPr lang="zh-CN" altLang="en-US" b="1">
                <a:solidFill>
                  <a:srgbClr val="FF1722"/>
                </a:solidFill>
                <a:latin typeface="黑体" panose="02010609060101010101" pitchFamily="49" charset="-122"/>
                <a:ea typeface="楷体" panose="02010609060101010101" pitchFamily="49" charset="-122"/>
              </a:rPr>
              <a:t>――纪念中国共产党成立100周年</a:t>
            </a:r>
          </a:p>
        </p:txBody>
      </p:sp>
      <p:sp>
        <p:nvSpPr>
          <p:cNvPr id="64515" name="Text Box 6">
            <a:extLst>
              <a:ext uri="{FF2B5EF4-FFF2-40B4-BE49-F238E27FC236}">
                <a16:creationId xmlns:a16="http://schemas.microsoft.com/office/drawing/2014/main" id="{D5BAB3E4-222E-40C2-9D4A-05E746B59AB5}"/>
              </a:ext>
            </a:extLst>
          </p:cNvPr>
          <p:cNvSpPr txBox="1">
            <a:spLocks noChangeArrowheads="1"/>
          </p:cNvSpPr>
          <p:nvPr/>
        </p:nvSpPr>
        <p:spPr bwMode="auto">
          <a:xfrm>
            <a:off x="685800" y="2449513"/>
            <a:ext cx="10606088"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400">
                <a:latin typeface="微软雅黑" panose="020B0503020204020204" pitchFamily="34" charset="-122"/>
              </a:rPr>
              <a:t>    </a:t>
            </a:r>
            <a:r>
              <a:rPr lang="zh-CN" altLang="en-US" sz="2800">
                <a:latin typeface="微软雅黑" panose="020B0503020204020204" pitchFamily="34" charset="-122"/>
              </a:rPr>
              <a:t> </a:t>
            </a:r>
            <a:r>
              <a:rPr lang="zh-CN" altLang="en-US" sz="2400">
                <a:latin typeface="微软雅黑" panose="020B0503020204020204" pitchFamily="34" charset="-122"/>
              </a:rPr>
              <a:t> </a:t>
            </a:r>
            <a:r>
              <a:rPr lang="zh-CN" altLang="en-US" sz="2400">
                <a:latin typeface="仿宋" panose="02010609060101010101" pitchFamily="49" charset="-122"/>
                <a:ea typeface="仿宋" panose="02010609060101010101" pitchFamily="49" charset="-122"/>
              </a:rPr>
              <a:t>100年前，从上海法租界风雨如磐的石库门，到嘉兴南湖随风飘摇的一艘红船，13颗红星汇聚成了一束名叫中国共产党的希望之光。这束光，犹如一道闪电撕碎那令人窒息的沉沉夜幕，犹如一声惊雷炸响在东方这片神奇的土地。</a:t>
            </a:r>
            <a:r>
              <a:rPr lang="zh-CN" altLang="en-US" sz="2800" b="1">
                <a:solidFill>
                  <a:schemeClr val="tx2"/>
                </a:solidFill>
                <a:latin typeface="仿宋" panose="02010609060101010101" pitchFamily="49" charset="-122"/>
                <a:ea typeface="仿宋" panose="02010609060101010101" pitchFamily="49" charset="-122"/>
              </a:rPr>
              <a:t>这100年，是中国共产党矢志践行初心使命的百年，是筚路蓝缕奠基立业的百年，是创造辉煌开辟未来的百年，</a:t>
            </a:r>
            <a:r>
              <a:rPr lang="zh-CN" altLang="en-US" sz="2800">
                <a:latin typeface="仿宋" panose="02010609060101010101" pitchFamily="49" charset="-122"/>
                <a:ea typeface="仿宋" panose="02010609060101010101" pitchFamily="49" charset="-122"/>
              </a:rPr>
              <a:t>共产党领导中国人民演绎了一曲激越磅礴、气壮山河的奋斗之歌。</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本框 4">
            <a:extLst>
              <a:ext uri="{FF2B5EF4-FFF2-40B4-BE49-F238E27FC236}">
                <a16:creationId xmlns:a16="http://schemas.microsoft.com/office/drawing/2014/main" id="{E70825FF-6F8D-4C9A-AE52-7B0C5AF4BF20}"/>
              </a:ext>
            </a:extLst>
          </p:cNvPr>
          <p:cNvSpPr txBox="1">
            <a:spLocks noChangeArrowheads="1"/>
          </p:cNvSpPr>
          <p:nvPr/>
        </p:nvSpPr>
        <p:spPr bwMode="auto">
          <a:xfrm>
            <a:off x="687388" y="280988"/>
            <a:ext cx="96440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latin typeface="仿宋" panose="02010609060101010101" pitchFamily="49" charset="-122"/>
                <a:ea typeface="仿宋" panose="02010609060101010101" pitchFamily="49" charset="-122"/>
              </a:rPr>
              <a:t>卢 怀</a:t>
            </a:r>
            <a:r>
              <a:rPr lang="en-US" altLang="zh-CN" sz="3600" b="1">
                <a:latin typeface="仿宋" panose="02010609060101010101" pitchFamily="49" charset="-122"/>
                <a:ea typeface="仿宋" panose="02010609060101010101" pitchFamily="49" charset="-122"/>
              </a:rPr>
              <a:t> </a:t>
            </a:r>
            <a:r>
              <a:rPr lang="zh-CN" altLang="en-US" sz="3600" b="1">
                <a:latin typeface="仿宋" panose="02010609060101010101" pitchFamily="49" charset="-122"/>
                <a:ea typeface="仿宋" panose="02010609060101010101" pitchFamily="49" charset="-122"/>
              </a:rPr>
              <a:t>：</a:t>
            </a:r>
            <a:r>
              <a:rPr lang="zh-CN" altLang="en-US" sz="3600" b="1">
                <a:solidFill>
                  <a:schemeClr val="bg2"/>
                </a:solidFill>
                <a:latin typeface="微软雅黑" panose="020B0503020204020204" pitchFamily="34" charset="-122"/>
                <a:ea typeface="楷体" panose="02010609060101010101" pitchFamily="49" charset="-122"/>
              </a:rPr>
              <a:t>善用大思政   情动新时代</a:t>
            </a:r>
            <a:endParaRPr lang="zh-CN" altLang="en-US" sz="3600" b="1">
              <a:latin typeface="楷体" panose="02010609060101010101" pitchFamily="49" charset="-122"/>
              <a:ea typeface="楷体" panose="02010609060101010101" pitchFamily="49" charset="-122"/>
            </a:endParaRPr>
          </a:p>
        </p:txBody>
      </p:sp>
      <p:sp>
        <p:nvSpPr>
          <p:cNvPr id="31747" name="文本框 1">
            <a:extLst>
              <a:ext uri="{FF2B5EF4-FFF2-40B4-BE49-F238E27FC236}">
                <a16:creationId xmlns:a16="http://schemas.microsoft.com/office/drawing/2014/main" id="{BB869CDB-1054-4699-A327-A4A2EA4EB224}"/>
              </a:ext>
            </a:extLst>
          </p:cNvPr>
          <p:cNvSpPr txBox="1">
            <a:spLocks noChangeArrowheads="1"/>
          </p:cNvSpPr>
          <p:nvPr/>
        </p:nvSpPr>
        <p:spPr bwMode="auto">
          <a:xfrm>
            <a:off x="1065213" y="1708150"/>
            <a:ext cx="9993312"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000099"/>
                </a:solidFill>
                <a:latin typeface="楷体" panose="02010609060101010101" pitchFamily="49" charset="-122"/>
                <a:ea typeface="楷体" panose="02010609060101010101" pitchFamily="49" charset="-122"/>
              </a:rPr>
              <a:t>    </a:t>
            </a:r>
            <a:r>
              <a:rPr lang="zh-CN" altLang="en-US" sz="2800" b="1">
                <a:latin typeface="楷体" panose="02010609060101010101" pitchFamily="49" charset="-122"/>
                <a:ea typeface="楷体" panose="02010609060101010101" pitchFamily="49" charset="-122"/>
              </a:rPr>
              <a:t>2021年两会期间，习近平总书记又语重心长地发出了</a:t>
            </a:r>
            <a:r>
              <a:rPr lang="zh-CN" altLang="en-US" b="1">
                <a:solidFill>
                  <a:schemeClr val="bg2"/>
                </a:solidFill>
                <a:latin typeface="楷体" panose="02010609060101010101" pitchFamily="49" charset="-122"/>
                <a:ea typeface="楷体" panose="02010609060101010101" pitchFamily="49" charset="-122"/>
              </a:rPr>
              <a:t>“‘大思政课’我们要善用之”</a:t>
            </a:r>
            <a:r>
              <a:rPr lang="zh-CN" altLang="en-US" sz="2800" b="1">
                <a:latin typeface="楷体" panose="02010609060101010101" pitchFamily="49" charset="-122"/>
                <a:ea typeface="楷体" panose="02010609060101010101" pitchFamily="49" charset="-122"/>
              </a:rPr>
              <a:t>的时代强音，引人深思。思政课是落实立德树人根本任务的关键课程，思政课作用不可替代，思政课教师队伍责任重大。近年来，顶层设计不止步，</a:t>
            </a:r>
            <a:r>
              <a:rPr lang="zh-CN" altLang="en-US" sz="3600" b="1">
                <a:solidFill>
                  <a:srgbClr val="FF0000"/>
                </a:solidFill>
                <a:latin typeface="楷体" panose="02010609060101010101" pitchFamily="49" charset="-122"/>
                <a:ea typeface="楷体" panose="02010609060101010101" pitchFamily="49" charset="-122"/>
              </a:rPr>
              <a:t>“大思政”</a:t>
            </a:r>
            <a:r>
              <a:rPr lang="zh-CN" altLang="en-US" sz="2800" b="1">
                <a:latin typeface="楷体" panose="02010609060101010101" pitchFamily="49" charset="-122"/>
                <a:ea typeface="楷体" panose="02010609060101010101" pitchFamily="49" charset="-122"/>
              </a:rPr>
              <a:t>课程的育人体系逐步形成，</a:t>
            </a:r>
            <a:r>
              <a:rPr lang="zh-CN" altLang="en-US" b="1">
                <a:latin typeface="楷体" panose="02010609060101010101" pitchFamily="49" charset="-122"/>
                <a:ea typeface="楷体" panose="02010609060101010101" pitchFamily="49" charset="-122"/>
              </a:rPr>
              <a:t>思政课程与课程思政亦是同向同行，协同发展。</a:t>
            </a:r>
          </a:p>
        </p:txBody>
      </p:sp>
    </p:spTree>
    <p:extLst>
      <p:ext uri="{BB962C8B-B14F-4D97-AF65-F5344CB8AC3E}">
        <p14:creationId xmlns:p14="http://schemas.microsoft.com/office/powerpoint/2010/main" val="9304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3">
            <a:extLst>
              <a:ext uri="{FF2B5EF4-FFF2-40B4-BE49-F238E27FC236}">
                <a16:creationId xmlns:a16="http://schemas.microsoft.com/office/drawing/2014/main" id="{9846C208-2101-475B-9A3B-D01A642F7234}"/>
              </a:ext>
            </a:extLst>
          </p:cNvPr>
          <p:cNvSpPr txBox="1">
            <a:spLocks noChangeArrowheads="1"/>
          </p:cNvSpPr>
          <p:nvPr/>
        </p:nvSpPr>
        <p:spPr bwMode="auto">
          <a:xfrm>
            <a:off x="436099" y="0"/>
            <a:ext cx="3223090" cy="9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dirty="0">
                <a:solidFill>
                  <a:srgbClr val="0070C0"/>
                </a:solidFill>
                <a:latin typeface="楷体" panose="02010609060101010101" pitchFamily="49" charset="-122"/>
                <a:ea typeface="楷体" panose="02010609060101010101" pitchFamily="49" charset="-122"/>
              </a:rPr>
              <a:t>·摘要·</a:t>
            </a:r>
          </a:p>
        </p:txBody>
      </p:sp>
      <p:sp>
        <p:nvSpPr>
          <p:cNvPr id="16387" name="文本框 2">
            <a:extLst>
              <a:ext uri="{FF2B5EF4-FFF2-40B4-BE49-F238E27FC236}">
                <a16:creationId xmlns:a16="http://schemas.microsoft.com/office/drawing/2014/main" id="{4E4AB941-56C5-4A9C-9CE4-BC9B330CBAC6}"/>
              </a:ext>
            </a:extLst>
          </p:cNvPr>
          <p:cNvSpPr txBox="1">
            <a:spLocks noChangeArrowheads="1"/>
          </p:cNvSpPr>
          <p:nvPr/>
        </p:nvSpPr>
        <p:spPr bwMode="auto">
          <a:xfrm>
            <a:off x="576775" y="949299"/>
            <a:ext cx="10888150" cy="568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dirty="0">
                <a:solidFill>
                  <a:srgbClr val="FF0000"/>
                </a:solidFill>
                <a:latin typeface="楷体" panose="02010609060101010101" pitchFamily="49" charset="-122"/>
                <a:ea typeface="楷体" panose="02010609060101010101" pitchFamily="49" charset="-122"/>
              </a:rPr>
              <a:t>1.</a:t>
            </a:r>
            <a:r>
              <a:rPr lang="zh-CN" altLang="en-US" sz="2800" b="1" dirty="0">
                <a:solidFill>
                  <a:srgbClr val="FF0000"/>
                </a:solidFill>
                <a:latin typeface="楷体" panose="02010609060101010101" pitchFamily="49" charset="-122"/>
                <a:ea typeface="楷体" panose="02010609060101010101" pitchFamily="49" charset="-122"/>
              </a:rPr>
              <a:t>简洁。</a:t>
            </a:r>
            <a:r>
              <a:rPr lang="zh-CN" altLang="en-US" sz="2400" dirty="0">
                <a:latin typeface="楷体" panose="02010609060101010101" pitchFamily="49" charset="-122"/>
                <a:ea typeface="楷体" panose="02010609060101010101" pitchFamily="49" charset="-122"/>
              </a:rPr>
              <a:t>摘要一般在200-300字之间（如遇特殊需要字数可以略多）。</a:t>
            </a:r>
          </a:p>
          <a:p>
            <a:pPr eaLnBrk="1" fontAlgn="base" latinLnBrk="0" hangingPunct="1">
              <a:lnSpc>
                <a:spcPct val="150000"/>
              </a:lnSpc>
              <a:spcBef>
                <a:spcPct val="0"/>
              </a:spcBef>
              <a:buFont typeface="Arial" panose="020B0604020202020204" pitchFamily="34" charset="0"/>
              <a:buNone/>
            </a:pPr>
            <a:r>
              <a:rPr lang="en-US" altLang="zh-CN" sz="2800" b="1" dirty="0">
                <a:solidFill>
                  <a:srgbClr val="FF0000"/>
                </a:solidFill>
                <a:latin typeface="楷体" panose="02010609060101010101" pitchFamily="49" charset="-122"/>
                <a:ea typeface="楷体" panose="02010609060101010101" pitchFamily="49" charset="-122"/>
              </a:rPr>
              <a:t>2.完整。</a:t>
            </a:r>
            <a:r>
              <a:rPr lang="en-US" altLang="zh-CN" sz="2400" dirty="0">
                <a:latin typeface="楷体" panose="02010609060101010101" pitchFamily="49" charset="-122"/>
                <a:ea typeface="楷体" panose="02010609060101010101" pitchFamily="49" charset="-122"/>
              </a:rPr>
              <a:t>摘要有论点、论据</a:t>
            </a:r>
            <a:r>
              <a:rPr lang="zh-CN" altLang="en-US" sz="2400" dirty="0">
                <a:latin typeface="楷体" panose="02010609060101010101" pitchFamily="49" charset="-122"/>
                <a:ea typeface="楷体" panose="02010609060101010101" pitchFamily="49" charset="-122"/>
              </a:rPr>
              <a:t>和</a:t>
            </a:r>
            <a:r>
              <a:rPr lang="en-US" altLang="zh-CN" sz="2400" dirty="0" err="1">
                <a:latin typeface="楷体" panose="02010609060101010101" pitchFamily="49" charset="-122"/>
                <a:ea typeface="楷体" panose="02010609060101010101" pitchFamily="49" charset="-122"/>
              </a:rPr>
              <a:t>结论，合乎逻辑，是一篇结构完整的短文，读者</a:t>
            </a:r>
            <a:r>
              <a:rPr lang="zh-CN" altLang="en-US" sz="2400" dirty="0">
                <a:latin typeface="楷体" panose="02010609060101010101" pitchFamily="49" charset="-122"/>
                <a:ea typeface="楷体" panose="02010609060101010101" pitchFamily="49" charset="-122"/>
              </a:rPr>
              <a:t>通过阅读</a:t>
            </a:r>
            <a:r>
              <a:rPr lang="en-US" altLang="zh-CN" sz="2400" dirty="0">
                <a:latin typeface="楷体" panose="02010609060101010101" pitchFamily="49" charset="-122"/>
                <a:ea typeface="楷体" panose="02010609060101010101" pitchFamily="49" charset="-122"/>
              </a:rPr>
              <a:t>摘</a:t>
            </a:r>
            <a:r>
              <a:rPr lang="zh-CN" altLang="en-US" sz="2400" dirty="0">
                <a:latin typeface="楷体" panose="02010609060101010101" pitchFamily="49" charset="-122"/>
                <a:ea typeface="楷体" panose="02010609060101010101" pitchFamily="49" charset="-122"/>
              </a:rPr>
              <a:t>要</a:t>
            </a:r>
            <a:r>
              <a:rPr lang="en-US" altLang="zh-CN" sz="2400" dirty="0" err="1">
                <a:latin typeface="楷体" panose="02010609060101010101" pitchFamily="49" charset="-122"/>
                <a:ea typeface="楷体" panose="02010609060101010101" pitchFamily="49" charset="-122"/>
              </a:rPr>
              <a:t>可以</a:t>
            </a:r>
            <a:r>
              <a:rPr lang="zh-CN" altLang="en-US" sz="2400" dirty="0">
                <a:latin typeface="楷体" panose="02010609060101010101" pitchFamily="49" charset="-122"/>
                <a:ea typeface="楷体" panose="02010609060101010101" pitchFamily="49" charset="-122"/>
              </a:rPr>
              <a:t>了解全文</a:t>
            </a:r>
            <a:r>
              <a:rPr lang="en-US" altLang="zh-CN" sz="2400" dirty="0">
                <a:latin typeface="楷体" panose="02010609060101010101" pitchFamily="49" charset="-122"/>
                <a:ea typeface="楷体" panose="02010609060101010101" pitchFamily="49" charset="-122"/>
              </a:rPr>
              <a:t>。</a:t>
            </a:r>
          </a:p>
          <a:p>
            <a:pPr eaLnBrk="1" fontAlgn="base" latinLnBrk="0" hangingPunct="1">
              <a:lnSpc>
                <a:spcPct val="150000"/>
              </a:lnSpc>
              <a:spcBef>
                <a:spcPct val="0"/>
              </a:spcBef>
              <a:buFont typeface="Arial" panose="020B0604020202020204" pitchFamily="34" charset="0"/>
              <a:buNone/>
            </a:pPr>
            <a:r>
              <a:rPr lang="en-US" altLang="zh-CN" sz="2800" b="1" dirty="0">
                <a:solidFill>
                  <a:srgbClr val="FF0000"/>
                </a:solidFill>
                <a:latin typeface="楷体" panose="02010609060101010101" pitchFamily="49" charset="-122"/>
                <a:ea typeface="楷体" panose="02010609060101010101" pitchFamily="49" charset="-122"/>
              </a:rPr>
              <a:t>3.准确。</a:t>
            </a:r>
            <a:r>
              <a:rPr lang="en-US" altLang="zh-CN" sz="2400" dirty="0">
                <a:latin typeface="楷体" panose="02010609060101010101" pitchFamily="49" charset="-122"/>
                <a:ea typeface="楷体" panose="02010609060101010101" pitchFamily="49" charset="-122"/>
              </a:rPr>
              <a:t>摘要的内容与论文的内容要</a:t>
            </a:r>
            <a:r>
              <a:rPr lang="zh-CN" altLang="en-US" sz="2400" dirty="0">
                <a:latin typeface="楷体" panose="02010609060101010101" pitchFamily="49" charset="-122"/>
                <a:ea typeface="楷体" panose="02010609060101010101" pitchFamily="49" charset="-122"/>
              </a:rPr>
              <a:t>相称</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应</a:t>
            </a:r>
            <a:r>
              <a:rPr lang="en-US" altLang="zh-CN" sz="2400" dirty="0" err="1">
                <a:latin typeface="楷体" panose="02010609060101010101" pitchFamily="49" charset="-122"/>
                <a:ea typeface="楷体" panose="02010609060101010101" pitchFamily="49" charset="-122"/>
              </a:rPr>
              <a:t>准确无误地传达论文的主旨</a:t>
            </a:r>
            <a:r>
              <a:rPr lang="en-US" altLang="zh-CN" sz="2400" dirty="0">
                <a:latin typeface="楷体" panose="02010609060101010101" pitchFamily="49" charset="-122"/>
                <a:ea typeface="楷体" panose="02010609060101010101" pitchFamily="49" charset="-122"/>
              </a:rPr>
              <a:t>。</a:t>
            </a:r>
          </a:p>
          <a:p>
            <a:pPr eaLnBrk="1" fontAlgn="base" latinLnBrk="0" hangingPunct="1">
              <a:lnSpc>
                <a:spcPct val="150000"/>
              </a:lnSpc>
              <a:spcBef>
                <a:spcPct val="0"/>
              </a:spcBef>
              <a:buFont typeface="Arial" panose="020B0604020202020204" pitchFamily="34" charset="0"/>
              <a:buNone/>
            </a:pPr>
            <a:r>
              <a:rPr lang="en-US" altLang="zh-CN" sz="2800" b="1" dirty="0">
                <a:solidFill>
                  <a:srgbClr val="FF0000"/>
                </a:solidFill>
                <a:latin typeface="楷体" panose="02010609060101010101" pitchFamily="49" charset="-122"/>
                <a:ea typeface="楷体" panose="02010609060101010101" pitchFamily="49" charset="-122"/>
              </a:rPr>
              <a:t>4.平实。</a:t>
            </a:r>
            <a:r>
              <a:rPr lang="en-US" altLang="zh-CN" sz="2400" dirty="0">
                <a:latin typeface="楷体" panose="02010609060101010101" pitchFamily="49" charset="-122"/>
                <a:ea typeface="楷体" panose="02010609060101010101" pitchFamily="49" charset="-122"/>
              </a:rPr>
              <a:t>摘要无</a:t>
            </a:r>
            <a:r>
              <a:rPr lang="zh-CN" altLang="en-US" sz="2400" dirty="0">
                <a:latin typeface="楷体" panose="02010609060101010101" pitchFamily="49" charset="-122"/>
                <a:ea typeface="楷体" panose="02010609060101010101" pitchFamily="49" charset="-122"/>
              </a:rPr>
              <a:t>须</a:t>
            </a:r>
            <a:r>
              <a:rPr lang="en-US" altLang="zh-CN" sz="2400" dirty="0" err="1">
                <a:latin typeface="楷体" panose="02010609060101010101" pitchFamily="49" charset="-122"/>
                <a:ea typeface="楷体" panose="02010609060101010101" pitchFamily="49" charset="-122"/>
              </a:rPr>
              <a:t>对论文进行评价，尤其不能对论文进行拔高评价</a:t>
            </a:r>
            <a:r>
              <a:rPr lang="en-US" altLang="zh-CN" sz="2400" dirty="0">
                <a:latin typeface="楷体" panose="02010609060101010101" pitchFamily="49" charset="-122"/>
                <a:ea typeface="楷体" panose="02010609060101010101" pitchFamily="49" charset="-122"/>
              </a:rPr>
              <a:t>，</a:t>
            </a:r>
            <a:r>
              <a:rPr lang="zh-CN" altLang="en-US" sz="2400" b="1" dirty="0">
                <a:solidFill>
                  <a:schemeClr val="hlink"/>
                </a:solidFill>
                <a:latin typeface="楷体" panose="02010609060101010101" pitchFamily="49" charset="-122"/>
                <a:ea typeface="楷体" panose="02010609060101010101" pitchFamily="49" charset="-122"/>
              </a:rPr>
              <a:t>更</a:t>
            </a:r>
            <a:r>
              <a:rPr lang="en-US" altLang="zh-CN" sz="2400" b="1" dirty="0" err="1">
                <a:solidFill>
                  <a:schemeClr val="hlink"/>
                </a:solidFill>
                <a:latin typeface="楷体" panose="02010609060101010101" pitchFamily="49" charset="-122"/>
                <a:ea typeface="楷体" panose="02010609060101010101" pitchFamily="49" charset="-122"/>
              </a:rPr>
              <a:t>不能</a:t>
            </a:r>
            <a:r>
              <a:rPr lang="zh-CN" altLang="en-US" sz="2400" b="1" dirty="0">
                <a:solidFill>
                  <a:schemeClr val="hlink"/>
                </a:solidFill>
                <a:latin typeface="楷体" panose="02010609060101010101" pitchFamily="49" charset="-122"/>
                <a:ea typeface="楷体" panose="02010609060101010101" pitchFamily="49" charset="-122"/>
              </a:rPr>
              <a:t>以</a:t>
            </a:r>
            <a:r>
              <a:rPr lang="en-US" altLang="zh-CN" sz="2400" b="1" dirty="0">
                <a:solidFill>
                  <a:schemeClr val="hlink"/>
                </a:solidFill>
                <a:latin typeface="楷体" panose="02010609060101010101" pitchFamily="49" charset="-122"/>
                <a:ea typeface="楷体" panose="02010609060101010101" pitchFamily="49" charset="-122"/>
              </a:rPr>
              <a:t>“</a:t>
            </a:r>
            <a:r>
              <a:rPr lang="en-US" altLang="zh-CN" sz="2400" b="1" dirty="0" err="1">
                <a:solidFill>
                  <a:schemeClr val="hlink"/>
                </a:solidFill>
                <a:latin typeface="楷体" panose="02010609060101010101" pitchFamily="49" charset="-122"/>
                <a:ea typeface="楷体" panose="02010609060101010101" pitchFamily="49" charset="-122"/>
              </a:rPr>
              <a:t>本文</a:t>
            </a:r>
            <a:r>
              <a:rPr lang="en-US" altLang="zh-CN" sz="2400" b="1" dirty="0">
                <a:solidFill>
                  <a:schemeClr val="hlink"/>
                </a:solidFill>
                <a:latin typeface="楷体" panose="02010609060101010101" pitchFamily="49" charset="-122"/>
                <a:ea typeface="楷体" panose="02010609060101010101" pitchFamily="49" charset="-122"/>
              </a:rPr>
              <a:t>”“</a:t>
            </a:r>
            <a:r>
              <a:rPr lang="en-US" altLang="zh-CN" sz="2400" b="1" dirty="0" err="1">
                <a:solidFill>
                  <a:schemeClr val="hlink"/>
                </a:solidFill>
                <a:latin typeface="楷体" panose="02010609060101010101" pitchFamily="49" charset="-122"/>
                <a:ea typeface="楷体" panose="02010609060101010101" pitchFamily="49" charset="-122"/>
              </a:rPr>
              <a:t>该文</a:t>
            </a:r>
            <a:r>
              <a:rPr lang="en-US" altLang="zh-CN" sz="2400" b="1" dirty="0">
                <a:solidFill>
                  <a:schemeClr val="hlink"/>
                </a:solidFill>
                <a:latin typeface="楷体" panose="02010609060101010101" pitchFamily="49" charset="-122"/>
                <a:ea typeface="楷体" panose="02010609060101010101" pitchFamily="49" charset="-122"/>
              </a:rPr>
              <a:t>”“</a:t>
            </a:r>
            <a:r>
              <a:rPr lang="en-US" altLang="zh-CN" sz="2400" b="1" dirty="0" err="1">
                <a:solidFill>
                  <a:schemeClr val="hlink"/>
                </a:solidFill>
                <a:latin typeface="楷体" panose="02010609060101010101" pitchFamily="49" charset="-122"/>
                <a:ea typeface="楷体" panose="02010609060101010101" pitchFamily="49" charset="-122"/>
              </a:rPr>
              <a:t>本文作者</a:t>
            </a:r>
            <a:r>
              <a:rPr lang="en-US" altLang="zh-CN" sz="2400" b="1" dirty="0">
                <a:solidFill>
                  <a:schemeClr val="hlink"/>
                </a:solidFill>
                <a:latin typeface="楷体" panose="02010609060101010101" pitchFamily="49" charset="-122"/>
                <a:ea typeface="楷体" panose="02010609060101010101" pitchFamily="49" charset="-122"/>
              </a:rPr>
              <a:t>”“</a:t>
            </a:r>
            <a:r>
              <a:rPr lang="en-US" altLang="zh-CN" sz="2400" b="1" dirty="0" err="1">
                <a:solidFill>
                  <a:schemeClr val="hlink"/>
                </a:solidFill>
                <a:latin typeface="楷体" panose="02010609060101010101" pitchFamily="49" charset="-122"/>
                <a:ea typeface="楷体" panose="02010609060101010101" pitchFamily="49" charset="-122"/>
              </a:rPr>
              <a:t>笔者</a:t>
            </a:r>
            <a:r>
              <a:rPr lang="en-US" altLang="zh-CN" sz="2400" b="1" dirty="0">
                <a:solidFill>
                  <a:schemeClr val="hlink"/>
                </a:solidFill>
                <a:latin typeface="楷体" panose="02010609060101010101" pitchFamily="49" charset="-122"/>
                <a:ea typeface="楷体" panose="02010609060101010101" pitchFamily="49" charset="-122"/>
              </a:rPr>
              <a:t>”</a:t>
            </a:r>
            <a:r>
              <a:rPr lang="zh-CN" altLang="en-US" sz="2400" b="1" dirty="0">
                <a:solidFill>
                  <a:schemeClr val="hlink"/>
                </a:solidFill>
                <a:latin typeface="楷体" panose="02010609060101010101" pitchFamily="49" charset="-122"/>
                <a:ea typeface="楷体" panose="02010609060101010101" pitchFamily="49" charset="-122"/>
              </a:rPr>
              <a:t>表述，要以第三人称来编写</a:t>
            </a:r>
            <a:r>
              <a:rPr lang="en-US" altLang="zh-CN" sz="2400" dirty="0">
                <a:latin typeface="楷体" panose="02010609060101010101" pitchFamily="49" charset="-122"/>
                <a:ea typeface="楷体" panose="02010609060101010101" pitchFamily="49" charset="-122"/>
              </a:rPr>
              <a:t>。</a:t>
            </a:r>
          </a:p>
          <a:p>
            <a:pPr eaLnBrk="1" fontAlgn="base" latinLnBrk="0" hangingPunct="1">
              <a:lnSpc>
                <a:spcPct val="150000"/>
              </a:lnSpc>
              <a:spcBef>
                <a:spcPct val="0"/>
              </a:spcBef>
              <a:buFont typeface="Arial" panose="020B0604020202020204" pitchFamily="34" charset="0"/>
              <a:buNone/>
            </a:pPr>
            <a:r>
              <a:rPr lang="en-US" altLang="zh-CN" sz="2800" b="1" dirty="0">
                <a:solidFill>
                  <a:srgbClr val="FF0000"/>
                </a:solidFill>
                <a:latin typeface="楷体" panose="02010609060101010101" pitchFamily="49" charset="-122"/>
                <a:ea typeface="楷体" panose="02010609060101010101" pitchFamily="49" charset="-122"/>
              </a:rPr>
              <a:t>5.求新。</a:t>
            </a:r>
            <a:r>
              <a:rPr lang="en-US" altLang="zh-CN" sz="2400" dirty="0">
                <a:latin typeface="楷体" panose="02010609060101010101" pitchFamily="49" charset="-122"/>
                <a:ea typeface="楷体" panose="02010609060101010101" pitchFamily="49" charset="-122"/>
              </a:rPr>
              <a:t>摘要应将论文中原创的、最具新意的部分</a:t>
            </a:r>
            <a:r>
              <a:rPr lang="zh-CN" altLang="en-US" sz="2400" dirty="0">
                <a:latin typeface="楷体" panose="02010609060101010101" pitchFamily="49" charset="-122"/>
                <a:ea typeface="楷体" panose="02010609060101010101" pitchFamily="49" charset="-122"/>
              </a:rPr>
              <a:t>凸显</a:t>
            </a:r>
            <a:r>
              <a:rPr lang="en-US" altLang="zh-CN" sz="2400" dirty="0" err="1">
                <a:latin typeface="楷体" panose="02010609060101010101" pitchFamily="49" charset="-122"/>
                <a:ea typeface="楷体" panose="02010609060101010101" pitchFamily="49" charset="-122"/>
              </a:rPr>
              <a:t>出来，论文有什么新观点、新论据、新方法、新结论等要在摘要中着重反映出来</a:t>
            </a:r>
            <a:r>
              <a:rPr lang="en-US" altLang="zh-CN" sz="2400" dirty="0">
                <a:latin typeface="楷体" panose="02010609060101010101" pitchFamily="49" charset="-122"/>
                <a:ea typeface="楷体" panose="02010609060101010101" pitchFamily="49" charset="-122"/>
              </a:rPr>
              <a:t>。</a:t>
            </a:r>
          </a:p>
          <a:p>
            <a:pPr eaLnBrk="1" fontAlgn="base" latinLnBrk="0" hangingPunct="1">
              <a:lnSpc>
                <a:spcPct val="150000"/>
              </a:lnSpc>
              <a:spcBef>
                <a:spcPct val="0"/>
              </a:spcBef>
              <a:buFont typeface="Arial" panose="020B0604020202020204" pitchFamily="34" charset="0"/>
              <a:buNone/>
            </a:pPr>
            <a:r>
              <a:rPr lang="en-US" altLang="zh-CN" sz="2400" b="1" dirty="0">
                <a:solidFill>
                  <a:srgbClr val="C00000"/>
                </a:solidFill>
                <a:latin typeface="楷体" panose="02010609060101010101" pitchFamily="49" charset="-122"/>
                <a:ea typeface="楷体" panose="02010609060101010101" pitchFamily="49" charset="-122"/>
              </a:rPr>
              <a:t>          </a:t>
            </a:r>
            <a:r>
              <a:rPr lang="zh-CN" altLang="en-US" sz="3600" b="1" dirty="0">
                <a:solidFill>
                  <a:srgbClr val="C00000"/>
                </a:solidFill>
                <a:latin typeface="楷体" panose="02010609060101010101" pitchFamily="49" charset="-122"/>
                <a:ea typeface="楷体" panose="02010609060101010101" pitchFamily="49" charset="-122"/>
              </a:rPr>
              <a:t>也不能是一级标题的简单重复。</a:t>
            </a:r>
            <a:endParaRPr lang="en-US" altLang="zh-CN" sz="3600" b="1" dirty="0">
              <a:solidFill>
                <a:srgbClr val="C00000"/>
              </a:solidFill>
              <a:latin typeface="楷体" panose="02010609060101010101" pitchFamily="49" charset="-122"/>
              <a:ea typeface="楷体" panose="02010609060101010101" pitchFamily="49"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7">
            <a:extLst>
              <a:ext uri="{FF2B5EF4-FFF2-40B4-BE49-F238E27FC236}">
                <a16:creationId xmlns:a16="http://schemas.microsoft.com/office/drawing/2014/main" id="{605128AB-B0C9-4E8C-A7D2-719550C2D9C2}"/>
              </a:ext>
            </a:extLst>
          </p:cNvPr>
          <p:cNvSpPr txBox="1">
            <a:spLocks noChangeArrowheads="1"/>
          </p:cNvSpPr>
          <p:nvPr/>
        </p:nvSpPr>
        <p:spPr bwMode="auto">
          <a:xfrm>
            <a:off x="1149350" y="587375"/>
            <a:ext cx="1002823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400" b="1">
                <a:solidFill>
                  <a:srgbClr val="000099"/>
                </a:solidFill>
                <a:latin typeface="楷体" panose="02010609060101010101" pitchFamily="49" charset="-122"/>
                <a:ea typeface="黑体" panose="02010609060101010101" pitchFamily="49" charset="-122"/>
              </a:rPr>
              <a:t>善用大思政  情动新时代</a:t>
            </a:r>
          </a:p>
          <a:p>
            <a:pPr algn="ctr" eaLnBrk="1" fontAlgn="base" latinLnBrk="0" hangingPunct="1">
              <a:lnSpc>
                <a:spcPct val="20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卢 怀</a:t>
            </a:r>
          </a:p>
          <a:p>
            <a:pPr algn="ctr" eaLnBrk="1" fontAlgn="base" latinLnBrk="0" hangingPunct="1">
              <a:lnSpc>
                <a:spcPct val="20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学四史，守住时代初心</a:t>
            </a:r>
          </a:p>
          <a:p>
            <a:pPr algn="ct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引活水，聆听时代声音</a:t>
            </a:r>
          </a:p>
          <a:p>
            <a:pPr algn="ct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抓契机，激荡时代情怀</a:t>
            </a:r>
          </a:p>
          <a:p>
            <a:pPr algn="ct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强主体，培育时代新人</a:t>
            </a:r>
            <a:endParaRPr lang="zh-CN" altLang="en-US">
              <a:latin typeface="微软雅黑" panose="020B0503020204020204" pitchFamily="34" charset="-122"/>
            </a:endParaRPr>
          </a:p>
        </p:txBody>
      </p:sp>
    </p:spTree>
    <p:extLst>
      <p:ext uri="{BB962C8B-B14F-4D97-AF65-F5344CB8AC3E}">
        <p14:creationId xmlns:p14="http://schemas.microsoft.com/office/powerpoint/2010/main" val="2722135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矩形 6">
            <a:extLst>
              <a:ext uri="{FF2B5EF4-FFF2-40B4-BE49-F238E27FC236}">
                <a16:creationId xmlns:a16="http://schemas.microsoft.com/office/drawing/2014/main" id="{57655B84-36D5-44BD-B925-8F4436566528}"/>
              </a:ext>
            </a:extLst>
          </p:cNvPr>
          <p:cNvSpPr>
            <a:spLocks noChangeArrowheads="1"/>
          </p:cNvSpPr>
          <p:nvPr/>
        </p:nvSpPr>
        <p:spPr bwMode="auto">
          <a:xfrm>
            <a:off x="427038" y="355600"/>
            <a:ext cx="8970962" cy="1014413"/>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梅立苹：</a:t>
            </a:r>
            <a:r>
              <a:rPr lang="zh-CN" altLang="en-US" sz="4000" b="1">
                <a:solidFill>
                  <a:srgbClr val="FF1722"/>
                </a:solidFill>
                <a:latin typeface="黑体" panose="02010609060101010101" pitchFamily="49" charset="-122"/>
                <a:ea typeface="楷体" panose="02010609060101010101" pitchFamily="49" charset="-122"/>
              </a:rPr>
              <a:t>弘扬建党精神  践行千秋伟业</a:t>
            </a:r>
          </a:p>
        </p:txBody>
      </p:sp>
      <p:sp>
        <p:nvSpPr>
          <p:cNvPr id="65539" name="Text Box 6">
            <a:extLst>
              <a:ext uri="{FF2B5EF4-FFF2-40B4-BE49-F238E27FC236}">
                <a16:creationId xmlns:a16="http://schemas.microsoft.com/office/drawing/2014/main" id="{E8073AE8-4D78-460C-92FD-72EFC2476BCA}"/>
              </a:ext>
            </a:extLst>
          </p:cNvPr>
          <p:cNvSpPr txBox="1">
            <a:spLocks noChangeArrowheads="1"/>
          </p:cNvSpPr>
          <p:nvPr/>
        </p:nvSpPr>
        <p:spPr bwMode="auto">
          <a:xfrm>
            <a:off x="923925" y="2044700"/>
            <a:ext cx="10340975"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400">
                <a:latin typeface="微软雅黑" panose="020B0503020204020204" pitchFamily="34" charset="-122"/>
              </a:rPr>
              <a:t>    </a:t>
            </a:r>
            <a:r>
              <a:rPr lang="zh-CN" altLang="en-US" sz="2800">
                <a:latin typeface="微软雅黑" panose="020B0503020204020204" pitchFamily="34" charset="-122"/>
              </a:rPr>
              <a:t>  </a:t>
            </a:r>
            <a:r>
              <a:rPr lang="zh-CN" altLang="en-US" sz="2800">
                <a:latin typeface="仿宋" panose="02010609060101010101" pitchFamily="49" charset="-122"/>
                <a:ea typeface="仿宋" panose="02010609060101010101" pitchFamily="49" charset="-122"/>
              </a:rPr>
              <a:t>习近平总书记在建党100周年庆祝大会的讲话中指出： “一百年前，中国共产党的先驱们创建了中国共产党，形成了</a:t>
            </a:r>
            <a:r>
              <a:rPr lang="zh-CN" altLang="en-US" b="1">
                <a:solidFill>
                  <a:schemeClr val="tx2"/>
                </a:solidFill>
                <a:latin typeface="仿宋" panose="02010609060101010101" pitchFamily="49" charset="-122"/>
                <a:ea typeface="仿宋" panose="02010609060101010101" pitchFamily="49" charset="-122"/>
              </a:rPr>
              <a:t>坚持真理、坚守理想，践行初心、担当使命，不怕牺牲、英勇斗争，对党忠诚、不负人民</a:t>
            </a:r>
            <a:r>
              <a:rPr lang="zh-CN" altLang="en-US" sz="2800">
                <a:latin typeface="仿宋" panose="02010609060101010101" pitchFamily="49" charset="-122"/>
                <a:ea typeface="仿宋" panose="02010609060101010101" pitchFamily="49" charset="-122"/>
              </a:rPr>
              <a:t>的伟大建党精神，这是中国共产党的精神之源。”深刻理解建党精神的内涵和精髓，是走好新的赶考之路的根本要求。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6">
            <a:extLst>
              <a:ext uri="{FF2B5EF4-FFF2-40B4-BE49-F238E27FC236}">
                <a16:creationId xmlns:a16="http://schemas.microsoft.com/office/drawing/2014/main" id="{02E4F284-7244-4017-8CF7-7770A04C5660}"/>
              </a:ext>
            </a:extLst>
          </p:cNvPr>
          <p:cNvSpPr>
            <a:spLocks noChangeArrowheads="1"/>
          </p:cNvSpPr>
          <p:nvPr/>
        </p:nvSpPr>
        <p:spPr bwMode="auto">
          <a:xfrm>
            <a:off x="428625" y="355600"/>
            <a:ext cx="10964863" cy="1014413"/>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王秀清：</a:t>
            </a:r>
            <a:r>
              <a:rPr lang="zh-CN" altLang="en-US" sz="4000" b="1">
                <a:solidFill>
                  <a:srgbClr val="FF1722"/>
                </a:solidFill>
                <a:latin typeface="黑体" panose="02010609060101010101" pitchFamily="49" charset="-122"/>
                <a:ea typeface="楷体" panose="02010609060101010101" pitchFamily="49" charset="-122"/>
              </a:rPr>
              <a:t>讲好中国式现代化  培育政治认同素养</a:t>
            </a:r>
          </a:p>
        </p:txBody>
      </p:sp>
      <p:sp>
        <p:nvSpPr>
          <p:cNvPr id="66563" name="Text Box 6">
            <a:extLst>
              <a:ext uri="{FF2B5EF4-FFF2-40B4-BE49-F238E27FC236}">
                <a16:creationId xmlns:a16="http://schemas.microsoft.com/office/drawing/2014/main" id="{2349B45A-D99C-4011-9D59-B9F437CAA3F5}"/>
              </a:ext>
            </a:extLst>
          </p:cNvPr>
          <p:cNvSpPr txBox="1">
            <a:spLocks noChangeArrowheads="1"/>
          </p:cNvSpPr>
          <p:nvPr/>
        </p:nvSpPr>
        <p:spPr bwMode="auto">
          <a:xfrm>
            <a:off x="923925" y="2044700"/>
            <a:ext cx="1034097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400">
                <a:latin typeface="微软雅黑" panose="020B0503020204020204" pitchFamily="34" charset="-122"/>
              </a:rPr>
              <a:t>    </a:t>
            </a:r>
            <a:r>
              <a:rPr lang="zh-CN" altLang="en-US" sz="2800">
                <a:latin typeface="微软雅黑" panose="020B0503020204020204" pitchFamily="34" charset="-122"/>
              </a:rPr>
              <a:t>  </a:t>
            </a:r>
            <a:r>
              <a:rPr lang="zh-CN" altLang="en-US" sz="2800">
                <a:latin typeface="仿宋" panose="02010609060101010101" pitchFamily="49" charset="-122"/>
                <a:ea typeface="仿宋" panose="02010609060101010101" pitchFamily="49" charset="-122"/>
              </a:rPr>
              <a:t>学习宣传贯彻党的二十大精神是当前和今后一个时期全党全国的首要政治任务，思政课教师学习宣传贯彻党的二十大精神，重点要从政治认同核心素养目标培育角度深入思考。道德与法治教师可解结合教材内容，从时代意义、单元主题教学设计、育人路径等三个方面开展宣传讲解实践，有效发挥思政课在落实立德树人根本任务中的关键作用，推动党的二十大精神“三进”工作。</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7"/>
          <p:cNvSpPr txBox="1">
            <a:spLocks noChangeArrowheads="1"/>
          </p:cNvSpPr>
          <p:nvPr/>
        </p:nvSpPr>
        <p:spPr bwMode="auto">
          <a:xfrm>
            <a:off x="1086678" y="2133600"/>
            <a:ext cx="10090912"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b="1" dirty="0">
                <a:solidFill>
                  <a:srgbClr val="C00000"/>
                </a:solidFill>
                <a:latin typeface="楷体" panose="02010609060101010101" pitchFamily="49" charset="-122"/>
                <a:ea typeface="黑体" panose="02010609060101010101" pitchFamily="49" charset="-122"/>
              </a:rPr>
              <a:t>做推动思政课形成新气象的主力军</a:t>
            </a:r>
            <a:endParaRPr lang="en-US" altLang="zh-CN" b="1" dirty="0">
              <a:solidFill>
                <a:srgbClr val="C00000"/>
              </a:solidFill>
              <a:latin typeface="楷体" panose="02010609060101010101" pitchFamily="49" charset="-122"/>
              <a:ea typeface="黑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zh-CN" altLang="en-US" sz="2800" b="1" dirty="0">
                <a:solidFill>
                  <a:schemeClr val="tx1"/>
                </a:solidFill>
                <a:latin typeface="楷体" panose="02010609060101010101" pitchFamily="49" charset="-122"/>
                <a:ea typeface="楷体" panose="02010609060101010101" pitchFamily="49" charset="-122"/>
              </a:rPr>
              <a:t>姜远才 刘 强</a:t>
            </a:r>
            <a:endParaRPr lang="en-US" altLang="zh-CN" sz="2800" b="1" dirty="0">
              <a:solidFill>
                <a:schemeClr val="tx1"/>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en-US" sz="2800" b="1" dirty="0">
                <a:solidFill>
                  <a:srgbClr val="000099"/>
                </a:solidFill>
                <a:latin typeface="楷体" panose="02010609060101010101" pitchFamily="49" charset="-122"/>
                <a:ea typeface="楷体" panose="02010609060101010101" pitchFamily="49" charset="-122"/>
              </a:rPr>
              <a:t>推动思政课形成新气象新作为，必须立足新时代新征程</a:t>
            </a:r>
            <a:endParaRPr lang="en-US" altLang="zh-CN" sz="2800" b="1" dirty="0">
              <a:solidFill>
                <a:srgbClr val="000099"/>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en-US" sz="2800" b="1" dirty="0">
                <a:solidFill>
                  <a:srgbClr val="000099"/>
                </a:solidFill>
                <a:latin typeface="楷体" panose="02010609060101010101" pitchFamily="49" charset="-122"/>
                <a:ea typeface="楷体" panose="02010609060101010101" pitchFamily="49" charset="-122"/>
              </a:rPr>
              <a:t>推动思政课形成新气象新作为，必须对接新形势新任务</a:t>
            </a:r>
            <a:endParaRPr lang="en-US" altLang="zh-CN" sz="2800" b="1" dirty="0">
              <a:solidFill>
                <a:srgbClr val="000099"/>
              </a:solidFill>
              <a:latin typeface="楷体" panose="02010609060101010101" pitchFamily="49" charset="-122"/>
              <a:ea typeface="楷体" panose="02010609060101010101" pitchFamily="49" charset="-122"/>
            </a:endParaRPr>
          </a:p>
          <a:p>
            <a:pPr algn="ctr" eaLnBrk="1" fontAlgn="base" latinLnBrk="0" hangingPunct="1">
              <a:lnSpc>
                <a:spcPct val="150000"/>
              </a:lnSpc>
              <a:spcBef>
                <a:spcPct val="0"/>
              </a:spcBef>
              <a:buNone/>
            </a:pPr>
            <a:r>
              <a:rPr lang="zh-CN" altLang="en-US" sz="2800" b="1" dirty="0">
                <a:solidFill>
                  <a:srgbClr val="000099"/>
                </a:solidFill>
                <a:latin typeface="楷体" panose="02010609060101010101" pitchFamily="49" charset="-122"/>
                <a:ea typeface="楷体" panose="02010609060101010101" pitchFamily="49" charset="-122"/>
              </a:rPr>
              <a:t>推动思政课形成新气象新作为，必须打开新场景新局面</a:t>
            </a:r>
            <a:endParaRPr lang="en-US" altLang="zh-CN" sz="2800" b="1" dirty="0">
              <a:solidFill>
                <a:srgbClr val="000099"/>
              </a:solidFill>
              <a:latin typeface="楷体" panose="02010609060101010101" pitchFamily="49" charset="-122"/>
              <a:ea typeface="楷体" panose="02010609060101010101" pitchFamily="49" charset="-122"/>
            </a:endParaRPr>
          </a:p>
          <a:p>
            <a:pPr algn="ctr" eaLnBrk="1" fontAlgn="base" latinLnBrk="0" hangingPunct="1">
              <a:lnSpc>
                <a:spcPct val="100000"/>
              </a:lnSpc>
              <a:spcBef>
                <a:spcPct val="0"/>
              </a:spcBef>
              <a:buNone/>
            </a:pPr>
            <a:r>
              <a:rPr lang="zh-CN" altLang="en-US" sz="2800" b="1" dirty="0">
                <a:solidFill>
                  <a:srgbClr val="000099"/>
                </a:solidFill>
                <a:latin typeface="楷体" panose="02010609060101010101" pitchFamily="49" charset="-122"/>
                <a:ea typeface="楷体" panose="02010609060101010101" pitchFamily="49" charset="-122"/>
              </a:rPr>
              <a:t>推动思政课形成新气象新作为，必须注重兴文化育新人</a:t>
            </a:r>
            <a:endParaRPr lang="zh-CN" altLang="en-US" sz="2800" dirty="0">
              <a:latin typeface="微软雅黑" panose="020B0503020204020204" pitchFamily="34" charset="-122"/>
            </a:endParaRPr>
          </a:p>
        </p:txBody>
      </p:sp>
      <p:sp>
        <p:nvSpPr>
          <p:cNvPr id="2" name="文本框 1">
            <a:extLst>
              <a:ext uri="{FF2B5EF4-FFF2-40B4-BE49-F238E27FC236}">
                <a16:creationId xmlns:a16="http://schemas.microsoft.com/office/drawing/2014/main" id="{D67741A0-6B5A-43FF-9389-012E9D7D4DF2}"/>
              </a:ext>
            </a:extLst>
          </p:cNvPr>
          <p:cNvSpPr txBox="1"/>
          <p:nvPr/>
        </p:nvSpPr>
        <p:spPr>
          <a:xfrm>
            <a:off x="622852" y="384313"/>
            <a:ext cx="6533322" cy="657872"/>
          </a:xfrm>
          <a:prstGeom prst="rect">
            <a:avLst/>
          </a:prstGeom>
          <a:noFill/>
        </p:spPr>
        <p:txBody>
          <a:bodyPr wrap="square" rtlCol="0">
            <a:spAutoFit/>
          </a:bodyPr>
          <a:lstStyle/>
          <a:p>
            <a:pPr eaLnBrk="1" hangingPunct="1">
              <a:lnSpc>
                <a:spcPct val="150000"/>
              </a:lnSpc>
            </a:pPr>
            <a:r>
              <a:rPr lang="en-US" altLang="zh-CN" sz="2800" b="1" dirty="0">
                <a:solidFill>
                  <a:srgbClr val="0070C0"/>
                </a:solidFill>
                <a:ea typeface="隶书" panose="02010509060101010101" pitchFamily="49" charset="-122"/>
                <a:sym typeface="+mn-ea"/>
              </a:rPr>
              <a:t>20</a:t>
            </a:r>
            <a:r>
              <a:rPr lang="zh-CN" altLang="en-US" sz="2800" b="1" dirty="0">
                <a:solidFill>
                  <a:srgbClr val="0070C0"/>
                </a:solidFill>
                <a:ea typeface="隶书" panose="02010509060101010101" pitchFamily="49" charset="-122"/>
                <a:sym typeface="+mn-ea"/>
              </a:rPr>
              <a:t>2</a:t>
            </a:r>
            <a:r>
              <a:rPr lang="en-US" altLang="zh-CN" sz="2800" b="1" dirty="0">
                <a:solidFill>
                  <a:srgbClr val="0070C0"/>
                </a:solidFill>
                <a:ea typeface="隶书" panose="02010509060101010101" pitchFamily="49" charset="-122"/>
                <a:sym typeface="+mn-ea"/>
              </a:rPr>
              <a:t>4</a:t>
            </a:r>
            <a:r>
              <a:rPr lang="zh-CN" altLang="en-US" sz="2800" b="1" dirty="0">
                <a:solidFill>
                  <a:srgbClr val="0070C0"/>
                </a:solidFill>
                <a:ea typeface="隶书" panose="02010509060101010101" pitchFamily="49" charset="-122"/>
                <a:sym typeface="+mn-ea"/>
              </a:rPr>
              <a:t>年</a:t>
            </a:r>
            <a:r>
              <a:rPr lang="en-US" altLang="zh-CN" sz="2800" b="1" dirty="0">
                <a:solidFill>
                  <a:srgbClr val="0070C0"/>
                </a:solidFill>
                <a:ea typeface="隶书" panose="02010509060101010101" pitchFamily="49" charset="-122"/>
                <a:sym typeface="+mn-ea"/>
              </a:rPr>
              <a:t>8</a:t>
            </a:r>
            <a:r>
              <a:rPr lang="zh-CN" altLang="en-US" sz="2800" b="1" dirty="0">
                <a:solidFill>
                  <a:srgbClr val="0070C0"/>
                </a:solidFill>
                <a:ea typeface="隶书" panose="02010509060101010101" pitchFamily="49" charset="-122"/>
                <a:sym typeface="+mn-ea"/>
              </a:rPr>
              <a:t>月（</a:t>
            </a:r>
            <a:r>
              <a:rPr lang="en-US" altLang="zh-CN" sz="2800" b="1" dirty="0">
                <a:solidFill>
                  <a:srgbClr val="0070C0"/>
                </a:solidFill>
                <a:ea typeface="隶书" panose="02010509060101010101" pitchFamily="49" charset="-122"/>
                <a:sym typeface="+mn-ea"/>
              </a:rPr>
              <a:t>2</a:t>
            </a:r>
            <a:r>
              <a:rPr lang="zh-CN" altLang="en-US" sz="2800" b="1" dirty="0">
                <a:solidFill>
                  <a:srgbClr val="0070C0"/>
                </a:solidFill>
                <a:ea typeface="隶书" panose="02010509060101010101" pitchFamily="49" charset="-122"/>
                <a:sym typeface="+mn-ea"/>
              </a:rPr>
              <a:t>周</a:t>
            </a:r>
            <a:r>
              <a:rPr lang="en-US" altLang="zh-CN" sz="2800" b="1" dirty="0">
                <a:solidFill>
                  <a:srgbClr val="0070C0"/>
                </a:solidFill>
                <a:ea typeface="隶书" panose="02010509060101010101" pitchFamily="49" charset="-122"/>
                <a:sym typeface="+mn-ea"/>
              </a:rPr>
              <a:t>·</a:t>
            </a:r>
            <a:r>
              <a:rPr lang="zh-CN" altLang="en-US" sz="2800" b="1" dirty="0">
                <a:solidFill>
                  <a:srgbClr val="0070C0"/>
                </a:solidFill>
                <a:ea typeface="隶书" panose="02010509060101010101" pitchFamily="49" charset="-122"/>
                <a:sym typeface="+mn-ea"/>
              </a:rPr>
              <a:t>初中）</a:t>
            </a:r>
            <a:r>
              <a:rPr lang="zh-CN" altLang="en-US" sz="2800" b="1" dirty="0">
                <a:solidFill>
                  <a:schemeClr val="bg2"/>
                </a:solidFill>
                <a:ea typeface="楷体" panose="02010609060101010101" pitchFamily="49" charset="-122"/>
                <a:sym typeface="+mn-ea"/>
              </a:rPr>
              <a:t>□卷首语藏</a:t>
            </a:r>
            <a:endParaRPr lang="en-US" altLang="zh-CN" sz="2800" b="1" dirty="0">
              <a:ea typeface="隶书" panose="02010509060101010101" pitchFamily="49" charset="-122"/>
            </a:endParaRPr>
          </a:p>
        </p:txBody>
      </p:sp>
      <p:sp>
        <p:nvSpPr>
          <p:cNvPr id="3" name="文本框 2">
            <a:extLst>
              <a:ext uri="{FF2B5EF4-FFF2-40B4-BE49-F238E27FC236}">
                <a16:creationId xmlns:a16="http://schemas.microsoft.com/office/drawing/2014/main" id="{2EB472F5-0298-40DB-B646-F45A5D97F179}"/>
              </a:ext>
            </a:extLst>
          </p:cNvPr>
          <p:cNvSpPr txBox="1"/>
          <p:nvPr/>
        </p:nvSpPr>
        <p:spPr>
          <a:xfrm>
            <a:off x="622852" y="1232452"/>
            <a:ext cx="10919791" cy="584775"/>
          </a:xfrm>
          <a:prstGeom prst="rect">
            <a:avLst/>
          </a:prstGeom>
          <a:noFill/>
        </p:spPr>
        <p:txBody>
          <a:bodyPr wrap="square" rtlCol="0">
            <a:spAutoFit/>
          </a:bodyPr>
          <a:lstStyle/>
          <a:p>
            <a:r>
              <a:rPr lang="zh-CN" altLang="en-US" sz="3200" dirty="0">
                <a:solidFill>
                  <a:srgbClr val="002060"/>
                </a:solidFill>
                <a:latin typeface="仿宋" panose="02010609060101010101" pitchFamily="49" charset="-122"/>
                <a:ea typeface="仿宋" panose="02010609060101010101" pitchFamily="49" charset="-122"/>
              </a:rPr>
              <a:t>◆</a:t>
            </a:r>
            <a:r>
              <a:rPr lang="zh-CN" altLang="en-US" sz="3200" b="1" dirty="0">
                <a:solidFill>
                  <a:srgbClr val="002060"/>
                </a:solidFill>
                <a:latin typeface="仿宋" panose="02010609060101010101" pitchFamily="49" charset="-122"/>
                <a:ea typeface="仿宋" panose="02010609060101010101" pitchFamily="49" charset="-122"/>
              </a:rPr>
              <a:t>八个“新”字，映射出思政课教师大有可为、大有作为</a:t>
            </a:r>
          </a:p>
        </p:txBody>
      </p:sp>
    </p:spTree>
    <p:extLst>
      <p:ext uri="{BB962C8B-B14F-4D97-AF65-F5344CB8AC3E}">
        <p14:creationId xmlns:p14="http://schemas.microsoft.com/office/powerpoint/2010/main" val="770849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6">
            <a:extLst>
              <a:ext uri="{FF2B5EF4-FFF2-40B4-BE49-F238E27FC236}">
                <a16:creationId xmlns:a16="http://schemas.microsoft.com/office/drawing/2014/main" id="{0522B91C-145C-4532-851C-2F7AF845C24A}"/>
              </a:ext>
            </a:extLst>
          </p:cNvPr>
          <p:cNvSpPr>
            <a:spLocks noChangeArrowheads="1"/>
          </p:cNvSpPr>
          <p:nvPr/>
        </p:nvSpPr>
        <p:spPr bwMode="auto">
          <a:xfrm>
            <a:off x="548639" y="140677"/>
            <a:ext cx="10649243" cy="871392"/>
          </a:xfrm>
          <a:prstGeom prst="rect">
            <a:avLst/>
          </a:prstGeom>
          <a:solidFill>
            <a:schemeClr val="bg1"/>
          </a:solidFill>
          <a:ln w="9525">
            <a:solidFill>
              <a:srgbClr val="7030A0"/>
            </a:solidFill>
            <a:miter lim="800000"/>
            <a:headEnd/>
            <a:tailEnd/>
          </a:ln>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dirty="0">
                <a:latin typeface="仿宋" panose="02010609060101010101" pitchFamily="49" charset="-122"/>
                <a:ea typeface="仿宋" panose="02010609060101010101" pitchFamily="49" charset="-122"/>
              </a:rPr>
              <a:t>高四化：</a:t>
            </a:r>
            <a:r>
              <a:rPr lang="zh-CN" altLang="en-US" sz="4000" b="1" dirty="0">
                <a:solidFill>
                  <a:srgbClr val="FF1722"/>
                </a:solidFill>
                <a:latin typeface="黑体" panose="02010609060101010101" pitchFamily="49" charset="-122"/>
                <a:ea typeface="楷体" panose="02010609060101010101" pitchFamily="49" charset="-122"/>
              </a:rPr>
              <a:t>着力提升思政引领力</a:t>
            </a:r>
            <a:r>
              <a:rPr lang="zh-CN" altLang="en-US" sz="2400" b="1" dirty="0">
                <a:solidFill>
                  <a:srgbClr val="0070C0"/>
                </a:solidFill>
                <a:latin typeface="宋体" panose="02010600030101010101" pitchFamily="2" charset="-122"/>
                <a:ea typeface="宋体" panose="02010600030101010101" pitchFamily="2" charset="-122"/>
              </a:rPr>
              <a:t>（</a:t>
            </a:r>
            <a:r>
              <a:rPr lang="en-US" altLang="zh-CN" sz="2400" b="1" dirty="0">
                <a:solidFill>
                  <a:srgbClr val="0070C0"/>
                </a:solidFill>
                <a:latin typeface="宋体" panose="02010600030101010101" pitchFamily="2" charset="-122"/>
                <a:ea typeface="宋体" panose="02010600030101010101" pitchFamily="2" charset="-122"/>
              </a:rPr>
              <a:t>2025</a:t>
            </a:r>
            <a:r>
              <a:rPr lang="zh-CN" altLang="en-US" sz="2400" b="1" dirty="0">
                <a:solidFill>
                  <a:srgbClr val="0070C0"/>
                </a:solidFill>
                <a:latin typeface="宋体" panose="02010600030101010101" pitchFamily="2" charset="-122"/>
                <a:ea typeface="宋体" panose="02010600030101010101" pitchFamily="2" charset="-122"/>
              </a:rPr>
              <a:t>年</a:t>
            </a:r>
            <a:r>
              <a:rPr lang="en-US" altLang="zh-CN" sz="2400" b="1" dirty="0">
                <a:solidFill>
                  <a:srgbClr val="0070C0"/>
                </a:solidFill>
                <a:latin typeface="宋体" panose="02010600030101010101" pitchFamily="2" charset="-122"/>
                <a:ea typeface="宋体" panose="02010600030101010101" pitchFamily="2" charset="-122"/>
              </a:rPr>
              <a:t>2</a:t>
            </a:r>
            <a:r>
              <a:rPr lang="zh-CN" altLang="en-US" sz="2400" b="1" dirty="0">
                <a:solidFill>
                  <a:srgbClr val="0070C0"/>
                </a:solidFill>
                <a:latin typeface="宋体" panose="02010600030101010101" pitchFamily="2" charset="-122"/>
                <a:ea typeface="宋体" panose="02010600030101010101" pitchFamily="2" charset="-122"/>
              </a:rPr>
              <a:t>月第</a:t>
            </a:r>
            <a:r>
              <a:rPr lang="en-US" altLang="zh-CN" sz="2400" b="1" dirty="0">
                <a:solidFill>
                  <a:srgbClr val="0070C0"/>
                </a:solidFill>
                <a:latin typeface="宋体" panose="02010600030101010101" pitchFamily="2" charset="-122"/>
                <a:ea typeface="宋体" panose="02010600030101010101" pitchFamily="2" charset="-122"/>
              </a:rPr>
              <a:t>1</a:t>
            </a:r>
            <a:r>
              <a:rPr lang="zh-CN" altLang="en-US" sz="2400" b="1" dirty="0">
                <a:solidFill>
                  <a:srgbClr val="0070C0"/>
                </a:solidFill>
                <a:latin typeface="宋体" panose="02010600030101010101" pitchFamily="2" charset="-122"/>
                <a:ea typeface="宋体" panose="02010600030101010101" pitchFamily="2" charset="-122"/>
              </a:rPr>
              <a:t>周）</a:t>
            </a:r>
          </a:p>
        </p:txBody>
      </p:sp>
      <p:sp>
        <p:nvSpPr>
          <p:cNvPr id="67587" name="Text Box 6">
            <a:extLst>
              <a:ext uri="{FF2B5EF4-FFF2-40B4-BE49-F238E27FC236}">
                <a16:creationId xmlns:a16="http://schemas.microsoft.com/office/drawing/2014/main" id="{741E3BF0-084E-4483-BD9B-B216A75DAE4B}"/>
              </a:ext>
            </a:extLst>
          </p:cNvPr>
          <p:cNvSpPr txBox="1">
            <a:spLocks noChangeArrowheads="1"/>
          </p:cNvSpPr>
          <p:nvPr/>
        </p:nvSpPr>
        <p:spPr bwMode="auto">
          <a:xfrm>
            <a:off x="548639" y="1645920"/>
            <a:ext cx="11352629"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nSpc>
                <a:spcPct val="150000"/>
              </a:lnSpc>
              <a:buNone/>
            </a:pPr>
            <a:r>
              <a:rPr lang="zh-CN" altLang="en-US" sz="2400" b="1" dirty="0">
                <a:latin typeface="楷体" panose="02010609060101010101" pitchFamily="49" charset="-122"/>
                <a:ea typeface="楷体" panose="02010609060101010101" pitchFamily="49" charset="-122"/>
              </a:rPr>
              <a:t>   </a:t>
            </a:r>
            <a:r>
              <a:rPr lang="en-US" altLang="zh-CN" sz="2400" b="1" dirty="0">
                <a:latin typeface="楷体" panose="02010609060101010101" pitchFamily="49" charset="-122"/>
                <a:ea typeface="楷体" panose="02010609060101010101" pitchFamily="49" charset="-122"/>
              </a:rPr>
              <a:t>2024</a:t>
            </a:r>
            <a:r>
              <a:rPr lang="zh-CN" altLang="zh-CN" sz="2400" b="1" dirty="0">
                <a:latin typeface="楷体" panose="02010609060101010101" pitchFamily="49" charset="-122"/>
                <a:ea typeface="楷体" panose="02010609060101010101" pitchFamily="49" charset="-122"/>
              </a:rPr>
              <a:t>年</a:t>
            </a:r>
            <a:r>
              <a:rPr lang="en-US" altLang="zh-CN" sz="2400" b="1" dirty="0">
                <a:latin typeface="楷体" panose="02010609060101010101" pitchFamily="49" charset="-122"/>
                <a:ea typeface="楷体" panose="02010609060101010101" pitchFamily="49" charset="-122"/>
              </a:rPr>
              <a:t>9</a:t>
            </a:r>
            <a:r>
              <a:rPr lang="zh-CN" altLang="zh-CN" sz="2400" b="1" dirty="0">
                <a:latin typeface="楷体" panose="02010609060101010101" pitchFamily="49" charset="-122"/>
                <a:ea typeface="楷体" panose="02010609060101010101" pitchFamily="49" charset="-122"/>
              </a:rPr>
              <a:t>月</a:t>
            </a:r>
            <a:r>
              <a:rPr lang="en-US" altLang="zh-CN" sz="2400" b="1" dirty="0">
                <a:latin typeface="楷体" panose="02010609060101010101" pitchFamily="49" charset="-122"/>
                <a:ea typeface="楷体" panose="02010609060101010101" pitchFamily="49" charset="-122"/>
              </a:rPr>
              <a:t>10</a:t>
            </a:r>
            <a:r>
              <a:rPr lang="zh-CN" altLang="zh-CN" sz="2400" b="1" dirty="0">
                <a:latin typeface="楷体" panose="02010609060101010101" pitchFamily="49" charset="-122"/>
                <a:ea typeface="楷体" panose="02010609060101010101" pitchFamily="49" charset="-122"/>
              </a:rPr>
              <a:t>日，全国教育大会首次提出教育强国的六大特质，就是具有强大的</a:t>
            </a:r>
            <a:r>
              <a:rPr lang="zh-CN" altLang="zh-CN" sz="2400" b="1" dirty="0">
                <a:solidFill>
                  <a:srgbClr val="0070C0"/>
                </a:solidFill>
                <a:latin typeface="楷体" panose="02010609060101010101" pitchFamily="49" charset="-122"/>
                <a:ea typeface="楷体" panose="02010609060101010101" pitchFamily="49" charset="-122"/>
              </a:rPr>
              <a:t>思政引领力、人才竞争力、科技支撑力、民生保障力、社会协同力、国际影响力</a:t>
            </a:r>
            <a:r>
              <a:rPr lang="zh-CN" altLang="zh-CN" sz="2400" b="1" dirty="0">
                <a:latin typeface="楷体" panose="02010609060101010101" pitchFamily="49" charset="-122"/>
                <a:ea typeface="楷体" panose="02010609060101010101" pitchFamily="49" charset="-122"/>
              </a:rPr>
              <a:t>。党和国家将“思政引领力”列在“六力”之首，旗帜鲜明，用意深刻。这为全面深化教育改革指明了方向，更为新时期上好“大思政课”提供了遵循。</a:t>
            </a:r>
          </a:p>
          <a:p>
            <a:pPr algn="ctr">
              <a:lnSpc>
                <a:spcPct val="100000"/>
              </a:lnSpc>
              <a:buNone/>
            </a:pPr>
            <a:r>
              <a:rPr lang="zh-CN" altLang="zh-CN" sz="2800" b="1" dirty="0">
                <a:latin typeface="楷体" panose="02010609060101010101" pitchFamily="49" charset="-122"/>
                <a:ea typeface="楷体" panose="02010609060101010101" pitchFamily="49" charset="-122"/>
              </a:rPr>
              <a:t>端正认识，增强全员育人力</a:t>
            </a:r>
            <a:endParaRPr lang="zh-CN" altLang="zh-CN" sz="2800" dirty="0">
              <a:latin typeface="楷体" panose="02010609060101010101" pitchFamily="49" charset="-122"/>
              <a:ea typeface="楷体" panose="02010609060101010101" pitchFamily="49" charset="-122"/>
            </a:endParaRPr>
          </a:p>
          <a:p>
            <a:pPr algn="ctr">
              <a:lnSpc>
                <a:spcPct val="100000"/>
              </a:lnSpc>
              <a:buNone/>
            </a:pPr>
            <a:r>
              <a:rPr lang="zh-CN" altLang="zh-CN" sz="2800" b="1" dirty="0">
                <a:latin typeface="楷体" panose="02010609060101010101" pitchFamily="49" charset="-122"/>
                <a:ea typeface="楷体" panose="02010609060101010101" pitchFamily="49" charset="-122"/>
              </a:rPr>
              <a:t>校准方向，提升政治引领力</a:t>
            </a:r>
            <a:endParaRPr lang="zh-CN" altLang="zh-CN" sz="2800" dirty="0">
              <a:latin typeface="楷体" panose="02010609060101010101" pitchFamily="49" charset="-122"/>
              <a:ea typeface="楷体" panose="02010609060101010101" pitchFamily="49" charset="-122"/>
            </a:endParaRPr>
          </a:p>
          <a:p>
            <a:pPr algn="ctr" eaLnBrk="1" fontAlgn="base" latinLnBrk="0" hangingPunct="1">
              <a:lnSpc>
                <a:spcPct val="100000"/>
              </a:lnSpc>
              <a:spcBef>
                <a:spcPct val="0"/>
              </a:spcBef>
              <a:buNone/>
            </a:pPr>
            <a:r>
              <a:rPr lang="zh-CN" altLang="zh-CN" sz="2800" b="1" dirty="0">
                <a:latin typeface="楷体" panose="02010609060101010101" pitchFamily="49" charset="-122"/>
                <a:ea typeface="楷体" panose="02010609060101010101" pitchFamily="49" charset="-122"/>
              </a:rPr>
              <a:t>追求价值，提升思想引导力</a:t>
            </a:r>
            <a:endParaRPr lang="zh-CN" altLang="zh-CN" sz="2800" dirty="0">
              <a:latin typeface="楷体" panose="02010609060101010101" pitchFamily="49" charset="-122"/>
              <a:ea typeface="楷体" panose="02010609060101010101" pitchFamily="49" charset="-122"/>
            </a:endParaRPr>
          </a:p>
          <a:p>
            <a:pPr algn="ctr">
              <a:lnSpc>
                <a:spcPct val="100000"/>
              </a:lnSpc>
              <a:buNone/>
            </a:pPr>
            <a:r>
              <a:rPr lang="zh-CN" altLang="zh-CN" sz="2800" b="1" dirty="0">
                <a:latin typeface="楷体" panose="02010609060101010101" pitchFamily="49" charset="-122"/>
                <a:ea typeface="楷体" panose="02010609060101010101" pitchFamily="49" charset="-122"/>
              </a:rPr>
              <a:t>以身作则，提升言行示范力</a:t>
            </a:r>
            <a:endParaRPr lang="zh-CN" altLang="zh-CN" sz="2800" dirty="0">
              <a:latin typeface="楷体" panose="02010609060101010101" pitchFamily="49" charset="-122"/>
              <a:ea typeface="楷体" panose="02010609060101010101" pitchFamily="49"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6">
            <a:extLst>
              <a:ext uri="{FF2B5EF4-FFF2-40B4-BE49-F238E27FC236}">
                <a16:creationId xmlns:a16="http://schemas.microsoft.com/office/drawing/2014/main" id="{0522B91C-145C-4532-851C-2F7AF845C24A}"/>
              </a:ext>
            </a:extLst>
          </p:cNvPr>
          <p:cNvSpPr>
            <a:spLocks noChangeArrowheads="1"/>
          </p:cNvSpPr>
          <p:nvPr/>
        </p:nvSpPr>
        <p:spPr bwMode="auto">
          <a:xfrm>
            <a:off x="267286" y="140677"/>
            <a:ext cx="11268221" cy="715581"/>
          </a:xfrm>
          <a:prstGeom prst="rect">
            <a:avLst/>
          </a:prstGeom>
          <a:solidFill>
            <a:schemeClr val="bg1"/>
          </a:solidFill>
          <a:ln w="9525">
            <a:solidFill>
              <a:srgbClr val="7030A0"/>
            </a:solidFill>
            <a:miter lim="800000"/>
            <a:headEnd/>
            <a:tailEnd/>
          </a:ln>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dirty="0">
                <a:latin typeface="仿宋" panose="02010609060101010101" pitchFamily="49" charset="-122"/>
                <a:ea typeface="仿宋" panose="02010609060101010101" pitchFamily="49" charset="-122"/>
              </a:rPr>
              <a:t>周怡 王迎迎：</a:t>
            </a:r>
            <a:r>
              <a:rPr lang="zh-CN" altLang="en-US" b="1" dirty="0">
                <a:solidFill>
                  <a:srgbClr val="FF1722"/>
                </a:solidFill>
                <a:latin typeface="黑体" panose="02010609060101010101" pitchFamily="49" charset="-122"/>
                <a:ea typeface="楷体" panose="02010609060101010101" pitchFamily="49" charset="-122"/>
              </a:rPr>
              <a:t>强化“四个引领” 培育时代新人</a:t>
            </a:r>
            <a:r>
              <a:rPr lang="zh-CN" altLang="en-US" sz="2400" b="1" dirty="0">
                <a:solidFill>
                  <a:srgbClr val="0070C0"/>
                </a:solidFill>
                <a:latin typeface="宋体" panose="02010600030101010101" pitchFamily="2" charset="-122"/>
                <a:ea typeface="宋体" panose="02010600030101010101" pitchFamily="2" charset="-122"/>
              </a:rPr>
              <a:t>（</a:t>
            </a:r>
            <a:r>
              <a:rPr lang="en-US" altLang="zh-CN" sz="2400" b="1" dirty="0">
                <a:solidFill>
                  <a:srgbClr val="0070C0"/>
                </a:solidFill>
                <a:latin typeface="宋体" panose="02010600030101010101" pitchFamily="2" charset="-122"/>
                <a:ea typeface="宋体" panose="02010600030101010101" pitchFamily="2" charset="-122"/>
              </a:rPr>
              <a:t>2025</a:t>
            </a:r>
            <a:r>
              <a:rPr lang="zh-CN" altLang="en-US" sz="2400" b="1" dirty="0">
                <a:solidFill>
                  <a:srgbClr val="0070C0"/>
                </a:solidFill>
                <a:latin typeface="宋体" panose="02010600030101010101" pitchFamily="2" charset="-122"/>
                <a:ea typeface="宋体" panose="02010600030101010101" pitchFamily="2" charset="-122"/>
              </a:rPr>
              <a:t>年</a:t>
            </a:r>
            <a:r>
              <a:rPr lang="en-US" altLang="zh-CN" sz="2400" b="1" dirty="0">
                <a:solidFill>
                  <a:srgbClr val="0070C0"/>
                </a:solidFill>
                <a:latin typeface="宋体" panose="02010600030101010101" pitchFamily="2" charset="-122"/>
                <a:ea typeface="宋体" panose="02010600030101010101" pitchFamily="2" charset="-122"/>
              </a:rPr>
              <a:t>3</a:t>
            </a:r>
            <a:r>
              <a:rPr lang="zh-CN" altLang="en-US" sz="2400" b="1" dirty="0">
                <a:solidFill>
                  <a:srgbClr val="0070C0"/>
                </a:solidFill>
                <a:latin typeface="宋体" panose="02010600030101010101" pitchFamily="2" charset="-122"/>
                <a:ea typeface="宋体" panose="02010600030101010101" pitchFamily="2" charset="-122"/>
              </a:rPr>
              <a:t>月第</a:t>
            </a:r>
            <a:r>
              <a:rPr lang="en-US" altLang="zh-CN" sz="2400" b="1" dirty="0">
                <a:solidFill>
                  <a:srgbClr val="0070C0"/>
                </a:solidFill>
                <a:latin typeface="宋体" panose="02010600030101010101" pitchFamily="2" charset="-122"/>
                <a:ea typeface="宋体" panose="02010600030101010101" pitchFamily="2" charset="-122"/>
              </a:rPr>
              <a:t>2</a:t>
            </a:r>
            <a:r>
              <a:rPr lang="zh-CN" altLang="en-US" sz="2400" b="1" dirty="0">
                <a:solidFill>
                  <a:srgbClr val="0070C0"/>
                </a:solidFill>
                <a:latin typeface="宋体" panose="02010600030101010101" pitchFamily="2" charset="-122"/>
                <a:ea typeface="宋体" panose="02010600030101010101" pitchFamily="2" charset="-122"/>
              </a:rPr>
              <a:t>周）</a:t>
            </a:r>
          </a:p>
        </p:txBody>
      </p:sp>
      <p:sp>
        <p:nvSpPr>
          <p:cNvPr id="67587" name="Text Box 6">
            <a:extLst>
              <a:ext uri="{FF2B5EF4-FFF2-40B4-BE49-F238E27FC236}">
                <a16:creationId xmlns:a16="http://schemas.microsoft.com/office/drawing/2014/main" id="{741E3BF0-084E-4483-BD9B-B216A75DAE4B}"/>
              </a:ext>
            </a:extLst>
          </p:cNvPr>
          <p:cNvSpPr txBox="1">
            <a:spLocks noChangeArrowheads="1"/>
          </p:cNvSpPr>
          <p:nvPr/>
        </p:nvSpPr>
        <p:spPr bwMode="auto">
          <a:xfrm>
            <a:off x="647114" y="1448972"/>
            <a:ext cx="11057206" cy="46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nSpc>
                <a:spcPct val="150000"/>
              </a:lnSpc>
              <a:buNone/>
            </a:pPr>
            <a:r>
              <a:rPr lang="zh-CN" altLang="en-US" sz="2800" b="1" dirty="0">
                <a:latin typeface="楷体" panose="02010609060101010101" pitchFamily="49" charset="-122"/>
                <a:ea typeface="楷体" panose="02010609060101010101" pitchFamily="49" charset="-122"/>
              </a:rPr>
              <a:t>    在党的二十大报告中，习近平总书记提出了新时代好青年的四个标准：</a:t>
            </a:r>
            <a:r>
              <a:rPr lang="zh-CN" altLang="en-US" b="1" dirty="0">
                <a:solidFill>
                  <a:srgbClr val="0070C0"/>
                </a:solidFill>
                <a:latin typeface="楷体" panose="02010609060101010101" pitchFamily="49" charset="-122"/>
                <a:ea typeface="楷体" panose="02010609060101010101" pitchFamily="49" charset="-122"/>
              </a:rPr>
              <a:t>有理想、敢担当、能吃苦、肯奋斗。</a:t>
            </a:r>
            <a:r>
              <a:rPr lang="zh-CN" altLang="en-US" sz="2800" b="1" dirty="0">
                <a:latin typeface="楷体" panose="02010609060101010101" pitchFamily="49" charset="-122"/>
                <a:ea typeface="楷体" panose="02010609060101010101" pitchFamily="49" charset="-122"/>
              </a:rPr>
              <a:t>这为新时代青年成才明确了路径，也为新时代新人培育锚定了方向</a:t>
            </a:r>
            <a:r>
              <a:rPr lang="zh-CN" altLang="zh-CN" sz="2800" b="1" dirty="0">
                <a:latin typeface="楷体" panose="02010609060101010101" pitchFamily="49" charset="-122"/>
                <a:ea typeface="楷体" panose="02010609060101010101" pitchFamily="49" charset="-122"/>
              </a:rPr>
              <a:t>。</a:t>
            </a:r>
          </a:p>
          <a:p>
            <a:pPr algn="ctr">
              <a:lnSpc>
                <a:spcPct val="100000"/>
              </a:lnSpc>
              <a:buNone/>
            </a:pPr>
            <a:r>
              <a:rPr lang="zh-CN" altLang="en-US" b="1" dirty="0">
                <a:solidFill>
                  <a:srgbClr val="C00000"/>
                </a:solidFill>
                <a:latin typeface="楷体" panose="02010609060101010101" pitchFamily="49" charset="-122"/>
                <a:ea typeface="楷体" panose="02010609060101010101" pitchFamily="49" charset="-122"/>
              </a:rPr>
              <a:t>强化思想引领，筑牢理想信念</a:t>
            </a:r>
            <a:endParaRPr lang="en-US" altLang="zh-CN" b="1" dirty="0">
              <a:solidFill>
                <a:srgbClr val="C00000"/>
              </a:solidFill>
              <a:latin typeface="楷体" panose="02010609060101010101" pitchFamily="49" charset="-122"/>
              <a:ea typeface="楷体" panose="02010609060101010101" pitchFamily="49" charset="-122"/>
            </a:endParaRPr>
          </a:p>
          <a:p>
            <a:pPr algn="ctr">
              <a:lnSpc>
                <a:spcPct val="100000"/>
              </a:lnSpc>
              <a:buNone/>
            </a:pPr>
            <a:r>
              <a:rPr lang="zh-CN" altLang="en-US" b="1" dirty="0">
                <a:solidFill>
                  <a:srgbClr val="C00000"/>
                </a:solidFill>
                <a:latin typeface="楷体" panose="02010609060101010101" pitchFamily="49" charset="-122"/>
                <a:ea typeface="楷体" panose="02010609060101010101" pitchFamily="49" charset="-122"/>
              </a:rPr>
              <a:t>强化主题引领，明确使命担当</a:t>
            </a:r>
            <a:endParaRPr lang="en-US" altLang="zh-CN" b="1" dirty="0">
              <a:solidFill>
                <a:srgbClr val="C00000"/>
              </a:solidFill>
              <a:latin typeface="楷体" panose="02010609060101010101" pitchFamily="49" charset="-122"/>
              <a:ea typeface="楷体" panose="02010609060101010101" pitchFamily="49" charset="-122"/>
            </a:endParaRPr>
          </a:p>
          <a:p>
            <a:pPr algn="ctr">
              <a:lnSpc>
                <a:spcPct val="100000"/>
              </a:lnSpc>
              <a:buNone/>
            </a:pPr>
            <a:r>
              <a:rPr lang="zh-CN" altLang="en-US" b="1" dirty="0">
                <a:solidFill>
                  <a:srgbClr val="C00000"/>
                </a:solidFill>
                <a:latin typeface="楷体" panose="02010609060101010101" pitchFamily="49" charset="-122"/>
                <a:ea typeface="楷体" panose="02010609060101010101" pitchFamily="49" charset="-122"/>
              </a:rPr>
              <a:t>强化榜样引领，涵养吃苦品质</a:t>
            </a:r>
            <a:endParaRPr lang="zh-CN" altLang="zh-CN" dirty="0">
              <a:solidFill>
                <a:srgbClr val="C00000"/>
              </a:solidFill>
              <a:latin typeface="楷体" panose="02010609060101010101" pitchFamily="49" charset="-122"/>
              <a:ea typeface="楷体" panose="02010609060101010101" pitchFamily="49" charset="-122"/>
            </a:endParaRPr>
          </a:p>
          <a:p>
            <a:pPr algn="ctr">
              <a:lnSpc>
                <a:spcPct val="100000"/>
              </a:lnSpc>
              <a:buNone/>
            </a:pPr>
            <a:r>
              <a:rPr lang="zh-CN" altLang="en-US" b="1" dirty="0">
                <a:solidFill>
                  <a:srgbClr val="C00000"/>
                </a:solidFill>
                <a:latin typeface="楷体" panose="02010609060101010101" pitchFamily="49" charset="-122"/>
                <a:ea typeface="楷体" panose="02010609060101010101" pitchFamily="49" charset="-122"/>
              </a:rPr>
              <a:t>强化实践引领，点燃奋斗火炬</a:t>
            </a:r>
            <a:endParaRPr lang="zh-CN" altLang="zh-CN"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273624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文本框 4">
            <a:extLst>
              <a:ext uri="{FF2B5EF4-FFF2-40B4-BE49-F238E27FC236}">
                <a16:creationId xmlns:a16="http://schemas.microsoft.com/office/drawing/2014/main" id="{C29FE374-5C76-407A-8726-C77D0D8F5F3A}"/>
              </a:ext>
            </a:extLst>
          </p:cNvPr>
          <p:cNvSpPr txBox="1">
            <a:spLocks noChangeArrowheads="1"/>
          </p:cNvSpPr>
          <p:nvPr/>
        </p:nvSpPr>
        <p:spPr bwMode="auto">
          <a:xfrm>
            <a:off x="839788" y="361950"/>
            <a:ext cx="427196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6.</a:t>
            </a:r>
            <a:r>
              <a:rPr lang="zh-CN" altLang="en-US" sz="4400" b="1">
                <a:solidFill>
                  <a:srgbClr val="FF0000"/>
                </a:solidFill>
                <a:latin typeface="楷体" panose="02010609060101010101" pitchFamily="49" charset="-122"/>
                <a:ea typeface="楷体" panose="02010609060101010101" pitchFamily="49" charset="-122"/>
              </a:rPr>
              <a:t>素材要真实</a:t>
            </a:r>
          </a:p>
        </p:txBody>
      </p:sp>
      <p:pic>
        <p:nvPicPr>
          <p:cNvPr id="68611" name="文本框 1">
            <a:extLst>
              <a:ext uri="{FF2B5EF4-FFF2-40B4-BE49-F238E27FC236}">
                <a16:creationId xmlns:a16="http://schemas.microsoft.com/office/drawing/2014/main" id="{9F50EA94-0C8E-4146-8FA6-E460DE6E986E}"/>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8" y="1682750"/>
            <a:ext cx="1046321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图片 5">
            <a:extLst>
              <a:ext uri="{FF2B5EF4-FFF2-40B4-BE49-F238E27FC236}">
                <a16:creationId xmlns:a16="http://schemas.microsoft.com/office/drawing/2014/main" id="{4184C624-6FB3-4D76-B80C-04E7ED206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2582863"/>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矩形 5">
            <a:extLst>
              <a:ext uri="{FF2B5EF4-FFF2-40B4-BE49-F238E27FC236}">
                <a16:creationId xmlns:a16="http://schemas.microsoft.com/office/drawing/2014/main" id="{92D97FBA-F6AA-46EA-A4B8-8A937BA38144}"/>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25" y="384175"/>
            <a:ext cx="10048875"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6">
            <a:extLst>
              <a:ext uri="{FF2B5EF4-FFF2-40B4-BE49-F238E27FC236}">
                <a16:creationId xmlns:a16="http://schemas.microsoft.com/office/drawing/2014/main" id="{0FCCF14F-897E-4CDC-99AC-77BCD8E40E1F}"/>
              </a:ext>
            </a:extLst>
          </p:cNvPr>
          <p:cNvSpPr txBox="1">
            <a:spLocks noChangeArrowheads="1"/>
          </p:cNvSpPr>
          <p:nvPr/>
        </p:nvSpPr>
        <p:spPr bwMode="auto">
          <a:xfrm>
            <a:off x="715963" y="3171825"/>
            <a:ext cx="10733087" cy="267652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0099"/>
                </a:solidFill>
                <a:latin typeface="楷体" panose="02010609060101010101" pitchFamily="49" charset="-122"/>
                <a:ea typeface="楷体" panose="02010609060101010101" pitchFamily="49" charset="-122"/>
              </a:rPr>
              <a:t>    </a:t>
            </a:r>
            <a:r>
              <a:rPr lang="zh-CN" altLang="en-US" sz="2800" b="1">
                <a:solidFill>
                  <a:srgbClr val="000099"/>
                </a:solidFill>
                <a:latin typeface="楷体" panose="02010609060101010101" pitchFamily="49" charset="-122"/>
                <a:ea typeface="楷体" panose="02010609060101010101" pitchFamily="49" charset="-122"/>
              </a:rPr>
              <a:t>晓东老师的这篇文章选材于他的教学改进实践。晓东老师围绕一节课从说课到试讲再到正讲的教学改进过程，用鲜活的案例，抽丝剥茧地阐述了让学生亲身经历的重要价值及需要注意的问题。</a:t>
            </a:r>
          </a:p>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 </a:t>
            </a:r>
            <a:r>
              <a:rPr lang="en-US" altLang="zh-CN" sz="2800" b="1">
                <a:solidFill>
                  <a:srgbClr val="000099"/>
                </a:solidFill>
                <a:latin typeface="楷体" panose="02010609060101010101" pitchFamily="49" charset="-122"/>
                <a:ea typeface="楷体" panose="02010609060101010101" pitchFamily="49" charset="-122"/>
              </a:rPr>
              <a:t>  </a:t>
            </a:r>
            <a:r>
              <a:rPr lang="zh-CN" altLang="en-US" sz="2800" b="1">
                <a:solidFill>
                  <a:srgbClr val="000099"/>
                </a:solidFill>
                <a:latin typeface="楷体" panose="02010609060101010101" pitchFamily="49" charset="-122"/>
                <a:ea typeface="楷体" panose="02010609060101010101" pitchFamily="49" charset="-122"/>
              </a:rPr>
              <a:t>通过这篇文章我们也能感受到作者的责任担当，真实感人。</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矩形 5">
            <a:extLst>
              <a:ext uri="{FF2B5EF4-FFF2-40B4-BE49-F238E27FC236}">
                <a16:creationId xmlns:a16="http://schemas.microsoft.com/office/drawing/2014/main" id="{8FC126CD-04C3-4BEA-AD0A-02286B84843E}"/>
              </a:ext>
            </a:extLst>
          </p:cNvPr>
          <p:cNvSpPr>
            <a:spLocks noChangeArrowheads="1"/>
          </p:cNvSpPr>
          <p:nvPr/>
        </p:nvSpPr>
        <p:spPr bwMode="auto">
          <a:xfrm>
            <a:off x="731838" y="557213"/>
            <a:ext cx="9239250" cy="1655762"/>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2020</a:t>
            </a:r>
            <a:r>
              <a:rPr lang="zh-CN" altLang="en-US" sz="2400" b="1">
                <a:solidFill>
                  <a:srgbClr val="0070C0"/>
                </a:solidFill>
                <a:latin typeface="微软雅黑" panose="020B0503020204020204" pitchFamily="34" charset="-122"/>
                <a:ea typeface="隶书" panose="02010509060101010101" pitchFamily="49" charset="-122"/>
              </a:rPr>
              <a:t>年第5期（</a:t>
            </a:r>
            <a:r>
              <a:rPr lang="en-US" altLang="zh-CN" sz="2400" b="1">
                <a:solidFill>
                  <a:srgbClr val="0070C0"/>
                </a:solidFill>
                <a:latin typeface="微软雅黑" panose="020B0503020204020204" pitchFamily="34" charset="-122"/>
                <a:ea typeface="隶书" panose="02010509060101010101" pitchFamily="49" charset="-122"/>
              </a:rPr>
              <a:t>2</a:t>
            </a:r>
            <a:r>
              <a:rPr lang="zh-CN" altLang="en-US" sz="2400" b="1">
                <a:solidFill>
                  <a:srgbClr val="0070C0"/>
                </a:solidFill>
                <a:latin typeface="微软雅黑" panose="020B0503020204020204" pitchFamily="34" charset="-122"/>
                <a:ea typeface="隶书" panose="02010509060101010101" pitchFamily="49" charset="-122"/>
              </a:rPr>
              <a:t>周</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初中教学）   </a:t>
            </a:r>
            <a:r>
              <a:rPr lang="zh-CN" altLang="en-US" sz="2800" b="1">
                <a:solidFill>
                  <a:srgbClr val="0070C0"/>
                </a:solidFill>
                <a:latin typeface="楷体" panose="02010609060101010101" pitchFamily="49" charset="-122"/>
                <a:ea typeface="楷体" panose="02010609060101010101" pitchFamily="49" charset="-122"/>
              </a:rPr>
              <a:t> </a:t>
            </a:r>
            <a:r>
              <a:rPr lang="zh-CN" altLang="en-US" sz="2800" b="1">
                <a:solidFill>
                  <a:schemeClr val="hlink"/>
                </a:solidFill>
                <a:latin typeface="楷体" panose="02010609060101010101" pitchFamily="49" charset="-122"/>
                <a:ea typeface="楷体" panose="02010609060101010101" pitchFamily="49" charset="-122"/>
              </a:rPr>
              <a:t> 武汉市第二初级中学</a:t>
            </a:r>
            <a:endParaRPr lang="en-US" altLang="zh-CN" sz="2800" b="1">
              <a:solidFill>
                <a:schemeClr val="hlink"/>
              </a:solidFill>
              <a:latin typeface="楷体" panose="02010609060101010101" pitchFamily="49" charset="-122"/>
              <a:ea typeface="楷体"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吴文君</a:t>
            </a: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a:t>
            </a:r>
            <a:r>
              <a:rPr lang="zh-CN" altLang="en-US" sz="4000" b="1">
                <a:solidFill>
                  <a:srgbClr val="FF1722"/>
                </a:solidFill>
                <a:latin typeface="楷体" panose="02010609060101010101" pitchFamily="49" charset="-122"/>
                <a:ea typeface="楷体" panose="02010609060101010101" pitchFamily="49" charset="-122"/>
              </a:rPr>
              <a:t>四十三天</a:t>
            </a:r>
          </a:p>
        </p:txBody>
      </p:sp>
      <p:sp>
        <p:nvSpPr>
          <p:cNvPr id="70659" name="TextBox 6">
            <a:extLst>
              <a:ext uri="{FF2B5EF4-FFF2-40B4-BE49-F238E27FC236}">
                <a16:creationId xmlns:a16="http://schemas.microsoft.com/office/drawing/2014/main" id="{42A5110A-1753-4F8E-9116-DC669A789B39}"/>
              </a:ext>
            </a:extLst>
          </p:cNvPr>
          <p:cNvSpPr txBox="1">
            <a:spLocks noChangeArrowheads="1"/>
          </p:cNvSpPr>
          <p:nvPr/>
        </p:nvSpPr>
        <p:spPr bwMode="auto">
          <a:xfrm>
            <a:off x="1400175" y="2774950"/>
            <a:ext cx="5784850" cy="3046413"/>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誓言----一定要去吗？</a:t>
            </a:r>
          </a:p>
          <a:p>
            <a:pP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坚守----中考临近了</a:t>
            </a:r>
          </a:p>
          <a:p>
            <a:pP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引路----思政教师的职责</a:t>
            </a:r>
          </a:p>
          <a:p>
            <a:pPr eaLnBrk="1" fontAlgn="base" latinLnBrk="0" hangingPunct="1">
              <a:lnSpc>
                <a:spcPct val="150000"/>
              </a:lnSpc>
              <a:spcBef>
                <a:spcPct val="0"/>
              </a:spcBef>
              <a:buFont typeface="Arial" panose="020B0604020202020204" pitchFamily="34" charset="0"/>
              <a:buNone/>
            </a:pPr>
            <a:r>
              <a:rPr lang="zh-CN" altLang="en-US" b="1">
                <a:solidFill>
                  <a:srgbClr val="000099"/>
                </a:solidFill>
                <a:latin typeface="楷体" panose="02010609060101010101" pitchFamily="49" charset="-122"/>
                <a:ea typeface="楷体" panose="02010609060101010101" pitchFamily="49" charset="-122"/>
              </a:rPr>
              <a:t>播撒----爱的种子会发芽</a:t>
            </a:r>
          </a:p>
        </p:txBody>
      </p:sp>
      <p:sp>
        <p:nvSpPr>
          <p:cNvPr id="70660" name="Text Box 8">
            <a:extLst>
              <a:ext uri="{FF2B5EF4-FFF2-40B4-BE49-F238E27FC236}">
                <a16:creationId xmlns:a16="http://schemas.microsoft.com/office/drawing/2014/main" id="{A4DEBD28-E474-491A-BA3D-BEAE8814C239}"/>
              </a:ext>
            </a:extLst>
          </p:cNvPr>
          <p:cNvSpPr txBox="1">
            <a:spLocks noChangeArrowheads="1"/>
          </p:cNvSpPr>
          <p:nvPr/>
        </p:nvSpPr>
        <p:spPr bwMode="auto">
          <a:xfrm>
            <a:off x="7410450" y="2909888"/>
            <a:ext cx="40100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a:solidFill>
                  <a:srgbClr val="FF1722"/>
                </a:solidFill>
                <a:latin typeface="微软雅黑" panose="020B0503020204020204" pitchFamily="34" charset="-122"/>
              </a:rPr>
              <a:t>他是一位医生，</a:t>
            </a:r>
          </a:p>
          <a:p>
            <a:pPr eaLnBrk="1" fontAlgn="base" latinLnBrk="0" hangingPunct="1">
              <a:lnSpc>
                <a:spcPct val="150000"/>
              </a:lnSpc>
              <a:spcBef>
                <a:spcPct val="0"/>
              </a:spcBef>
              <a:buFont typeface="Arial" panose="020B0604020202020204" pitchFamily="34" charset="0"/>
              <a:buNone/>
            </a:pPr>
            <a:r>
              <a:rPr lang="zh-CN" altLang="en-US" sz="2800">
                <a:solidFill>
                  <a:srgbClr val="FF1722"/>
                </a:solidFill>
                <a:latin typeface="微软雅黑" panose="020B0503020204020204" pitchFamily="34" charset="-122"/>
              </a:rPr>
              <a:t>她是一位思政教师。</a:t>
            </a:r>
          </a:p>
          <a:p>
            <a:pPr eaLnBrk="1" fontAlgn="base" latinLnBrk="0" hangingPunct="1">
              <a:lnSpc>
                <a:spcPct val="150000"/>
              </a:lnSpc>
              <a:spcBef>
                <a:spcPct val="0"/>
              </a:spcBef>
              <a:buFont typeface="Arial" panose="020B0604020202020204" pitchFamily="34" charset="0"/>
              <a:buNone/>
            </a:pPr>
            <a:r>
              <a:rPr lang="zh-CN" altLang="en-US" sz="2800">
                <a:solidFill>
                  <a:srgbClr val="FF1722"/>
                </a:solidFill>
                <a:latin typeface="微软雅黑" panose="020B0503020204020204" pitchFamily="34" charset="-122"/>
              </a:rPr>
              <a:t>这是她生命中永远无法忘记的43天</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5">
            <a:extLst>
              <a:ext uri="{FF2B5EF4-FFF2-40B4-BE49-F238E27FC236}">
                <a16:creationId xmlns:a16="http://schemas.microsoft.com/office/drawing/2014/main" id="{3C55ED8F-09AF-4647-BB1A-4C14CA137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2554288"/>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矩形 5">
            <a:extLst>
              <a:ext uri="{FF2B5EF4-FFF2-40B4-BE49-F238E27FC236}">
                <a16:creationId xmlns:a16="http://schemas.microsoft.com/office/drawing/2014/main" id="{93063B65-2550-460E-B1D7-02C2B31C8A61}"/>
              </a:ext>
            </a:extLst>
          </p:cNvPr>
          <p:cNvSpPr>
            <a:spLocks noChangeArrowheads="1"/>
          </p:cNvSpPr>
          <p:nvPr/>
        </p:nvSpPr>
        <p:spPr bwMode="auto">
          <a:xfrm>
            <a:off x="741363" y="468313"/>
            <a:ext cx="8262937" cy="1568450"/>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2020</a:t>
            </a:r>
            <a:r>
              <a:rPr lang="zh-CN" altLang="en-US" sz="2400" b="1">
                <a:solidFill>
                  <a:srgbClr val="0070C0"/>
                </a:solidFill>
                <a:latin typeface="微软雅黑" panose="020B0503020204020204" pitchFamily="34" charset="-122"/>
                <a:ea typeface="隶书" panose="02010509060101010101" pitchFamily="49" charset="-122"/>
              </a:rPr>
              <a:t>年第</a:t>
            </a:r>
            <a:r>
              <a:rPr lang="en-US" altLang="zh-CN" sz="2400" b="1">
                <a:solidFill>
                  <a:srgbClr val="0070C0"/>
                </a:solidFill>
                <a:latin typeface="微软雅黑" panose="020B0503020204020204" pitchFamily="34" charset="-122"/>
                <a:ea typeface="隶书" panose="02010509060101010101" pitchFamily="49" charset="-122"/>
              </a:rPr>
              <a:t>8</a:t>
            </a:r>
            <a:r>
              <a:rPr lang="zh-CN" altLang="en-US" sz="2400" b="1">
                <a:solidFill>
                  <a:srgbClr val="0070C0"/>
                </a:solidFill>
                <a:latin typeface="微软雅黑" panose="020B0503020204020204" pitchFamily="34" charset="-122"/>
                <a:ea typeface="隶书" panose="02010509060101010101" pitchFamily="49" charset="-122"/>
              </a:rPr>
              <a:t>期（1周</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高中教学）</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b="1">
                <a:latin typeface="仿宋" panose="02010609060101010101" pitchFamily="49" charset="-122"/>
                <a:ea typeface="仿宋" panose="02010609060101010101" pitchFamily="49" charset="-122"/>
              </a:rPr>
              <a:t>王彩霞</a:t>
            </a:r>
            <a:r>
              <a:rPr lang="en-US" altLang="zh-CN" b="1">
                <a:latin typeface="仿宋" panose="02010609060101010101" pitchFamily="49" charset="-122"/>
                <a:ea typeface="仿宋" panose="02010609060101010101" pitchFamily="49" charset="-122"/>
              </a:rPr>
              <a:t> </a:t>
            </a:r>
            <a:r>
              <a:rPr lang="zh-CN" altLang="en-US" b="1">
                <a:latin typeface="仿宋" panose="02010609060101010101" pitchFamily="49" charset="-122"/>
                <a:ea typeface="仿宋" panose="02010609060101010101" pitchFamily="49" charset="-122"/>
              </a:rPr>
              <a:t>：</a:t>
            </a:r>
            <a:r>
              <a:rPr lang="zh-CN" altLang="en-US" sz="4000" b="1">
                <a:solidFill>
                  <a:srgbClr val="FF1722"/>
                </a:solidFill>
                <a:latin typeface="楷体" panose="02010609060101010101" pitchFamily="49" charset="-122"/>
                <a:ea typeface="楷体" panose="02010609060101010101" pitchFamily="49" charset="-122"/>
              </a:rPr>
              <a:t>我的“主播”故事</a:t>
            </a:r>
          </a:p>
        </p:txBody>
      </p:sp>
      <p:sp>
        <p:nvSpPr>
          <p:cNvPr id="71684" name="TextBox 6">
            <a:extLst>
              <a:ext uri="{FF2B5EF4-FFF2-40B4-BE49-F238E27FC236}">
                <a16:creationId xmlns:a16="http://schemas.microsoft.com/office/drawing/2014/main" id="{BC71BD2D-33C5-421B-B70C-04026801CFC5}"/>
              </a:ext>
            </a:extLst>
          </p:cNvPr>
          <p:cNvSpPr txBox="1">
            <a:spLocks noChangeArrowheads="1"/>
          </p:cNvSpPr>
          <p:nvPr/>
        </p:nvSpPr>
        <p:spPr bwMode="auto">
          <a:xfrm>
            <a:off x="1697038" y="2787650"/>
            <a:ext cx="8124825" cy="2952750"/>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0099"/>
                </a:solidFill>
                <a:latin typeface="楷体" panose="02010609060101010101" pitchFamily="49" charset="-122"/>
                <a:ea typeface="楷体" panose="02010609060101010101" pitchFamily="49" charset="-122"/>
              </a:rPr>
              <a:t>   </a:t>
            </a:r>
            <a:r>
              <a:rPr lang="zh-CN" altLang="en-US" sz="2400" b="1">
                <a:solidFill>
                  <a:srgbClr val="000099"/>
                </a:solidFill>
                <a:latin typeface="楷体" panose="02010609060101010101" pitchFamily="49" charset="-122"/>
                <a:ea typeface="楷体" panose="02010609060101010101" pitchFamily="49" charset="-122"/>
              </a:rPr>
              <a:t>  </a:t>
            </a:r>
            <a:r>
              <a:rPr lang="zh-CN" altLang="en-US" sz="2800" b="1">
                <a:solidFill>
                  <a:srgbClr val="000099"/>
                </a:solidFill>
                <a:latin typeface="楷体" panose="02010609060101010101" pitchFamily="49" charset="-122"/>
                <a:ea typeface="楷体" panose="02010609060101010101" pitchFamily="49" charset="-122"/>
              </a:rPr>
              <a:t>新冠肺炎疫情让在家上学成为新常态，网络课堂、在线学习成为各地师生打开新学期的统一方式。王彩霞老师以自己的亲身经历，向我们讲述了一位</a:t>
            </a:r>
            <a:r>
              <a:rPr lang="zh-CN" altLang="en-US" sz="4000" b="1">
                <a:solidFill>
                  <a:srgbClr val="FF0000"/>
                </a:solidFill>
                <a:latin typeface="楷体" panose="02010609060101010101" pitchFamily="49" charset="-122"/>
                <a:ea typeface="楷体" panose="02010609060101010101" pitchFamily="49" charset="-122"/>
              </a:rPr>
              <a:t>“主播”的所谓酸甜苦辣</a:t>
            </a:r>
            <a:r>
              <a:rPr lang="zh-CN" altLang="en-US" sz="2800" b="1">
                <a:solidFill>
                  <a:srgbClr val="000099"/>
                </a:solidFill>
                <a:latin typeface="楷体" panose="02010609060101010101" pitchFamily="49" charset="-122"/>
                <a:ea typeface="楷体" panose="02010609060101010101" pitchFamily="49" charset="-122"/>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3">
            <a:extLst>
              <a:ext uri="{FF2B5EF4-FFF2-40B4-BE49-F238E27FC236}">
                <a16:creationId xmlns:a16="http://schemas.microsoft.com/office/drawing/2014/main" id="{AC5FD7F6-BB75-4F15-90F1-239FBB94F4F0}"/>
              </a:ext>
            </a:extLst>
          </p:cNvPr>
          <p:cNvSpPr txBox="1">
            <a:spLocks noChangeArrowheads="1"/>
          </p:cNvSpPr>
          <p:nvPr/>
        </p:nvSpPr>
        <p:spPr bwMode="auto">
          <a:xfrm>
            <a:off x="568325" y="127000"/>
            <a:ext cx="3090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0070C0"/>
                </a:solidFill>
                <a:latin typeface="楷体" panose="02010609060101010101" pitchFamily="49" charset="-122"/>
                <a:ea typeface="楷体" panose="02010609060101010101" pitchFamily="49" charset="-122"/>
              </a:rPr>
              <a:t>·关键词·</a:t>
            </a:r>
          </a:p>
        </p:txBody>
      </p:sp>
      <p:sp>
        <p:nvSpPr>
          <p:cNvPr id="17411" name="文本框 2">
            <a:extLst>
              <a:ext uri="{FF2B5EF4-FFF2-40B4-BE49-F238E27FC236}">
                <a16:creationId xmlns:a16="http://schemas.microsoft.com/office/drawing/2014/main" id="{A0F3D5ED-B5C8-4F79-B3CF-BF425FB30E8E}"/>
              </a:ext>
            </a:extLst>
          </p:cNvPr>
          <p:cNvSpPr txBox="1">
            <a:spLocks noChangeArrowheads="1"/>
          </p:cNvSpPr>
          <p:nvPr/>
        </p:nvSpPr>
        <p:spPr bwMode="auto">
          <a:xfrm>
            <a:off x="638175" y="1177925"/>
            <a:ext cx="1082675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FF0000"/>
                </a:solidFill>
                <a:latin typeface="楷体" panose="02010609060101010101" pitchFamily="49" charset="-122"/>
                <a:ea typeface="楷体" panose="02010609060101010101" pitchFamily="49" charset="-122"/>
              </a:rPr>
              <a:t>1.</a:t>
            </a:r>
            <a:r>
              <a:rPr lang="zh-CN" altLang="en-US" sz="2800" b="1">
                <a:solidFill>
                  <a:srgbClr val="FF0000"/>
                </a:solidFill>
                <a:latin typeface="楷体" panose="02010609060101010101" pitchFamily="49" charset="-122"/>
                <a:ea typeface="楷体" panose="02010609060101010101" pitchFamily="49" charset="-122"/>
              </a:rPr>
              <a:t>热度分类</a:t>
            </a:r>
          </a:p>
          <a:p>
            <a:pPr eaLnBrk="1" fontAlgn="base" latinLnBrk="0" hangingPunct="1">
              <a:lnSpc>
                <a:spcPct val="150000"/>
              </a:lnSpc>
              <a:spcBef>
                <a:spcPct val="0"/>
              </a:spcBef>
              <a:buFont typeface="Arial" panose="020B0604020202020204" pitchFamily="34" charset="0"/>
              <a:buNone/>
            </a:pPr>
            <a:r>
              <a:rPr lang="zh-CN" altLang="en-US" sz="2400" b="1">
                <a:solidFill>
                  <a:srgbClr val="00B050"/>
                </a:solidFill>
                <a:latin typeface="Calibri" panose="020F0502020204030204" pitchFamily="34" charset="0"/>
                <a:ea typeface="楷体" panose="02010609060101010101" pitchFamily="49" charset="-122"/>
              </a:rPr>
              <a:t>①热门关键词</a:t>
            </a:r>
            <a:r>
              <a:rPr lang="en-US" altLang="zh-CN" sz="2800" b="1">
                <a:solidFill>
                  <a:srgbClr val="00B050"/>
                </a:solidFill>
                <a:latin typeface="Calibri" panose="020F0502020204030204" pitchFamily="34" charset="0"/>
                <a:ea typeface="楷体" panose="02010609060101010101" pitchFamily="49" charset="-122"/>
              </a:rPr>
              <a:t> </a:t>
            </a:r>
            <a:r>
              <a:rPr lang="zh-CN" altLang="en-US" sz="2400">
                <a:latin typeface="楷体" panose="02010609060101010101" pitchFamily="49" charset="-122"/>
                <a:ea typeface="楷体" panose="02010609060101010101" pitchFamily="49" charset="-122"/>
              </a:rPr>
              <a:t>搜索量比较高的词汇，比如议题式教学、思政课一体化等。</a:t>
            </a:r>
          </a:p>
          <a:p>
            <a:pPr eaLnBrk="1" fontAlgn="base" latinLnBrk="0" hangingPunct="1">
              <a:lnSpc>
                <a:spcPct val="150000"/>
              </a:lnSpc>
              <a:spcBef>
                <a:spcPct val="0"/>
              </a:spcBef>
              <a:buFont typeface="Arial" panose="020B0604020202020204" pitchFamily="34" charset="0"/>
              <a:buNone/>
            </a:pPr>
            <a:r>
              <a:rPr lang="en-US" altLang="zh-CN" sz="2400" b="1">
                <a:solidFill>
                  <a:srgbClr val="00B050"/>
                </a:solidFill>
                <a:latin typeface="Calibri" panose="020F0502020204030204" pitchFamily="34" charset="0"/>
                <a:ea typeface="楷体" panose="02010609060101010101" pitchFamily="49" charset="-122"/>
              </a:rPr>
              <a:t>②一般关键词</a:t>
            </a:r>
            <a:r>
              <a:rPr lang="en-US" altLang="zh-CN" sz="2400" b="1">
                <a:solidFill>
                  <a:srgbClr val="FF0000"/>
                </a:solidFill>
                <a:latin typeface="Calibri" panose="020F0502020204030204" pitchFamily="34" charset="0"/>
                <a:ea typeface="楷体" panose="02010609060101010101" pitchFamily="49" charset="-122"/>
              </a:rPr>
              <a:t> </a:t>
            </a:r>
            <a:r>
              <a:rPr lang="zh-CN" altLang="en-US" sz="2400">
                <a:latin typeface="楷体" panose="02010609060101010101" pitchFamily="49" charset="-122"/>
                <a:ea typeface="楷体" panose="02010609060101010101" pitchFamily="49" charset="-122"/>
              </a:rPr>
              <a:t>搜索量一般的词汇，比如课堂教学、教师队伍等。</a:t>
            </a:r>
          </a:p>
          <a:p>
            <a:pPr eaLnBrk="1" fontAlgn="base" latinLnBrk="0" hangingPunct="1">
              <a:lnSpc>
                <a:spcPct val="150000"/>
              </a:lnSpc>
              <a:spcBef>
                <a:spcPct val="0"/>
              </a:spcBef>
              <a:buFont typeface="Arial" panose="020B0604020202020204" pitchFamily="34" charset="0"/>
              <a:buNone/>
            </a:pPr>
            <a:r>
              <a:rPr lang="en-US" altLang="zh-CN" sz="2400" b="1">
                <a:solidFill>
                  <a:srgbClr val="00B050"/>
                </a:solidFill>
                <a:latin typeface="Calibri" panose="020F0502020204030204" pitchFamily="34" charset="0"/>
                <a:ea typeface="楷体" panose="02010609060101010101" pitchFamily="49" charset="-122"/>
              </a:rPr>
              <a:t>③冷门关键词 </a:t>
            </a:r>
            <a:r>
              <a:rPr lang="zh-CN" altLang="en-US" sz="2400">
                <a:latin typeface="楷体" panose="02010609060101010101" pitchFamily="49" charset="-122"/>
                <a:ea typeface="楷体" panose="02010609060101010101" pitchFamily="49" charset="-122"/>
              </a:rPr>
              <a:t>用户搜索目的性很强，但是搜索量很小的词汇，比如脑洞大开等。</a:t>
            </a:r>
          </a:p>
          <a:p>
            <a:pPr eaLnBrk="1" fontAlgn="base" latinLnBrk="0" hangingPunct="1">
              <a:lnSpc>
                <a:spcPct val="150000"/>
              </a:lnSpc>
              <a:spcBef>
                <a:spcPct val="0"/>
              </a:spcBef>
              <a:buFont typeface="Arial" panose="020B0604020202020204" pitchFamily="34" charset="0"/>
              <a:buNone/>
            </a:pPr>
            <a:r>
              <a:rPr lang="en-US" altLang="zh-CN" sz="2800" b="1">
                <a:solidFill>
                  <a:srgbClr val="FF0000"/>
                </a:solidFill>
                <a:latin typeface="楷体" panose="02010609060101010101" pitchFamily="49" charset="-122"/>
                <a:ea typeface="楷体" panose="02010609060101010101" pitchFamily="49" charset="-122"/>
              </a:rPr>
              <a:t>2.长短分类</a:t>
            </a:r>
          </a:p>
          <a:p>
            <a:pPr eaLnBrk="1" fontAlgn="base" latinLnBrk="0" hangingPunct="1">
              <a:lnSpc>
                <a:spcPct val="150000"/>
              </a:lnSpc>
              <a:spcBef>
                <a:spcPct val="0"/>
              </a:spcBef>
              <a:buFont typeface="Arial" panose="020B0604020202020204" pitchFamily="34" charset="0"/>
              <a:buNone/>
            </a:pPr>
            <a:r>
              <a:rPr lang="en-US" altLang="zh-CN" sz="2400" b="1">
                <a:solidFill>
                  <a:srgbClr val="00B050"/>
                </a:solidFill>
                <a:latin typeface="Calibri" panose="020F0502020204030204" pitchFamily="34" charset="0"/>
                <a:ea typeface="楷体" panose="02010609060101010101" pitchFamily="49" charset="-122"/>
              </a:rPr>
              <a:t>①短尾关键词：</a:t>
            </a:r>
            <a:r>
              <a:rPr lang="en-US" altLang="zh-CN" sz="2400">
                <a:latin typeface="Calibri" panose="020F0502020204030204" pitchFamily="34" charset="0"/>
                <a:ea typeface="楷体" panose="02010609060101010101" pitchFamily="49" charset="-122"/>
              </a:rPr>
              <a:t>两个字和四个字组成</a:t>
            </a:r>
            <a:r>
              <a:rPr lang="zh-CN" altLang="en-US" sz="2400">
                <a:latin typeface="Calibri" panose="020F0502020204030204" pitchFamily="34" charset="0"/>
                <a:ea typeface="楷体" panose="02010609060101010101" pitchFamily="49" charset="-122"/>
              </a:rPr>
              <a:t>。</a:t>
            </a:r>
            <a:r>
              <a:rPr lang="zh-CN" altLang="en-US" sz="2400" b="1">
                <a:solidFill>
                  <a:srgbClr val="00B050"/>
                </a:solidFill>
                <a:latin typeface="Calibri" panose="020F0502020204030204" pitchFamily="34" charset="0"/>
                <a:ea typeface="楷体" panose="02010609060101010101" pitchFamily="49" charset="-122"/>
              </a:rPr>
              <a:t>②长尾关键词：</a:t>
            </a:r>
            <a:r>
              <a:rPr lang="en-US" altLang="zh-CN" sz="2400">
                <a:latin typeface="Calibri" panose="020F0502020204030204" pitchFamily="34" charset="0"/>
                <a:ea typeface="楷体" panose="02010609060101010101" pitchFamily="49" charset="-122"/>
              </a:rPr>
              <a:t>四个字</a:t>
            </a:r>
            <a:r>
              <a:rPr lang="zh-CN" altLang="en-US" sz="2400">
                <a:latin typeface="Calibri" panose="020F0502020204030204" pitchFamily="34" charset="0"/>
                <a:ea typeface="楷体" panose="02010609060101010101" pitchFamily="49" charset="-122"/>
              </a:rPr>
              <a:t>以上。</a:t>
            </a:r>
          </a:p>
          <a:p>
            <a:pPr eaLnBrk="1" fontAlgn="base" latinLnBrk="0" hangingPunct="1">
              <a:lnSpc>
                <a:spcPct val="150000"/>
              </a:lnSpc>
              <a:spcBef>
                <a:spcPct val="0"/>
              </a:spcBef>
              <a:buFont typeface="Arial" panose="020B0604020202020204" pitchFamily="34" charset="0"/>
              <a:buNone/>
            </a:pPr>
            <a:r>
              <a:rPr lang="en-US" altLang="zh-CN" sz="2800" b="1">
                <a:solidFill>
                  <a:srgbClr val="FF0000"/>
                </a:solidFill>
                <a:latin typeface="楷体" panose="02010609060101010101" pitchFamily="49" charset="-122"/>
                <a:ea typeface="楷体" panose="02010609060101010101" pitchFamily="49" charset="-122"/>
              </a:rPr>
              <a:t>3.主副分类 </a:t>
            </a:r>
          </a:p>
          <a:p>
            <a:pPr eaLnBrk="1" fontAlgn="base" latinLnBrk="0" hangingPunct="1">
              <a:lnSpc>
                <a:spcPct val="150000"/>
              </a:lnSpc>
              <a:spcBef>
                <a:spcPct val="0"/>
              </a:spcBef>
              <a:buFont typeface="Arial" panose="020B0604020202020204" pitchFamily="34" charset="0"/>
              <a:buNone/>
            </a:pPr>
            <a:r>
              <a:rPr lang="en-US" altLang="zh-CN" sz="2800" b="1">
                <a:solidFill>
                  <a:srgbClr val="FF0000"/>
                </a:solidFill>
                <a:latin typeface="楷体" panose="02010609060101010101" pitchFamily="49" charset="-122"/>
                <a:ea typeface="楷体" panose="02010609060101010101" pitchFamily="49" charset="-122"/>
              </a:rPr>
              <a:t> </a:t>
            </a:r>
            <a:r>
              <a:rPr lang="en-US" altLang="zh-CN" sz="2400" b="1">
                <a:solidFill>
                  <a:srgbClr val="00B050"/>
                </a:solidFill>
                <a:latin typeface="Calibri" panose="020F0502020204030204" pitchFamily="34" charset="0"/>
                <a:ea typeface="楷体" panose="02010609060101010101" pitchFamily="49" charset="-122"/>
              </a:rPr>
              <a:t>①主要关键词       ②辅助关键词</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矩形 6">
            <a:extLst>
              <a:ext uri="{FF2B5EF4-FFF2-40B4-BE49-F238E27FC236}">
                <a16:creationId xmlns:a16="http://schemas.microsoft.com/office/drawing/2014/main" id="{F27A554A-75A2-4F4C-8B6A-E9507315526A}"/>
              </a:ext>
            </a:extLst>
          </p:cNvPr>
          <p:cNvSpPr>
            <a:spLocks noChangeArrowheads="1"/>
          </p:cNvSpPr>
          <p:nvPr/>
        </p:nvSpPr>
        <p:spPr bwMode="auto">
          <a:xfrm>
            <a:off x="984250" y="885825"/>
            <a:ext cx="10075863" cy="147637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a:t>
            </a:r>
            <a:r>
              <a:rPr lang="zh-CN" altLang="en-US" sz="2400" b="1">
                <a:solidFill>
                  <a:srgbClr val="0070C0"/>
                </a:solidFill>
                <a:latin typeface="微软雅黑" panose="020B0503020204020204" pitchFamily="34" charset="-122"/>
                <a:ea typeface="隶书" panose="02010509060101010101" pitchFamily="49" charset="-122"/>
              </a:rPr>
              <a:t>19年第10期（上旬</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高中）</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张 珩：</a:t>
            </a:r>
            <a:r>
              <a:rPr lang="zh-CN" altLang="en-US" sz="3600" b="1">
                <a:solidFill>
                  <a:srgbClr val="FF1722"/>
                </a:solidFill>
                <a:latin typeface="楷体" panose="02010609060101010101" pitchFamily="49" charset="-122"/>
                <a:ea typeface="楷体" panose="02010609060101010101" pitchFamily="49" charset="-122"/>
              </a:rPr>
              <a:t>从《演讲的艺术》谈民族精神培育</a:t>
            </a:r>
          </a:p>
        </p:txBody>
      </p:sp>
      <p:sp>
        <p:nvSpPr>
          <p:cNvPr id="72707" name="TextBox 7">
            <a:extLst>
              <a:ext uri="{FF2B5EF4-FFF2-40B4-BE49-F238E27FC236}">
                <a16:creationId xmlns:a16="http://schemas.microsoft.com/office/drawing/2014/main" id="{D448EA14-03AE-4071-B0E9-4BD7E963D70B}"/>
              </a:ext>
            </a:extLst>
          </p:cNvPr>
          <p:cNvSpPr txBox="1">
            <a:spLocks noChangeArrowheads="1"/>
          </p:cNvSpPr>
          <p:nvPr/>
        </p:nvSpPr>
        <p:spPr bwMode="auto">
          <a:xfrm>
            <a:off x="1873250" y="3155950"/>
            <a:ext cx="8499475" cy="202882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dirty="0">
                <a:solidFill>
                  <a:schemeClr val="hlink"/>
                </a:solidFill>
                <a:latin typeface="楷体" panose="02010609060101010101" pitchFamily="49" charset="-122"/>
                <a:ea typeface="楷体" panose="02010609060101010101" pitchFamily="49" charset="-122"/>
              </a:rPr>
              <a:t>       一、明确演讲内涵  培养梦想精神</a:t>
            </a:r>
          </a:p>
          <a:p>
            <a:pPr eaLnBrk="1" fontAlgn="base" latinLnBrk="0" hangingPunct="1">
              <a:lnSpc>
                <a:spcPct val="150000"/>
              </a:lnSpc>
              <a:spcBef>
                <a:spcPct val="0"/>
              </a:spcBef>
              <a:buFont typeface="Arial" panose="020B0604020202020204" pitchFamily="34" charset="0"/>
              <a:buNone/>
            </a:pPr>
            <a:r>
              <a:rPr lang="zh-CN" altLang="en-US" sz="2800" b="1" dirty="0">
                <a:solidFill>
                  <a:schemeClr val="hlink"/>
                </a:solidFill>
                <a:latin typeface="楷体" panose="02010609060101010101" pitchFamily="49" charset="-122"/>
                <a:ea typeface="楷体" panose="02010609060101010101" pitchFamily="49" charset="-122"/>
              </a:rPr>
              <a:t>       二、掌握演讲策略  培养爱国精神</a:t>
            </a:r>
          </a:p>
          <a:p>
            <a:pPr eaLnBrk="1" fontAlgn="base" latinLnBrk="0" hangingPunct="1">
              <a:lnSpc>
                <a:spcPct val="150000"/>
              </a:lnSpc>
              <a:spcBef>
                <a:spcPct val="0"/>
              </a:spcBef>
              <a:buFont typeface="Arial" panose="020B0604020202020204" pitchFamily="34" charset="0"/>
              <a:buNone/>
            </a:pPr>
            <a:r>
              <a:rPr lang="zh-CN" altLang="en-US" sz="2800" b="1" dirty="0">
                <a:solidFill>
                  <a:schemeClr val="hlink"/>
                </a:solidFill>
                <a:latin typeface="楷体" panose="02010609060101010101" pitchFamily="49" charset="-122"/>
                <a:ea typeface="楷体" panose="02010609060101010101" pitchFamily="49" charset="-122"/>
              </a:rPr>
              <a:t>       三、加强演讲训练  培养奋斗精神</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文本框 4">
            <a:extLst>
              <a:ext uri="{FF2B5EF4-FFF2-40B4-BE49-F238E27FC236}">
                <a16:creationId xmlns:a16="http://schemas.microsoft.com/office/drawing/2014/main" id="{DF1EF051-1713-4621-9982-8ACE160DB3C5}"/>
              </a:ext>
            </a:extLst>
          </p:cNvPr>
          <p:cNvSpPr txBox="1">
            <a:spLocks noChangeArrowheads="1"/>
          </p:cNvSpPr>
          <p:nvPr/>
        </p:nvSpPr>
        <p:spPr bwMode="auto">
          <a:xfrm>
            <a:off x="839788" y="361950"/>
            <a:ext cx="427196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7.</a:t>
            </a:r>
            <a:r>
              <a:rPr lang="zh-CN" altLang="en-US" sz="4400" b="1">
                <a:solidFill>
                  <a:srgbClr val="FF0000"/>
                </a:solidFill>
                <a:latin typeface="楷体" panose="02010609060101010101" pitchFamily="49" charset="-122"/>
                <a:ea typeface="楷体" panose="02010609060101010101" pitchFamily="49" charset="-122"/>
              </a:rPr>
              <a:t>思考要深刻</a:t>
            </a:r>
          </a:p>
        </p:txBody>
      </p:sp>
      <p:sp>
        <p:nvSpPr>
          <p:cNvPr id="73731" name="文本框 1">
            <a:extLst>
              <a:ext uri="{FF2B5EF4-FFF2-40B4-BE49-F238E27FC236}">
                <a16:creationId xmlns:a16="http://schemas.microsoft.com/office/drawing/2014/main" id="{111FC50C-0B70-441E-B0D2-20694DC664D3}"/>
              </a:ext>
            </a:extLst>
          </p:cNvPr>
          <p:cNvSpPr txBox="1">
            <a:spLocks noChangeArrowheads="1"/>
          </p:cNvSpPr>
          <p:nvPr/>
        </p:nvSpPr>
        <p:spPr bwMode="auto">
          <a:xfrm>
            <a:off x="992188" y="1682750"/>
            <a:ext cx="10161587"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FF4850"/>
                </a:solidFill>
                <a:latin typeface="仿宋" panose="02010609060101010101" pitchFamily="49" charset="-122"/>
                <a:ea typeface="仿宋" panose="02010609060101010101" pitchFamily="49" charset="-122"/>
              </a:rPr>
              <a:t>   </a:t>
            </a:r>
            <a:r>
              <a:rPr lang="zh-CN" altLang="en-US" sz="2400" b="1">
                <a:latin typeface="楷体" panose="02010609060101010101" pitchFamily="49" charset="-122"/>
                <a:ea typeface="楷体" panose="02010609060101010101" pitchFamily="49" charset="-122"/>
              </a:rPr>
              <a:t>思考是基于问题及问题解决的思考。</a:t>
            </a:r>
          </a:p>
          <a:p>
            <a:pPr eaLnBrk="1" fontAlgn="base" latinLnBrk="0" hangingPunct="1">
              <a:lnSpc>
                <a:spcPct val="150000"/>
              </a:lnSpc>
              <a:spcBef>
                <a:spcPct val="0"/>
              </a:spcBef>
              <a:buFont typeface="Arial" panose="020B0604020202020204" pitchFamily="34" charset="0"/>
              <a:buNone/>
            </a:pPr>
            <a:r>
              <a:rPr lang="zh-CN" altLang="en-US" sz="2400" b="1">
                <a:latin typeface="楷体" panose="02010609060101010101" pitchFamily="49" charset="-122"/>
                <a:ea typeface="楷体" panose="02010609060101010101" pitchFamily="49" charset="-122"/>
              </a:rPr>
              <a:t>    论文写作就是在问题的牵引下将人对问题思考与解决的结果借助文字进行深刻而清晰地表达。写文章唠家长里短，是作者在阐述和诠释自己独特的思想。无论是故事的讲述，还是案例的呈现，或者是过程的描述，</a:t>
            </a:r>
            <a:r>
              <a:rPr lang="zh-CN" altLang="en-US" sz="2400" b="1">
                <a:solidFill>
                  <a:srgbClr val="FF0000"/>
                </a:solidFill>
                <a:latin typeface="楷体" panose="02010609060101010101" pitchFamily="49" charset="-122"/>
                <a:ea typeface="楷体" panose="02010609060101010101" pitchFamily="49" charset="-122"/>
              </a:rPr>
              <a:t>其背后的价值旨趣皆在于透过故事、案例或过程的描述来表达某一道理</a:t>
            </a:r>
            <a:r>
              <a:rPr lang="zh-CN" altLang="en-US" sz="2400" b="1">
                <a:latin typeface="楷体" panose="02010609060101010101" pitchFamily="49" charset="-122"/>
                <a:ea typeface="楷体" panose="02010609060101010101" pitchFamily="49" charset="-122"/>
              </a:rPr>
              <a:t>。而这一“道理”便是我们的思考。</a:t>
            </a:r>
            <a:endParaRPr lang="en-US" altLang="zh-CN" sz="2400" b="1">
              <a:latin typeface="楷体" panose="02010609060101010101" pitchFamily="49" charset="-122"/>
              <a:ea typeface="楷体" panose="02010609060101010101" pitchFamily="49" charset="-122"/>
            </a:endParaRPr>
          </a:p>
          <a:p>
            <a:pPr eaLnBrk="1" fontAlgn="base" latinLnBrk="0" hangingPunct="1">
              <a:lnSpc>
                <a:spcPct val="150000"/>
              </a:lnSpc>
              <a:spcBef>
                <a:spcPct val="0"/>
              </a:spcBef>
              <a:buFont typeface="Arial" panose="020B0604020202020204" pitchFamily="34" charset="0"/>
              <a:buNone/>
            </a:pPr>
            <a:r>
              <a:rPr lang="en-US" altLang="zh-CN" sz="2400" b="1">
                <a:latin typeface="楷体" panose="02010609060101010101" pitchFamily="49" charset="-122"/>
                <a:ea typeface="楷体" panose="02010609060101010101" pitchFamily="49" charset="-122"/>
              </a:rPr>
              <a:t>    </a:t>
            </a:r>
            <a:r>
              <a:rPr lang="zh-CN" altLang="en-US" sz="2400" b="1">
                <a:solidFill>
                  <a:srgbClr val="FF0000"/>
                </a:solidFill>
                <a:latin typeface="楷体" panose="02010609060101010101" pitchFamily="49" charset="-122"/>
                <a:ea typeface="楷体" panose="02010609060101010101" pitchFamily="49" charset="-122"/>
              </a:rPr>
              <a:t>好文章需要展现深刻而独特的思考，进行深刻而清晰地表达</a:t>
            </a:r>
            <a:r>
              <a:rPr lang="zh-CN" altLang="en-US" sz="2400" b="1">
                <a:latin typeface="楷体" panose="02010609060101010101" pitchFamily="49" charset="-122"/>
                <a:ea typeface="楷体" panose="02010609060101010101" pitchFamily="49" charset="-122"/>
              </a:rPr>
              <a:t>。</a:t>
            </a:r>
            <a:endParaRPr lang="zh-CN" altLang="en-US" sz="2400">
              <a:latin typeface="微软雅黑" panose="020B0503020204020204"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6">
            <a:extLst>
              <a:ext uri="{FF2B5EF4-FFF2-40B4-BE49-F238E27FC236}">
                <a16:creationId xmlns:a16="http://schemas.microsoft.com/office/drawing/2014/main" id="{5CC5B33D-C7B6-4228-83AE-76B11D4B6968}"/>
              </a:ext>
            </a:extLst>
          </p:cNvPr>
          <p:cNvSpPr>
            <a:spLocks noChangeArrowheads="1"/>
          </p:cNvSpPr>
          <p:nvPr/>
        </p:nvSpPr>
        <p:spPr bwMode="auto">
          <a:xfrm>
            <a:off x="795338" y="425450"/>
            <a:ext cx="9063037" cy="147637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202</a:t>
            </a:r>
            <a:r>
              <a:rPr lang="zh-CN" altLang="en-US" sz="2400" b="1">
                <a:solidFill>
                  <a:srgbClr val="0070C0"/>
                </a:solidFill>
                <a:latin typeface="微软雅黑" panose="020B0503020204020204" pitchFamily="34" charset="-122"/>
                <a:ea typeface="隶书" panose="02010509060101010101" pitchFamily="49" charset="-122"/>
              </a:rPr>
              <a:t>0年第6期（2周</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初中教学）</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b="1">
                <a:latin typeface="微软雅黑" panose="020B0503020204020204" pitchFamily="34" charset="-122"/>
                <a:ea typeface="仿宋" panose="02010609060101010101" pitchFamily="49" charset="-122"/>
              </a:rPr>
              <a:t>戴慧：</a:t>
            </a:r>
            <a:r>
              <a:rPr lang="zh-CN" altLang="en-US" sz="3600" b="1">
                <a:solidFill>
                  <a:schemeClr val="bg2"/>
                </a:solidFill>
                <a:latin typeface="微软雅黑" panose="020B0503020204020204" pitchFamily="34" charset="-122"/>
                <a:ea typeface="楷体" panose="02010609060101010101" pitchFamily="49" charset="-122"/>
              </a:rPr>
              <a:t>利用思辨性话题提升学生思辨力</a:t>
            </a:r>
          </a:p>
        </p:txBody>
      </p:sp>
      <p:sp>
        <p:nvSpPr>
          <p:cNvPr id="76803" name="TextBox 7">
            <a:extLst>
              <a:ext uri="{FF2B5EF4-FFF2-40B4-BE49-F238E27FC236}">
                <a16:creationId xmlns:a16="http://schemas.microsoft.com/office/drawing/2014/main" id="{1922E23B-F633-43AF-BF9C-FD75BABD2A6E}"/>
              </a:ext>
            </a:extLst>
          </p:cNvPr>
          <p:cNvSpPr txBox="1">
            <a:spLocks noChangeArrowheads="1"/>
          </p:cNvSpPr>
          <p:nvPr/>
        </p:nvSpPr>
        <p:spPr bwMode="auto">
          <a:xfrm>
            <a:off x="730250" y="2533650"/>
            <a:ext cx="10572750" cy="3322638"/>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dirty="0">
                <a:solidFill>
                  <a:srgbClr val="000099"/>
                </a:solidFill>
                <a:latin typeface="楷体" panose="02010609060101010101" pitchFamily="49" charset="-122"/>
                <a:ea typeface="楷体" panose="02010609060101010101" pitchFamily="49" charset="-122"/>
              </a:rPr>
              <a:t>     </a:t>
            </a:r>
            <a:r>
              <a:rPr lang="zh-CN" altLang="en-US" sz="2800" b="1" dirty="0">
                <a:solidFill>
                  <a:srgbClr val="000099"/>
                </a:solidFill>
                <a:latin typeface="楷体" panose="02010609060101010101" pitchFamily="49" charset="-122"/>
                <a:ea typeface="楷体" panose="02010609060101010101" pitchFamily="49" charset="-122"/>
              </a:rPr>
              <a:t>思辨力是一种高阶思维，是思维的高阶形式，是道德与法治学科要培养的关键能力，具有明显的学科特质。培养学生的思辨力是一门艺术，蕴含着师生的智慧、课堂教学的美感与乐趣。培养学生的思辨力也是一个过程，需要时间和耐性。为此，戴老师作了一番深入剖析</a:t>
            </a:r>
            <a:r>
              <a:rPr lang="zh-CN" altLang="en-US" sz="2800" b="1" dirty="0">
                <a:solidFill>
                  <a:srgbClr val="000099"/>
                </a:solidFill>
                <a:latin typeface="楷体" panose="02010609060101010101" pitchFamily="49" charset="-122"/>
                <a:ea typeface="楷体" panose="02010609060101010101" pitchFamily="49" charset="-122"/>
                <a:sym typeface="Arial" panose="020B0604020202020204" pitchFamily="34"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图片 5">
            <a:extLst>
              <a:ext uri="{FF2B5EF4-FFF2-40B4-BE49-F238E27FC236}">
                <a16:creationId xmlns:a16="http://schemas.microsoft.com/office/drawing/2014/main" id="{D0323901-8B7A-4B59-AA6D-124BEDEA1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0988" y="2568575"/>
            <a:ext cx="4305300"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4">
            <a:extLst>
              <a:ext uri="{FF2B5EF4-FFF2-40B4-BE49-F238E27FC236}">
                <a16:creationId xmlns:a16="http://schemas.microsoft.com/office/drawing/2014/main" id="{5810D7BB-E1D1-48EB-837E-7D581361B6CB}"/>
              </a:ext>
            </a:extLst>
          </p:cNvPr>
          <p:cNvSpPr txBox="1">
            <a:spLocks noChangeArrowheads="1"/>
          </p:cNvSpPr>
          <p:nvPr/>
        </p:nvSpPr>
        <p:spPr bwMode="auto">
          <a:xfrm>
            <a:off x="1638300" y="989013"/>
            <a:ext cx="9383713"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000">
                <a:latin typeface="楷体" panose="02010609060101010101" pitchFamily="49" charset="-122"/>
                <a:ea typeface="黑体" panose="02010609060101010101" pitchFamily="49" charset="-122"/>
              </a:rPr>
              <a:t>利用思辨性话题提升学生思辨力</a:t>
            </a:r>
          </a:p>
          <a:p>
            <a:pPr eaLnBrk="1" fontAlgn="base" latinLnBrk="0" hangingPunct="1">
              <a:lnSpc>
                <a:spcPct val="150000"/>
              </a:lnSpc>
              <a:spcBef>
                <a:spcPct val="0"/>
              </a:spcBef>
              <a:buFont typeface="Arial" panose="020B0604020202020204" pitchFamily="34" charset="0"/>
              <a:buNone/>
            </a:pPr>
            <a:r>
              <a:rPr lang="zh-CN" altLang="en-US" sz="2800">
                <a:latin typeface="楷体" panose="02010609060101010101" pitchFamily="49" charset="-122"/>
                <a:ea typeface="仿宋" panose="02010609060101010101" pitchFamily="49" charset="-122"/>
              </a:rPr>
              <a:t>                </a:t>
            </a:r>
            <a:r>
              <a:rPr lang="zh-CN" altLang="en-US" sz="3600">
                <a:latin typeface="楷体" panose="02010609060101010101" pitchFamily="49" charset="-122"/>
                <a:ea typeface="仿宋" panose="02010609060101010101" pitchFamily="49" charset="-122"/>
              </a:rPr>
              <a:t>  </a:t>
            </a:r>
            <a:r>
              <a:rPr lang="en-US" altLang="zh-CN" sz="3600">
                <a:latin typeface="楷体" panose="02010609060101010101" pitchFamily="49" charset="-122"/>
                <a:ea typeface="仿宋" panose="02010609060101010101" pitchFamily="49" charset="-122"/>
              </a:rPr>
              <a:t> </a:t>
            </a:r>
            <a:r>
              <a:rPr lang="zh-CN" altLang="en-US" sz="3600">
                <a:latin typeface="楷体" panose="02010609060101010101" pitchFamily="49" charset="-122"/>
                <a:ea typeface="仿宋" panose="02010609060101010101" pitchFamily="49" charset="-122"/>
              </a:rPr>
              <a:t>戴 慧</a:t>
            </a:r>
          </a:p>
          <a:p>
            <a:pPr eaLnBrk="1" fontAlgn="base" latinLnBrk="0" hangingPunct="1">
              <a:lnSpc>
                <a:spcPct val="150000"/>
              </a:lnSpc>
              <a:spcBef>
                <a:spcPct val="0"/>
              </a:spcBef>
              <a:buFont typeface="Arial" panose="020B0604020202020204" pitchFamily="34" charset="0"/>
              <a:buNone/>
            </a:pPr>
            <a:r>
              <a:rPr lang="en-US" altLang="zh-CN" sz="3600" b="1">
                <a:solidFill>
                  <a:schemeClr val="hlink"/>
                </a:solidFill>
                <a:latin typeface="楷体" panose="02010609060101010101" pitchFamily="49" charset="-122"/>
                <a:ea typeface="楷体" panose="02010609060101010101" pitchFamily="49" charset="-122"/>
              </a:rPr>
              <a:t> </a:t>
            </a:r>
            <a:r>
              <a:rPr lang="zh-CN" altLang="en-US" sz="3600" b="1">
                <a:solidFill>
                  <a:schemeClr val="hlink"/>
                </a:solidFill>
                <a:latin typeface="楷体" panose="02010609060101010101" pitchFamily="49" charset="-122"/>
                <a:ea typeface="楷体" panose="02010609060101010101" pitchFamily="49" charset="-122"/>
              </a:rPr>
              <a:t>一、巧用教材资源，精心创设思辨性话题</a:t>
            </a:r>
          </a:p>
          <a:p>
            <a:pPr eaLnBrk="1" fontAlgn="base" latinLnBrk="0" hangingPunct="1">
              <a:lnSpc>
                <a:spcPct val="150000"/>
              </a:lnSpc>
              <a:spcBef>
                <a:spcPct val="0"/>
              </a:spcBef>
              <a:buFont typeface="Arial" panose="020B0604020202020204" pitchFamily="34" charset="0"/>
              <a:buNone/>
            </a:pPr>
            <a:r>
              <a:rPr lang="en-US" altLang="zh-CN" sz="3600" b="1">
                <a:solidFill>
                  <a:schemeClr val="hlink"/>
                </a:solidFill>
                <a:latin typeface="楷体" panose="02010609060101010101" pitchFamily="49" charset="-122"/>
                <a:ea typeface="楷体" panose="02010609060101010101" pitchFamily="49" charset="-122"/>
              </a:rPr>
              <a:t> </a:t>
            </a:r>
            <a:r>
              <a:rPr lang="zh-CN" altLang="en-US" sz="3600" b="1">
                <a:solidFill>
                  <a:schemeClr val="hlink"/>
                </a:solidFill>
                <a:latin typeface="楷体" panose="02010609060101010101" pitchFamily="49" charset="-122"/>
                <a:ea typeface="楷体" panose="02010609060101010101" pitchFamily="49" charset="-122"/>
              </a:rPr>
              <a:t>二、妙用问题对话，预设生成思辨性话题           </a:t>
            </a:r>
            <a:r>
              <a:rPr lang="en-US" altLang="zh-CN" sz="3600" b="1">
                <a:solidFill>
                  <a:schemeClr val="hlink"/>
                </a:solidFill>
                <a:latin typeface="楷体" panose="02010609060101010101" pitchFamily="49" charset="-122"/>
                <a:ea typeface="楷体" panose="02010609060101010101" pitchFamily="49" charset="-122"/>
              </a:rPr>
              <a:t>  </a:t>
            </a:r>
          </a:p>
          <a:p>
            <a:pPr eaLnBrk="1" fontAlgn="base" latinLnBrk="0" hangingPunct="1">
              <a:lnSpc>
                <a:spcPct val="150000"/>
              </a:lnSpc>
              <a:spcBef>
                <a:spcPct val="0"/>
              </a:spcBef>
              <a:buFont typeface="Arial" panose="020B0604020202020204" pitchFamily="34" charset="0"/>
              <a:buNone/>
            </a:pPr>
            <a:r>
              <a:rPr lang="en-US" altLang="zh-CN" sz="3600" b="1">
                <a:solidFill>
                  <a:schemeClr val="hlink"/>
                </a:solidFill>
                <a:latin typeface="楷体" panose="02010609060101010101" pitchFamily="49" charset="-122"/>
                <a:ea typeface="楷体" panose="02010609060101010101" pitchFamily="49" charset="-122"/>
              </a:rPr>
              <a:t> </a:t>
            </a:r>
            <a:r>
              <a:rPr lang="zh-CN" altLang="en-US" sz="3600" b="1">
                <a:solidFill>
                  <a:schemeClr val="hlink"/>
                </a:solidFill>
                <a:latin typeface="楷体" panose="02010609060101010101" pitchFamily="49" charset="-122"/>
                <a:ea typeface="楷体" panose="02010609060101010101" pitchFamily="49" charset="-122"/>
              </a:rPr>
              <a:t>三、关注思辨策略，不断提升学生思辨力 </a:t>
            </a:r>
            <a:endParaRPr lang="zh-CN" altLang="en-US" sz="3600" b="1">
              <a:solidFill>
                <a:schemeClr val="hlink"/>
              </a:solidFill>
              <a:latin typeface="微软雅黑" panose="020B0503020204020204"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a:extLst>
              <a:ext uri="{FF2B5EF4-FFF2-40B4-BE49-F238E27FC236}">
                <a16:creationId xmlns:a16="http://schemas.microsoft.com/office/drawing/2014/main" id="{87EFD88F-319B-412B-A26C-A30F37140AEC}"/>
              </a:ext>
            </a:extLst>
          </p:cNvPr>
          <p:cNvSpPr txBox="1">
            <a:spLocks noChangeArrowheads="1"/>
          </p:cNvSpPr>
          <p:nvPr/>
        </p:nvSpPr>
        <p:spPr bwMode="auto">
          <a:xfrm>
            <a:off x="1593850" y="1352550"/>
            <a:ext cx="914082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黑体" panose="02010609060101010101" pitchFamily="49" charset="-122"/>
                <a:ea typeface="黑体" panose="02010609060101010101" pitchFamily="49" charset="-122"/>
              </a:rPr>
              <a:t>  </a:t>
            </a:r>
            <a:r>
              <a:rPr lang="zh-CN" altLang="en-US" sz="3600" b="1">
                <a:solidFill>
                  <a:srgbClr val="FF0000"/>
                </a:solidFill>
                <a:latin typeface="黑体" panose="02010609060101010101" pitchFamily="49" charset="-122"/>
                <a:ea typeface="黑体" panose="02010609060101010101" pitchFamily="49" charset="-122"/>
              </a:rPr>
              <a:t>探寻唯美课堂的非常之道</a:t>
            </a:r>
          </a:p>
          <a:p>
            <a:pPr algn="ctr" eaLnBrk="1" fontAlgn="base" latinLnBrk="0" hangingPunct="1">
              <a:lnSpc>
                <a:spcPct val="150000"/>
              </a:lnSpc>
              <a:spcBef>
                <a:spcPct val="0"/>
              </a:spcBef>
              <a:buFont typeface="Arial" panose="020B0604020202020204" pitchFamily="34" charset="0"/>
              <a:buNone/>
            </a:pPr>
            <a:r>
              <a:rPr lang="zh-CN" altLang="en-US" sz="2800" b="1">
                <a:solidFill>
                  <a:schemeClr val="hlink"/>
                </a:solidFill>
                <a:latin typeface="黑体" panose="02010609060101010101" pitchFamily="49" charset="-122"/>
                <a:ea typeface="楷体" panose="02010609060101010101" pitchFamily="49" charset="-122"/>
              </a:rPr>
              <a:t> 林雪微</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黑体" panose="02010609060101010101" pitchFamily="49" charset="-122"/>
                <a:ea typeface="仿宋" panose="02010609060101010101" pitchFamily="49" charset="-122"/>
              </a:rPr>
              <a:t>一、历史与现实相织，打造思想之美</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黑体" panose="02010609060101010101" pitchFamily="49" charset="-122"/>
                <a:ea typeface="仿宋" panose="02010609060101010101" pitchFamily="49" charset="-122"/>
              </a:rPr>
              <a:t>二、平凡与伟大相融，凸显情怀之美</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黑体" panose="02010609060101010101" pitchFamily="49" charset="-122"/>
                <a:ea typeface="仿宋" panose="02010609060101010101" pitchFamily="49" charset="-122"/>
              </a:rPr>
              <a:t>三、架构与细节相辅，彰显高雅之美  </a:t>
            </a:r>
          </a:p>
          <a:p>
            <a:pPr algn="ctr" eaLnBrk="1" fontAlgn="base" latinLnBrk="0" hangingPunct="1">
              <a:lnSpc>
                <a:spcPct val="150000"/>
              </a:lnSpc>
              <a:spcBef>
                <a:spcPct val="0"/>
              </a:spcBef>
              <a:buFont typeface="Arial" panose="020B0604020202020204" pitchFamily="34" charset="0"/>
              <a:buNone/>
            </a:pPr>
            <a:r>
              <a:rPr lang="zh-CN" altLang="en-US" b="1">
                <a:solidFill>
                  <a:schemeClr val="hlink"/>
                </a:solidFill>
                <a:latin typeface="黑体" panose="02010609060101010101" pitchFamily="49" charset="-122"/>
                <a:ea typeface="仿宋" panose="02010609060101010101" pitchFamily="49" charset="-122"/>
              </a:rPr>
              <a:t>四、浸润与说理相映，生发意蕴之美  </a:t>
            </a:r>
            <a:endParaRPr lang="zh-CN" altLang="en-US">
              <a:latin typeface="微软雅黑" panose="020B0503020204020204" pitchFamily="34" charset="-122"/>
            </a:endParaRPr>
          </a:p>
        </p:txBody>
      </p:sp>
      <p:sp>
        <p:nvSpPr>
          <p:cNvPr id="78851" name="Text Box 6">
            <a:extLst>
              <a:ext uri="{FF2B5EF4-FFF2-40B4-BE49-F238E27FC236}">
                <a16:creationId xmlns:a16="http://schemas.microsoft.com/office/drawing/2014/main" id="{8871B324-1E12-4832-B8B0-9FE5D6907952}"/>
              </a:ext>
            </a:extLst>
          </p:cNvPr>
          <p:cNvSpPr txBox="1">
            <a:spLocks noChangeArrowheads="1"/>
          </p:cNvSpPr>
          <p:nvPr/>
        </p:nvSpPr>
        <p:spPr bwMode="auto">
          <a:xfrm>
            <a:off x="509588" y="263525"/>
            <a:ext cx="77612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b="1">
                <a:solidFill>
                  <a:srgbClr val="0070C0"/>
                </a:solidFill>
                <a:latin typeface="宋体" panose="02010600030101010101" pitchFamily="2" charset="-122"/>
                <a:ea typeface="宋体" panose="02010600030101010101" pitchFamily="2" charset="-122"/>
                <a:sym typeface="宋体" panose="02010600030101010101" pitchFamily="2" charset="-122"/>
              </a:rPr>
              <a:t>◎</a:t>
            </a:r>
            <a:r>
              <a:rPr lang="zh-CN" altLang="en-US" sz="3600" b="1">
                <a:solidFill>
                  <a:srgbClr val="0070C0"/>
                </a:solidFill>
                <a:latin typeface="宋体" panose="02010600030101010101" pitchFamily="2" charset="-122"/>
                <a:ea typeface="宋体" panose="02010600030101010101" pitchFamily="2" charset="-122"/>
              </a:rPr>
              <a:t>2020年第10期：2周</a:t>
            </a:r>
            <a:r>
              <a:rPr lang="zh-CN" altLang="en-US" sz="3600" b="1">
                <a:solidFill>
                  <a:srgbClr val="0070C0"/>
                </a:solidFill>
                <a:latin typeface="宋体" panose="02010600030101010101" pitchFamily="2" charset="-122"/>
                <a:ea typeface="宋体" panose="02010600030101010101" pitchFamily="2" charset="-122"/>
                <a:sym typeface="楷体" panose="02010609060101010101" pitchFamily="49" charset="-122"/>
              </a:rPr>
              <a:t>·初中教学</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a:extLst>
              <a:ext uri="{FF2B5EF4-FFF2-40B4-BE49-F238E27FC236}">
                <a16:creationId xmlns:a16="http://schemas.microsoft.com/office/drawing/2014/main" id="{87EFD88F-319B-412B-A26C-A30F37140AEC}"/>
              </a:ext>
            </a:extLst>
          </p:cNvPr>
          <p:cNvSpPr txBox="1">
            <a:spLocks noChangeArrowheads="1"/>
          </p:cNvSpPr>
          <p:nvPr/>
        </p:nvSpPr>
        <p:spPr bwMode="auto">
          <a:xfrm>
            <a:off x="1237956" y="1350498"/>
            <a:ext cx="9496719" cy="444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nSpc>
                <a:spcPct val="150000"/>
              </a:lnSpc>
              <a:buNone/>
            </a:pPr>
            <a:r>
              <a:rPr lang="en-US" altLang="zh-CN" dirty="0">
                <a:solidFill>
                  <a:srgbClr val="FF0000"/>
                </a:solidFill>
              </a:rPr>
              <a:t>    </a:t>
            </a:r>
            <a:r>
              <a:rPr lang="zh-CN" altLang="zh-CN" dirty="0">
                <a:solidFill>
                  <a:srgbClr val="FF0000"/>
                </a:solidFill>
                <a:latin typeface="黑体" panose="02010609060101010101" pitchFamily="49" charset="-122"/>
                <a:ea typeface="黑体" panose="02010609060101010101" pitchFamily="49" charset="-122"/>
              </a:rPr>
              <a:t>《逻辑与思维》教学的现实困境及其纾解</a:t>
            </a:r>
          </a:p>
          <a:p>
            <a:pPr algn="ctr" eaLnBrk="1" fontAlgn="base" latinLnBrk="0" hangingPunct="1">
              <a:lnSpc>
                <a:spcPct val="150000"/>
              </a:lnSpc>
              <a:spcBef>
                <a:spcPct val="0"/>
              </a:spcBef>
              <a:buNone/>
            </a:pPr>
            <a:r>
              <a:rPr lang="zh-CN" altLang="zh-CN" sz="2800" dirty="0">
                <a:latin typeface="仿宋" panose="02010609060101010101" pitchFamily="49" charset="-122"/>
                <a:ea typeface="仿宋" panose="02010609060101010101" pitchFamily="49" charset="-122"/>
              </a:rPr>
              <a:t>彭晓庆</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张 萍</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陆 焱</a:t>
            </a:r>
          </a:p>
          <a:p>
            <a:pPr lvl="0">
              <a:lnSpc>
                <a:spcPct val="150000"/>
              </a:lnSpc>
              <a:buNone/>
            </a:pPr>
            <a:r>
              <a:rPr lang="zh-CN" altLang="en-US" sz="2800" b="1" dirty="0">
                <a:solidFill>
                  <a:srgbClr val="0070C0"/>
                </a:solidFill>
                <a:latin typeface="黑体" panose="02010609060101010101" pitchFamily="49" charset="-122"/>
                <a:ea typeface="黑体" panose="02010609060101010101" pitchFamily="49" charset="-122"/>
              </a:rPr>
              <a:t>一、</a:t>
            </a:r>
            <a:r>
              <a:rPr lang="zh-CN" altLang="zh-CN" sz="2800" dirty="0">
                <a:solidFill>
                  <a:srgbClr val="0070C0"/>
                </a:solidFill>
                <a:latin typeface="黑体" panose="02010609060101010101" pitchFamily="49" charset="-122"/>
                <a:ea typeface="黑体" panose="02010609060101010101" pitchFamily="49" charset="-122"/>
              </a:rPr>
              <a:t>《逻辑与思维》教学面临的现实困境</a:t>
            </a: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1.</a:t>
            </a:r>
            <a:r>
              <a:rPr lang="zh-CN" altLang="zh-CN" sz="2800" b="1" dirty="0">
                <a:solidFill>
                  <a:srgbClr val="0070C0"/>
                </a:solidFill>
                <a:latin typeface="仿宋" panose="02010609060101010101" pitchFamily="49" charset="-122"/>
                <a:ea typeface="仿宋" panose="02010609060101010101" pitchFamily="49" charset="-122"/>
              </a:rPr>
              <a:t>课堂实践缺少相应参照</a:t>
            </a: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2.</a:t>
            </a:r>
            <a:r>
              <a:rPr lang="zh-CN" altLang="zh-CN" sz="2800" b="1" dirty="0">
                <a:solidFill>
                  <a:srgbClr val="0070C0"/>
                </a:solidFill>
                <a:latin typeface="仿宋" panose="02010609060101010101" pitchFamily="49" charset="-122"/>
                <a:ea typeface="仿宋" panose="02010609060101010101" pitchFamily="49" charset="-122"/>
              </a:rPr>
              <a:t>学生逻辑知识</a:t>
            </a:r>
            <a:r>
              <a:rPr lang="zh-CN" altLang="en-US" sz="2800" b="1" dirty="0">
                <a:solidFill>
                  <a:srgbClr val="0070C0"/>
                </a:solidFill>
                <a:latin typeface="仿宋" panose="02010609060101010101" pitchFamily="49" charset="-122"/>
                <a:ea typeface="仿宋" panose="02010609060101010101" pitchFamily="49" charset="-122"/>
              </a:rPr>
              <a:t>迁移</a:t>
            </a:r>
            <a:r>
              <a:rPr lang="zh-CN" altLang="zh-CN" sz="2800" b="1" dirty="0">
                <a:solidFill>
                  <a:srgbClr val="0070C0"/>
                </a:solidFill>
                <a:latin typeface="仿宋" panose="02010609060101010101" pitchFamily="49" charset="-122"/>
                <a:ea typeface="仿宋" panose="02010609060101010101" pitchFamily="49" charset="-122"/>
              </a:rPr>
              <a:t>困难</a:t>
            </a:r>
            <a:endParaRPr lang="en-US"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3.</a:t>
            </a:r>
            <a:r>
              <a:rPr lang="zh-CN" altLang="zh-CN" sz="2800" b="1" dirty="0">
                <a:solidFill>
                  <a:srgbClr val="0070C0"/>
                </a:solidFill>
                <a:latin typeface="仿宋" panose="02010609060101010101" pitchFamily="49" charset="-122"/>
                <a:ea typeface="仿宋" panose="02010609060101010101" pitchFamily="49" charset="-122"/>
              </a:rPr>
              <a:t>教学常浮于表面</a:t>
            </a:r>
            <a:endParaRPr lang="zh-CN" altLang="en-US" sz="2800" b="1" dirty="0">
              <a:latin typeface="仿宋" panose="02010609060101010101" pitchFamily="49" charset="-122"/>
              <a:ea typeface="仿宋" panose="02010609060101010101" pitchFamily="49" charset="-122"/>
            </a:endParaRPr>
          </a:p>
        </p:txBody>
      </p:sp>
      <p:sp>
        <p:nvSpPr>
          <p:cNvPr id="78851" name="Text Box 6">
            <a:extLst>
              <a:ext uri="{FF2B5EF4-FFF2-40B4-BE49-F238E27FC236}">
                <a16:creationId xmlns:a16="http://schemas.microsoft.com/office/drawing/2014/main" id="{8871B324-1E12-4832-B8B0-9FE5D6907952}"/>
              </a:ext>
            </a:extLst>
          </p:cNvPr>
          <p:cNvSpPr txBox="1">
            <a:spLocks noChangeArrowheads="1"/>
          </p:cNvSpPr>
          <p:nvPr/>
        </p:nvSpPr>
        <p:spPr bwMode="auto">
          <a:xfrm>
            <a:off x="509589" y="263525"/>
            <a:ext cx="558641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b="1" dirty="0">
                <a:solidFill>
                  <a:srgbClr val="0070C0"/>
                </a:solidFill>
                <a:latin typeface="宋体" panose="02010600030101010101" pitchFamily="2" charset="-122"/>
                <a:ea typeface="宋体" panose="02010600030101010101" pitchFamily="2" charset="-122"/>
                <a:sym typeface="宋体" panose="02010600030101010101" pitchFamily="2" charset="-122"/>
              </a:rPr>
              <a:t>◎</a:t>
            </a:r>
            <a:r>
              <a:rPr lang="zh-CN" altLang="en-US" sz="3600" b="1" dirty="0">
                <a:solidFill>
                  <a:srgbClr val="0070C0"/>
                </a:solidFill>
                <a:latin typeface="宋体" panose="02010600030101010101" pitchFamily="2" charset="-122"/>
                <a:ea typeface="宋体" panose="02010600030101010101" pitchFamily="2" charset="-122"/>
              </a:rPr>
              <a:t>202</a:t>
            </a:r>
            <a:r>
              <a:rPr lang="en-US" altLang="zh-CN" sz="3600" b="1" dirty="0">
                <a:solidFill>
                  <a:srgbClr val="0070C0"/>
                </a:solidFill>
                <a:latin typeface="宋体" panose="02010600030101010101" pitchFamily="2" charset="-122"/>
                <a:ea typeface="宋体" panose="02010600030101010101" pitchFamily="2" charset="-122"/>
              </a:rPr>
              <a:t>4</a:t>
            </a:r>
            <a:r>
              <a:rPr lang="zh-CN" altLang="en-US" sz="3600" b="1" dirty="0">
                <a:solidFill>
                  <a:srgbClr val="0070C0"/>
                </a:solidFill>
                <a:latin typeface="宋体" panose="02010600030101010101" pitchFamily="2" charset="-122"/>
                <a:ea typeface="宋体" panose="02010600030101010101" pitchFamily="2" charset="-122"/>
              </a:rPr>
              <a:t>年</a:t>
            </a:r>
            <a:r>
              <a:rPr lang="en-US" altLang="zh-CN" sz="3600" b="1" dirty="0">
                <a:solidFill>
                  <a:srgbClr val="0070C0"/>
                </a:solidFill>
                <a:latin typeface="宋体" panose="02010600030101010101" pitchFamily="2" charset="-122"/>
                <a:ea typeface="宋体" panose="02010600030101010101" pitchFamily="2" charset="-122"/>
              </a:rPr>
              <a:t>1</a:t>
            </a:r>
            <a:r>
              <a:rPr lang="zh-CN" altLang="en-US" sz="3600" b="1" dirty="0">
                <a:solidFill>
                  <a:srgbClr val="0070C0"/>
                </a:solidFill>
                <a:latin typeface="宋体" panose="02010600030101010101" pitchFamily="2" charset="-122"/>
                <a:ea typeface="宋体" panose="02010600030101010101" pitchFamily="2" charset="-122"/>
              </a:rPr>
              <a:t>月：</a:t>
            </a:r>
            <a:r>
              <a:rPr lang="en-US" altLang="zh-CN" sz="3600" b="1" dirty="0">
                <a:solidFill>
                  <a:srgbClr val="0070C0"/>
                </a:solidFill>
                <a:latin typeface="宋体" panose="02010600030101010101" pitchFamily="2" charset="-122"/>
                <a:ea typeface="宋体" panose="02010600030101010101" pitchFamily="2" charset="-122"/>
              </a:rPr>
              <a:t>1</a:t>
            </a:r>
            <a:r>
              <a:rPr lang="zh-CN" altLang="en-US" sz="3600" b="1" dirty="0">
                <a:solidFill>
                  <a:srgbClr val="0070C0"/>
                </a:solidFill>
                <a:latin typeface="宋体" panose="02010600030101010101" pitchFamily="2" charset="-122"/>
                <a:ea typeface="宋体" panose="02010600030101010101" pitchFamily="2" charset="-122"/>
              </a:rPr>
              <a:t>周</a:t>
            </a:r>
            <a:r>
              <a:rPr lang="zh-CN" altLang="en-US" sz="3600" b="1" dirty="0">
                <a:solidFill>
                  <a:srgbClr val="0070C0"/>
                </a:solidFill>
                <a:latin typeface="宋体" panose="02010600030101010101" pitchFamily="2" charset="-122"/>
                <a:ea typeface="宋体" panose="02010600030101010101" pitchFamily="2" charset="-122"/>
                <a:sym typeface="楷体" panose="02010609060101010101" pitchFamily="49" charset="-122"/>
              </a:rPr>
              <a:t>·高中</a:t>
            </a:r>
          </a:p>
        </p:txBody>
      </p:sp>
    </p:spTree>
    <p:extLst>
      <p:ext uri="{BB962C8B-B14F-4D97-AF65-F5344CB8AC3E}">
        <p14:creationId xmlns:p14="http://schemas.microsoft.com/office/powerpoint/2010/main" val="1082737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a:extLst>
              <a:ext uri="{FF2B5EF4-FFF2-40B4-BE49-F238E27FC236}">
                <a16:creationId xmlns:a16="http://schemas.microsoft.com/office/drawing/2014/main" id="{87EFD88F-319B-412B-A26C-A30F37140AEC}"/>
              </a:ext>
            </a:extLst>
          </p:cNvPr>
          <p:cNvSpPr txBox="1">
            <a:spLocks noChangeArrowheads="1"/>
          </p:cNvSpPr>
          <p:nvPr/>
        </p:nvSpPr>
        <p:spPr bwMode="auto">
          <a:xfrm>
            <a:off x="886265" y="379829"/>
            <a:ext cx="9848410" cy="52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nSpc>
                <a:spcPct val="150000"/>
              </a:lnSpc>
              <a:buNone/>
            </a:pPr>
            <a:r>
              <a:rPr lang="en-US" altLang="zh-CN" sz="2800" dirty="0">
                <a:solidFill>
                  <a:srgbClr val="FF0000"/>
                </a:solidFill>
                <a:latin typeface="黑体" panose="02010609060101010101" pitchFamily="49" charset="-122"/>
                <a:ea typeface="黑体" panose="02010609060101010101" pitchFamily="49" charset="-122"/>
              </a:rPr>
              <a:t>        </a:t>
            </a:r>
            <a:r>
              <a:rPr lang="zh-CN" altLang="zh-CN" dirty="0">
                <a:solidFill>
                  <a:srgbClr val="FF0000"/>
                </a:solidFill>
                <a:latin typeface="黑体" panose="02010609060101010101" pitchFamily="49" charset="-122"/>
                <a:ea typeface="黑体" panose="02010609060101010101" pitchFamily="49" charset="-122"/>
              </a:rPr>
              <a:t>《逻辑与思维》教学的现实困境及其纾解</a:t>
            </a:r>
          </a:p>
          <a:p>
            <a:pPr algn="ctr" eaLnBrk="1" fontAlgn="base" latinLnBrk="0" hangingPunct="1">
              <a:lnSpc>
                <a:spcPct val="150000"/>
              </a:lnSpc>
              <a:spcBef>
                <a:spcPct val="0"/>
              </a:spcBef>
              <a:buNone/>
            </a:pPr>
            <a:r>
              <a:rPr lang="zh-CN" altLang="zh-CN" sz="2800" dirty="0">
                <a:latin typeface="仿宋" panose="02010609060101010101" pitchFamily="49" charset="-122"/>
                <a:ea typeface="仿宋" panose="02010609060101010101" pitchFamily="49" charset="-122"/>
              </a:rPr>
              <a:t>彭晓庆</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张 萍</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陆 焱</a:t>
            </a:r>
          </a:p>
          <a:p>
            <a:pPr lvl="0">
              <a:lnSpc>
                <a:spcPct val="150000"/>
              </a:lnSpc>
              <a:buNone/>
            </a:pPr>
            <a:r>
              <a:rPr lang="zh-CN" altLang="en-US" sz="2800" b="1" dirty="0">
                <a:solidFill>
                  <a:srgbClr val="0070C0"/>
                </a:solidFill>
                <a:latin typeface="黑体" panose="02010609060101010101" pitchFamily="49" charset="-122"/>
                <a:ea typeface="黑体" panose="02010609060101010101" pitchFamily="49" charset="-122"/>
              </a:rPr>
              <a:t>二、制约</a:t>
            </a:r>
            <a:r>
              <a:rPr lang="zh-CN" altLang="zh-CN" sz="2800" dirty="0">
                <a:solidFill>
                  <a:srgbClr val="0070C0"/>
                </a:solidFill>
                <a:latin typeface="黑体" panose="02010609060101010101" pitchFamily="49" charset="-122"/>
                <a:ea typeface="黑体" panose="02010609060101010101" pitchFamily="49" charset="-122"/>
              </a:rPr>
              <a:t>《逻辑与思维》教学的</a:t>
            </a:r>
            <a:r>
              <a:rPr lang="zh-CN" altLang="en-US" sz="2800" dirty="0">
                <a:solidFill>
                  <a:srgbClr val="0070C0"/>
                </a:solidFill>
                <a:latin typeface="黑体" panose="02010609060101010101" pitchFamily="49" charset="-122"/>
                <a:ea typeface="黑体" panose="02010609060101010101" pitchFamily="49" charset="-122"/>
              </a:rPr>
              <a:t>主客观因素</a:t>
            </a:r>
            <a:endParaRPr lang="zh-CN" altLang="zh-CN" sz="2800" dirty="0">
              <a:solidFill>
                <a:srgbClr val="0070C0"/>
              </a:solidFill>
              <a:latin typeface="黑体" panose="02010609060101010101" pitchFamily="49" charset="-122"/>
              <a:ea typeface="黑体"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1.</a:t>
            </a:r>
            <a:r>
              <a:rPr lang="zh-CN" altLang="en-US" sz="2800" b="1" dirty="0">
                <a:solidFill>
                  <a:srgbClr val="0070C0"/>
                </a:solidFill>
                <a:latin typeface="仿宋" panose="02010609060101010101" pitchFamily="49" charset="-122"/>
                <a:ea typeface="仿宋" panose="02010609060101010101" pitchFamily="49" charset="-122"/>
              </a:rPr>
              <a:t>教师逻辑教学知识储备不够丰富</a:t>
            </a:r>
            <a:endParaRPr lang="zh-CN"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2.</a:t>
            </a:r>
            <a:r>
              <a:rPr lang="zh-CN" altLang="en-US" sz="2800" b="1" dirty="0">
                <a:solidFill>
                  <a:srgbClr val="0070C0"/>
                </a:solidFill>
                <a:latin typeface="仿宋" panose="02010609060101010101" pitchFamily="49" charset="-122"/>
                <a:ea typeface="仿宋" panose="02010609060101010101" pitchFamily="49" charset="-122"/>
              </a:rPr>
              <a:t>教师</a:t>
            </a:r>
            <a:r>
              <a:rPr lang="zh-CN" altLang="zh-CN" sz="2800" b="1" dirty="0">
                <a:solidFill>
                  <a:srgbClr val="0070C0"/>
                </a:solidFill>
                <a:latin typeface="仿宋" panose="02010609060101010101" pitchFamily="49" charset="-122"/>
                <a:ea typeface="仿宋" panose="02010609060101010101" pitchFamily="49" charset="-122"/>
              </a:rPr>
              <a:t>逻辑</a:t>
            </a:r>
            <a:r>
              <a:rPr lang="zh-CN" altLang="en-US" sz="2800" b="1" dirty="0">
                <a:solidFill>
                  <a:srgbClr val="0070C0"/>
                </a:solidFill>
                <a:latin typeface="仿宋" panose="02010609060101010101" pitchFamily="49" charset="-122"/>
                <a:ea typeface="仿宋" panose="02010609060101010101" pitchFamily="49" charset="-122"/>
              </a:rPr>
              <a:t>教学情境创设能力不足</a:t>
            </a:r>
            <a:endParaRPr lang="en-US"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3.</a:t>
            </a:r>
            <a:r>
              <a:rPr lang="zh-CN" altLang="en-US" sz="2800" b="1" dirty="0">
                <a:solidFill>
                  <a:srgbClr val="0070C0"/>
                </a:solidFill>
                <a:latin typeface="仿宋" panose="02010609060101010101" pitchFamily="49" charset="-122"/>
                <a:ea typeface="仿宋" panose="02010609060101010101" pitchFamily="49" charset="-122"/>
              </a:rPr>
              <a:t>教师</a:t>
            </a:r>
            <a:r>
              <a:rPr lang="zh-CN" altLang="zh-CN" sz="2800" b="1" dirty="0">
                <a:solidFill>
                  <a:srgbClr val="0070C0"/>
                </a:solidFill>
                <a:latin typeface="仿宋" panose="02010609060101010101" pitchFamily="49" charset="-122"/>
                <a:ea typeface="仿宋" panose="02010609060101010101" pitchFamily="49" charset="-122"/>
              </a:rPr>
              <a:t>逻辑</a:t>
            </a:r>
            <a:r>
              <a:rPr lang="zh-CN" altLang="en-US" sz="2800" b="1" dirty="0">
                <a:solidFill>
                  <a:srgbClr val="0070C0"/>
                </a:solidFill>
                <a:latin typeface="仿宋" panose="02010609060101010101" pitchFamily="49" charset="-122"/>
                <a:ea typeface="仿宋" panose="02010609060101010101" pitchFamily="49" charset="-122"/>
              </a:rPr>
              <a:t>教学评价能力有待提高</a:t>
            </a:r>
            <a:endParaRPr lang="en-US"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4.</a:t>
            </a:r>
            <a:r>
              <a:rPr lang="zh-CN" altLang="en-US" sz="2800" b="1" dirty="0">
                <a:solidFill>
                  <a:srgbClr val="0070C0"/>
                </a:solidFill>
                <a:latin typeface="仿宋" panose="02010609060101010101" pitchFamily="49" charset="-122"/>
                <a:ea typeface="仿宋" panose="02010609060101010101" pitchFamily="49" charset="-122"/>
              </a:rPr>
              <a:t>学生</a:t>
            </a:r>
            <a:r>
              <a:rPr lang="zh-CN" altLang="zh-CN" sz="2800" b="1" dirty="0">
                <a:solidFill>
                  <a:srgbClr val="0070C0"/>
                </a:solidFill>
                <a:latin typeface="仿宋" panose="02010609060101010101" pitchFamily="49" charset="-122"/>
                <a:ea typeface="仿宋" panose="02010609060101010101" pitchFamily="49" charset="-122"/>
              </a:rPr>
              <a:t>逻辑</a:t>
            </a:r>
            <a:r>
              <a:rPr lang="zh-CN" altLang="en-US" sz="2800" b="1" dirty="0">
                <a:solidFill>
                  <a:srgbClr val="0070C0"/>
                </a:solidFill>
                <a:latin typeface="仿宋" panose="02010609060101010101" pitchFamily="49" charset="-122"/>
                <a:ea typeface="仿宋" panose="02010609060101010101" pitchFamily="49" charset="-122"/>
              </a:rPr>
              <a:t>思维学习过程展现不够</a:t>
            </a:r>
            <a:endParaRPr lang="zh-CN" altLang="en-US" sz="28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942443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5">
            <a:extLst>
              <a:ext uri="{FF2B5EF4-FFF2-40B4-BE49-F238E27FC236}">
                <a16:creationId xmlns:a16="http://schemas.microsoft.com/office/drawing/2014/main" id="{87EFD88F-319B-412B-A26C-A30F37140AEC}"/>
              </a:ext>
            </a:extLst>
          </p:cNvPr>
          <p:cNvSpPr txBox="1">
            <a:spLocks noChangeArrowheads="1"/>
          </p:cNvSpPr>
          <p:nvPr/>
        </p:nvSpPr>
        <p:spPr bwMode="auto">
          <a:xfrm>
            <a:off x="886265" y="379829"/>
            <a:ext cx="9848410" cy="52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nSpc>
                <a:spcPct val="150000"/>
              </a:lnSpc>
              <a:buNone/>
            </a:pPr>
            <a:r>
              <a:rPr lang="en-US" altLang="zh-CN" sz="2800" dirty="0">
                <a:solidFill>
                  <a:srgbClr val="FF0000"/>
                </a:solidFill>
                <a:latin typeface="黑体" panose="02010609060101010101" pitchFamily="49" charset="-122"/>
                <a:ea typeface="黑体" panose="02010609060101010101" pitchFamily="49" charset="-122"/>
              </a:rPr>
              <a:t>        </a:t>
            </a:r>
            <a:r>
              <a:rPr lang="zh-CN" altLang="zh-CN" dirty="0">
                <a:solidFill>
                  <a:srgbClr val="FF0000"/>
                </a:solidFill>
                <a:latin typeface="黑体" panose="02010609060101010101" pitchFamily="49" charset="-122"/>
                <a:ea typeface="黑体" panose="02010609060101010101" pitchFamily="49" charset="-122"/>
              </a:rPr>
              <a:t>《逻辑与思维》教学的现实困境及其纾解</a:t>
            </a:r>
          </a:p>
          <a:p>
            <a:pPr algn="ctr" eaLnBrk="1" fontAlgn="base" latinLnBrk="0" hangingPunct="1">
              <a:lnSpc>
                <a:spcPct val="150000"/>
              </a:lnSpc>
              <a:spcBef>
                <a:spcPct val="0"/>
              </a:spcBef>
              <a:buNone/>
            </a:pPr>
            <a:r>
              <a:rPr lang="zh-CN" altLang="zh-CN" sz="2800" dirty="0">
                <a:latin typeface="仿宋" panose="02010609060101010101" pitchFamily="49" charset="-122"/>
                <a:ea typeface="仿宋" panose="02010609060101010101" pitchFamily="49" charset="-122"/>
              </a:rPr>
              <a:t>彭晓庆</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张 萍</a:t>
            </a:r>
            <a:r>
              <a:rPr lang="en-US" altLang="zh-CN" sz="2800" dirty="0">
                <a:latin typeface="仿宋" panose="02010609060101010101" pitchFamily="49" charset="-122"/>
                <a:ea typeface="仿宋" panose="02010609060101010101" pitchFamily="49" charset="-122"/>
              </a:rPr>
              <a:t>  </a:t>
            </a:r>
            <a:r>
              <a:rPr lang="zh-CN" altLang="zh-CN" sz="2800" dirty="0">
                <a:latin typeface="仿宋" panose="02010609060101010101" pitchFamily="49" charset="-122"/>
                <a:ea typeface="仿宋" panose="02010609060101010101" pitchFamily="49" charset="-122"/>
              </a:rPr>
              <a:t>陆 焱</a:t>
            </a:r>
          </a:p>
          <a:p>
            <a:pPr lvl="0">
              <a:lnSpc>
                <a:spcPct val="150000"/>
              </a:lnSpc>
              <a:buNone/>
            </a:pPr>
            <a:r>
              <a:rPr lang="zh-CN" altLang="en-US" sz="2800" b="1" dirty="0">
                <a:solidFill>
                  <a:srgbClr val="0070C0"/>
                </a:solidFill>
                <a:latin typeface="黑体" panose="02010609060101010101" pitchFamily="49" charset="-122"/>
                <a:ea typeface="黑体" panose="02010609060101010101" pitchFamily="49" charset="-122"/>
              </a:rPr>
              <a:t>三、</a:t>
            </a:r>
            <a:r>
              <a:rPr lang="zh-CN" altLang="zh-CN" sz="2800" dirty="0">
                <a:solidFill>
                  <a:srgbClr val="0070C0"/>
                </a:solidFill>
                <a:latin typeface="黑体" panose="02010609060101010101" pitchFamily="49" charset="-122"/>
                <a:ea typeface="黑体" panose="02010609060101010101" pitchFamily="49" charset="-122"/>
              </a:rPr>
              <a:t>《逻辑与思维》教学的</a:t>
            </a:r>
            <a:r>
              <a:rPr lang="zh-CN" altLang="en-US" sz="2800" dirty="0">
                <a:solidFill>
                  <a:srgbClr val="0070C0"/>
                </a:solidFill>
                <a:latin typeface="黑体" panose="02010609060101010101" pitchFamily="49" charset="-122"/>
                <a:ea typeface="黑体" panose="02010609060101010101" pitchFamily="49" charset="-122"/>
              </a:rPr>
              <a:t>现实纾困之策</a:t>
            </a:r>
            <a:endParaRPr lang="zh-CN" altLang="zh-CN" sz="2800" dirty="0">
              <a:solidFill>
                <a:srgbClr val="0070C0"/>
              </a:solidFill>
              <a:latin typeface="黑体" panose="02010609060101010101" pitchFamily="49" charset="-122"/>
              <a:ea typeface="黑体"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1.</a:t>
            </a:r>
            <a:r>
              <a:rPr lang="zh-CN" altLang="en-US" sz="2800" b="1" dirty="0">
                <a:solidFill>
                  <a:srgbClr val="0070C0"/>
                </a:solidFill>
                <a:latin typeface="仿宋" panose="02010609060101010101" pitchFamily="49" charset="-122"/>
                <a:ea typeface="仿宋" panose="02010609060101010101" pitchFamily="49" charset="-122"/>
              </a:rPr>
              <a:t>增加教师逻辑教学知识储备</a:t>
            </a:r>
            <a:endParaRPr lang="zh-CN"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2.</a:t>
            </a:r>
            <a:r>
              <a:rPr lang="zh-CN" altLang="en-US" sz="2800" b="1" dirty="0">
                <a:solidFill>
                  <a:srgbClr val="0070C0"/>
                </a:solidFill>
                <a:latin typeface="仿宋" panose="02010609060101010101" pitchFamily="49" charset="-122"/>
                <a:ea typeface="仿宋" panose="02010609060101010101" pitchFamily="49" charset="-122"/>
              </a:rPr>
              <a:t>提升教师</a:t>
            </a:r>
            <a:r>
              <a:rPr lang="zh-CN" altLang="zh-CN" sz="2800" b="1" dirty="0">
                <a:solidFill>
                  <a:srgbClr val="0070C0"/>
                </a:solidFill>
                <a:latin typeface="仿宋" panose="02010609060101010101" pitchFamily="49" charset="-122"/>
                <a:ea typeface="仿宋" panose="02010609060101010101" pitchFamily="49" charset="-122"/>
              </a:rPr>
              <a:t>逻辑</a:t>
            </a:r>
            <a:r>
              <a:rPr lang="zh-CN" altLang="en-US" sz="2800" b="1" dirty="0">
                <a:solidFill>
                  <a:srgbClr val="0070C0"/>
                </a:solidFill>
                <a:latin typeface="仿宋" panose="02010609060101010101" pitchFamily="49" charset="-122"/>
                <a:ea typeface="仿宋" panose="02010609060101010101" pitchFamily="49" charset="-122"/>
              </a:rPr>
              <a:t>教学情境创设能力</a:t>
            </a:r>
            <a:endParaRPr lang="en-US"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3.</a:t>
            </a:r>
            <a:r>
              <a:rPr lang="zh-CN" altLang="en-US" sz="2800" b="1" dirty="0">
                <a:solidFill>
                  <a:srgbClr val="0070C0"/>
                </a:solidFill>
                <a:latin typeface="仿宋" panose="02010609060101010101" pitchFamily="49" charset="-122"/>
                <a:ea typeface="仿宋" panose="02010609060101010101" pitchFamily="49" charset="-122"/>
              </a:rPr>
              <a:t>提升教师</a:t>
            </a:r>
            <a:r>
              <a:rPr lang="zh-CN" altLang="zh-CN" sz="2800" b="1" dirty="0">
                <a:solidFill>
                  <a:srgbClr val="0070C0"/>
                </a:solidFill>
                <a:latin typeface="仿宋" panose="02010609060101010101" pitchFamily="49" charset="-122"/>
                <a:ea typeface="仿宋" panose="02010609060101010101" pitchFamily="49" charset="-122"/>
              </a:rPr>
              <a:t>逻辑</a:t>
            </a:r>
            <a:r>
              <a:rPr lang="zh-CN" altLang="en-US" sz="2800" b="1" dirty="0">
                <a:solidFill>
                  <a:srgbClr val="0070C0"/>
                </a:solidFill>
                <a:latin typeface="仿宋" panose="02010609060101010101" pitchFamily="49" charset="-122"/>
                <a:ea typeface="仿宋" panose="02010609060101010101" pitchFamily="49" charset="-122"/>
              </a:rPr>
              <a:t>思维教学评价能力</a:t>
            </a:r>
            <a:endParaRPr lang="en-US" altLang="zh-CN" sz="2800" b="1" dirty="0">
              <a:solidFill>
                <a:srgbClr val="0070C0"/>
              </a:solidFill>
              <a:latin typeface="仿宋" panose="02010609060101010101" pitchFamily="49" charset="-122"/>
              <a:ea typeface="仿宋" panose="02010609060101010101" pitchFamily="49" charset="-122"/>
            </a:endParaRPr>
          </a:p>
          <a:p>
            <a:pPr>
              <a:lnSpc>
                <a:spcPct val="150000"/>
              </a:lnSpc>
              <a:buNone/>
            </a:pPr>
            <a:r>
              <a:rPr lang="en-US" altLang="zh-CN" sz="2800" b="1" dirty="0">
                <a:solidFill>
                  <a:srgbClr val="0070C0"/>
                </a:solidFill>
                <a:latin typeface="仿宋" panose="02010609060101010101" pitchFamily="49" charset="-122"/>
                <a:ea typeface="仿宋" panose="02010609060101010101" pitchFamily="49" charset="-122"/>
              </a:rPr>
              <a:t>4.</a:t>
            </a:r>
            <a:r>
              <a:rPr lang="zh-CN" altLang="en-US" sz="2800" b="1" dirty="0">
                <a:solidFill>
                  <a:srgbClr val="0070C0"/>
                </a:solidFill>
                <a:latin typeface="仿宋" panose="02010609060101010101" pitchFamily="49" charset="-122"/>
                <a:ea typeface="仿宋" panose="02010609060101010101" pitchFamily="49" charset="-122"/>
              </a:rPr>
              <a:t>关注学生</a:t>
            </a:r>
            <a:r>
              <a:rPr lang="zh-CN" altLang="zh-CN" sz="2800" b="1" dirty="0">
                <a:solidFill>
                  <a:srgbClr val="0070C0"/>
                </a:solidFill>
                <a:latin typeface="仿宋" panose="02010609060101010101" pitchFamily="49" charset="-122"/>
                <a:ea typeface="仿宋" panose="02010609060101010101" pitchFamily="49" charset="-122"/>
              </a:rPr>
              <a:t>逻辑</a:t>
            </a:r>
            <a:r>
              <a:rPr lang="zh-CN" altLang="en-US" sz="2800" b="1" dirty="0">
                <a:solidFill>
                  <a:srgbClr val="0070C0"/>
                </a:solidFill>
                <a:latin typeface="仿宋" panose="02010609060101010101" pitchFamily="49" charset="-122"/>
                <a:ea typeface="仿宋" panose="02010609060101010101" pitchFamily="49" charset="-122"/>
              </a:rPr>
              <a:t>思维学习可视化</a:t>
            </a:r>
            <a:endParaRPr lang="zh-CN" altLang="en-US" sz="28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905074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3456" y="1562793"/>
            <a:ext cx="11179340" cy="3898669"/>
          </a:xfrm>
          <a:prstGeom prst="rect">
            <a:avLst/>
          </a:prstGeom>
          <a:noFill/>
        </p:spPr>
        <p:txBody>
          <a:bodyPr wrap="square" rtlCol="0" anchor="t">
            <a:noAutofit/>
          </a:bodyPr>
          <a:lstStyle/>
          <a:p>
            <a:pPr marL="0" indent="0" algn="ctr" latinLnBrk="0">
              <a:lnSpc>
                <a:spcPts val="4220"/>
              </a:lnSpc>
            </a:pPr>
            <a:r>
              <a:rPr lang="zh-CN" altLang="en-US" sz="3600" b="1" dirty="0">
                <a:solidFill>
                  <a:srgbClr val="000099"/>
                </a:solidFill>
                <a:latin typeface="楷体" panose="02010609060101010101" pitchFamily="49" charset="-122"/>
                <a:ea typeface="黑体" panose="02010609060101010101" pitchFamily="49" charset="-122"/>
              </a:rPr>
              <a:t>思政课一体化视域下中小学法治教学进阶</a:t>
            </a:r>
          </a:p>
          <a:p>
            <a:pPr algn="ctr">
              <a:lnSpc>
                <a:spcPct val="150000"/>
              </a:lnSpc>
            </a:pPr>
            <a:r>
              <a:rPr lang="zh-CN" altLang="en-US" sz="2800" b="1" dirty="0">
                <a:solidFill>
                  <a:schemeClr val="tx1"/>
                </a:solidFill>
                <a:latin typeface="楷体" panose="02010609060101010101" pitchFamily="49" charset="-122"/>
                <a:ea typeface="楷体" panose="02010609060101010101" pitchFamily="49" charset="-122"/>
              </a:rPr>
              <a:t>唐 蓓</a:t>
            </a:r>
          </a:p>
          <a:p>
            <a:pPr marL="0" indent="0" algn="l" defTabSz="914400" latinLnBrk="0">
              <a:lnSpc>
                <a:spcPts val="3840"/>
              </a:lnSpc>
              <a:buClrTx/>
              <a:buSzTx/>
              <a:buNone/>
              <a:tabLst>
                <a:tab pos="0" algn="l"/>
              </a:tabLst>
            </a:pPr>
            <a:r>
              <a:rPr lang="en-US" altLang="zh-CN" sz="2800" b="1" dirty="0">
                <a:solidFill>
                  <a:srgbClr val="000099"/>
                </a:solidFill>
                <a:latin typeface="楷体" panose="02010609060101010101" pitchFamily="49" charset="-122"/>
                <a:ea typeface="楷体" panose="02010609060101010101" pitchFamily="49" charset="-122"/>
                <a:cs typeface="楷体" panose="02010609060101010101" pitchFamily="49" charset="-122"/>
              </a:rPr>
              <a:t>    </a:t>
            </a:r>
          </a:p>
          <a:p>
            <a:pPr marL="0" indent="0" algn="l" defTabSz="914400" latinLnBrk="0">
              <a:lnSpc>
                <a:spcPts val="3840"/>
              </a:lnSpc>
              <a:buClrTx/>
              <a:buSzTx/>
              <a:buNone/>
              <a:tabLst>
                <a:tab pos="0" algn="l"/>
              </a:tabLst>
            </a:pPr>
            <a:r>
              <a:rPr lang="en-US" altLang="zh-CN" sz="2800" b="1" dirty="0">
                <a:solidFill>
                  <a:srgbClr val="000099"/>
                </a:solidFill>
                <a:latin typeface="楷体" panose="02010609060101010101" pitchFamily="49" charset="-122"/>
                <a:ea typeface="楷体" panose="02010609060101010101" pitchFamily="49" charset="-122"/>
                <a:cs typeface="楷体" panose="02010609060101010101" pitchFamily="49" charset="-122"/>
              </a:rPr>
              <a:t>          </a:t>
            </a:r>
            <a:r>
              <a:rPr lang="zh-CN" altLang="en-US"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一、叙事进阶：从生活叙事到学科叙事</a:t>
            </a:r>
          </a:p>
          <a:p>
            <a:pPr marL="0" indent="0" algn="l" defTabSz="914400" latinLnBrk="0">
              <a:lnSpc>
                <a:spcPts val="3840"/>
              </a:lnSpc>
              <a:buClrTx/>
              <a:buSzTx/>
              <a:buNone/>
              <a:tabLst>
                <a:tab pos="0" algn="l"/>
              </a:tabLst>
            </a:pPr>
            <a:r>
              <a:rPr lang="en-US" altLang="zh-CN"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         </a:t>
            </a:r>
            <a:r>
              <a:rPr lang="zh-CN" altLang="en-US"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二、视角进阶：从学生视角到社会视角</a:t>
            </a:r>
          </a:p>
          <a:p>
            <a:pPr marL="0" indent="0" algn="l" defTabSz="914400" latinLnBrk="0">
              <a:lnSpc>
                <a:spcPts val="3840"/>
              </a:lnSpc>
              <a:buClrTx/>
              <a:buSzTx/>
              <a:buNone/>
              <a:tabLst>
                <a:tab pos="0" algn="l"/>
              </a:tabLst>
            </a:pPr>
            <a:r>
              <a:rPr lang="en-US" altLang="zh-CN"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         </a:t>
            </a:r>
            <a:r>
              <a:rPr lang="zh-CN" altLang="en-US"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三、思维进阶：从简单思维到复杂思维</a:t>
            </a:r>
          </a:p>
          <a:p>
            <a:pPr marL="0" indent="0" algn="l" defTabSz="914400" latinLnBrk="0">
              <a:lnSpc>
                <a:spcPts val="3840"/>
              </a:lnSpc>
              <a:buClrTx/>
              <a:buSzTx/>
              <a:buNone/>
              <a:tabLst>
                <a:tab pos="0" algn="l"/>
              </a:tabLst>
            </a:pPr>
            <a:r>
              <a:rPr lang="en-US" altLang="zh-CN"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         </a:t>
            </a:r>
            <a:r>
              <a:rPr lang="zh-CN" altLang="en-US" sz="3200" b="1" dirty="0">
                <a:solidFill>
                  <a:srgbClr val="000099"/>
                </a:solidFill>
                <a:latin typeface="楷体" panose="02010609060101010101" pitchFamily="49" charset="-122"/>
                <a:ea typeface="楷体" panose="02010609060101010101" pitchFamily="49" charset="-122"/>
                <a:cs typeface="楷体" panose="02010609060101010101" pitchFamily="49" charset="-122"/>
              </a:rPr>
              <a:t>四、素养进阶：从法治观念到法治意识</a:t>
            </a:r>
          </a:p>
        </p:txBody>
      </p:sp>
      <p:sp>
        <p:nvSpPr>
          <p:cNvPr id="2" name="文本框 1"/>
          <p:cNvSpPr txBox="1"/>
          <p:nvPr/>
        </p:nvSpPr>
        <p:spPr>
          <a:xfrm>
            <a:off x="490855" y="231775"/>
            <a:ext cx="6096000" cy="1198880"/>
          </a:xfrm>
          <a:prstGeom prst="rect">
            <a:avLst/>
          </a:prstGeom>
          <a:noFill/>
        </p:spPr>
        <p:txBody>
          <a:bodyPr wrap="square" rtlCol="0" anchor="t">
            <a:spAutoFit/>
          </a:body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ea typeface="隶书" panose="02010509060101010101" pitchFamily="49" charset="-122"/>
                <a:sym typeface="+mn-ea"/>
              </a:rPr>
              <a:t>20</a:t>
            </a:r>
            <a:r>
              <a:rPr lang="zh-CN" altLang="en-US" sz="2400" b="1">
                <a:solidFill>
                  <a:srgbClr val="0070C0"/>
                </a:solidFill>
                <a:ea typeface="隶书" panose="02010509060101010101" pitchFamily="49" charset="-122"/>
                <a:sym typeface="+mn-ea"/>
              </a:rPr>
              <a:t>2</a:t>
            </a:r>
            <a:r>
              <a:rPr lang="en-US" altLang="zh-CN" sz="2400" b="1">
                <a:solidFill>
                  <a:srgbClr val="0070C0"/>
                </a:solidFill>
                <a:ea typeface="隶书" panose="02010509060101010101" pitchFamily="49" charset="-122"/>
                <a:sym typeface="+mn-ea"/>
              </a:rPr>
              <a:t>3</a:t>
            </a:r>
            <a:r>
              <a:rPr lang="zh-CN" altLang="en-US" sz="2400" b="1">
                <a:solidFill>
                  <a:srgbClr val="0070C0"/>
                </a:solidFill>
                <a:ea typeface="隶书" panose="02010509060101010101" pitchFamily="49" charset="-122"/>
                <a:sym typeface="+mn-ea"/>
              </a:rPr>
              <a:t>年</a:t>
            </a:r>
            <a:r>
              <a:rPr lang="en-US" altLang="zh-CN" sz="2400" b="1">
                <a:solidFill>
                  <a:srgbClr val="0070C0"/>
                </a:solidFill>
                <a:ea typeface="隶书" panose="02010509060101010101" pitchFamily="49" charset="-122"/>
                <a:sym typeface="+mn-ea"/>
              </a:rPr>
              <a:t>11</a:t>
            </a:r>
            <a:r>
              <a:rPr lang="zh-CN" altLang="en-US" sz="2400" b="1">
                <a:solidFill>
                  <a:srgbClr val="0070C0"/>
                </a:solidFill>
                <a:ea typeface="隶书" panose="02010509060101010101" pitchFamily="49" charset="-122"/>
                <a:sym typeface="+mn-ea"/>
              </a:rPr>
              <a:t>月（</a:t>
            </a:r>
            <a:r>
              <a:rPr lang="en-US" altLang="zh-CN" sz="2400" b="1">
                <a:solidFill>
                  <a:srgbClr val="0070C0"/>
                </a:solidFill>
                <a:ea typeface="隶书" panose="02010509060101010101" pitchFamily="49" charset="-122"/>
                <a:sym typeface="+mn-ea"/>
              </a:rPr>
              <a:t>1</a:t>
            </a:r>
            <a:r>
              <a:rPr lang="zh-CN" altLang="en-US" sz="2400" b="1">
                <a:solidFill>
                  <a:srgbClr val="0070C0"/>
                </a:solidFill>
                <a:ea typeface="隶书" panose="02010509060101010101" pitchFamily="49" charset="-122"/>
                <a:sym typeface="+mn-ea"/>
              </a:rPr>
              <a:t>周</a:t>
            </a:r>
            <a:r>
              <a:rPr lang="en-US" altLang="zh-CN" sz="2400" b="1">
                <a:solidFill>
                  <a:srgbClr val="0070C0"/>
                </a:solidFill>
                <a:ea typeface="隶书" panose="02010509060101010101" pitchFamily="49" charset="-122"/>
                <a:sym typeface="+mn-ea"/>
              </a:rPr>
              <a:t>·</a:t>
            </a:r>
            <a:r>
              <a:rPr lang="zh-CN" altLang="en-US" sz="2400" b="1">
                <a:solidFill>
                  <a:srgbClr val="0070C0"/>
                </a:solidFill>
                <a:ea typeface="隶书" panose="02010509060101010101" pitchFamily="49" charset="-122"/>
                <a:sym typeface="+mn-ea"/>
              </a:rPr>
              <a:t>高中）</a:t>
            </a:r>
          </a:p>
          <a:p>
            <a:pPr eaLnBrk="1" fontAlgn="base" latinLnBrk="0" hangingPunct="1">
              <a:lnSpc>
                <a:spcPct val="150000"/>
              </a:lnSpc>
              <a:spcBef>
                <a:spcPct val="0"/>
              </a:spcBef>
              <a:buFont typeface="Arial" panose="020B0604020202020204" pitchFamily="34" charset="0"/>
              <a:buNone/>
            </a:pPr>
            <a:endParaRPr lang="zh-CN" altLang="en-US" sz="2400" b="1">
              <a:solidFill>
                <a:srgbClr val="0070C0"/>
              </a:solidFill>
              <a:ea typeface="隶书" panose="02010509060101010101" pitchFamily="49" charset="-122"/>
              <a:sym typeface="+mn-ea"/>
            </a:endParaRPr>
          </a:p>
        </p:txBody>
      </p:sp>
    </p:spTree>
    <p:extLst>
      <p:ext uri="{BB962C8B-B14F-4D97-AF65-F5344CB8AC3E}">
        <p14:creationId xmlns:p14="http://schemas.microsoft.com/office/powerpoint/2010/main" val="33861727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本框 4">
            <a:extLst>
              <a:ext uri="{FF2B5EF4-FFF2-40B4-BE49-F238E27FC236}">
                <a16:creationId xmlns:a16="http://schemas.microsoft.com/office/drawing/2014/main" id="{4FF44A35-3188-48B8-8633-002224B8B544}"/>
              </a:ext>
            </a:extLst>
          </p:cNvPr>
          <p:cNvSpPr txBox="1">
            <a:spLocks noChangeArrowheads="1"/>
          </p:cNvSpPr>
          <p:nvPr/>
        </p:nvSpPr>
        <p:spPr bwMode="auto">
          <a:xfrm>
            <a:off x="831850" y="317500"/>
            <a:ext cx="37830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8.</a:t>
            </a:r>
            <a:r>
              <a:rPr lang="zh-CN" altLang="en-US" sz="4400" b="1">
                <a:solidFill>
                  <a:srgbClr val="FF0000"/>
                </a:solidFill>
                <a:latin typeface="楷体" panose="02010609060101010101" pitchFamily="49" charset="-122"/>
                <a:ea typeface="楷体" panose="02010609060101010101" pitchFamily="49" charset="-122"/>
              </a:rPr>
              <a:t>首尾要呼应</a:t>
            </a:r>
          </a:p>
        </p:txBody>
      </p:sp>
      <p:sp>
        <p:nvSpPr>
          <p:cNvPr id="79875" name="文本框 1">
            <a:extLst>
              <a:ext uri="{FF2B5EF4-FFF2-40B4-BE49-F238E27FC236}">
                <a16:creationId xmlns:a16="http://schemas.microsoft.com/office/drawing/2014/main" id="{D1C8986B-DCBD-48C2-8326-A0B42131EFBF}"/>
              </a:ext>
            </a:extLst>
          </p:cNvPr>
          <p:cNvSpPr txBox="1">
            <a:spLocks noChangeArrowheads="1"/>
          </p:cNvSpPr>
          <p:nvPr/>
        </p:nvSpPr>
        <p:spPr bwMode="auto">
          <a:xfrm>
            <a:off x="974725" y="1657350"/>
            <a:ext cx="1040765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a:solidFill>
                  <a:srgbClr val="FF4850"/>
                </a:solidFill>
                <a:latin typeface="仿宋" panose="02010609060101010101" pitchFamily="49" charset="-122"/>
                <a:ea typeface="仿宋" panose="02010609060101010101" pitchFamily="49" charset="-122"/>
              </a:rPr>
              <a:t>   </a:t>
            </a:r>
            <a:r>
              <a:rPr lang="zh-CN" altLang="en-US" sz="2400" b="1">
                <a:latin typeface="仿宋" panose="02010609060101010101" pitchFamily="49" charset="-122"/>
                <a:ea typeface="仿宋" panose="02010609060101010101" pitchFamily="49" charset="-122"/>
              </a:rPr>
              <a:t>我们常常用</a:t>
            </a:r>
            <a:r>
              <a:rPr lang="zh-CN" altLang="en-US" sz="3600" b="1">
                <a:solidFill>
                  <a:srgbClr val="008000"/>
                </a:solidFill>
                <a:latin typeface="仿宋" panose="02010609060101010101" pitchFamily="49" charset="-122"/>
                <a:ea typeface="仿宋" panose="02010609060101010101" pitchFamily="49" charset="-122"/>
              </a:rPr>
              <a:t>“凤头、猪肚、豹尾”</a:t>
            </a:r>
            <a:r>
              <a:rPr lang="zh-CN" altLang="en-US" sz="2400" b="1">
                <a:latin typeface="仿宋" panose="02010609060101010101" pitchFamily="49" charset="-122"/>
                <a:ea typeface="仿宋" panose="02010609060101010101" pitchFamily="49" charset="-122"/>
              </a:rPr>
              <a:t>来形容一篇好文章。</a:t>
            </a:r>
          </a:p>
          <a:p>
            <a:pPr eaLnBrk="1" fontAlgn="base" latinLnBrk="0" hangingPunct="1">
              <a:lnSpc>
                <a:spcPct val="150000"/>
              </a:lnSpc>
              <a:spcBef>
                <a:spcPct val="0"/>
              </a:spcBef>
              <a:buFont typeface="Arial" panose="020B0604020202020204" pitchFamily="34" charset="0"/>
              <a:buNone/>
            </a:pPr>
            <a:r>
              <a:rPr lang="zh-CN" altLang="en-US" b="1">
                <a:latin typeface="仿宋" panose="02010609060101010101" pitchFamily="49" charset="-122"/>
                <a:ea typeface="仿宋" panose="02010609060101010101" pitchFamily="49" charset="-122"/>
              </a:rPr>
              <a:t>即所谓首尾呼应，使文章结构完整；照应题目、照应开头、照应前文；画龙点睛，起到点名主题的作用；深化文章中心，抒发作者的深刻感悟；言有尽而意无穷，留下想象的空间，增强感染力；提出问题，引起读者的注意和思考；等等。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3">
            <a:extLst>
              <a:ext uri="{FF2B5EF4-FFF2-40B4-BE49-F238E27FC236}">
                <a16:creationId xmlns:a16="http://schemas.microsoft.com/office/drawing/2014/main" id="{29128D2B-64C4-4308-93FD-DA3822106C63}"/>
              </a:ext>
            </a:extLst>
          </p:cNvPr>
          <p:cNvSpPr txBox="1">
            <a:spLocks noChangeArrowheads="1"/>
          </p:cNvSpPr>
          <p:nvPr/>
        </p:nvSpPr>
        <p:spPr bwMode="auto">
          <a:xfrm>
            <a:off x="568325" y="127000"/>
            <a:ext cx="30908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0070C0"/>
                </a:solidFill>
                <a:latin typeface="楷体" panose="02010609060101010101" pitchFamily="49" charset="-122"/>
                <a:ea typeface="楷体" panose="02010609060101010101" pitchFamily="49" charset="-122"/>
              </a:rPr>
              <a:t>·正文·</a:t>
            </a:r>
          </a:p>
        </p:txBody>
      </p:sp>
      <p:sp>
        <p:nvSpPr>
          <p:cNvPr id="18435" name="文本框 2">
            <a:extLst>
              <a:ext uri="{FF2B5EF4-FFF2-40B4-BE49-F238E27FC236}">
                <a16:creationId xmlns:a16="http://schemas.microsoft.com/office/drawing/2014/main" id="{1C0635D0-C664-4C1D-8732-AB3A67518256}"/>
              </a:ext>
            </a:extLst>
          </p:cNvPr>
          <p:cNvSpPr txBox="1">
            <a:spLocks noChangeArrowheads="1"/>
          </p:cNvSpPr>
          <p:nvPr/>
        </p:nvSpPr>
        <p:spPr bwMode="auto">
          <a:xfrm>
            <a:off x="796925" y="1323975"/>
            <a:ext cx="1066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50000"/>
              </a:spcBef>
              <a:buFont typeface="Wingdings" panose="05000000000000000000" pitchFamily="2" charset="2"/>
              <a:buChar char="n"/>
            </a:pPr>
            <a:r>
              <a:rPr lang="zh-CN" altLang="en-US" sz="2400">
                <a:latin typeface="宋体" panose="02010600030101010101" pitchFamily="2" charset="-122"/>
                <a:ea typeface="宋体" panose="02010600030101010101" pitchFamily="2" charset="-122"/>
              </a:rPr>
              <a:t> </a:t>
            </a:r>
            <a:r>
              <a:rPr lang="zh-CN" altLang="en-US" b="1">
                <a:latin typeface="楷体" panose="02010609060101010101" pitchFamily="49" charset="-122"/>
                <a:ea typeface="楷体" panose="02010609060101010101" pitchFamily="49" charset="-122"/>
              </a:rPr>
              <a:t>在平时多写、会说，积累词汇，熟悉语法，掌握表达的</a:t>
            </a:r>
          </a:p>
          <a:p>
            <a:pPr eaLnBrk="1" fontAlgn="base" latinLnBrk="0" hangingPunct="1">
              <a:lnSpc>
                <a:spcPct val="150000"/>
              </a:lnSpc>
              <a:spcBef>
                <a:spcPct val="50000"/>
              </a:spcBef>
              <a:buFont typeface="Arial" panose="020B0604020202020204" pitchFamily="34" charset="0"/>
              <a:buNone/>
            </a:pPr>
            <a:r>
              <a:rPr lang="zh-CN" altLang="en-US" b="1">
                <a:latin typeface="楷体" panose="02010609060101010101" pitchFamily="49" charset="-122"/>
                <a:ea typeface="楷体" panose="02010609060101010101" pitchFamily="49" charset="-122"/>
              </a:rPr>
              <a:t>技巧，熟悉各种修辞，在各种场合刻意历练自己。 </a:t>
            </a:r>
          </a:p>
          <a:p>
            <a:pPr eaLnBrk="1" fontAlgn="base" latinLnBrk="0" hangingPunct="1">
              <a:lnSpc>
                <a:spcPct val="150000"/>
              </a:lnSpc>
              <a:spcBef>
                <a:spcPct val="50000"/>
              </a:spcBef>
              <a:buFont typeface="Wingdings" panose="05000000000000000000" pitchFamily="2" charset="2"/>
              <a:buChar char="n"/>
            </a:pPr>
            <a:r>
              <a:rPr lang="zh-CN" altLang="en-US" b="1">
                <a:latin typeface="楷体" panose="02010609060101010101" pitchFamily="49" charset="-122"/>
                <a:ea typeface="楷体" panose="02010609060101010101" pitchFamily="49" charset="-122"/>
              </a:rPr>
              <a:t> 采取</a:t>
            </a:r>
            <a:r>
              <a:rPr lang="zh-CN" altLang="en-US" sz="4000" b="1">
                <a:solidFill>
                  <a:srgbClr val="FF0000"/>
                </a:solidFill>
                <a:latin typeface="楷体" panose="02010609060101010101" pitchFamily="49" charset="-122"/>
                <a:ea typeface="楷体" panose="02010609060101010101" pitchFamily="49" charset="-122"/>
              </a:rPr>
              <a:t>总</a:t>
            </a:r>
            <a:r>
              <a:rPr lang="en-US" altLang="zh-CN" sz="4000" b="1">
                <a:solidFill>
                  <a:srgbClr val="FF0000"/>
                </a:solidFill>
                <a:latin typeface="楷体" panose="02010609060101010101" pitchFamily="49" charset="-122"/>
                <a:ea typeface="楷体" panose="02010609060101010101" pitchFamily="49" charset="-122"/>
              </a:rPr>
              <a:t>--</a:t>
            </a:r>
            <a:r>
              <a:rPr lang="zh-CN" altLang="en-US" sz="4000" b="1">
                <a:solidFill>
                  <a:srgbClr val="FF0000"/>
                </a:solidFill>
                <a:latin typeface="楷体" panose="02010609060101010101" pitchFamily="49" charset="-122"/>
                <a:ea typeface="楷体" panose="02010609060101010101" pitchFamily="49" charset="-122"/>
              </a:rPr>
              <a:t>分</a:t>
            </a:r>
            <a:r>
              <a:rPr lang="en-US" altLang="zh-CN" sz="4000" b="1">
                <a:solidFill>
                  <a:srgbClr val="FF0000"/>
                </a:solidFill>
                <a:latin typeface="楷体" panose="02010609060101010101" pitchFamily="49" charset="-122"/>
                <a:ea typeface="楷体" panose="02010609060101010101" pitchFamily="49" charset="-122"/>
              </a:rPr>
              <a:t>--</a:t>
            </a:r>
            <a:r>
              <a:rPr lang="zh-CN" altLang="en-US" sz="4000" b="1">
                <a:solidFill>
                  <a:srgbClr val="FF0000"/>
                </a:solidFill>
                <a:latin typeface="楷体" panose="02010609060101010101" pitchFamily="49" charset="-122"/>
                <a:ea typeface="楷体" panose="02010609060101010101" pitchFamily="49" charset="-122"/>
              </a:rPr>
              <a:t>总</a:t>
            </a:r>
            <a:r>
              <a:rPr lang="zh-CN" altLang="en-US" sz="2400" b="1">
                <a:solidFill>
                  <a:srgbClr val="0070C0"/>
                </a:solidFill>
                <a:latin typeface="楷体" panose="02010609060101010101" pitchFamily="49" charset="-122"/>
                <a:ea typeface="楷体" panose="02010609060101010101" pitchFamily="49" charset="-122"/>
              </a:rPr>
              <a:t>（引言</a:t>
            </a:r>
            <a:r>
              <a:rPr lang="en-US" altLang="zh-CN" sz="2400" b="1">
                <a:solidFill>
                  <a:srgbClr val="0070C0"/>
                </a:solidFill>
                <a:latin typeface="楷体" panose="02010609060101010101" pitchFamily="49" charset="-122"/>
                <a:ea typeface="楷体" panose="02010609060101010101" pitchFamily="49" charset="-122"/>
              </a:rPr>
              <a:t>-</a:t>
            </a:r>
            <a:r>
              <a:rPr lang="zh-CN" altLang="en-US" sz="2400" b="1">
                <a:solidFill>
                  <a:srgbClr val="0070C0"/>
                </a:solidFill>
                <a:latin typeface="楷体" panose="02010609060101010101" pitchFamily="49" charset="-122"/>
                <a:ea typeface="楷体" panose="02010609060101010101" pitchFamily="49" charset="-122"/>
              </a:rPr>
              <a:t>本论</a:t>
            </a:r>
            <a:r>
              <a:rPr lang="en-US" altLang="zh-CN" sz="2400" b="1">
                <a:solidFill>
                  <a:srgbClr val="0070C0"/>
                </a:solidFill>
                <a:latin typeface="楷体" panose="02010609060101010101" pitchFamily="49" charset="-122"/>
                <a:ea typeface="楷体" panose="02010609060101010101" pitchFamily="49" charset="-122"/>
              </a:rPr>
              <a:t>-</a:t>
            </a:r>
            <a:r>
              <a:rPr lang="zh-CN" altLang="en-US" sz="2400" b="1">
                <a:solidFill>
                  <a:srgbClr val="0070C0"/>
                </a:solidFill>
                <a:latin typeface="楷体" panose="02010609060101010101" pitchFamily="49" charset="-122"/>
                <a:ea typeface="楷体" panose="02010609060101010101" pitchFamily="49" charset="-122"/>
              </a:rPr>
              <a:t>结论）</a:t>
            </a:r>
            <a:r>
              <a:rPr lang="zh-CN" altLang="en-US" b="1">
                <a:latin typeface="楷体" panose="02010609060101010101" pitchFamily="49" charset="-122"/>
                <a:ea typeface="楷体" panose="02010609060101010101" pitchFamily="49" charset="-122"/>
              </a:rPr>
              <a:t>的方式进行写作。 </a:t>
            </a:r>
          </a:p>
          <a:p>
            <a:pPr eaLnBrk="1" fontAlgn="base" latinLnBrk="0" hangingPunct="1">
              <a:lnSpc>
                <a:spcPct val="150000"/>
              </a:lnSpc>
              <a:spcBef>
                <a:spcPct val="50000"/>
              </a:spcBef>
              <a:buFont typeface="Wingdings" panose="05000000000000000000" pitchFamily="2" charset="2"/>
              <a:buChar char="n"/>
            </a:pPr>
            <a:r>
              <a:rPr lang="zh-CN" altLang="en-US" b="1">
                <a:latin typeface="楷体" panose="02010609060101010101" pitchFamily="49" charset="-122"/>
                <a:ea typeface="楷体" panose="02010609060101010101" pitchFamily="49" charset="-122"/>
              </a:rPr>
              <a:t> 要深刻理解和掌握</a:t>
            </a:r>
            <a:r>
              <a:rPr lang="zh-CN" altLang="en-US" sz="4000" b="1">
                <a:solidFill>
                  <a:srgbClr val="FF0000"/>
                </a:solidFill>
                <a:latin typeface="楷体" panose="02010609060101010101" pitchFamily="49" charset="-122"/>
                <a:ea typeface="楷体" panose="02010609060101010101" pitchFamily="49" charset="-122"/>
              </a:rPr>
              <a:t>“凤头</a:t>
            </a:r>
            <a:r>
              <a:rPr lang="en-US" altLang="zh-CN" sz="4000" b="1">
                <a:solidFill>
                  <a:srgbClr val="FF0000"/>
                </a:solidFill>
                <a:latin typeface="楷体" panose="02010609060101010101" pitchFamily="49" charset="-122"/>
                <a:ea typeface="楷体" panose="02010609060101010101" pitchFamily="49" charset="-122"/>
              </a:rPr>
              <a:t>--</a:t>
            </a:r>
            <a:r>
              <a:rPr lang="zh-CN" altLang="en-US" sz="4000" b="1">
                <a:solidFill>
                  <a:srgbClr val="FF0000"/>
                </a:solidFill>
                <a:latin typeface="楷体" panose="02010609060101010101" pitchFamily="49" charset="-122"/>
                <a:ea typeface="楷体" panose="02010609060101010101" pitchFamily="49" charset="-122"/>
              </a:rPr>
              <a:t>猪肚</a:t>
            </a:r>
            <a:r>
              <a:rPr lang="en-US" altLang="zh-CN" sz="4000" b="1">
                <a:solidFill>
                  <a:srgbClr val="FF0000"/>
                </a:solidFill>
                <a:latin typeface="楷体" panose="02010609060101010101" pitchFamily="49" charset="-122"/>
                <a:ea typeface="楷体" panose="02010609060101010101" pitchFamily="49" charset="-122"/>
              </a:rPr>
              <a:t>--</a:t>
            </a:r>
            <a:r>
              <a:rPr lang="zh-CN" altLang="en-US" sz="4000" b="1">
                <a:solidFill>
                  <a:srgbClr val="FF0000"/>
                </a:solidFill>
                <a:latin typeface="楷体" panose="02010609060101010101" pitchFamily="49" charset="-122"/>
                <a:ea typeface="楷体" panose="02010609060101010101" pitchFamily="49" charset="-122"/>
              </a:rPr>
              <a:t>豹尾”</a:t>
            </a:r>
            <a:r>
              <a:rPr lang="zh-CN" altLang="en-US" b="1">
                <a:latin typeface="楷体" panose="02010609060101010101" pitchFamily="49" charset="-122"/>
                <a:ea typeface="楷体" panose="02010609060101010101" pitchFamily="49" charset="-122"/>
              </a:rPr>
              <a:t>等写作技巧与真情实感的有机结合。 </a:t>
            </a:r>
            <a:endParaRPr lang="en-US" altLang="zh-CN">
              <a:latin typeface="楷体" panose="02010609060101010101" pitchFamily="49" charset="-122"/>
              <a:ea typeface="楷体" panose="02010609060101010101" pitchFamily="49"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矩形 5">
            <a:extLst>
              <a:ext uri="{FF2B5EF4-FFF2-40B4-BE49-F238E27FC236}">
                <a16:creationId xmlns:a16="http://schemas.microsoft.com/office/drawing/2014/main" id="{18DA08D7-83A4-49FA-B752-04180FB952AE}"/>
              </a:ext>
            </a:extLst>
          </p:cNvPr>
          <p:cNvSpPr>
            <a:spLocks noChangeArrowheads="1"/>
          </p:cNvSpPr>
          <p:nvPr/>
        </p:nvSpPr>
        <p:spPr bwMode="auto">
          <a:xfrm>
            <a:off x="528638" y="381000"/>
            <a:ext cx="8975725" cy="1471613"/>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a:t>
            </a:r>
            <a:r>
              <a:rPr lang="zh-CN" altLang="en-US" sz="2400" b="1">
                <a:solidFill>
                  <a:srgbClr val="0070C0"/>
                </a:solidFill>
                <a:latin typeface="微软雅黑" panose="020B0503020204020204" pitchFamily="34" charset="-122"/>
                <a:ea typeface="隶书" panose="02010509060101010101" pitchFamily="49" charset="-122"/>
              </a:rPr>
              <a:t>20年第6期（上旬</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高中）</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王庆军</a:t>
            </a: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a:t>
            </a:r>
            <a:r>
              <a:rPr lang="zh-CN" altLang="en-US" sz="3600" b="1">
                <a:solidFill>
                  <a:srgbClr val="FF0000"/>
                </a:solidFill>
                <a:latin typeface="楷体" panose="02010609060101010101" pitchFamily="49" charset="-122"/>
                <a:ea typeface="楷体" panose="02010609060101010101" pitchFamily="49" charset="-122"/>
              </a:rPr>
              <a:t>思政课一体化建构的哲学思考</a:t>
            </a:r>
            <a:endParaRPr lang="en-US" altLang="zh-CN" sz="3600" b="1">
              <a:solidFill>
                <a:srgbClr val="FF0000"/>
              </a:solidFill>
              <a:latin typeface="楷体" panose="02010609060101010101" pitchFamily="49" charset="-122"/>
              <a:ea typeface="楷体" panose="02010609060101010101" pitchFamily="49" charset="-122"/>
            </a:endParaRPr>
          </a:p>
        </p:txBody>
      </p:sp>
      <p:sp>
        <p:nvSpPr>
          <p:cNvPr id="80899" name="TextBox 6">
            <a:extLst>
              <a:ext uri="{FF2B5EF4-FFF2-40B4-BE49-F238E27FC236}">
                <a16:creationId xmlns:a16="http://schemas.microsoft.com/office/drawing/2014/main" id="{1E8C9C1E-E51C-4AD6-BA25-A03A8165C508}"/>
              </a:ext>
            </a:extLst>
          </p:cNvPr>
          <p:cNvSpPr txBox="1">
            <a:spLocks noChangeArrowheads="1"/>
          </p:cNvSpPr>
          <p:nvPr/>
        </p:nvSpPr>
        <p:spPr bwMode="auto">
          <a:xfrm>
            <a:off x="1090613" y="2589213"/>
            <a:ext cx="9455150" cy="3322637"/>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0099"/>
                </a:solidFill>
                <a:latin typeface="楷体" panose="02010609060101010101" pitchFamily="49" charset="-122"/>
                <a:ea typeface="楷体" panose="02010609060101010101" pitchFamily="49" charset="-122"/>
              </a:rPr>
              <a:t>  </a:t>
            </a:r>
            <a:r>
              <a:rPr lang="en-US" altLang="zh-CN" sz="2800" b="1">
                <a:solidFill>
                  <a:srgbClr val="FF1722"/>
                </a:solidFill>
                <a:latin typeface="黑体" panose="02010609060101010101" pitchFamily="49" charset="-122"/>
                <a:ea typeface="黑体" panose="02010609060101010101" pitchFamily="49" charset="-122"/>
              </a:rPr>
              <a:t>   </a:t>
            </a:r>
            <a:r>
              <a:rPr lang="zh-CN" altLang="en-US" sz="2800" b="1">
                <a:solidFill>
                  <a:srgbClr val="FF1722"/>
                </a:solidFill>
                <a:latin typeface="黑体" panose="02010609060101010101" pitchFamily="49" charset="-122"/>
                <a:ea typeface="黑体" panose="02010609060101010101" pitchFamily="49" charset="-122"/>
              </a:rPr>
              <a:t>开头提出：</a:t>
            </a:r>
            <a:r>
              <a:rPr lang="en-US" altLang="zh-CN" sz="2800" b="1">
                <a:solidFill>
                  <a:srgbClr val="000099"/>
                </a:solidFill>
                <a:latin typeface="楷体" panose="02010609060101010101" pitchFamily="49" charset="-122"/>
                <a:ea typeface="楷体" panose="02010609060101010101" pitchFamily="49" charset="-122"/>
              </a:rPr>
              <a:t>笔者认为哲学系统优化思维是探究新时代大中小幼思政课“一体化”建设的必要的逻辑起点</a:t>
            </a:r>
            <a:r>
              <a:rPr lang="zh-CN" altLang="en-US" sz="2800" b="1">
                <a:solidFill>
                  <a:srgbClr val="000099"/>
                </a:solidFill>
                <a:latin typeface="楷体" panose="02010609060101010101" pitchFamily="49" charset="-122"/>
                <a:ea typeface="楷体" panose="02010609060101010101" pitchFamily="49" charset="-122"/>
              </a:rPr>
              <a:t>，并</a:t>
            </a:r>
            <a:r>
              <a:rPr lang="en-US" altLang="zh-CN" sz="2800" b="1">
                <a:solidFill>
                  <a:srgbClr val="000099"/>
                </a:solidFill>
                <a:latin typeface="楷体" panose="02010609060101010101" pitchFamily="49" charset="-122"/>
                <a:ea typeface="楷体" panose="02010609060101010101" pitchFamily="49" charset="-122"/>
              </a:rPr>
              <a:t>从哲学理论视角，阐述了思政课一体化的内涵特征、必要性。  </a:t>
            </a:r>
            <a:r>
              <a:rPr lang="zh-CN" altLang="en-US" sz="2800" b="1">
                <a:solidFill>
                  <a:srgbClr val="000099"/>
                </a:solidFill>
                <a:latin typeface="楷体" panose="02010609060101010101" pitchFamily="49" charset="-122"/>
                <a:ea typeface="楷体" panose="02010609060101010101" pitchFamily="49" charset="-122"/>
              </a:rPr>
              <a:t>   </a:t>
            </a:r>
          </a:p>
          <a:p>
            <a:pP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    </a:t>
            </a:r>
            <a:r>
              <a:rPr lang="en-US" altLang="zh-CN" sz="2400" b="1">
                <a:solidFill>
                  <a:srgbClr val="000099"/>
                </a:solidFill>
                <a:latin typeface="楷体" panose="02010609060101010101" pitchFamily="49" charset="-122"/>
                <a:ea typeface="楷体" panose="02010609060101010101" pitchFamily="49" charset="-122"/>
              </a:rPr>
              <a:t>  </a:t>
            </a:r>
            <a:r>
              <a:rPr lang="zh-CN" altLang="en-US" sz="2800" b="1">
                <a:solidFill>
                  <a:srgbClr val="FF1722"/>
                </a:solidFill>
                <a:latin typeface="楷体" panose="02010609060101010101" pitchFamily="49" charset="-122"/>
                <a:ea typeface="黑体" panose="02010609060101010101" pitchFamily="49" charset="-122"/>
              </a:rPr>
              <a:t>结尾呼应：</a:t>
            </a:r>
            <a:r>
              <a:rPr lang="en-US" altLang="zh-CN" sz="2800" b="1">
                <a:solidFill>
                  <a:srgbClr val="000099"/>
                </a:solidFill>
                <a:latin typeface="楷体" panose="02010609060101010101" pitchFamily="49" charset="-122"/>
                <a:ea typeface="楷体" panose="02010609060101010101" pitchFamily="49" charset="-122"/>
              </a:rPr>
              <a:t>大中小学思政课一体化建设是个大的系统工程，需要从纵横两个维度把握。</a:t>
            </a:r>
            <a:r>
              <a:rPr lang="zh-CN" altLang="en-US" sz="2800" b="1">
                <a:solidFill>
                  <a:srgbClr val="000099"/>
                </a:solidFill>
                <a:latin typeface="楷体" panose="02010609060101010101" pitchFamily="49" charset="-122"/>
                <a:ea typeface="楷体" panose="02010609060101010101" pitchFamily="49" charset="-122"/>
              </a:rP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图片 5">
            <a:extLst>
              <a:ext uri="{FF2B5EF4-FFF2-40B4-BE49-F238E27FC236}">
                <a16:creationId xmlns:a16="http://schemas.microsoft.com/office/drawing/2014/main" id="{29C07242-8C7D-4E6B-9F93-E0D9D8066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2554288"/>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矩形 5">
            <a:extLst>
              <a:ext uri="{FF2B5EF4-FFF2-40B4-BE49-F238E27FC236}">
                <a16:creationId xmlns:a16="http://schemas.microsoft.com/office/drawing/2014/main" id="{871FA88C-B14A-409E-9F7E-088B4BCDD77B}"/>
              </a:ext>
            </a:extLst>
          </p:cNvPr>
          <p:cNvSpPr>
            <a:spLocks noChangeArrowheads="1"/>
          </p:cNvSpPr>
          <p:nvPr/>
        </p:nvSpPr>
        <p:spPr bwMode="auto">
          <a:xfrm>
            <a:off x="404813" y="381000"/>
            <a:ext cx="7607300" cy="1568450"/>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a:t>
            </a:r>
            <a:r>
              <a:rPr lang="zh-CN" altLang="en-US" sz="2400" b="1">
                <a:solidFill>
                  <a:srgbClr val="0070C0"/>
                </a:solidFill>
                <a:latin typeface="微软雅黑" panose="020B0503020204020204" pitchFamily="34" charset="-122"/>
                <a:ea typeface="隶书" panose="02010509060101010101" pitchFamily="49" charset="-122"/>
              </a:rPr>
              <a:t>17年第2期（上旬</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高中）</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顾爱勤</a:t>
            </a:r>
            <a:r>
              <a:rPr lang="en-US" altLang="zh-CN" sz="2800" b="1">
                <a:latin typeface="仿宋" panose="02010609060101010101" pitchFamily="49" charset="-122"/>
                <a:ea typeface="仿宋" panose="02010609060101010101" pitchFamily="49" charset="-122"/>
              </a:rPr>
              <a:t> </a:t>
            </a:r>
            <a:r>
              <a:rPr lang="zh-CN" altLang="en-US" sz="2800" b="1">
                <a:latin typeface="仿宋" panose="02010609060101010101" pitchFamily="49" charset="-122"/>
                <a:ea typeface="仿宋" panose="02010609060101010101" pitchFamily="49" charset="-122"/>
              </a:rPr>
              <a:t>：</a:t>
            </a:r>
            <a:r>
              <a:rPr lang="zh-CN" altLang="en-US" sz="4000" b="1">
                <a:solidFill>
                  <a:srgbClr val="FF1722"/>
                </a:solidFill>
                <a:latin typeface="楷体" panose="02010609060101010101" pitchFamily="49" charset="-122"/>
                <a:ea typeface="楷体" panose="02010609060101010101" pitchFamily="49" charset="-122"/>
              </a:rPr>
              <a:t>思想政治课堂“好结尾”</a:t>
            </a:r>
          </a:p>
        </p:txBody>
      </p:sp>
      <p:sp>
        <p:nvSpPr>
          <p:cNvPr id="81924" name="TextBox 6">
            <a:extLst>
              <a:ext uri="{FF2B5EF4-FFF2-40B4-BE49-F238E27FC236}">
                <a16:creationId xmlns:a16="http://schemas.microsoft.com/office/drawing/2014/main" id="{69ECBE49-A8BB-4FC9-B785-1F46EFB13BFF}"/>
              </a:ext>
            </a:extLst>
          </p:cNvPr>
          <p:cNvSpPr txBox="1">
            <a:spLocks noChangeArrowheads="1"/>
          </p:cNvSpPr>
          <p:nvPr/>
        </p:nvSpPr>
        <p:spPr bwMode="auto">
          <a:xfrm>
            <a:off x="642938" y="2674938"/>
            <a:ext cx="10683875" cy="3046412"/>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0099"/>
                </a:solidFill>
                <a:latin typeface="楷体" panose="02010609060101010101" pitchFamily="49" charset="-122"/>
                <a:ea typeface="楷体" panose="02010609060101010101" pitchFamily="49" charset="-122"/>
              </a:rPr>
              <a:t>   </a:t>
            </a:r>
            <a:r>
              <a:rPr lang="zh-CN" altLang="en-US" sz="2400" b="1">
                <a:solidFill>
                  <a:srgbClr val="000099"/>
                </a:solidFill>
                <a:latin typeface="楷体" panose="02010609060101010101" pitchFamily="49" charset="-122"/>
                <a:ea typeface="楷体" panose="02010609060101010101" pitchFamily="49" charset="-122"/>
              </a:rPr>
              <a:t>  </a:t>
            </a:r>
            <a:r>
              <a:rPr lang="zh-CN" altLang="en-US" b="1">
                <a:solidFill>
                  <a:srgbClr val="000099"/>
                </a:solidFill>
                <a:latin typeface="楷体" panose="02010609060101010101" pitchFamily="49" charset="-122"/>
                <a:ea typeface="楷体" panose="02010609060101010101" pitchFamily="49" charset="-122"/>
              </a:rPr>
              <a:t>课堂结尾是一堂课不可或缺的一个环节，固然不需要狗尾续貂，但也不能虎头蛇尾。从学习状态来说，到了课堂结尾时，学生往往比较疲乏，如果设置一个精彩结尾，能再次吸引学生注意，激发学生思考，掀起课堂新的高潮。</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7">
            <a:extLst>
              <a:ext uri="{FF2B5EF4-FFF2-40B4-BE49-F238E27FC236}">
                <a16:creationId xmlns:a16="http://schemas.microsoft.com/office/drawing/2014/main" id="{0B146C0D-A0DF-41D8-AEBA-2C9EDCBE98F6}"/>
              </a:ext>
            </a:extLst>
          </p:cNvPr>
          <p:cNvSpPr txBox="1">
            <a:spLocks noChangeArrowheads="1"/>
          </p:cNvSpPr>
          <p:nvPr/>
        </p:nvSpPr>
        <p:spPr bwMode="auto">
          <a:xfrm>
            <a:off x="1676400" y="1055688"/>
            <a:ext cx="8253413" cy="5170487"/>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800" b="1">
                <a:solidFill>
                  <a:schemeClr val="hlink"/>
                </a:solidFill>
                <a:latin typeface="楷体" panose="02010609060101010101" pitchFamily="49" charset="-122"/>
                <a:ea typeface="楷体" panose="02010609060101010101" pitchFamily="49" charset="-122"/>
              </a:rPr>
              <a:t>     </a:t>
            </a:r>
            <a:r>
              <a:rPr lang="zh-CN" altLang="en-US" sz="4000" b="1">
                <a:solidFill>
                  <a:schemeClr val="hlink"/>
                </a:solidFill>
                <a:latin typeface="楷体" panose="02010609060101010101" pitchFamily="49" charset="-122"/>
                <a:ea typeface="楷体" panose="02010609060101010101" pitchFamily="49" charset="-122"/>
              </a:rPr>
              <a:t> </a:t>
            </a:r>
            <a:r>
              <a:rPr lang="zh-CN" altLang="en-US" sz="4000" b="1">
                <a:solidFill>
                  <a:schemeClr val="hlink"/>
                </a:solidFill>
                <a:latin typeface="黑体" panose="02010609060101010101" pitchFamily="49" charset="-122"/>
                <a:ea typeface="黑体" panose="02010609060101010101" pitchFamily="49" charset="-122"/>
              </a:rPr>
              <a:t>思想政治课堂“好结尾”</a:t>
            </a:r>
            <a:endParaRPr lang="zh-CN" altLang="en-US" sz="3600" b="1">
              <a:solidFill>
                <a:schemeClr val="hlink"/>
              </a:solidFill>
              <a:latin typeface="黑体" panose="02010609060101010101" pitchFamily="49" charset="-122"/>
              <a:ea typeface="黑体" panose="02010609060101010101" pitchFamily="49" charset="-122"/>
            </a:endParaRPr>
          </a:p>
          <a:p>
            <a:pPr algn="ctr" eaLnBrk="1" fontAlgn="base" latinLnBrk="0" hangingPunct="1">
              <a:lnSpc>
                <a:spcPct val="150000"/>
              </a:lnSpc>
              <a:spcBef>
                <a:spcPct val="0"/>
              </a:spcBef>
              <a:buFont typeface="Arial" panose="020B0604020202020204" pitchFamily="34" charset="0"/>
              <a:buNone/>
            </a:pPr>
            <a:r>
              <a:rPr lang="en-US" altLang="zh-CN" sz="3600" b="1">
                <a:solidFill>
                  <a:schemeClr val="hlink"/>
                </a:solidFill>
                <a:latin typeface="楷体" panose="02010609060101010101" pitchFamily="49" charset="-122"/>
                <a:ea typeface="楷体" panose="02010609060101010101" pitchFamily="49" charset="-122"/>
              </a:rPr>
              <a:t> </a:t>
            </a:r>
            <a:r>
              <a:rPr lang="zh-CN" altLang="en-US" sz="3600" b="1">
                <a:solidFill>
                  <a:schemeClr val="hlink"/>
                </a:solidFill>
                <a:latin typeface="楷体" panose="02010609060101010101" pitchFamily="49" charset="-122"/>
                <a:ea typeface="楷体" panose="02010609060101010101" pitchFamily="49" charset="-122"/>
              </a:rPr>
              <a:t>顾爱勤</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楷体" panose="02010609060101010101" pitchFamily="49" charset="-122"/>
              </a:rPr>
              <a:t>一、知识巩固整合类结尾</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楷体" panose="02010609060101010101" pitchFamily="49" charset="-122"/>
              </a:rPr>
              <a:t>二、思维能力拓展类结尾</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楷体" panose="02010609060101010101" pitchFamily="49" charset="-122"/>
              </a:rPr>
              <a:t>三、情感价值引导类结尾</a:t>
            </a:r>
          </a:p>
          <a:p>
            <a:pPr algn="ctr" eaLnBrk="1" fontAlgn="base" latinLnBrk="0" hangingPunct="1">
              <a:lnSpc>
                <a:spcPct val="150000"/>
              </a:lnSpc>
              <a:spcBef>
                <a:spcPct val="0"/>
              </a:spcBef>
              <a:buFont typeface="Arial" panose="020B0604020202020204" pitchFamily="34" charset="0"/>
              <a:buNone/>
            </a:pPr>
            <a:endParaRPr lang="zh-CN" altLang="en-US" sz="3600" b="1">
              <a:solidFill>
                <a:schemeClr val="hlink"/>
              </a:solidFill>
              <a:latin typeface="楷体" panose="02010609060101010101" pitchFamily="49" charset="-122"/>
              <a:ea typeface="楷体" panose="02010609060101010101" pitchFamily="49"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图片 5">
            <a:extLst>
              <a:ext uri="{FF2B5EF4-FFF2-40B4-BE49-F238E27FC236}">
                <a16:creationId xmlns:a16="http://schemas.microsoft.com/office/drawing/2014/main" id="{CAB64FB8-864A-4888-A7E2-5D4AA50B2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300" y="2554288"/>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矩形 5">
            <a:extLst>
              <a:ext uri="{FF2B5EF4-FFF2-40B4-BE49-F238E27FC236}">
                <a16:creationId xmlns:a16="http://schemas.microsoft.com/office/drawing/2014/main" id="{FF41EC08-97F4-46C2-8718-548EB3C16D0A}"/>
              </a:ext>
            </a:extLst>
          </p:cNvPr>
          <p:cNvSpPr>
            <a:spLocks noChangeArrowheads="1"/>
          </p:cNvSpPr>
          <p:nvPr/>
        </p:nvSpPr>
        <p:spPr bwMode="auto">
          <a:xfrm>
            <a:off x="677863" y="530225"/>
            <a:ext cx="8807450" cy="1568450"/>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a:t>
            </a:r>
            <a:r>
              <a:rPr lang="zh-CN" altLang="en-US" sz="2400" b="1">
                <a:solidFill>
                  <a:srgbClr val="0070C0"/>
                </a:solidFill>
                <a:latin typeface="微软雅黑" panose="020B0503020204020204" pitchFamily="34" charset="-122"/>
                <a:ea typeface="隶书" panose="02010509060101010101" pitchFamily="49" charset="-122"/>
              </a:rPr>
              <a:t>20年第6期（中旬</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初中）</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袁小梅：</a:t>
            </a:r>
            <a:r>
              <a:rPr lang="zh-CN" altLang="en-US" sz="4000" b="1">
                <a:solidFill>
                  <a:srgbClr val="FF1722"/>
                </a:solidFill>
                <a:latin typeface="楷体" panose="02010609060101010101" pitchFamily="49" charset="-122"/>
                <a:ea typeface="楷体" panose="02010609060101010101" pitchFamily="49" charset="-122"/>
              </a:rPr>
              <a:t>“课尾三分钟”及其收课技巧</a:t>
            </a:r>
          </a:p>
        </p:txBody>
      </p:sp>
      <p:sp>
        <p:nvSpPr>
          <p:cNvPr id="83972" name="TextBox 6">
            <a:extLst>
              <a:ext uri="{FF2B5EF4-FFF2-40B4-BE49-F238E27FC236}">
                <a16:creationId xmlns:a16="http://schemas.microsoft.com/office/drawing/2014/main" id="{EFC92F90-1F6D-4868-9D5B-A6E666B1DF79}"/>
              </a:ext>
            </a:extLst>
          </p:cNvPr>
          <p:cNvSpPr txBox="1">
            <a:spLocks noChangeArrowheads="1"/>
          </p:cNvSpPr>
          <p:nvPr/>
        </p:nvSpPr>
        <p:spPr bwMode="auto">
          <a:xfrm>
            <a:off x="846138" y="2665413"/>
            <a:ext cx="10118725" cy="3414712"/>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 </a:t>
            </a:r>
            <a:r>
              <a:rPr lang="zh-CN" altLang="en-US" sz="3600" b="1">
                <a:solidFill>
                  <a:srgbClr val="000099"/>
                </a:solidFill>
                <a:latin typeface="楷体" panose="02010609060101010101" pitchFamily="49" charset="-122"/>
                <a:ea typeface="楷体" panose="02010609060101010101" pitchFamily="49" charset="-122"/>
              </a:rPr>
              <a:t>一、架构知识链接，丰富知识素养</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二、补充活动追问，拓展思维品质</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三、询问课堂感受，提升情感体验</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四、总结活动方法，积累实践技能</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文本框 4">
            <a:extLst>
              <a:ext uri="{FF2B5EF4-FFF2-40B4-BE49-F238E27FC236}">
                <a16:creationId xmlns:a16="http://schemas.microsoft.com/office/drawing/2014/main" id="{06DBF857-6479-451A-9526-C5A2B8438DC2}"/>
              </a:ext>
            </a:extLst>
          </p:cNvPr>
          <p:cNvSpPr txBox="1">
            <a:spLocks noChangeArrowheads="1"/>
          </p:cNvSpPr>
          <p:nvPr/>
        </p:nvSpPr>
        <p:spPr bwMode="auto">
          <a:xfrm>
            <a:off x="831850" y="317500"/>
            <a:ext cx="37830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9.</a:t>
            </a:r>
            <a:r>
              <a:rPr lang="zh-CN" altLang="en-US" sz="4400" b="1">
                <a:solidFill>
                  <a:srgbClr val="FF0000"/>
                </a:solidFill>
                <a:latin typeface="楷体" panose="02010609060101010101" pitchFamily="49" charset="-122"/>
                <a:ea typeface="楷体" panose="02010609060101010101" pitchFamily="49" charset="-122"/>
              </a:rPr>
              <a:t>行文要流畅</a:t>
            </a:r>
          </a:p>
        </p:txBody>
      </p:sp>
      <p:sp>
        <p:nvSpPr>
          <p:cNvPr id="84995" name="文本框 1">
            <a:extLst>
              <a:ext uri="{FF2B5EF4-FFF2-40B4-BE49-F238E27FC236}">
                <a16:creationId xmlns:a16="http://schemas.microsoft.com/office/drawing/2014/main" id="{8E1A1E7D-4413-4A8A-99BE-0D1B9160EA1C}"/>
              </a:ext>
            </a:extLst>
          </p:cNvPr>
          <p:cNvSpPr txBox="1">
            <a:spLocks noChangeArrowheads="1"/>
          </p:cNvSpPr>
          <p:nvPr/>
        </p:nvSpPr>
        <p:spPr bwMode="auto">
          <a:xfrm>
            <a:off x="974725" y="1533525"/>
            <a:ext cx="104076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800" b="1" dirty="0">
                <a:solidFill>
                  <a:srgbClr val="FF4850"/>
                </a:solidFill>
                <a:latin typeface="仿宋" panose="02010609060101010101" pitchFamily="49" charset="-122"/>
                <a:ea typeface="仿宋" panose="02010609060101010101" pitchFamily="49" charset="-122"/>
              </a:rPr>
              <a:t>   </a:t>
            </a:r>
            <a:r>
              <a:rPr lang="zh-CN" altLang="en-US" sz="2800" b="1" dirty="0">
                <a:latin typeface="微软雅黑" panose="020B0503020204020204" pitchFamily="34" charset="-122"/>
                <a:ea typeface="隶书" panose="02010509060101010101" pitchFamily="49" charset="-122"/>
              </a:rPr>
              <a:t>  </a:t>
            </a:r>
            <a:r>
              <a:rPr lang="zh-CN" altLang="en-US" sz="2800" b="1" dirty="0">
                <a:latin typeface="仿宋" panose="02010609060101010101" pitchFamily="49" charset="-122"/>
                <a:ea typeface="仿宋" panose="02010609060101010101" pitchFamily="49" charset="-122"/>
              </a:rPr>
              <a:t>语言附着于思想，“皮之不存，毛将焉附？”形成通达流畅、个性鲜明的行文风格非一日之功，这需要长期根植于学科教学实践研究。对于大多数不能日日浸润于浩瀚书籍的一线教师来讲，不故弄玄虚，不刻意雕饰，用简洁平实的语言阐述自己的教育主张、教学实践，就能很好表达自己的“心声”。</a:t>
            </a:r>
          </a:p>
          <a:p>
            <a:pPr eaLnBrk="1" fontAlgn="base" latinLnBrk="0" hangingPunct="1">
              <a:lnSpc>
                <a:spcPct val="150000"/>
              </a:lnSpc>
              <a:spcBef>
                <a:spcPct val="0"/>
              </a:spcBef>
              <a:buFont typeface="Arial" panose="020B0604020202020204" pitchFamily="34" charset="0"/>
              <a:buNone/>
            </a:pPr>
            <a:r>
              <a:rPr lang="zh-CN" altLang="en-US" sz="2800" b="1" dirty="0">
                <a:latin typeface="仿宋" panose="02010609060101010101" pitchFamily="49" charset="-122"/>
                <a:ea typeface="仿宋" panose="02010609060101010101" pitchFamily="49" charset="-122"/>
              </a:rPr>
              <a:t>    好的文章读罢，让人有种</a:t>
            </a:r>
          </a:p>
          <a:p>
            <a:pPr eaLnBrk="1" fontAlgn="base" latinLnBrk="0" hangingPunct="1">
              <a:lnSpc>
                <a:spcPct val="150000"/>
              </a:lnSpc>
              <a:spcBef>
                <a:spcPct val="0"/>
              </a:spcBef>
              <a:buFont typeface="Arial" panose="020B0604020202020204" pitchFamily="34" charset="0"/>
              <a:buNone/>
            </a:pPr>
            <a:r>
              <a:rPr lang="zh-CN" altLang="en-US" sz="4000" b="1" dirty="0">
                <a:solidFill>
                  <a:srgbClr val="FF1722"/>
                </a:solidFill>
                <a:latin typeface="楷体" panose="02010609060101010101" pitchFamily="49" charset="-122"/>
                <a:ea typeface="楷体" panose="02010609060101010101" pitchFamily="49" charset="-122"/>
              </a:rPr>
              <a:t>“乘风好去，长空万里，直下看山河”</a:t>
            </a:r>
            <a:r>
              <a:rPr lang="zh-CN" altLang="en-US" sz="2800" b="1" dirty="0">
                <a:latin typeface="微软雅黑" panose="020B0503020204020204" pitchFamily="34" charset="-122"/>
                <a:ea typeface="隶书" panose="02010509060101010101" pitchFamily="49" charset="-122"/>
              </a:rPr>
              <a:t>畅快 。</a:t>
            </a:r>
            <a:endParaRPr lang="zh-CN" altLang="en-US" sz="2800" b="1" dirty="0">
              <a:latin typeface="仿宋" panose="02010609060101010101" pitchFamily="49" charset="-122"/>
              <a:ea typeface="仿宋" panose="02010609060101010101" pitchFamily="49"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图片 5">
            <a:extLst>
              <a:ext uri="{FF2B5EF4-FFF2-40B4-BE49-F238E27FC236}">
                <a16:creationId xmlns:a16="http://schemas.microsoft.com/office/drawing/2014/main" id="{B89D98F0-741A-4219-95D5-D9ADFA307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300" y="2541588"/>
            <a:ext cx="43053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矩形 5">
            <a:extLst>
              <a:ext uri="{FF2B5EF4-FFF2-40B4-BE49-F238E27FC236}">
                <a16:creationId xmlns:a16="http://schemas.microsoft.com/office/drawing/2014/main" id="{F9EFBE10-AB7C-4EF2-A34D-7425819BF675}"/>
              </a:ext>
            </a:extLst>
          </p:cNvPr>
          <p:cNvSpPr>
            <a:spLocks noChangeArrowheads="1"/>
          </p:cNvSpPr>
          <p:nvPr/>
        </p:nvSpPr>
        <p:spPr bwMode="auto">
          <a:xfrm>
            <a:off x="625475" y="393700"/>
            <a:ext cx="9359900" cy="1476375"/>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2400" b="1">
                <a:solidFill>
                  <a:srgbClr val="0070C0"/>
                </a:solidFill>
                <a:latin typeface="微软雅黑" panose="020B0503020204020204" pitchFamily="34" charset="-122"/>
                <a:ea typeface="隶书" panose="02010509060101010101" pitchFamily="49" charset="-122"/>
              </a:rPr>
              <a:t>20</a:t>
            </a:r>
            <a:r>
              <a:rPr lang="zh-CN" altLang="en-US" sz="2400" b="1">
                <a:solidFill>
                  <a:srgbClr val="0070C0"/>
                </a:solidFill>
                <a:latin typeface="微软雅黑" panose="020B0503020204020204" pitchFamily="34" charset="-122"/>
                <a:ea typeface="隶书" panose="02010509060101010101" pitchFamily="49" charset="-122"/>
              </a:rPr>
              <a:t>20年第2期（1周</a:t>
            </a:r>
            <a:r>
              <a:rPr lang="en-US" altLang="zh-CN" sz="2400" b="1">
                <a:solidFill>
                  <a:srgbClr val="0070C0"/>
                </a:solidFill>
                <a:latin typeface="微软雅黑" panose="020B0503020204020204" pitchFamily="34" charset="-122"/>
                <a:ea typeface="隶书" panose="02010509060101010101" pitchFamily="49" charset="-122"/>
              </a:rPr>
              <a:t>·</a:t>
            </a:r>
            <a:r>
              <a:rPr lang="zh-CN" altLang="en-US" sz="2400" b="1">
                <a:solidFill>
                  <a:srgbClr val="0070C0"/>
                </a:solidFill>
                <a:latin typeface="微软雅黑" panose="020B0503020204020204" pitchFamily="34" charset="-122"/>
                <a:ea typeface="隶书" panose="02010509060101010101" pitchFamily="49" charset="-122"/>
              </a:rPr>
              <a:t>高中教学）</a:t>
            </a:r>
            <a:endParaRPr lang="en-US" altLang="zh-CN" sz="2400" b="1">
              <a:latin typeface="微软雅黑" panose="020B0503020204020204" pitchFamily="34" charset="-122"/>
              <a:ea typeface="隶书" panose="02010509060101010101" pitchFamily="49" charset="-122"/>
            </a:endParaRPr>
          </a:p>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仿宋" panose="02010609060101010101" pitchFamily="49" charset="-122"/>
              </a:rPr>
              <a:t>邓阿丽 ：</a:t>
            </a:r>
            <a:r>
              <a:rPr lang="zh-CN" altLang="en-US" sz="3600" b="1">
                <a:solidFill>
                  <a:srgbClr val="FF1722"/>
                </a:solidFill>
                <a:latin typeface="楷体" panose="02010609060101010101" pitchFamily="49" charset="-122"/>
                <a:ea typeface="楷体" panose="02010609060101010101" pitchFamily="49" charset="-122"/>
              </a:rPr>
              <a:t>语不惊人死不休  巧携金句入课中</a:t>
            </a:r>
          </a:p>
        </p:txBody>
      </p:sp>
      <p:sp>
        <p:nvSpPr>
          <p:cNvPr id="86020" name="TextBox 6">
            <a:extLst>
              <a:ext uri="{FF2B5EF4-FFF2-40B4-BE49-F238E27FC236}">
                <a16:creationId xmlns:a16="http://schemas.microsoft.com/office/drawing/2014/main" id="{FA9BA656-DA33-40AC-8D77-B1595CD5157D}"/>
              </a:ext>
            </a:extLst>
          </p:cNvPr>
          <p:cNvSpPr txBox="1">
            <a:spLocks noChangeArrowheads="1"/>
          </p:cNvSpPr>
          <p:nvPr/>
        </p:nvSpPr>
        <p:spPr bwMode="auto">
          <a:xfrm>
            <a:off x="1042988" y="2705100"/>
            <a:ext cx="9923462" cy="267652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一、有趣味的金句让课堂</a:t>
            </a:r>
            <a:r>
              <a:rPr lang="zh-CN" altLang="en-US" sz="2800" b="1">
                <a:solidFill>
                  <a:schemeClr val="bg2"/>
                </a:solidFill>
                <a:latin typeface="楷体" panose="02010609060101010101" pitchFamily="49" charset="-122"/>
                <a:ea typeface="楷体" panose="02010609060101010101" pitchFamily="49" charset="-122"/>
              </a:rPr>
              <a:t>热</a:t>
            </a:r>
            <a:r>
              <a:rPr lang="zh-CN" altLang="en-US" sz="2800" b="1">
                <a:solidFill>
                  <a:srgbClr val="000099"/>
                </a:solidFill>
                <a:latin typeface="楷体" panose="02010609060101010101" pitchFamily="49" charset="-122"/>
                <a:ea typeface="楷体" panose="02010609060101010101" pitchFamily="49" charset="-122"/>
              </a:rPr>
              <a:t>起来，营造蓬勃教学氛围</a:t>
            </a:r>
          </a:p>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二、有道理的金句让课堂</a:t>
            </a:r>
            <a:r>
              <a:rPr lang="zh-CN" altLang="en-US" sz="2800" b="1">
                <a:solidFill>
                  <a:schemeClr val="bg2"/>
                </a:solidFill>
                <a:latin typeface="楷体" panose="02010609060101010101" pitchFamily="49" charset="-122"/>
                <a:ea typeface="楷体" panose="02010609060101010101" pitchFamily="49" charset="-122"/>
              </a:rPr>
              <a:t>亮</a:t>
            </a:r>
            <a:r>
              <a:rPr lang="zh-CN" altLang="en-US" sz="2800" b="1">
                <a:solidFill>
                  <a:srgbClr val="000099"/>
                </a:solidFill>
                <a:latin typeface="楷体" panose="02010609060101010101" pitchFamily="49" charset="-122"/>
                <a:ea typeface="楷体" panose="02010609060101010101" pitchFamily="49" charset="-122"/>
              </a:rPr>
              <a:t>起来，精辟诠释知识原理</a:t>
            </a:r>
          </a:p>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三、有格调的金句让课堂</a:t>
            </a:r>
            <a:r>
              <a:rPr lang="zh-CN" altLang="en-US" sz="2800" b="1">
                <a:solidFill>
                  <a:schemeClr val="bg2"/>
                </a:solidFill>
                <a:latin typeface="楷体" panose="02010609060101010101" pitchFamily="49" charset="-122"/>
                <a:ea typeface="楷体" panose="02010609060101010101" pitchFamily="49" charset="-122"/>
              </a:rPr>
              <a:t>立</a:t>
            </a:r>
            <a:r>
              <a:rPr lang="zh-CN" altLang="en-US" sz="2800" b="1">
                <a:solidFill>
                  <a:srgbClr val="000099"/>
                </a:solidFill>
                <a:latin typeface="楷体" panose="02010609060101010101" pitchFamily="49" charset="-122"/>
                <a:ea typeface="楷体" panose="02010609060101010101" pitchFamily="49" charset="-122"/>
              </a:rPr>
              <a:t>起来，智慧达成教书育人</a:t>
            </a:r>
          </a:p>
          <a:p>
            <a:pPr eaLnBrk="1" fontAlgn="base" latinLnBrk="0" hangingPunct="1">
              <a:lnSpc>
                <a:spcPct val="150000"/>
              </a:lnSpc>
              <a:spcBef>
                <a:spcPct val="0"/>
              </a:spcBef>
              <a:buFont typeface="Arial" panose="020B0604020202020204" pitchFamily="34" charset="0"/>
              <a:buNone/>
            </a:pPr>
            <a:r>
              <a:rPr lang="zh-CN" altLang="en-US" sz="2800" b="1">
                <a:solidFill>
                  <a:srgbClr val="000099"/>
                </a:solidFill>
                <a:latin typeface="楷体" panose="02010609060101010101" pitchFamily="49" charset="-122"/>
                <a:ea typeface="楷体" panose="02010609060101010101" pitchFamily="49" charset="-122"/>
              </a:rPr>
              <a:t>四、有意境的金句让课堂</a:t>
            </a:r>
            <a:r>
              <a:rPr lang="zh-CN" altLang="en-US" sz="2800" b="1">
                <a:solidFill>
                  <a:schemeClr val="bg2"/>
                </a:solidFill>
                <a:latin typeface="楷体" panose="02010609060101010101" pitchFamily="49" charset="-122"/>
                <a:ea typeface="楷体" panose="02010609060101010101" pitchFamily="49" charset="-122"/>
              </a:rPr>
              <a:t>美</a:t>
            </a:r>
            <a:r>
              <a:rPr lang="zh-CN" altLang="en-US" sz="2800" b="1">
                <a:solidFill>
                  <a:srgbClr val="000099"/>
                </a:solidFill>
                <a:latin typeface="楷体" panose="02010609060101010101" pitchFamily="49" charset="-122"/>
                <a:ea typeface="楷体" panose="02010609060101010101" pitchFamily="49" charset="-122"/>
              </a:rPr>
              <a:t>起来，酿造教育悠远韵味</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矩形 5">
            <a:extLst>
              <a:ext uri="{FF2B5EF4-FFF2-40B4-BE49-F238E27FC236}">
                <a16:creationId xmlns:a16="http://schemas.microsoft.com/office/drawing/2014/main" id="{1A50EB77-431D-498A-B580-AA1A0405A10D}"/>
              </a:ext>
            </a:extLst>
          </p:cNvPr>
          <p:cNvSpPr>
            <a:spLocks noChangeArrowheads="1"/>
          </p:cNvSpPr>
          <p:nvPr/>
        </p:nvSpPr>
        <p:spPr bwMode="auto">
          <a:xfrm>
            <a:off x="908050" y="476250"/>
            <a:ext cx="10083800" cy="1016000"/>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仿宋" panose="02010609060101010101" pitchFamily="49" charset="-122"/>
                <a:ea typeface="仿宋" panose="02010609060101010101" pitchFamily="49" charset="-122"/>
              </a:rPr>
              <a:t> 周智宁：</a:t>
            </a:r>
            <a:r>
              <a:rPr lang="zh-CN" altLang="en-US" sz="4000" b="1">
                <a:solidFill>
                  <a:srgbClr val="FF1722"/>
                </a:solidFill>
                <a:latin typeface="楷体" panose="02010609060101010101" pitchFamily="49" charset="-122"/>
                <a:ea typeface="楷体" panose="02010609060101010101" pitchFamily="49" charset="-122"/>
              </a:rPr>
              <a:t>教师要有自己的代表课</a:t>
            </a:r>
          </a:p>
        </p:txBody>
      </p:sp>
      <p:sp>
        <p:nvSpPr>
          <p:cNvPr id="87043" name="TextBox 6">
            <a:extLst>
              <a:ext uri="{FF2B5EF4-FFF2-40B4-BE49-F238E27FC236}">
                <a16:creationId xmlns:a16="http://schemas.microsoft.com/office/drawing/2014/main" id="{990A4484-AEB8-467B-8535-A046AD191B1B}"/>
              </a:ext>
            </a:extLst>
          </p:cNvPr>
          <p:cNvSpPr txBox="1">
            <a:spLocks noChangeArrowheads="1"/>
          </p:cNvSpPr>
          <p:nvPr/>
        </p:nvSpPr>
        <p:spPr bwMode="auto">
          <a:xfrm>
            <a:off x="995363" y="2463800"/>
            <a:ext cx="5827712" cy="3392488"/>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代表课是富有特色的课</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代表课是令人回味的课</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代表课是厚积薄发的课 </a:t>
            </a:r>
          </a:p>
          <a:p>
            <a:pPr algn="ctr" eaLnBrk="1" fontAlgn="base" latinLnBrk="0" hangingPunct="1">
              <a:lnSpc>
                <a:spcPct val="150000"/>
              </a:lnSpc>
              <a:spcBef>
                <a:spcPct val="0"/>
              </a:spcBef>
              <a:buFont typeface="Arial" panose="020B0604020202020204" pitchFamily="34" charset="0"/>
              <a:buNone/>
            </a:pPr>
            <a:r>
              <a:rPr lang="zh-CN" altLang="en-US" sz="3600" b="1">
                <a:solidFill>
                  <a:srgbClr val="000099"/>
                </a:solidFill>
                <a:latin typeface="楷体" panose="02010609060101010101" pitchFamily="49" charset="-122"/>
                <a:ea typeface="楷体" panose="02010609060101010101" pitchFamily="49" charset="-122"/>
              </a:rPr>
              <a:t>代表课是超越自我的课</a:t>
            </a:r>
          </a:p>
        </p:txBody>
      </p:sp>
      <p:pic>
        <p:nvPicPr>
          <p:cNvPr id="87044" name="图片 1">
            <a:extLst>
              <a:ext uri="{FF2B5EF4-FFF2-40B4-BE49-F238E27FC236}">
                <a16:creationId xmlns:a16="http://schemas.microsoft.com/office/drawing/2014/main" id="{CCCBB30D-171A-43EA-9086-D081E6849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3" y="2452688"/>
            <a:ext cx="45339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文本框 2">
            <a:extLst>
              <a:ext uri="{FF2B5EF4-FFF2-40B4-BE49-F238E27FC236}">
                <a16:creationId xmlns:a16="http://schemas.microsoft.com/office/drawing/2014/main" id="{94ECCB2D-1CAA-4601-9280-00474040AFB8}"/>
              </a:ext>
            </a:extLst>
          </p:cNvPr>
          <p:cNvSpPr txBox="1">
            <a:spLocks noChangeArrowheads="1"/>
          </p:cNvSpPr>
          <p:nvPr/>
        </p:nvSpPr>
        <p:spPr bwMode="auto">
          <a:xfrm>
            <a:off x="7251700" y="5597525"/>
            <a:ext cx="463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en-US" altLang="zh-CN" sz="2400">
                <a:latin typeface="黑体" panose="02010609060101010101" pitchFamily="49" charset="-122"/>
                <a:ea typeface="黑体" panose="02010609060101010101" pitchFamily="49" charset="-122"/>
              </a:rPr>
              <a:t>2020</a:t>
            </a:r>
            <a:r>
              <a:rPr lang="zh-CN" altLang="en-US" sz="2400">
                <a:latin typeface="黑体" panose="02010609060101010101" pitchFamily="49" charset="-122"/>
                <a:ea typeface="黑体" panose="02010609060101010101" pitchFamily="49" charset="-122"/>
              </a:rPr>
              <a:t>年</a:t>
            </a:r>
            <a:r>
              <a:rPr lang="en-US" altLang="zh-CN" sz="2400">
                <a:latin typeface="黑体" panose="02010609060101010101" pitchFamily="49" charset="-122"/>
                <a:ea typeface="黑体" panose="02010609060101010101" pitchFamily="49" charset="-122"/>
              </a:rPr>
              <a:t>7</a:t>
            </a:r>
            <a:r>
              <a:rPr lang="zh-CN" altLang="en-US" sz="2400">
                <a:latin typeface="黑体" panose="02010609060101010101" pitchFamily="49" charset="-122"/>
                <a:ea typeface="黑体" panose="02010609060101010101" pitchFamily="49" charset="-122"/>
              </a:rPr>
              <a:t>月</a:t>
            </a:r>
            <a:r>
              <a:rPr lang="en-US" altLang="zh-CN" sz="2400">
                <a:latin typeface="黑体" panose="02010609060101010101" pitchFamily="49" charset="-122"/>
                <a:ea typeface="黑体" panose="02010609060101010101" pitchFamily="49" charset="-122"/>
              </a:rPr>
              <a:t>“2</a:t>
            </a:r>
            <a:r>
              <a:rPr lang="zh-CN" altLang="en-US" sz="2400">
                <a:latin typeface="黑体" panose="02010609060101010101" pitchFamily="49" charset="-122"/>
                <a:ea typeface="黑体" panose="02010609060101010101" pitchFamily="49" charset="-122"/>
              </a:rPr>
              <a:t>周·初中教学</a:t>
            </a:r>
            <a:r>
              <a:rPr lang="en-US" altLang="zh-CN" sz="2400">
                <a:latin typeface="黑体" panose="02010609060101010101" pitchFamily="49" charset="-122"/>
                <a:ea typeface="黑体" panose="02010609060101010101" pitchFamily="49" charset="-122"/>
              </a:rPr>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5">
            <a:extLst>
              <a:ext uri="{FF2B5EF4-FFF2-40B4-BE49-F238E27FC236}">
                <a16:creationId xmlns:a16="http://schemas.microsoft.com/office/drawing/2014/main" id="{0B4F72CD-0D0F-4B91-B447-084A64F8F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0" y="2543175"/>
            <a:ext cx="43053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矩形 5">
            <a:extLst>
              <a:ext uri="{FF2B5EF4-FFF2-40B4-BE49-F238E27FC236}">
                <a16:creationId xmlns:a16="http://schemas.microsoft.com/office/drawing/2014/main" id="{D1B34272-DB96-4022-8CEB-8AF6590954C2}"/>
              </a:ext>
            </a:extLst>
          </p:cNvPr>
          <p:cNvSpPr>
            <a:spLocks noChangeArrowheads="1"/>
          </p:cNvSpPr>
          <p:nvPr/>
        </p:nvSpPr>
        <p:spPr bwMode="auto">
          <a:xfrm>
            <a:off x="711200" y="381000"/>
            <a:ext cx="9109075" cy="1014413"/>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隶书" panose="02010509060101010101" pitchFamily="49" charset="-122"/>
              </a:rPr>
              <a:t> </a:t>
            </a:r>
            <a:r>
              <a:rPr lang="zh-CN" altLang="en-US" sz="2800" b="1">
                <a:latin typeface="微软雅黑" panose="020B0503020204020204" pitchFamily="34" charset="-122"/>
                <a:ea typeface="仿宋" panose="02010609060101010101" pitchFamily="49" charset="-122"/>
              </a:rPr>
              <a:t>郑英：</a:t>
            </a:r>
            <a:r>
              <a:rPr lang="zh-CN" altLang="en-US" sz="4000" b="1">
                <a:solidFill>
                  <a:srgbClr val="FF1722"/>
                </a:solidFill>
                <a:latin typeface="楷体" panose="02010609060101010101" pitchFamily="49" charset="-122"/>
                <a:ea typeface="楷体" panose="02010609060101010101" pitchFamily="49" charset="-122"/>
              </a:rPr>
              <a:t>心里有学生，哪里都是课堂</a:t>
            </a:r>
          </a:p>
        </p:txBody>
      </p:sp>
      <p:sp>
        <p:nvSpPr>
          <p:cNvPr id="88068" name="TextBox 6">
            <a:extLst>
              <a:ext uri="{FF2B5EF4-FFF2-40B4-BE49-F238E27FC236}">
                <a16:creationId xmlns:a16="http://schemas.microsoft.com/office/drawing/2014/main" id="{A5BC3CD2-3679-48E2-B4A8-6844679B7849}"/>
              </a:ext>
            </a:extLst>
          </p:cNvPr>
          <p:cNvSpPr txBox="1">
            <a:spLocks noChangeArrowheads="1"/>
          </p:cNvSpPr>
          <p:nvPr/>
        </p:nvSpPr>
        <p:spPr bwMode="auto">
          <a:xfrm>
            <a:off x="1027113" y="2216150"/>
            <a:ext cx="10390187" cy="3660775"/>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00000"/>
              </a:lnSpc>
              <a:spcBef>
                <a:spcPct val="0"/>
              </a:spcBef>
              <a:buFont typeface="Arial" panose="020B0604020202020204" pitchFamily="34" charset="0"/>
              <a:buNone/>
            </a:pPr>
            <a:r>
              <a:rPr lang="zh-CN" altLang="en-US" b="1">
                <a:solidFill>
                  <a:srgbClr val="FF1722"/>
                </a:solidFill>
                <a:latin typeface="楷体" panose="02010609060101010101" pitchFamily="49" charset="-122"/>
                <a:ea typeface="楷体" panose="02010609060101010101" pitchFamily="49" charset="-122"/>
              </a:rPr>
              <a:t>教育，是一种“慢”的艺术，需要文火慢炖；</a:t>
            </a:r>
          </a:p>
          <a:p>
            <a:pPr algn="ctr" eaLnBrk="1" fontAlgn="base" latinLnBrk="0" hangingPunct="1">
              <a:lnSpc>
                <a:spcPct val="100000"/>
              </a:lnSpc>
              <a:spcBef>
                <a:spcPct val="0"/>
              </a:spcBef>
              <a:buFont typeface="Arial" panose="020B0604020202020204" pitchFamily="34" charset="0"/>
              <a:buNone/>
            </a:pPr>
            <a:r>
              <a:rPr lang="zh-CN" altLang="en-US" b="1">
                <a:solidFill>
                  <a:srgbClr val="FF1722"/>
                </a:solidFill>
                <a:latin typeface="楷体" panose="02010609060101010101" pitchFamily="49" charset="-122"/>
                <a:ea typeface="楷体" panose="02010609060101010101" pitchFamily="49" charset="-122"/>
              </a:rPr>
              <a:t>教育，是一个“渐”的过程，需要微雨渐润。</a:t>
            </a:r>
          </a:p>
          <a:p>
            <a:pPr algn="ctr" eaLnBrk="1" fontAlgn="base" latinLnBrk="0" hangingPunct="1">
              <a:lnSpc>
                <a:spcPct val="100000"/>
              </a:lnSpc>
              <a:spcBef>
                <a:spcPct val="0"/>
              </a:spcBef>
              <a:buFont typeface="Arial" panose="020B0604020202020204" pitchFamily="34" charset="0"/>
              <a:buNone/>
            </a:pPr>
            <a:endParaRPr lang="zh-CN" altLang="en-US" sz="2400" b="1">
              <a:solidFill>
                <a:srgbClr val="FF1722"/>
              </a:solidFill>
              <a:latin typeface="楷体" panose="02010609060101010101" pitchFamily="49" charset="-122"/>
              <a:ea typeface="楷体" panose="02010609060101010101" pitchFamily="49" charset="-122"/>
            </a:endParaRPr>
          </a:p>
          <a:p>
            <a:pPr algn="ctr" eaLnBrk="1" fontAlgn="base" latinLnBrk="0" hangingPunct="1">
              <a:lnSpc>
                <a:spcPct val="1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心里有学生，哪里都是课堂，</a:t>
            </a:r>
          </a:p>
          <a:p>
            <a:pPr algn="ctr" eaLnBrk="1" fontAlgn="base" latinLnBrk="0" hangingPunct="1">
              <a:lnSpc>
                <a:spcPct val="1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这样的课堂是一个个生命的“在场”。</a:t>
            </a:r>
          </a:p>
          <a:p>
            <a:pPr algn="ctr" eaLnBrk="1" fontAlgn="base" latinLnBrk="0" hangingPunct="1">
              <a:lnSpc>
                <a:spcPct val="1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心里有学生，哪里都是课堂，</a:t>
            </a:r>
          </a:p>
          <a:p>
            <a:pPr algn="ctr" eaLnBrk="1" fontAlgn="base" latinLnBrk="0" hangingPunct="1">
              <a:lnSpc>
                <a:spcPct val="1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如此才能全景式地关注孩子们的成长。</a:t>
            </a:r>
          </a:p>
          <a:p>
            <a:pPr algn="ctr" eaLnBrk="1" fontAlgn="base" latinLnBrk="0" hangingPunct="1">
              <a:lnSpc>
                <a:spcPct val="1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心里有学生，哪里都是课堂，</a:t>
            </a:r>
          </a:p>
          <a:p>
            <a:pPr algn="ctr" eaLnBrk="1" fontAlgn="base" latinLnBrk="0" hangingPunct="1">
              <a:lnSpc>
                <a:spcPct val="100000"/>
              </a:lnSpc>
              <a:spcBef>
                <a:spcPct val="0"/>
              </a:spcBef>
              <a:buFont typeface="Arial" panose="020B0604020202020204" pitchFamily="34" charset="0"/>
              <a:buNone/>
            </a:pPr>
            <a:r>
              <a:rPr lang="zh-CN" altLang="en-US" sz="2400" b="1">
                <a:solidFill>
                  <a:srgbClr val="000099"/>
                </a:solidFill>
                <a:latin typeface="楷体" panose="02010609060101010101" pitchFamily="49" charset="-122"/>
                <a:ea typeface="楷体" panose="02010609060101010101" pitchFamily="49" charset="-122"/>
              </a:rPr>
              <a:t>这是一个教师对这份职业的无上敬意和自觉担当。</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矩形 5">
            <a:extLst>
              <a:ext uri="{FF2B5EF4-FFF2-40B4-BE49-F238E27FC236}">
                <a16:creationId xmlns:a16="http://schemas.microsoft.com/office/drawing/2014/main" id="{80D5CD78-67AC-4DC2-8E77-053F1D1B322F}"/>
              </a:ext>
            </a:extLst>
          </p:cNvPr>
          <p:cNvSpPr/>
          <p:nvPr/>
        </p:nvSpPr>
        <p:spPr>
          <a:xfrm>
            <a:off x="630238" y="84138"/>
            <a:ext cx="6215062" cy="1014412"/>
          </a:xfrm>
          <a:prstGeom prst="rect">
            <a:avLst/>
          </a:prstGeom>
          <a:solidFill>
            <a:schemeClr val="bg1"/>
          </a:solidFill>
          <a:ln w="9525" cap="flat" cmpd="sng">
            <a:solidFill>
              <a:srgbClr val="7030A0"/>
            </a:solidFill>
            <a:prstDash val="solid"/>
            <a:miter/>
            <a:headEnd type="none" w="med" len="med"/>
            <a:tailEnd type="none" w="med" len="med"/>
          </a:ln>
        </p:spPr>
        <p:txBody>
          <a:bodyPr>
            <a:spAutoFit/>
          </a:bodyPr>
          <a:lstStyle/>
          <a:p>
            <a:pPr eaLnBrk="1" hangingPunct="1">
              <a:lnSpc>
                <a:spcPct val="150000"/>
              </a:lnSpc>
              <a:buFont typeface="Arial" panose="020B0604020202020204" pitchFamily="34" charset="0"/>
              <a:buNone/>
              <a:defRPr/>
            </a:pPr>
            <a:r>
              <a:rPr lang="zh-CN" altLang="en-US" sz="4000" b="1" noProof="1">
                <a:solidFill>
                  <a:schemeClr val="hlink"/>
                </a:solidFill>
                <a:effectLst>
                  <a:outerShdw blurRad="38100" dist="38100" dir="2700000">
                    <a:srgbClr val="000000"/>
                  </a:outerShdw>
                </a:effectLst>
                <a:latin typeface="黑体" panose="02010609060101010101" pitchFamily="1" charset="-122"/>
                <a:ea typeface="黑体" panose="02010609060101010101" pitchFamily="1" charset="-122"/>
                <a:sym typeface="黑体" panose="02010609060101010101" pitchFamily="1" charset="-122"/>
              </a:rPr>
              <a:t>●</a:t>
            </a:r>
            <a:r>
              <a:rPr lang="zh-CN" altLang="en-US" sz="4000" b="1" noProof="1">
                <a:solidFill>
                  <a:schemeClr val="hlink"/>
                </a:solidFill>
                <a:effectLst>
                  <a:outerShdw blurRad="38100" dist="38100" dir="2700000">
                    <a:srgbClr val="000000"/>
                  </a:outerShdw>
                </a:effectLst>
                <a:latin typeface="楷体" panose="02010609060101010101" pitchFamily="1" charset="-122"/>
                <a:ea typeface="楷体" panose="02010609060101010101" pitchFamily="1" charset="-122"/>
                <a:sym typeface="宋体" panose="02010600030101010101" pitchFamily="2" charset="-122"/>
              </a:rPr>
              <a:t>甘愿“做教育的农人”</a:t>
            </a:r>
          </a:p>
        </p:txBody>
      </p:sp>
      <p:sp>
        <p:nvSpPr>
          <p:cNvPr id="108547" name="文本框 2">
            <a:extLst>
              <a:ext uri="{FF2B5EF4-FFF2-40B4-BE49-F238E27FC236}">
                <a16:creationId xmlns:a16="http://schemas.microsoft.com/office/drawing/2014/main" id="{84AE9C58-846A-4232-9DB1-1C7939E81626}"/>
              </a:ext>
            </a:extLst>
          </p:cNvPr>
          <p:cNvSpPr txBox="1"/>
          <p:nvPr/>
        </p:nvSpPr>
        <p:spPr>
          <a:xfrm>
            <a:off x="685800" y="1203325"/>
            <a:ext cx="6342063" cy="5213350"/>
          </a:xfrm>
          <a:prstGeom prst="rect">
            <a:avLst/>
          </a:prstGeom>
          <a:noFill/>
          <a:ln w="9525">
            <a:noFill/>
          </a:ln>
        </p:spPr>
        <p:txBody>
          <a:bodyPr>
            <a:spAutoFit/>
          </a:bodyPr>
          <a:lstStyle/>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缙云女，心气强，世纪元年来天杭。</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班主任，挑大梁，一马当先事事扛。</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大活动，小课堂，有声有色露锋芒。</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评先进，著文章，连上封面响当当。</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细微处，勤思量，有滋有味可收藏。</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寻常路，不寻常，剑走偏锋强中强。</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西湖地，天杭旁，愿做农人笔耕忙。</a:t>
            </a:r>
          </a:p>
          <a:p>
            <a:pPr eaLnBrk="1" hangingPunct="1">
              <a:lnSpc>
                <a:spcPct val="150000"/>
              </a:lnSpc>
              <a:buFont typeface="Arial" panose="020B0604020202020204" pitchFamily="34" charset="0"/>
              <a:buNone/>
              <a:defRPr/>
            </a:pPr>
            <a:r>
              <a:rPr lang="zh-CN" altLang="en-US" sz="2800" noProof="1">
                <a:effectLst>
                  <a:outerShdw blurRad="38100" dist="38100" dir="2700000">
                    <a:srgbClr val="FFFFFF"/>
                  </a:outerShdw>
                </a:effectLst>
                <a:latin typeface="楷体" panose="02010609060101010101" pitchFamily="1" charset="-122"/>
                <a:ea typeface="仿宋" panose="02010609060101010101" pitchFamily="1" charset="-122"/>
                <a:sym typeface="宋体" panose="02010600030101010101" pitchFamily="2" charset="-122"/>
              </a:rPr>
              <a:t>人生路，路漫长，感动杭城美名扬！</a:t>
            </a:r>
          </a:p>
        </p:txBody>
      </p:sp>
      <p:pic>
        <p:nvPicPr>
          <p:cNvPr id="89092" name="图片 2" descr="图片2">
            <a:extLst>
              <a:ext uri="{FF2B5EF4-FFF2-40B4-BE49-F238E27FC236}">
                <a16:creationId xmlns:a16="http://schemas.microsoft.com/office/drawing/2014/main" id="{1E08B9AC-CD58-4B54-A8E8-8424ADF6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9217025" y="361950"/>
            <a:ext cx="21590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文本框 108548">
            <a:extLst>
              <a:ext uri="{FF2B5EF4-FFF2-40B4-BE49-F238E27FC236}">
                <a16:creationId xmlns:a16="http://schemas.microsoft.com/office/drawing/2014/main" id="{D28E072F-1713-4A5A-A888-C715EC19BD0E}"/>
              </a:ext>
            </a:extLst>
          </p:cNvPr>
          <p:cNvSpPr txBox="1"/>
          <p:nvPr/>
        </p:nvSpPr>
        <p:spPr>
          <a:xfrm>
            <a:off x="7446963" y="2632075"/>
            <a:ext cx="3735387" cy="3382963"/>
          </a:xfrm>
          <a:prstGeom prst="rect">
            <a:avLst/>
          </a:prstGeom>
          <a:noFill/>
          <a:ln w="9525">
            <a:noFill/>
          </a:ln>
        </p:spPr>
        <p:txBody>
          <a:bodyPr>
            <a:spAutoFit/>
          </a:bodyPr>
          <a:lstStyle/>
          <a:p>
            <a:pPr eaLnBrk="1" hangingPunct="1">
              <a:lnSpc>
                <a:spcPct val="150000"/>
              </a:lnSpc>
              <a:buFont typeface="Arial" panose="020B0604020202020204" pitchFamily="34" charset="0"/>
              <a:buNone/>
              <a:defRPr/>
            </a:pPr>
            <a:r>
              <a:rPr lang="zh-CN" altLang="en-US" sz="3600" b="1" noProof="1">
                <a:solidFill>
                  <a:srgbClr val="009900"/>
                </a:solidFill>
                <a:effectLst>
                  <a:outerShdw blurRad="38100" dist="38100" dir="2700000">
                    <a:srgbClr val="000000"/>
                  </a:outerShdw>
                </a:effectLst>
                <a:latin typeface="楷体" panose="02010609060101010101" pitchFamily="1" charset="-122"/>
                <a:ea typeface="仿宋" panose="02010609060101010101" pitchFamily="1" charset="-122"/>
                <a:sym typeface="宋体" panose="02010600030101010101" pitchFamily="2" charset="-122"/>
              </a:rPr>
              <a:t>西子湖畔天杭边</a:t>
            </a:r>
          </a:p>
          <a:p>
            <a:pPr eaLnBrk="1" hangingPunct="1">
              <a:lnSpc>
                <a:spcPct val="150000"/>
              </a:lnSpc>
              <a:buFont typeface="Arial" panose="020B0604020202020204" pitchFamily="34" charset="0"/>
              <a:buNone/>
              <a:defRPr/>
            </a:pPr>
            <a:r>
              <a:rPr lang="zh-CN" altLang="en-US" sz="3600" b="1" noProof="1">
                <a:solidFill>
                  <a:srgbClr val="009900"/>
                </a:solidFill>
                <a:effectLst>
                  <a:outerShdw blurRad="38100" dist="38100" dir="2700000">
                    <a:srgbClr val="000000"/>
                  </a:outerShdw>
                </a:effectLst>
                <a:latin typeface="楷体" panose="02010609060101010101" pitchFamily="1" charset="-122"/>
                <a:ea typeface="仿宋" panose="02010609060101010101" pitchFamily="1" charset="-122"/>
                <a:sym typeface="宋体" panose="02010600030101010101" pitchFamily="2" charset="-122"/>
              </a:rPr>
              <a:t>邻家有女舞蹁跹</a:t>
            </a:r>
          </a:p>
          <a:p>
            <a:pPr eaLnBrk="1" hangingPunct="1">
              <a:lnSpc>
                <a:spcPct val="150000"/>
              </a:lnSpc>
              <a:buFont typeface="Arial" panose="020B0604020202020204" pitchFamily="34" charset="0"/>
              <a:buNone/>
              <a:defRPr/>
            </a:pPr>
            <a:r>
              <a:rPr lang="zh-CN" altLang="en-US" sz="3600" b="1" noProof="1">
                <a:solidFill>
                  <a:srgbClr val="009900"/>
                </a:solidFill>
                <a:effectLst>
                  <a:outerShdw blurRad="38100" dist="38100" dir="2700000">
                    <a:srgbClr val="000000"/>
                  </a:outerShdw>
                </a:effectLst>
                <a:latin typeface="楷体" panose="02010609060101010101" pitchFamily="1" charset="-122"/>
                <a:ea typeface="仿宋" panose="02010609060101010101" pitchFamily="1" charset="-122"/>
                <a:sym typeface="宋体" panose="02010600030101010101" pitchFamily="2" charset="-122"/>
              </a:rPr>
              <a:t>佳作一曲惊教坛</a:t>
            </a:r>
          </a:p>
          <a:p>
            <a:pPr eaLnBrk="1" hangingPunct="1">
              <a:lnSpc>
                <a:spcPct val="150000"/>
              </a:lnSpc>
              <a:buFont typeface="Arial" panose="020B0604020202020204" pitchFamily="34" charset="0"/>
              <a:buNone/>
              <a:defRPr/>
            </a:pPr>
            <a:r>
              <a:rPr lang="zh-CN" altLang="en-US" sz="3600" b="1" noProof="1">
                <a:solidFill>
                  <a:srgbClr val="009900"/>
                </a:solidFill>
                <a:effectLst>
                  <a:outerShdw blurRad="38100" dist="38100" dir="2700000">
                    <a:srgbClr val="000000"/>
                  </a:outerShdw>
                </a:effectLst>
                <a:latin typeface="楷体" panose="02010609060101010101" pitchFamily="1" charset="-122"/>
                <a:ea typeface="仿宋" panose="02010609060101010101" pitchFamily="1" charset="-122"/>
                <a:sym typeface="宋体" panose="02010600030101010101" pitchFamily="2" charset="-122"/>
              </a:rPr>
              <a:t>自比农人肯登攀</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矩形 5">
            <a:extLst>
              <a:ext uri="{FF2B5EF4-FFF2-40B4-BE49-F238E27FC236}">
                <a16:creationId xmlns:a16="http://schemas.microsoft.com/office/drawing/2014/main" id="{3A346AF3-0CDB-45E8-9E0F-4F76E6C9B162}"/>
              </a:ext>
            </a:extLst>
          </p:cNvPr>
          <p:cNvSpPr>
            <a:spLocks noChangeArrowheads="1"/>
          </p:cNvSpPr>
          <p:nvPr/>
        </p:nvSpPr>
        <p:spPr bwMode="auto">
          <a:xfrm>
            <a:off x="738188" y="1530350"/>
            <a:ext cx="10250487" cy="1014413"/>
          </a:xfrm>
          <a:prstGeom prst="rect">
            <a:avLst/>
          </a:prstGeom>
          <a:solidFill>
            <a:schemeClr val="bg1"/>
          </a:solidFill>
          <a:ln w="9525">
            <a:solidFill>
              <a:srgbClr val="7030A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b="1">
                <a:latin typeface="微软雅黑" panose="020B0503020204020204" pitchFamily="34" charset="-122"/>
                <a:ea typeface="隶书" panose="02010509060101010101" pitchFamily="49" charset="-122"/>
              </a:rPr>
              <a:t>李景华</a:t>
            </a:r>
            <a:r>
              <a:rPr lang="zh-CN" altLang="en-US" sz="2800" b="1">
                <a:latin typeface="微软雅黑" panose="020B0503020204020204" pitchFamily="34" charset="-122"/>
                <a:ea typeface="仿宋" panose="02010609060101010101" pitchFamily="49" charset="-122"/>
              </a:rPr>
              <a:t>：</a:t>
            </a:r>
            <a:r>
              <a:rPr lang="zh-CN" altLang="en-US" sz="4000" b="1">
                <a:solidFill>
                  <a:srgbClr val="00B050"/>
                </a:solidFill>
                <a:latin typeface="楷体" panose="02010609060101010101" pitchFamily="49" charset="-122"/>
                <a:ea typeface="楷体" panose="02010609060101010101" pitchFamily="49" charset="-122"/>
              </a:rPr>
              <a:t>一本杂志，美丽了我的人生</a:t>
            </a:r>
          </a:p>
        </p:txBody>
      </p:sp>
      <p:sp>
        <p:nvSpPr>
          <p:cNvPr id="90115" name="TextBox 6">
            <a:extLst>
              <a:ext uri="{FF2B5EF4-FFF2-40B4-BE49-F238E27FC236}">
                <a16:creationId xmlns:a16="http://schemas.microsoft.com/office/drawing/2014/main" id="{EFA4DB59-A9FE-431D-BF7D-87A3C793B569}"/>
              </a:ext>
            </a:extLst>
          </p:cNvPr>
          <p:cNvSpPr txBox="1">
            <a:spLocks noChangeArrowheads="1"/>
          </p:cNvSpPr>
          <p:nvPr/>
        </p:nvSpPr>
        <p:spPr bwMode="auto">
          <a:xfrm>
            <a:off x="1225550" y="3324225"/>
            <a:ext cx="10280650" cy="2570163"/>
          </a:xfrm>
          <a:prstGeom prst="rect">
            <a:avLst/>
          </a:prstGeom>
          <a:solidFill>
            <a:schemeClr val="bg1"/>
          </a:solidFill>
          <a:ln w="9525">
            <a:solidFill>
              <a:srgbClr val="00B0F0"/>
            </a:solidFill>
            <a:miter lim="800000"/>
            <a:headEnd/>
            <a:tailEnd/>
          </a:ln>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楷体" panose="02010609060101010101" pitchFamily="49" charset="-122"/>
              </a:rPr>
              <a:t>一次邂逅，“一见心相许”</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楷体" panose="02010609060101010101" pitchFamily="49" charset="-122"/>
              </a:rPr>
              <a:t>一稿刊用，“一鸣从此始”</a:t>
            </a:r>
          </a:p>
          <a:p>
            <a:pPr algn="ctr" eaLnBrk="1" fontAlgn="base" latinLnBrk="0" hangingPunct="1">
              <a:lnSpc>
                <a:spcPct val="150000"/>
              </a:lnSpc>
              <a:spcBef>
                <a:spcPct val="0"/>
              </a:spcBef>
              <a:buFont typeface="Arial" panose="020B0604020202020204" pitchFamily="34" charset="0"/>
              <a:buNone/>
            </a:pPr>
            <a:r>
              <a:rPr lang="zh-CN" altLang="en-US" sz="3600" b="1">
                <a:solidFill>
                  <a:schemeClr val="hlink"/>
                </a:solidFill>
                <a:latin typeface="楷体" panose="02010609060101010101" pitchFamily="49" charset="-122"/>
                <a:ea typeface="楷体" panose="02010609060101010101" pitchFamily="49" charset="-122"/>
              </a:rPr>
              <a:t>一路跋涉，“一片杏花香”</a:t>
            </a:r>
          </a:p>
        </p:txBody>
      </p:sp>
      <p:sp>
        <p:nvSpPr>
          <p:cNvPr id="90116" name="文本框 137223">
            <a:extLst>
              <a:ext uri="{FF2B5EF4-FFF2-40B4-BE49-F238E27FC236}">
                <a16:creationId xmlns:a16="http://schemas.microsoft.com/office/drawing/2014/main" id="{B72D0F1C-E437-419A-A4FC-A253CFE3FEA9}"/>
              </a:ext>
            </a:extLst>
          </p:cNvPr>
          <p:cNvSpPr txBox="1">
            <a:spLocks noChangeArrowheads="1"/>
          </p:cNvSpPr>
          <p:nvPr/>
        </p:nvSpPr>
        <p:spPr bwMode="auto">
          <a:xfrm>
            <a:off x="476250" y="476250"/>
            <a:ext cx="106330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en-US" altLang="zh-CN" b="1">
                <a:solidFill>
                  <a:srgbClr val="FF0000"/>
                </a:solidFill>
                <a:latin typeface="仿宋" panose="02010609060101010101" pitchFamily="49" charset="-122"/>
                <a:ea typeface="仿宋" panose="02010609060101010101" pitchFamily="49" charset="-122"/>
              </a:rPr>
              <a:t>◎</a:t>
            </a:r>
            <a:r>
              <a:rPr lang="zh-CN" altLang="en-US" b="1">
                <a:solidFill>
                  <a:srgbClr val="FF0000"/>
                </a:solidFill>
                <a:latin typeface="仿宋" panose="02010609060101010101" pitchFamily="49" charset="-122"/>
                <a:ea typeface="仿宋" panose="02010609060101010101" pitchFamily="49" charset="-122"/>
              </a:rPr>
              <a:t>创刊</a:t>
            </a:r>
            <a:r>
              <a:rPr lang="en-US" altLang="zh-CN" b="1">
                <a:solidFill>
                  <a:srgbClr val="FF0000"/>
                </a:solidFill>
                <a:latin typeface="仿宋" panose="02010609060101010101" pitchFamily="49" charset="-122"/>
                <a:ea typeface="仿宋" panose="02010609060101010101" pitchFamily="49" charset="-122"/>
              </a:rPr>
              <a:t>50</a:t>
            </a:r>
            <a:r>
              <a:rPr lang="zh-CN" altLang="en-US" b="1">
                <a:solidFill>
                  <a:srgbClr val="FF0000"/>
                </a:solidFill>
                <a:latin typeface="仿宋" panose="02010609060101010101" pitchFamily="49" charset="-122"/>
                <a:ea typeface="仿宋" panose="02010609060101010101" pitchFamily="49" charset="-122"/>
              </a:rPr>
              <a:t>周年优秀作者</a:t>
            </a:r>
            <a:r>
              <a:rPr lang="en-US" altLang="zh-CN" b="1">
                <a:solidFill>
                  <a:srgbClr val="FF0000"/>
                </a:solidFill>
                <a:latin typeface="仿宋" panose="02010609060101010101" pitchFamily="49" charset="-122"/>
                <a:ea typeface="仿宋" panose="02010609060101010101" pitchFamily="49" charset="-122"/>
              </a:rPr>
              <a:t>·</a:t>
            </a:r>
            <a:r>
              <a:rPr lang="zh-CN" altLang="en-US" b="1">
                <a:solidFill>
                  <a:srgbClr val="FF0000"/>
                </a:solidFill>
                <a:latin typeface="仿宋" panose="02010609060101010101" pitchFamily="49" charset="-122"/>
                <a:ea typeface="仿宋" panose="02010609060101010101" pitchFamily="49" charset="-122"/>
              </a:rPr>
              <a:t>我与期刊共成长系列（</a:t>
            </a:r>
            <a:r>
              <a:rPr lang="en-US" altLang="zh-CN" b="1">
                <a:solidFill>
                  <a:srgbClr val="FF0000"/>
                </a:solidFill>
                <a:latin typeface="仿宋" panose="02010609060101010101" pitchFamily="49" charset="-122"/>
                <a:ea typeface="仿宋" panose="02010609060101010101" pitchFamily="49" charset="-122"/>
              </a:rPr>
              <a:t>2</a:t>
            </a:r>
            <a:r>
              <a:rPr lang="zh-CN" altLang="en-US" b="1">
                <a:solidFill>
                  <a:srgbClr val="FF0000"/>
                </a:solidFill>
                <a:latin typeface="仿宋" panose="02010609060101010101" pitchFamily="49" charset="-122"/>
                <a:ea typeface="仿宋" panose="02010609060101010101" pitchFamily="49" charset="-122"/>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3">
            <a:extLst>
              <a:ext uri="{FF2B5EF4-FFF2-40B4-BE49-F238E27FC236}">
                <a16:creationId xmlns:a16="http://schemas.microsoft.com/office/drawing/2014/main" id="{FFD20C64-0D62-41ED-86DE-3837E633A34B}"/>
              </a:ext>
            </a:extLst>
          </p:cNvPr>
          <p:cNvSpPr txBox="1">
            <a:spLocks noChangeArrowheads="1"/>
          </p:cNvSpPr>
          <p:nvPr/>
        </p:nvSpPr>
        <p:spPr bwMode="auto">
          <a:xfrm>
            <a:off x="568325" y="127000"/>
            <a:ext cx="61118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0070C0"/>
                </a:solidFill>
                <a:latin typeface="楷体" panose="02010609060101010101" pitchFamily="49" charset="-122"/>
                <a:ea typeface="楷体" panose="02010609060101010101" pitchFamily="49" charset="-122"/>
              </a:rPr>
              <a:t>·字词句、标点符号·</a:t>
            </a:r>
          </a:p>
        </p:txBody>
      </p:sp>
      <p:sp>
        <p:nvSpPr>
          <p:cNvPr id="19459" name="文本框 2">
            <a:extLst>
              <a:ext uri="{FF2B5EF4-FFF2-40B4-BE49-F238E27FC236}">
                <a16:creationId xmlns:a16="http://schemas.microsoft.com/office/drawing/2014/main" id="{B042F54D-9F87-4A33-B2B6-BBFE7575F72A}"/>
              </a:ext>
            </a:extLst>
          </p:cNvPr>
          <p:cNvSpPr txBox="1">
            <a:spLocks noChangeArrowheads="1"/>
          </p:cNvSpPr>
          <p:nvPr/>
        </p:nvSpPr>
        <p:spPr bwMode="auto">
          <a:xfrm>
            <a:off x="796925" y="1235075"/>
            <a:ext cx="10668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50000"/>
              </a:spcBef>
              <a:buFont typeface="Wingdings" panose="05000000000000000000" pitchFamily="2" charset="2"/>
              <a:buNone/>
            </a:pPr>
            <a:r>
              <a:rPr lang="zh-CN" altLang="en-US" sz="2400" b="1">
                <a:latin typeface="宋体" panose="02010600030101010101" pitchFamily="2" charset="-122"/>
                <a:ea typeface="宋体" panose="02010600030101010101" pitchFamily="2" charset="-122"/>
              </a:rPr>
              <a:t>◎</a:t>
            </a:r>
            <a:r>
              <a:rPr lang="zh-CN" altLang="en-US" sz="2400" b="1">
                <a:latin typeface="楷体" panose="02010609060101010101" pitchFamily="49" charset="-122"/>
                <a:ea typeface="楷体" panose="02010609060101010101" pitchFamily="49" charset="-122"/>
              </a:rPr>
              <a:t>致力于提高高校师生参与大中小思政课一体化建设的能力</a:t>
            </a:r>
          </a:p>
          <a:p>
            <a:pPr eaLnBrk="1" fontAlgn="base" latinLnBrk="0" hangingPunct="1">
              <a:lnSpc>
                <a:spcPct val="100000"/>
              </a:lnSpc>
              <a:spcBef>
                <a:spcPct val="50000"/>
              </a:spcBef>
              <a:buFont typeface="Wingdings" panose="05000000000000000000" pitchFamily="2" charset="2"/>
              <a:buNone/>
            </a:pPr>
            <a:r>
              <a:rPr lang="en-US" altLang="zh-CN" sz="2400" b="1">
                <a:ea typeface="楷体" panose="02010609060101010101" pitchFamily="49" charset="-122"/>
              </a:rPr>
              <a:t>           </a:t>
            </a:r>
            <a:r>
              <a:rPr lang="zh-CN" altLang="en-US" sz="2400" b="1">
                <a:ea typeface="楷体" panose="02010609060101010101" pitchFamily="49" charset="-122"/>
              </a:rPr>
              <a:t>→→</a:t>
            </a:r>
            <a:r>
              <a:rPr lang="en-US" altLang="zh-CN" sz="2400" b="1">
                <a:ea typeface="楷体" panose="02010609060101010101" pitchFamily="49" charset="-122"/>
              </a:rPr>
              <a:t> </a:t>
            </a:r>
            <a:r>
              <a:rPr lang="zh-CN" altLang="en-US" sz="2400" b="1">
                <a:ea typeface="楷体" panose="02010609060101010101" pitchFamily="49" charset="-122"/>
              </a:rPr>
              <a:t>致力于</a:t>
            </a:r>
            <a:r>
              <a:rPr lang="zh-CN" altLang="en-US" b="1">
                <a:solidFill>
                  <a:srgbClr val="FF0000"/>
                </a:solidFill>
                <a:ea typeface="楷体" panose="02010609060101010101" pitchFamily="49" charset="-122"/>
              </a:rPr>
              <a:t>提升</a:t>
            </a:r>
            <a:r>
              <a:rPr lang="zh-CN" altLang="en-US" sz="2400" b="1">
                <a:latin typeface="楷体" panose="02010609060101010101" pitchFamily="49" charset="-122"/>
                <a:ea typeface="楷体" panose="02010609060101010101" pitchFamily="49" charset="-122"/>
              </a:rPr>
              <a:t>高校师生参与</a:t>
            </a:r>
            <a:r>
              <a:rPr lang="zh-CN" altLang="en-US" sz="2400" b="1">
                <a:ea typeface="楷体" panose="02010609060101010101" pitchFamily="49" charset="-122"/>
              </a:rPr>
              <a:t>大中小</a:t>
            </a:r>
            <a:r>
              <a:rPr lang="zh-CN" altLang="en-US" b="1">
                <a:solidFill>
                  <a:srgbClr val="FF0000"/>
                </a:solidFill>
                <a:ea typeface="楷体" panose="02010609060101010101" pitchFamily="49" charset="-122"/>
              </a:rPr>
              <a:t>学</a:t>
            </a:r>
            <a:r>
              <a:rPr lang="zh-CN" altLang="en-US" sz="2400" b="1">
                <a:ea typeface="楷体" panose="02010609060101010101" pitchFamily="49" charset="-122"/>
              </a:rPr>
              <a:t>思政课一体化</a:t>
            </a:r>
            <a:r>
              <a:rPr lang="zh-CN" altLang="en-US" sz="2400" b="1">
                <a:latin typeface="楷体" panose="02010609060101010101" pitchFamily="49" charset="-122"/>
                <a:ea typeface="楷体" panose="02010609060101010101" pitchFamily="49" charset="-122"/>
              </a:rPr>
              <a:t>建设的能力</a:t>
            </a:r>
            <a:endParaRPr lang="zh-CN" altLang="en-US" sz="2400" b="1">
              <a:ea typeface="楷体" panose="02010609060101010101" pitchFamily="49" charset="-122"/>
            </a:endParaRPr>
          </a:p>
          <a:p>
            <a:pPr eaLnBrk="1" fontAlgn="base" latinLnBrk="0" hangingPunct="1">
              <a:lnSpc>
                <a:spcPct val="100000"/>
              </a:lnSpc>
              <a:spcBef>
                <a:spcPct val="50000"/>
              </a:spcBef>
              <a:buFont typeface="Wingdings" panose="05000000000000000000" pitchFamily="2" charset="2"/>
              <a:buNone/>
            </a:pPr>
            <a:r>
              <a:rPr lang="en-US" alt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八个统一</a:t>
            </a:r>
            <a:r>
              <a:rPr lang="en-US" altLang="zh-CN" sz="2400" b="1">
                <a:latin typeface="楷体" panose="02010609060101010101" pitchFamily="49" charset="-122"/>
                <a:ea typeface="楷体" panose="02010609060101010101" pitchFamily="49" charset="-122"/>
              </a:rPr>
              <a:t>”</a:t>
            </a:r>
            <a:r>
              <a:rPr lang="zh-CN" altLang="en-US" sz="2400" b="1">
                <a:ea typeface="楷体" panose="02010609060101010101" pitchFamily="49" charset="-122"/>
              </a:rPr>
              <a:t>→→</a:t>
            </a:r>
            <a:r>
              <a:rPr lang="en-US" altLang="zh-CN" sz="2400" b="1">
                <a:latin typeface="楷体" panose="02010609060101010101" pitchFamily="49" charset="-122"/>
                <a:ea typeface="楷体" panose="02010609060101010101" pitchFamily="49" charset="-122"/>
              </a:rPr>
              <a:t>“</a:t>
            </a:r>
            <a:r>
              <a:rPr lang="zh-CN" altLang="en-US" sz="2400" b="1">
                <a:latin typeface="楷体" panose="02010609060101010101" pitchFamily="49" charset="-122"/>
                <a:ea typeface="楷体" panose="02010609060101010101" pitchFamily="49" charset="-122"/>
              </a:rPr>
              <a:t>八个</a:t>
            </a:r>
            <a:r>
              <a:rPr lang="zh-CN" altLang="en-US" sz="2800" b="1">
                <a:solidFill>
                  <a:srgbClr val="FF0000"/>
                </a:solidFill>
                <a:latin typeface="楷体" panose="02010609060101010101" pitchFamily="49" charset="-122"/>
                <a:ea typeface="楷体" panose="02010609060101010101" pitchFamily="49" charset="-122"/>
              </a:rPr>
              <a:t>相</a:t>
            </a:r>
            <a:r>
              <a:rPr lang="zh-CN" altLang="en-US" sz="2400" b="1">
                <a:latin typeface="楷体" panose="02010609060101010101" pitchFamily="49" charset="-122"/>
                <a:ea typeface="楷体" panose="02010609060101010101" pitchFamily="49" charset="-122"/>
              </a:rPr>
              <a:t>统一</a:t>
            </a:r>
            <a:r>
              <a:rPr lang="en-US" altLang="zh-CN" sz="2400" b="1">
                <a:latin typeface="楷体" panose="02010609060101010101" pitchFamily="49" charset="-122"/>
                <a:ea typeface="楷体" panose="02010609060101010101" pitchFamily="49" charset="-122"/>
              </a:rPr>
              <a:t>”</a:t>
            </a:r>
            <a:endParaRPr lang="zh-CN" altLang="en-US" sz="2400" b="1">
              <a:latin typeface="楷体" panose="02010609060101010101" pitchFamily="49" charset="-122"/>
              <a:ea typeface="楷体" panose="02010609060101010101" pitchFamily="49" charset="-122"/>
            </a:endParaRPr>
          </a:p>
          <a:p>
            <a:pPr eaLnBrk="1" fontAlgn="base" latinLnBrk="0" hangingPunct="1">
              <a:lnSpc>
                <a:spcPct val="100000"/>
              </a:lnSpc>
              <a:spcBef>
                <a:spcPct val="50000"/>
              </a:spcBef>
              <a:buFont typeface="Wingdings" panose="05000000000000000000" pitchFamily="2" charset="2"/>
              <a:buNone/>
            </a:pPr>
            <a:r>
              <a:rPr lang="zh-CN" altLang="en-US" sz="2400" b="1">
                <a:latin typeface="楷体" panose="02010609060101010101" pitchFamily="49" charset="-122"/>
                <a:ea typeface="楷体" panose="02010609060101010101" pitchFamily="49" charset="-122"/>
              </a:rPr>
              <a:t>◎发展到底发展经济还是发展政治、文化？</a:t>
            </a:r>
          </a:p>
          <a:p>
            <a:pPr eaLnBrk="1" fontAlgn="base" latinLnBrk="0" hangingPunct="1">
              <a:lnSpc>
                <a:spcPct val="100000"/>
              </a:lnSpc>
              <a:spcBef>
                <a:spcPct val="50000"/>
              </a:spcBef>
              <a:buFont typeface="Wingdings" panose="05000000000000000000" pitchFamily="2" charset="2"/>
              <a:buNone/>
            </a:pPr>
            <a:r>
              <a:rPr lang="en-US" altLang="zh-CN" sz="2400" b="1">
                <a:ea typeface="楷体" panose="02010609060101010101" pitchFamily="49" charset="-122"/>
              </a:rPr>
              <a:t>    </a:t>
            </a:r>
            <a:r>
              <a:rPr lang="en-US" altLang="zh-CN" sz="2800" b="1">
                <a:ea typeface="楷体" panose="02010609060101010101" pitchFamily="49" charset="-122"/>
              </a:rPr>
              <a:t>      </a:t>
            </a:r>
            <a:r>
              <a:rPr lang="zh-CN" altLang="en-US" sz="2800" b="1">
                <a:ea typeface="楷体" panose="02010609060101010101" pitchFamily="49" charset="-122"/>
              </a:rPr>
              <a:t>→→</a:t>
            </a:r>
            <a:r>
              <a:rPr lang="zh-CN" altLang="en-US" sz="2800" b="1">
                <a:latin typeface="楷体" panose="02010609060101010101" pitchFamily="49" charset="-122"/>
                <a:ea typeface="楷体" panose="02010609060101010101" pitchFamily="49" charset="-122"/>
              </a:rPr>
              <a:t>发展到底</a:t>
            </a:r>
            <a:r>
              <a:rPr lang="zh-CN" altLang="en-US" b="1">
                <a:solidFill>
                  <a:srgbClr val="FF0000"/>
                </a:solidFill>
                <a:latin typeface="楷体" panose="02010609060101010101" pitchFamily="49" charset="-122"/>
                <a:ea typeface="楷体" panose="02010609060101010101" pitchFamily="49" charset="-122"/>
              </a:rPr>
              <a:t>是</a:t>
            </a:r>
            <a:r>
              <a:rPr lang="zh-CN" altLang="en-US" sz="2800" b="1">
                <a:latin typeface="楷体" panose="02010609060101010101" pitchFamily="49" charset="-122"/>
                <a:ea typeface="楷体" panose="02010609060101010101" pitchFamily="49" charset="-122"/>
              </a:rPr>
              <a:t>发展经济还是发展政治、文化？</a:t>
            </a:r>
          </a:p>
          <a:p>
            <a:pPr eaLnBrk="1" fontAlgn="base" latinLnBrk="0" hangingPunct="1">
              <a:lnSpc>
                <a:spcPct val="100000"/>
              </a:lnSpc>
              <a:spcBef>
                <a:spcPct val="50000"/>
              </a:spcBef>
              <a:buFont typeface="Wingdings" panose="05000000000000000000" pitchFamily="2" charset="2"/>
              <a:buNone/>
            </a:pPr>
            <a:r>
              <a:rPr lang="zh-CN" altLang="en-US" sz="2400" b="1">
                <a:latin typeface="楷体" panose="02010609060101010101" pitchFamily="49" charset="-122"/>
                <a:ea typeface="楷体" panose="02010609060101010101" pitchFamily="49" charset="-122"/>
              </a:rPr>
              <a:t>◎第九届社科院马哲论坛</a:t>
            </a:r>
            <a:r>
              <a:rPr lang="en-US" altLang="zh-CN" sz="2400" b="1">
                <a:ea typeface="楷体" panose="02010609060101010101" pitchFamily="49" charset="-122"/>
              </a:rPr>
              <a:t> </a:t>
            </a:r>
            <a:r>
              <a:rPr lang="zh-CN" altLang="en-US" sz="2400" b="1">
                <a:ea typeface="楷体" panose="02010609060101010101" pitchFamily="49" charset="-122"/>
              </a:rPr>
              <a:t>→→</a:t>
            </a:r>
            <a:r>
              <a:rPr lang="en-US" altLang="zh-CN" sz="2400" b="1">
                <a:ea typeface="楷体" panose="02010609060101010101" pitchFamily="49" charset="-122"/>
              </a:rPr>
              <a:t> </a:t>
            </a:r>
            <a:r>
              <a:rPr lang="zh-CN" altLang="en-US" sz="2400" b="1">
                <a:latin typeface="楷体" panose="02010609060101010101" pitchFamily="49" charset="-122"/>
                <a:ea typeface="楷体" panose="02010609060101010101" pitchFamily="49" charset="-122"/>
              </a:rPr>
              <a:t>第九届</a:t>
            </a:r>
            <a:r>
              <a:rPr lang="zh-CN" altLang="en-US" sz="2800" b="1">
                <a:solidFill>
                  <a:srgbClr val="FF0000"/>
                </a:solidFill>
                <a:latin typeface="楷体" panose="02010609060101010101" pitchFamily="49" charset="-122"/>
                <a:ea typeface="楷体" panose="02010609060101010101" pitchFamily="49" charset="-122"/>
              </a:rPr>
              <a:t>社会科学院马克思主义哲学</a:t>
            </a:r>
            <a:r>
              <a:rPr lang="zh-CN" altLang="en-US" sz="2400" b="1">
                <a:latin typeface="楷体" panose="02010609060101010101" pitchFamily="49" charset="-122"/>
                <a:ea typeface="楷体" panose="02010609060101010101" pitchFamily="49" charset="-122"/>
              </a:rPr>
              <a:t>论坛</a:t>
            </a:r>
          </a:p>
          <a:p>
            <a:pPr eaLnBrk="1" fontAlgn="base" latinLnBrk="0" hangingPunct="1">
              <a:lnSpc>
                <a:spcPct val="100000"/>
              </a:lnSpc>
              <a:spcBef>
                <a:spcPct val="50000"/>
              </a:spcBef>
              <a:buFont typeface="Wingdings" panose="05000000000000000000" pitchFamily="2" charset="2"/>
              <a:buNone/>
            </a:pPr>
            <a:r>
              <a:rPr lang="zh-CN" altLang="en-US" sz="2400" b="1">
                <a:latin typeface="楷体" panose="02010609060101010101" pitchFamily="49" charset="-122"/>
                <a:ea typeface="楷体" panose="02010609060101010101" pitchFamily="49" charset="-122"/>
              </a:rPr>
              <a:t>◎他们对这一理论的认同，程度是衡量该……</a:t>
            </a:r>
          </a:p>
          <a:p>
            <a:pPr eaLnBrk="1" fontAlgn="base" latinLnBrk="0" hangingPunct="1">
              <a:lnSpc>
                <a:spcPct val="100000"/>
              </a:lnSpc>
              <a:spcBef>
                <a:spcPct val="50000"/>
              </a:spcBef>
              <a:buFont typeface="Wingdings" panose="05000000000000000000" pitchFamily="2" charset="2"/>
              <a:buNone/>
            </a:pPr>
            <a:r>
              <a:rPr lang="en-US" altLang="zh-CN" sz="2400" b="1">
                <a:latin typeface="楷体" panose="02010609060101010101" pitchFamily="49" charset="-122"/>
                <a:ea typeface="楷体" panose="02010609060101010101" pitchFamily="49" charset="-122"/>
              </a:rPr>
              <a:t>      </a:t>
            </a:r>
            <a:r>
              <a:rPr lang="zh-CN" altLang="en-US" sz="2400" b="1">
                <a:ea typeface="楷体" panose="02010609060101010101" pitchFamily="49" charset="-122"/>
              </a:rPr>
              <a:t>→→他们对这一理论的认同</a:t>
            </a:r>
            <a:r>
              <a:rPr lang="zh-CN" altLang="en-US" sz="3600" b="1">
                <a:solidFill>
                  <a:srgbClr val="FF0000"/>
                </a:solidFill>
                <a:ea typeface="楷体" panose="02010609060101010101" pitchFamily="49" charset="-122"/>
              </a:rPr>
              <a:t>程度，是</a:t>
            </a:r>
            <a:r>
              <a:rPr lang="zh-CN" altLang="en-US" sz="2400" b="1">
                <a:ea typeface="楷体" panose="02010609060101010101" pitchFamily="49" charset="-122"/>
              </a:rPr>
              <a:t>衡量该……</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4">
            <a:extLst>
              <a:ext uri="{FF2B5EF4-FFF2-40B4-BE49-F238E27FC236}">
                <a16:creationId xmlns:a16="http://schemas.microsoft.com/office/drawing/2014/main" id="{F0B8C610-C7A2-4A14-A6B4-73053FAF9CB2}"/>
              </a:ext>
            </a:extLst>
          </p:cNvPr>
          <p:cNvSpPr txBox="1">
            <a:spLocks noChangeArrowheads="1"/>
          </p:cNvSpPr>
          <p:nvPr/>
        </p:nvSpPr>
        <p:spPr bwMode="auto">
          <a:xfrm>
            <a:off x="831850" y="317500"/>
            <a:ext cx="5678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4400" b="1">
                <a:solidFill>
                  <a:srgbClr val="FF0000"/>
                </a:solidFill>
                <a:latin typeface="楷体" panose="02010609060101010101" pitchFamily="49" charset="-122"/>
                <a:ea typeface="楷体" panose="02010609060101010101" pitchFamily="49" charset="-122"/>
              </a:rPr>
              <a:t>10.</a:t>
            </a:r>
            <a:r>
              <a:rPr lang="zh-CN" altLang="en-US" sz="4400" b="1">
                <a:solidFill>
                  <a:srgbClr val="FF0000"/>
                </a:solidFill>
                <a:latin typeface="楷体" panose="02010609060101010101" pitchFamily="49" charset="-122"/>
                <a:ea typeface="楷体" panose="02010609060101010101" pitchFamily="49" charset="-122"/>
              </a:rPr>
              <a:t>文献要贴切</a:t>
            </a:r>
          </a:p>
        </p:txBody>
      </p:sp>
      <p:sp>
        <p:nvSpPr>
          <p:cNvPr id="91139" name="文本框 1">
            <a:extLst>
              <a:ext uri="{FF2B5EF4-FFF2-40B4-BE49-F238E27FC236}">
                <a16:creationId xmlns:a16="http://schemas.microsoft.com/office/drawing/2014/main" id="{06A38490-7519-4CF3-ABF5-8D4B6C5E1BE9}"/>
              </a:ext>
            </a:extLst>
          </p:cNvPr>
          <p:cNvSpPr txBox="1">
            <a:spLocks noChangeArrowheads="1"/>
          </p:cNvSpPr>
          <p:nvPr/>
        </p:nvSpPr>
        <p:spPr bwMode="auto">
          <a:xfrm>
            <a:off x="831850" y="1519238"/>
            <a:ext cx="107108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2800">
                <a:ea typeface="黑体" panose="02010609060101010101" pitchFamily="49" charset="-122"/>
              </a:rPr>
              <a:t>参考文献：</a:t>
            </a:r>
          </a:p>
          <a:p>
            <a:pPr eaLnBrk="1" fontAlgn="base" latinLnBrk="0" hangingPunct="1">
              <a:lnSpc>
                <a:spcPct val="150000"/>
              </a:lnSpc>
              <a:spcBef>
                <a:spcPct val="0"/>
              </a:spcBef>
              <a:buFont typeface="Arial" panose="020B0604020202020204" pitchFamily="34" charset="0"/>
              <a:buNone/>
            </a:pPr>
            <a:r>
              <a:rPr lang="en-US" altLang="zh-CN" sz="2800">
                <a:latin typeface="楷体" panose="02010609060101010101" pitchFamily="49" charset="-122"/>
                <a:ea typeface="楷体" panose="02010609060101010101" pitchFamily="49" charset="-122"/>
              </a:rPr>
              <a:t>[1]</a:t>
            </a:r>
            <a:r>
              <a:rPr lang="zh-CN" altLang="en-US" sz="2800">
                <a:latin typeface="楷体" panose="02010609060101010101" pitchFamily="49" charset="-122"/>
                <a:ea typeface="楷体" panose="02010609060101010101" pitchFamily="49" charset="-122"/>
              </a:rPr>
              <a:t>刘岩</a:t>
            </a:r>
            <a:r>
              <a:rPr lang="en-US" altLang="zh-CN" sz="2800">
                <a:latin typeface="楷体" panose="02010609060101010101" pitchFamily="49" charset="-122"/>
                <a:ea typeface="楷体" panose="02010609060101010101" pitchFamily="49" charset="-122"/>
              </a:rPr>
              <a:t>.</a:t>
            </a:r>
            <a:r>
              <a:rPr lang="zh-CN" altLang="en-US" sz="2800">
                <a:latin typeface="楷体" panose="02010609060101010101" pitchFamily="49" charset="-122"/>
                <a:ea typeface="楷体" panose="02010609060101010101" pitchFamily="49" charset="-122"/>
              </a:rPr>
              <a:t>文化生活教学中的德育渗透</a:t>
            </a:r>
            <a:r>
              <a:rPr lang="en-US" altLang="zh-CN" sz="2800">
                <a:solidFill>
                  <a:schemeClr val="bg2"/>
                </a:solidFill>
                <a:latin typeface="楷体" panose="02010609060101010101" pitchFamily="49" charset="-122"/>
                <a:ea typeface="楷体" panose="02010609060101010101" pitchFamily="49" charset="-122"/>
              </a:rPr>
              <a:t>[J].</a:t>
            </a:r>
            <a:r>
              <a:rPr lang="zh-CN" altLang="en-US" sz="2800">
                <a:latin typeface="楷体" panose="02010609060101010101" pitchFamily="49" charset="-122"/>
                <a:ea typeface="楷体" panose="02010609060101010101" pitchFamily="49" charset="-122"/>
              </a:rPr>
              <a:t>中学政治教学参考，</a:t>
            </a:r>
          </a:p>
          <a:p>
            <a:pPr eaLnBrk="1" fontAlgn="base" latinLnBrk="0" hangingPunct="1">
              <a:lnSpc>
                <a:spcPct val="150000"/>
              </a:lnSpc>
              <a:spcBef>
                <a:spcPct val="0"/>
              </a:spcBef>
              <a:buFont typeface="Arial" panose="020B0604020202020204" pitchFamily="34" charset="0"/>
              <a:buNone/>
            </a:pPr>
            <a:r>
              <a:rPr lang="zh-CN" altLang="en-US" sz="2800">
                <a:latin typeface="楷体" panose="02010609060101010101" pitchFamily="49" charset="-122"/>
                <a:ea typeface="楷体" panose="02010609060101010101" pitchFamily="49" charset="-122"/>
              </a:rPr>
              <a:t> </a:t>
            </a:r>
            <a:r>
              <a:rPr lang="en-US" altLang="zh-CN" sz="2800">
                <a:latin typeface="楷体" panose="02010609060101010101" pitchFamily="49" charset="-122"/>
                <a:ea typeface="楷体" panose="02010609060101010101" pitchFamily="49" charset="-122"/>
              </a:rPr>
              <a:t>   2012</a:t>
            </a:r>
            <a:r>
              <a:rPr lang="zh-CN" altLang="en-US" sz="2800">
                <a:latin typeface="楷体" panose="02010609060101010101" pitchFamily="49" charset="-122"/>
                <a:ea typeface="楷体" panose="02010609060101010101" pitchFamily="49" charset="-122"/>
              </a:rPr>
              <a:t>（</a:t>
            </a:r>
            <a:r>
              <a:rPr lang="en-US" altLang="zh-CN" sz="2800">
                <a:latin typeface="楷体" panose="02010609060101010101" pitchFamily="49" charset="-122"/>
                <a:ea typeface="楷体" panose="02010609060101010101" pitchFamily="49" charset="-122"/>
              </a:rPr>
              <a:t>3</a:t>
            </a:r>
            <a:r>
              <a:rPr lang="zh-CN" altLang="en-US" sz="2800">
                <a:latin typeface="楷体" panose="02010609060101010101" pitchFamily="49" charset="-122"/>
                <a:ea typeface="楷体" panose="02010609060101010101" pitchFamily="49" charset="-122"/>
              </a:rPr>
              <a:t>）：</a:t>
            </a:r>
            <a:r>
              <a:rPr lang="en-US" altLang="zh-CN" sz="2800">
                <a:latin typeface="楷体" panose="02010609060101010101" pitchFamily="49" charset="-122"/>
                <a:ea typeface="楷体" panose="02010609060101010101" pitchFamily="49" charset="-122"/>
              </a:rPr>
              <a:t>62-63. </a:t>
            </a:r>
          </a:p>
          <a:p>
            <a:pPr eaLnBrk="1" fontAlgn="base" latinLnBrk="0" hangingPunct="1">
              <a:lnSpc>
                <a:spcPct val="150000"/>
              </a:lnSpc>
              <a:spcBef>
                <a:spcPct val="0"/>
              </a:spcBef>
              <a:buFont typeface="Arial" panose="020B0604020202020204" pitchFamily="34" charset="0"/>
              <a:buNone/>
            </a:pPr>
            <a:r>
              <a:rPr lang="en-US" altLang="zh-CN" sz="2800">
                <a:latin typeface="楷体" panose="02010609060101010101" pitchFamily="49" charset="-122"/>
                <a:ea typeface="楷体" panose="02010609060101010101" pitchFamily="49" charset="-122"/>
              </a:rPr>
              <a:t>[2]</a:t>
            </a:r>
            <a:r>
              <a:rPr lang="zh-CN" altLang="en-US" sz="2800">
                <a:latin typeface="楷体" panose="02010609060101010101" pitchFamily="49" charset="-122"/>
                <a:ea typeface="楷体" panose="02010609060101010101" pitchFamily="49" charset="-122"/>
              </a:rPr>
              <a:t>中华人民共和国教育部.普通高中思想政治课程标准（2017年版 </a:t>
            </a:r>
          </a:p>
          <a:p>
            <a:pPr eaLnBrk="1" fontAlgn="base" latinLnBrk="0" hangingPunct="1">
              <a:lnSpc>
                <a:spcPct val="150000"/>
              </a:lnSpc>
              <a:spcBef>
                <a:spcPct val="0"/>
              </a:spcBef>
              <a:buFont typeface="Arial" panose="020B0604020202020204" pitchFamily="34" charset="0"/>
              <a:buNone/>
            </a:pPr>
            <a:r>
              <a:rPr lang="zh-CN" altLang="en-US" sz="2800">
                <a:latin typeface="楷体" panose="02010609060101010101" pitchFamily="49" charset="-122"/>
                <a:ea typeface="楷体" panose="02010609060101010101" pitchFamily="49" charset="-122"/>
              </a:rPr>
              <a:t>    2020年修订）</a:t>
            </a:r>
            <a:r>
              <a:rPr lang="zh-CN" altLang="en-US" sz="2800">
                <a:solidFill>
                  <a:schemeClr val="bg2"/>
                </a:solidFill>
                <a:latin typeface="楷体" panose="02010609060101010101" pitchFamily="49" charset="-122"/>
                <a:ea typeface="楷体" panose="02010609060101010101" pitchFamily="49" charset="-122"/>
              </a:rPr>
              <a:t>[S].</a:t>
            </a:r>
            <a:r>
              <a:rPr lang="zh-CN" altLang="en-US" sz="2800">
                <a:latin typeface="楷体" panose="02010609060101010101" pitchFamily="49" charset="-122"/>
                <a:ea typeface="楷体" panose="02010609060101010101" pitchFamily="49" charset="-122"/>
              </a:rPr>
              <a:t>北京：人民教育出版社，2020.</a:t>
            </a:r>
          </a:p>
          <a:p>
            <a:pPr eaLnBrk="1" fontAlgn="base" latinLnBrk="0" hangingPunct="1">
              <a:lnSpc>
                <a:spcPct val="150000"/>
              </a:lnSpc>
              <a:spcBef>
                <a:spcPct val="0"/>
              </a:spcBef>
              <a:buFont typeface="Arial" panose="020B0604020202020204" pitchFamily="34" charset="0"/>
              <a:buNone/>
            </a:pPr>
            <a:r>
              <a:rPr lang="en-US" altLang="zh-CN" sz="2800">
                <a:latin typeface="楷体" panose="02010609060101010101" pitchFamily="49" charset="-122"/>
                <a:ea typeface="楷体" panose="02010609060101010101" pitchFamily="49" charset="-122"/>
              </a:rPr>
              <a:t>[3]</a:t>
            </a:r>
            <a:r>
              <a:rPr lang="zh-CN" altLang="en-US" sz="2800">
                <a:latin typeface="楷体" panose="02010609060101010101" pitchFamily="49" charset="-122"/>
                <a:ea typeface="楷体" panose="02010609060101010101" pitchFamily="49" charset="-122"/>
              </a:rPr>
              <a:t>张耀灿，陈万柏</a:t>
            </a:r>
            <a:r>
              <a:rPr lang="en-US" altLang="zh-CN" sz="2800">
                <a:latin typeface="楷体" panose="02010609060101010101" pitchFamily="49" charset="-122"/>
                <a:ea typeface="楷体" panose="02010609060101010101" pitchFamily="49" charset="-122"/>
              </a:rPr>
              <a:t>.</a:t>
            </a:r>
            <a:r>
              <a:rPr lang="zh-CN" altLang="en-US" sz="2800">
                <a:latin typeface="楷体" panose="02010609060101010101" pitchFamily="49" charset="-122"/>
                <a:ea typeface="楷体" panose="02010609060101010101" pitchFamily="49" charset="-122"/>
              </a:rPr>
              <a:t>思想政治教育学原理</a:t>
            </a:r>
            <a:r>
              <a:rPr lang="en-US" altLang="zh-CN" sz="2800">
                <a:solidFill>
                  <a:schemeClr val="bg2"/>
                </a:solidFill>
                <a:latin typeface="楷体" panose="02010609060101010101" pitchFamily="49" charset="-122"/>
                <a:ea typeface="楷体" panose="02010609060101010101" pitchFamily="49" charset="-122"/>
              </a:rPr>
              <a:t>[M]</a:t>
            </a:r>
            <a:r>
              <a:rPr lang="zh-CN" altLang="en-US" sz="2800">
                <a:solidFill>
                  <a:schemeClr val="bg2"/>
                </a:solidFill>
                <a:latin typeface="楷体" panose="02010609060101010101" pitchFamily="49" charset="-122"/>
                <a:ea typeface="楷体" panose="02010609060101010101" pitchFamily="49" charset="-122"/>
              </a:rPr>
              <a:t>.</a:t>
            </a:r>
            <a:r>
              <a:rPr lang="zh-CN" altLang="en-US" sz="2800">
                <a:latin typeface="楷体" panose="02010609060101010101" pitchFamily="49" charset="-122"/>
                <a:ea typeface="楷体" panose="02010609060101010101" pitchFamily="49" charset="-122"/>
              </a:rPr>
              <a:t>北京：高等教育</a:t>
            </a:r>
          </a:p>
          <a:p>
            <a:pPr eaLnBrk="1" fontAlgn="base" latinLnBrk="0" hangingPunct="1">
              <a:lnSpc>
                <a:spcPct val="150000"/>
              </a:lnSpc>
              <a:spcBef>
                <a:spcPct val="0"/>
              </a:spcBef>
              <a:buFont typeface="Arial" panose="020B0604020202020204" pitchFamily="34" charset="0"/>
              <a:buNone/>
            </a:pPr>
            <a:r>
              <a:rPr lang="zh-CN" altLang="en-US" sz="2800">
                <a:latin typeface="楷体" panose="02010609060101010101" pitchFamily="49" charset="-122"/>
                <a:ea typeface="楷体" panose="02010609060101010101" pitchFamily="49" charset="-122"/>
              </a:rPr>
              <a:t> </a:t>
            </a:r>
            <a:r>
              <a:rPr lang="en-US" altLang="zh-CN"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rPr>
              <a:t>出版社，</a:t>
            </a:r>
            <a:r>
              <a:rPr lang="en-US" altLang="zh-CN" sz="2800">
                <a:latin typeface="楷体" panose="02010609060101010101" pitchFamily="49" charset="-122"/>
                <a:ea typeface="楷体" panose="02010609060101010101" pitchFamily="49" charset="-122"/>
              </a:rPr>
              <a:t>2001.</a:t>
            </a:r>
            <a:endParaRPr lang="zh-CN" altLang="en-US" sz="2800" b="1">
              <a:latin typeface="仿宋" panose="02010609060101010101" pitchFamily="49" charset="-122"/>
              <a:ea typeface="仿宋" panose="02010609060101010101" pitchFamily="49"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文本框 1">
            <a:extLst>
              <a:ext uri="{FF2B5EF4-FFF2-40B4-BE49-F238E27FC236}">
                <a16:creationId xmlns:a16="http://schemas.microsoft.com/office/drawing/2014/main" id="{B5D01783-344A-4757-A16E-5273CD5E1DE2}"/>
              </a:ext>
            </a:extLst>
          </p:cNvPr>
          <p:cNvSpPr txBox="1">
            <a:spLocks noChangeArrowheads="1"/>
          </p:cNvSpPr>
          <p:nvPr/>
        </p:nvSpPr>
        <p:spPr bwMode="auto">
          <a:xfrm>
            <a:off x="479425" y="496888"/>
            <a:ext cx="100123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4400" b="1">
                <a:solidFill>
                  <a:srgbClr val="FF0000"/>
                </a:solidFill>
                <a:ea typeface="黑体" panose="02010609060101010101" pitchFamily="49" charset="-122"/>
              </a:rPr>
              <a:t>●</a:t>
            </a:r>
            <a:r>
              <a:rPr lang="zh-CN" altLang="en-US" sz="4400" b="1">
                <a:solidFill>
                  <a:srgbClr val="FF0000"/>
                </a:solidFill>
                <a:latin typeface="黑体" panose="02010609060101010101" pitchFamily="49" charset="-122"/>
                <a:ea typeface="黑体" panose="02010609060101010101" pitchFamily="49" charset="-122"/>
              </a:rPr>
              <a:t>投稿要求：投其所好，有的放矢！</a:t>
            </a:r>
          </a:p>
        </p:txBody>
      </p:sp>
      <p:sp>
        <p:nvSpPr>
          <p:cNvPr id="92163" name="文本框 1">
            <a:extLst>
              <a:ext uri="{FF2B5EF4-FFF2-40B4-BE49-F238E27FC236}">
                <a16:creationId xmlns:a16="http://schemas.microsoft.com/office/drawing/2014/main" id="{F50EC91C-8F53-4B9F-B089-09BAB1FA4651}"/>
              </a:ext>
            </a:extLst>
          </p:cNvPr>
          <p:cNvSpPr txBox="1">
            <a:spLocks noChangeArrowheads="1"/>
          </p:cNvSpPr>
          <p:nvPr/>
        </p:nvSpPr>
        <p:spPr bwMode="auto">
          <a:xfrm>
            <a:off x="1870075" y="1993900"/>
            <a:ext cx="80264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en-US" altLang="zh-CN" sz="3600">
                <a:solidFill>
                  <a:srgbClr val="0070C0"/>
                </a:solidFill>
                <a:latin typeface="华文中宋" panose="02010600040101010101" pitchFamily="2" charset="-122"/>
                <a:ea typeface="华文中宋" panose="02010600040101010101" pitchFamily="2" charset="-122"/>
              </a:rPr>
              <a:t>1.</a:t>
            </a:r>
            <a:r>
              <a:rPr lang="zh-CN" altLang="en-US" sz="3600">
                <a:solidFill>
                  <a:srgbClr val="0070C0"/>
                </a:solidFill>
                <a:latin typeface="华文中宋" panose="02010600040101010101" pitchFamily="2" charset="-122"/>
                <a:ea typeface="华文中宋" panose="02010600040101010101" pitchFamily="2" charset="-122"/>
              </a:rPr>
              <a:t>研究期刊</a:t>
            </a:r>
            <a:r>
              <a:rPr lang="en-US" altLang="zh-CN" sz="3600">
                <a:solidFill>
                  <a:srgbClr val="0070C0"/>
                </a:solidFill>
                <a:latin typeface="华文中宋" panose="02010600040101010101" pitchFamily="2" charset="-122"/>
                <a:ea typeface="华文中宋" panose="02010600040101010101" pitchFamily="2" charset="-122"/>
              </a:rPr>
              <a:t>           2.</a:t>
            </a:r>
            <a:r>
              <a:rPr lang="zh-CN" altLang="en-US" sz="3600">
                <a:solidFill>
                  <a:srgbClr val="0070C0"/>
                </a:solidFill>
                <a:latin typeface="华文中宋" panose="02010600040101010101" pitchFamily="2" charset="-122"/>
                <a:ea typeface="华文中宋" panose="02010600040101010101" pitchFamily="2" charset="-122"/>
              </a:rPr>
              <a:t>研究选题</a:t>
            </a:r>
          </a:p>
          <a:p>
            <a:pPr eaLnBrk="1" fontAlgn="base" latinLnBrk="0" hangingPunct="1">
              <a:lnSpc>
                <a:spcPct val="150000"/>
              </a:lnSpc>
              <a:spcBef>
                <a:spcPct val="0"/>
              </a:spcBef>
              <a:buFont typeface="Arial" panose="020B0604020202020204" pitchFamily="34" charset="0"/>
              <a:buNone/>
            </a:pPr>
            <a:r>
              <a:rPr lang="en-US" altLang="zh-CN" sz="3600">
                <a:solidFill>
                  <a:srgbClr val="0070C0"/>
                </a:solidFill>
                <a:latin typeface="华文中宋" panose="02010600040101010101" pitchFamily="2" charset="-122"/>
                <a:ea typeface="华文中宋" panose="02010600040101010101" pitchFamily="2" charset="-122"/>
              </a:rPr>
              <a:t>3.</a:t>
            </a:r>
            <a:r>
              <a:rPr lang="zh-CN" altLang="en-US" sz="3600">
                <a:solidFill>
                  <a:srgbClr val="0070C0"/>
                </a:solidFill>
                <a:latin typeface="华文中宋" panose="02010600040101010101" pitchFamily="2" charset="-122"/>
                <a:ea typeface="华文中宋" panose="02010600040101010101" pitchFamily="2" charset="-122"/>
              </a:rPr>
              <a:t>研究课堂</a:t>
            </a:r>
            <a:r>
              <a:rPr lang="en-US" altLang="zh-CN" sz="3600">
                <a:solidFill>
                  <a:srgbClr val="0070C0"/>
                </a:solidFill>
                <a:latin typeface="华文中宋" panose="02010600040101010101" pitchFamily="2" charset="-122"/>
                <a:ea typeface="华文中宋" panose="02010600040101010101" pitchFamily="2" charset="-122"/>
              </a:rPr>
              <a:t>           4.</a:t>
            </a:r>
            <a:r>
              <a:rPr lang="zh-CN" altLang="en-US" sz="3600">
                <a:solidFill>
                  <a:srgbClr val="0070C0"/>
                </a:solidFill>
                <a:latin typeface="华文中宋" panose="02010600040101010101" pitchFamily="2" charset="-122"/>
                <a:ea typeface="华文中宋" panose="02010600040101010101" pitchFamily="2" charset="-122"/>
              </a:rPr>
              <a:t>研究教材</a:t>
            </a:r>
            <a:r>
              <a:rPr lang="en-US" altLang="zh-CN" sz="3600">
                <a:solidFill>
                  <a:srgbClr val="0070C0"/>
                </a:solidFill>
                <a:latin typeface="华文中宋" panose="02010600040101010101" pitchFamily="2" charset="-122"/>
                <a:ea typeface="华文中宋" panose="02010600040101010101" pitchFamily="2" charset="-122"/>
              </a:rPr>
              <a:t>           </a:t>
            </a:r>
          </a:p>
          <a:p>
            <a:pPr eaLnBrk="1" fontAlgn="base" latinLnBrk="0" hangingPunct="1">
              <a:lnSpc>
                <a:spcPct val="150000"/>
              </a:lnSpc>
              <a:spcBef>
                <a:spcPct val="0"/>
              </a:spcBef>
              <a:buFont typeface="Arial" panose="020B0604020202020204" pitchFamily="34" charset="0"/>
              <a:buNone/>
            </a:pPr>
            <a:r>
              <a:rPr lang="en-US" altLang="zh-CN" sz="3600">
                <a:solidFill>
                  <a:srgbClr val="0070C0"/>
                </a:solidFill>
                <a:latin typeface="华文中宋" panose="02010600040101010101" pitchFamily="2" charset="-122"/>
                <a:ea typeface="华文中宋" panose="02010600040101010101" pitchFamily="2" charset="-122"/>
              </a:rPr>
              <a:t>5.</a:t>
            </a:r>
            <a:r>
              <a:rPr lang="zh-CN" altLang="en-US" sz="3600">
                <a:solidFill>
                  <a:srgbClr val="0070C0"/>
                </a:solidFill>
                <a:latin typeface="华文中宋" panose="02010600040101010101" pitchFamily="2" charset="-122"/>
                <a:ea typeface="华文中宋" panose="02010600040101010101" pitchFamily="2" charset="-122"/>
              </a:rPr>
              <a:t>研究文章</a:t>
            </a:r>
            <a:r>
              <a:rPr lang="en-US" altLang="zh-CN" sz="3600">
                <a:solidFill>
                  <a:srgbClr val="0070C0"/>
                </a:solidFill>
                <a:latin typeface="华文中宋" panose="02010600040101010101" pitchFamily="2" charset="-122"/>
                <a:ea typeface="华文中宋" panose="02010600040101010101" pitchFamily="2" charset="-122"/>
              </a:rPr>
              <a:t>           6.</a:t>
            </a:r>
            <a:r>
              <a:rPr lang="zh-CN" altLang="en-US" sz="3600">
                <a:solidFill>
                  <a:srgbClr val="0070C0"/>
                </a:solidFill>
                <a:latin typeface="华文中宋" panose="02010600040101010101" pitchFamily="2" charset="-122"/>
                <a:ea typeface="华文中宋" panose="02010600040101010101" pitchFamily="2" charset="-122"/>
              </a:rPr>
              <a:t>研究目录</a:t>
            </a:r>
            <a:r>
              <a:rPr lang="en-US" altLang="zh-CN" sz="3600">
                <a:solidFill>
                  <a:srgbClr val="0070C0"/>
                </a:solidFill>
                <a:latin typeface="华文中宋" panose="02010600040101010101" pitchFamily="2" charset="-122"/>
                <a:ea typeface="华文中宋" panose="02010600040101010101" pitchFamily="2" charset="-122"/>
              </a:rPr>
              <a:t>    </a:t>
            </a:r>
          </a:p>
          <a:p>
            <a:pPr eaLnBrk="1" fontAlgn="base" latinLnBrk="0" hangingPunct="1">
              <a:lnSpc>
                <a:spcPct val="150000"/>
              </a:lnSpc>
              <a:spcBef>
                <a:spcPct val="0"/>
              </a:spcBef>
              <a:buFont typeface="Arial" panose="020B0604020202020204" pitchFamily="34" charset="0"/>
              <a:buNone/>
            </a:pPr>
            <a:r>
              <a:rPr lang="en-US" altLang="zh-CN" sz="3600">
                <a:solidFill>
                  <a:srgbClr val="0070C0"/>
                </a:solidFill>
                <a:latin typeface="华文中宋" panose="02010600040101010101" pitchFamily="2" charset="-122"/>
                <a:ea typeface="华文中宋" panose="02010600040101010101" pitchFamily="2" charset="-122"/>
              </a:rPr>
              <a:t>7.</a:t>
            </a:r>
            <a:r>
              <a:rPr lang="zh-CN" altLang="en-US" sz="3600">
                <a:solidFill>
                  <a:srgbClr val="0070C0"/>
                </a:solidFill>
                <a:latin typeface="华文中宋" panose="02010600040101010101" pitchFamily="2" charset="-122"/>
                <a:ea typeface="华文中宋" panose="02010600040101010101" pitchFamily="2" charset="-122"/>
              </a:rPr>
              <a:t>研究栏目</a:t>
            </a:r>
            <a:r>
              <a:rPr lang="en-US" altLang="zh-CN" sz="3600">
                <a:solidFill>
                  <a:srgbClr val="0070C0"/>
                </a:solidFill>
                <a:latin typeface="华文中宋" panose="02010600040101010101" pitchFamily="2" charset="-122"/>
                <a:ea typeface="华文中宋" panose="02010600040101010101" pitchFamily="2" charset="-122"/>
              </a:rPr>
              <a:t>           8.</a:t>
            </a:r>
            <a:r>
              <a:rPr lang="zh-CN" altLang="en-US" sz="3600">
                <a:solidFill>
                  <a:srgbClr val="0070C0"/>
                </a:solidFill>
                <a:latin typeface="华文中宋" panose="02010600040101010101" pitchFamily="2" charset="-122"/>
                <a:ea typeface="华文中宋" panose="02010600040101010101" pitchFamily="2" charset="-122"/>
              </a:rPr>
              <a:t>研究封面</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文本框 3">
            <a:extLst>
              <a:ext uri="{FF2B5EF4-FFF2-40B4-BE49-F238E27FC236}">
                <a16:creationId xmlns:a16="http://schemas.microsoft.com/office/drawing/2014/main" id="{616B249A-3C2D-4130-8F83-49F80818BD50}"/>
              </a:ext>
            </a:extLst>
          </p:cNvPr>
          <p:cNvSpPr txBox="1">
            <a:spLocks noChangeArrowheads="1"/>
          </p:cNvSpPr>
          <p:nvPr/>
        </p:nvSpPr>
        <p:spPr bwMode="auto">
          <a:xfrm>
            <a:off x="885825" y="614363"/>
            <a:ext cx="89757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endParaRPr lang="zh-CN" altLang="en-US" sz="3600">
              <a:latin typeface="楷体" panose="02010609060101010101" pitchFamily="49" charset="-122"/>
              <a:ea typeface="楷体" panose="02010609060101010101" pitchFamily="49" charset="-122"/>
            </a:endParaRPr>
          </a:p>
        </p:txBody>
      </p:sp>
      <p:sp>
        <p:nvSpPr>
          <p:cNvPr id="93187" name="文本框 1">
            <a:extLst>
              <a:ext uri="{FF2B5EF4-FFF2-40B4-BE49-F238E27FC236}">
                <a16:creationId xmlns:a16="http://schemas.microsoft.com/office/drawing/2014/main" id="{569918CE-909C-47BA-9ED6-E6A3279CC96C}"/>
              </a:ext>
            </a:extLst>
          </p:cNvPr>
          <p:cNvSpPr txBox="1">
            <a:spLocks noChangeArrowheads="1"/>
          </p:cNvSpPr>
          <p:nvPr/>
        </p:nvSpPr>
        <p:spPr bwMode="auto">
          <a:xfrm>
            <a:off x="517525" y="214313"/>
            <a:ext cx="38592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en-US" altLang="zh-CN" sz="4800">
                <a:solidFill>
                  <a:srgbClr val="0070C0"/>
                </a:solidFill>
                <a:latin typeface="华文中宋" panose="02010600040101010101" pitchFamily="2" charset="-122"/>
                <a:ea typeface="华文中宋" panose="02010600040101010101" pitchFamily="2" charset="-122"/>
              </a:rPr>
              <a:t>1.</a:t>
            </a:r>
            <a:r>
              <a:rPr lang="zh-CN" altLang="en-US" sz="4800">
                <a:solidFill>
                  <a:srgbClr val="0070C0"/>
                </a:solidFill>
                <a:latin typeface="华文中宋" panose="02010600040101010101" pitchFamily="2" charset="-122"/>
                <a:ea typeface="华文中宋" panose="02010600040101010101" pitchFamily="2" charset="-122"/>
              </a:rPr>
              <a:t>研究期刊</a:t>
            </a:r>
            <a:endParaRPr lang="zh-CN" altLang="en-US" sz="4800">
              <a:latin typeface="微软雅黑" panose="020B0503020204020204" pitchFamily="34" charset="-122"/>
            </a:endParaRPr>
          </a:p>
        </p:txBody>
      </p:sp>
      <p:pic>
        <p:nvPicPr>
          <p:cNvPr id="93188" name="图片 3">
            <a:extLst>
              <a:ext uri="{FF2B5EF4-FFF2-40B4-BE49-F238E27FC236}">
                <a16:creationId xmlns:a16="http://schemas.microsoft.com/office/drawing/2014/main" id="{DBEE79EE-DABC-4AFF-8394-F1DD6F7E9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5" y="512763"/>
            <a:ext cx="5091113"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图片 14337" descr="mmexport1616053114025">
            <a:extLst>
              <a:ext uri="{FF2B5EF4-FFF2-40B4-BE49-F238E27FC236}">
                <a16:creationId xmlns:a16="http://schemas.microsoft.com/office/drawing/2014/main" id="{81BC617E-AA82-497F-B89A-236749315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8" y="1266825"/>
            <a:ext cx="5211762"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61A6FC71-8772-4D06-A97E-554E2983A32B}"/>
              </a:ext>
            </a:extLst>
          </p:cNvPr>
          <p:cNvSpPr txBox="1">
            <a:spLocks noChangeArrowheads="1"/>
          </p:cNvSpPr>
          <p:nvPr/>
        </p:nvSpPr>
        <p:spPr bwMode="auto">
          <a:xfrm>
            <a:off x="666750" y="173038"/>
            <a:ext cx="982503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6000" b="1">
                <a:solidFill>
                  <a:schemeClr val="hlink"/>
                </a:solidFill>
                <a:latin typeface="黑体" panose="02010609060101010101" pitchFamily="49" charset="-122"/>
                <a:ea typeface="黑体" panose="02010609060101010101" pitchFamily="49" charset="-122"/>
              </a:rPr>
              <a:t>哪里有中学，      </a:t>
            </a:r>
          </a:p>
          <a:p>
            <a:pPr eaLnBrk="1" fontAlgn="base" latinLnBrk="0" hangingPunct="1">
              <a:lnSpc>
                <a:spcPct val="150000"/>
              </a:lnSpc>
              <a:spcBef>
                <a:spcPct val="0"/>
              </a:spcBef>
              <a:buFont typeface="Arial" panose="020B0604020202020204" pitchFamily="34" charset="0"/>
              <a:buNone/>
            </a:pPr>
            <a:r>
              <a:rPr lang="zh-CN" altLang="en-US" sz="6000" b="1">
                <a:solidFill>
                  <a:schemeClr val="hlink"/>
                </a:solidFill>
                <a:latin typeface="黑体" panose="02010609060101010101" pitchFamily="49" charset="-122"/>
                <a:ea typeface="黑体" panose="02010609060101010101" pitchFamily="49" charset="-122"/>
              </a:rPr>
              <a:t>      哪里就有中教参！</a:t>
            </a:r>
          </a:p>
          <a:p>
            <a:pPr eaLnBrk="1" fontAlgn="base" latinLnBrk="0" hangingPunct="1">
              <a:lnSpc>
                <a:spcPct val="150000"/>
              </a:lnSpc>
              <a:spcBef>
                <a:spcPct val="0"/>
              </a:spcBef>
              <a:buFont typeface="Arial" panose="020B0604020202020204" pitchFamily="34" charset="0"/>
              <a:buNone/>
            </a:pPr>
            <a:endParaRPr lang="zh-CN" altLang="en-US" sz="6000" b="1">
              <a:solidFill>
                <a:srgbClr val="FF1722"/>
              </a:solidFill>
              <a:latin typeface="楷体" panose="02010609060101010101" pitchFamily="49" charset="-122"/>
              <a:ea typeface="楷体" panose="02010609060101010101" pitchFamily="49" charset="-122"/>
            </a:endParaRPr>
          </a:p>
        </p:txBody>
      </p:sp>
      <p:sp>
        <p:nvSpPr>
          <p:cNvPr id="94211" name="Text Box 3">
            <a:extLst>
              <a:ext uri="{FF2B5EF4-FFF2-40B4-BE49-F238E27FC236}">
                <a16:creationId xmlns:a16="http://schemas.microsoft.com/office/drawing/2014/main" id="{875094E8-CDFE-4D43-86E7-6C0E8B1D00E9}"/>
              </a:ext>
            </a:extLst>
          </p:cNvPr>
          <p:cNvSpPr txBox="1">
            <a:spLocks noChangeArrowheads="1"/>
          </p:cNvSpPr>
          <p:nvPr/>
        </p:nvSpPr>
        <p:spPr bwMode="auto">
          <a:xfrm>
            <a:off x="1889125" y="4367213"/>
            <a:ext cx="93503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3600" b="1">
                <a:solidFill>
                  <a:schemeClr val="bg2"/>
                </a:solidFill>
                <a:latin typeface="仿宋" panose="02010609060101010101" pitchFamily="49" charset="-122"/>
                <a:ea typeface="仿宋" panose="02010609060101010101" pitchFamily="49" charset="-122"/>
                <a:sym typeface="宋体" panose="02010600030101010101" pitchFamily="2" charset="-122"/>
              </a:rPr>
              <a:t>◎中学教学参考期刊群</a:t>
            </a:r>
          </a:p>
          <a:p>
            <a:pPr eaLnBrk="1" fontAlgn="base" latinLnBrk="0" hangingPunct="1">
              <a:lnSpc>
                <a:spcPct val="150000"/>
              </a:lnSpc>
              <a:spcBef>
                <a:spcPct val="0"/>
              </a:spcBef>
              <a:buFont typeface="Arial" panose="020B0604020202020204" pitchFamily="34" charset="0"/>
              <a:buNone/>
            </a:pPr>
            <a:r>
              <a:rPr lang="en-US" altLang="zh-CN" sz="2800" b="1">
                <a:latin typeface="仿宋" panose="02010609060101010101" pitchFamily="49" charset="-122"/>
                <a:ea typeface="仿宋" panose="02010609060101010101" pitchFamily="49" charset="-122"/>
              </a:rPr>
              <a:t>8</a:t>
            </a:r>
            <a:r>
              <a:rPr lang="zh-CN" altLang="en-US" sz="2800" b="1">
                <a:latin typeface="仿宋" panose="02010609060101010101" pitchFamily="49" charset="-122"/>
                <a:ea typeface="仿宋" panose="02010609060101010101" pitchFamily="49" charset="-122"/>
              </a:rPr>
              <a:t>刊26本</a:t>
            </a:r>
            <a:r>
              <a:rPr lang="zh-CN" altLang="en-US" sz="2800" b="1">
                <a:latin typeface="仿宋" panose="02010609060101010101" pitchFamily="49" charset="-122"/>
                <a:ea typeface="楷体" panose="02010609060101010101" pitchFamily="49" charset="-122"/>
              </a:rPr>
              <a:t>（没有英语），每年出版312本，1.17天出版1本</a:t>
            </a:r>
            <a:endParaRPr lang="zh-CN" altLang="en-US" sz="2800" b="1">
              <a:latin typeface="楷体" panose="02010609060101010101" pitchFamily="49" charset="-122"/>
              <a:ea typeface="楷体" panose="02010609060101010101" pitchFamily="49"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文本框 3">
            <a:extLst>
              <a:ext uri="{FF2B5EF4-FFF2-40B4-BE49-F238E27FC236}">
                <a16:creationId xmlns:a16="http://schemas.microsoft.com/office/drawing/2014/main" id="{48972E2B-29EE-43EA-950C-A51D7E344F59}"/>
              </a:ext>
            </a:extLst>
          </p:cNvPr>
          <p:cNvSpPr txBox="1">
            <a:spLocks noChangeArrowheads="1"/>
          </p:cNvSpPr>
          <p:nvPr/>
        </p:nvSpPr>
        <p:spPr bwMode="auto">
          <a:xfrm>
            <a:off x="885825" y="614363"/>
            <a:ext cx="89757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endParaRPr lang="zh-CN" altLang="en-US" sz="3600">
              <a:latin typeface="楷体" panose="02010609060101010101" pitchFamily="49" charset="-122"/>
              <a:ea typeface="楷体" panose="02010609060101010101" pitchFamily="49" charset="-122"/>
            </a:endParaRPr>
          </a:p>
        </p:txBody>
      </p:sp>
      <p:sp>
        <p:nvSpPr>
          <p:cNvPr id="95235" name="文本框 106498">
            <a:extLst>
              <a:ext uri="{FF2B5EF4-FFF2-40B4-BE49-F238E27FC236}">
                <a16:creationId xmlns:a16="http://schemas.microsoft.com/office/drawing/2014/main" id="{58E035F2-5ACA-490B-8654-FEBD5709C854}"/>
              </a:ext>
            </a:extLst>
          </p:cNvPr>
          <p:cNvSpPr txBox="1">
            <a:spLocks noChangeArrowheads="1"/>
          </p:cNvSpPr>
          <p:nvPr/>
        </p:nvSpPr>
        <p:spPr bwMode="auto">
          <a:xfrm>
            <a:off x="322263" y="153988"/>
            <a:ext cx="11491912"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3600" dirty="0">
                <a:solidFill>
                  <a:srgbClr val="008000"/>
                </a:solidFill>
                <a:latin typeface="微软雅黑" panose="020B0503020204020204" pitchFamily="34" charset="-122"/>
                <a:ea typeface="楷体" panose="02010609060101010101" pitchFamily="49" charset="-122"/>
                <a:sym typeface="微软雅黑" panose="020B0503020204020204" pitchFamily="34" charset="-122"/>
              </a:rPr>
              <a:t>＊</a:t>
            </a:r>
            <a:r>
              <a:rPr lang="zh-CN" altLang="en-US" sz="3600" dirty="0">
                <a:solidFill>
                  <a:srgbClr val="008000"/>
                </a:solidFill>
                <a:latin typeface="仿宋" panose="02010609060101010101" pitchFamily="49" charset="-122"/>
                <a:ea typeface="仿宋" panose="02010609060101010101" pitchFamily="49" charset="-122"/>
                <a:sym typeface="微软雅黑" panose="020B0503020204020204" pitchFamily="34" charset="-122"/>
              </a:rPr>
              <a:t>1972年创刊</a:t>
            </a:r>
            <a:r>
              <a:rPr lang="zh-CN" altLang="en-US" dirty="0">
                <a:solidFill>
                  <a:srgbClr val="C00000"/>
                </a:solidFill>
                <a:latin typeface="仿宋" panose="02010609060101010101" pitchFamily="49" charset="-122"/>
                <a:ea typeface="仿宋" panose="02010609060101010101" pitchFamily="49" charset="-122"/>
                <a:sym typeface="微软雅黑" panose="020B0503020204020204" pitchFamily="34" charset="-122"/>
              </a:rPr>
              <a:t>（截至</a:t>
            </a:r>
            <a:r>
              <a:rPr lang="en-US" altLang="zh-CN" dirty="0">
                <a:solidFill>
                  <a:srgbClr val="C00000"/>
                </a:solidFill>
                <a:latin typeface="仿宋" panose="02010609060101010101" pitchFamily="49" charset="-122"/>
                <a:ea typeface="仿宋" panose="02010609060101010101" pitchFamily="49" charset="-122"/>
                <a:sym typeface="微软雅黑" panose="020B0503020204020204" pitchFamily="34" charset="-122"/>
              </a:rPr>
              <a:t>2025</a:t>
            </a:r>
            <a:r>
              <a:rPr lang="zh-CN" altLang="en-US" dirty="0">
                <a:solidFill>
                  <a:srgbClr val="C00000"/>
                </a:solidFill>
                <a:latin typeface="仿宋" panose="02010609060101010101" pitchFamily="49" charset="-122"/>
                <a:ea typeface="仿宋" panose="02010609060101010101" pitchFamily="49" charset="-122"/>
                <a:sym typeface="微软雅黑" panose="020B0503020204020204" pitchFamily="34" charset="-122"/>
              </a:rPr>
              <a:t>年</a:t>
            </a:r>
            <a:r>
              <a:rPr lang="en-US" altLang="zh-CN" dirty="0">
                <a:solidFill>
                  <a:srgbClr val="C00000"/>
                </a:solidFill>
                <a:latin typeface="仿宋" panose="02010609060101010101" pitchFamily="49" charset="-122"/>
                <a:ea typeface="仿宋" panose="02010609060101010101" pitchFamily="49" charset="-122"/>
                <a:sym typeface="微软雅黑" panose="020B0503020204020204" pitchFamily="34" charset="-122"/>
              </a:rPr>
              <a:t>4</a:t>
            </a:r>
            <a:r>
              <a:rPr lang="zh-CN" altLang="en-US" dirty="0">
                <a:solidFill>
                  <a:srgbClr val="C00000"/>
                </a:solidFill>
                <a:latin typeface="仿宋" panose="02010609060101010101" pitchFamily="49" charset="-122"/>
                <a:ea typeface="仿宋" panose="02010609060101010101" pitchFamily="49" charset="-122"/>
                <a:sym typeface="微软雅黑" panose="020B0503020204020204" pitchFamily="34" charset="-122"/>
              </a:rPr>
              <a:t>月，共计出版</a:t>
            </a:r>
            <a:r>
              <a:rPr lang="en-US" altLang="zh-CN" dirty="0">
                <a:solidFill>
                  <a:srgbClr val="C00000"/>
                </a:solidFill>
                <a:latin typeface="仿宋" panose="02010609060101010101" pitchFamily="49" charset="-122"/>
                <a:ea typeface="仿宋" panose="02010609060101010101" pitchFamily="49" charset="-122"/>
                <a:sym typeface="微软雅黑" panose="020B0503020204020204" pitchFamily="34" charset="-122"/>
              </a:rPr>
              <a:t>1000</a:t>
            </a:r>
            <a:r>
              <a:rPr lang="zh-CN" altLang="en-US" dirty="0">
                <a:solidFill>
                  <a:srgbClr val="C00000"/>
                </a:solidFill>
                <a:latin typeface="仿宋" panose="02010609060101010101" pitchFamily="49" charset="-122"/>
                <a:ea typeface="仿宋" panose="02010609060101010101" pitchFamily="49" charset="-122"/>
                <a:sym typeface="微软雅黑" panose="020B0503020204020204" pitchFamily="34" charset="-122"/>
              </a:rPr>
              <a:t>期）</a:t>
            </a:r>
          </a:p>
          <a:p>
            <a:pPr eaLnBrk="1" fontAlgn="base" latinLnBrk="0" hangingPunct="1">
              <a:lnSpc>
                <a:spcPct val="100000"/>
              </a:lnSpc>
              <a:spcBef>
                <a:spcPct val="0"/>
              </a:spcBef>
              <a:buFont typeface="Arial" panose="020B0604020202020204" pitchFamily="34" charset="0"/>
              <a:buNone/>
            </a:pPr>
            <a:endParaRPr lang="zh-CN" altLang="en-US" dirty="0">
              <a:solidFill>
                <a:srgbClr val="C00000"/>
              </a:solidFill>
              <a:latin typeface="仿宋" panose="02010609060101010101" pitchFamily="49" charset="-122"/>
              <a:ea typeface="仿宋" panose="02010609060101010101" pitchFamily="49" charset="-122"/>
              <a:sym typeface="微软雅黑" panose="020B0503020204020204" pitchFamily="34" charset="-122"/>
            </a:endParaRP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a:t>
            </a:r>
            <a:r>
              <a:rPr lang="zh-CN" altLang="en-US" sz="2800" b="1" dirty="0">
                <a:solidFill>
                  <a:srgbClr val="FF3300"/>
                </a:solidFill>
                <a:latin typeface="仿宋" panose="02010609060101010101" pitchFamily="49" charset="-122"/>
                <a:ea typeface="仿宋" panose="02010609060101010101" pitchFamily="49" charset="-122"/>
                <a:sym typeface="微软雅黑" panose="020B0503020204020204" pitchFamily="34" charset="-122"/>
              </a:rPr>
              <a:t>国家学术期刊</a:t>
            </a:r>
          </a:p>
          <a:p>
            <a:pPr eaLnBrk="1" fontAlgn="base" latinLnBrk="0" hangingPunct="1">
              <a:lnSpc>
                <a:spcPct val="100000"/>
              </a:lnSpc>
              <a:spcBef>
                <a:spcPct val="0"/>
              </a:spcBef>
              <a:buFont typeface="Arial" panose="020B0604020202020204" pitchFamily="34" charset="0"/>
              <a:buNone/>
            </a:pPr>
            <a:r>
              <a:rPr lang="zh-CN" altLang="en-US" sz="2800" b="1" dirty="0">
                <a:solidFill>
                  <a:srgbClr val="FF3300"/>
                </a:solidFill>
                <a:latin typeface="仿宋" panose="02010609060101010101" pitchFamily="49" charset="-122"/>
                <a:ea typeface="仿宋" panose="02010609060101010101" pitchFamily="49" charset="-122"/>
                <a:sym typeface="微软雅黑" panose="020B0503020204020204" pitchFamily="34" charset="-122"/>
              </a:rPr>
              <a:t>  全国中文核心期刊</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全国首批编辑出版规范化合格期刊  </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全国中等教育类编校质量优秀期刊</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a:t>
            </a:r>
            <a:r>
              <a:rPr lang="zh-CN" altLang="en-US" sz="2800" b="1" dirty="0">
                <a:solidFill>
                  <a:srgbClr val="FF3300"/>
                </a:solidFill>
                <a:latin typeface="仿宋" panose="02010609060101010101" pitchFamily="49" charset="-122"/>
                <a:ea typeface="仿宋" panose="02010609060101010101" pitchFamily="49" charset="-122"/>
                <a:sym typeface="微软雅黑" panose="020B0503020204020204" pitchFamily="34" charset="-122"/>
              </a:rPr>
              <a:t>    </a:t>
            </a:r>
          </a:p>
          <a:p>
            <a:pPr eaLnBrk="1" fontAlgn="base" latinLnBrk="0" hangingPunct="1">
              <a:lnSpc>
                <a:spcPct val="100000"/>
              </a:lnSpc>
              <a:spcBef>
                <a:spcPct val="0"/>
              </a:spcBef>
              <a:buFont typeface="Arial" panose="020B0604020202020204" pitchFamily="34" charset="0"/>
              <a:buNone/>
            </a:pPr>
            <a:r>
              <a:rPr lang="zh-CN" altLang="en-US" sz="2800" b="1" dirty="0">
                <a:solidFill>
                  <a:srgbClr val="FF3300"/>
                </a:solidFill>
                <a:latin typeface="仿宋" panose="02010609060101010101" pitchFamily="49" charset="-122"/>
                <a:ea typeface="仿宋" panose="02010609060101010101" pitchFamily="49" charset="-122"/>
                <a:sym typeface="微软雅黑" panose="020B0503020204020204" pitchFamily="34" charset="-122"/>
              </a:rPr>
              <a:t>  </a:t>
            </a:r>
            <a:r>
              <a:rPr lang="zh-CN" altLang="en-US" sz="2800" dirty="0">
                <a:latin typeface="仿宋" panose="02010609060101010101" pitchFamily="49" charset="-122"/>
                <a:ea typeface="仿宋" panose="02010609060101010101" pitchFamily="49" charset="-122"/>
                <a:sym typeface="微软雅黑" panose="020B0503020204020204" pitchFamily="34" charset="-122"/>
              </a:rPr>
              <a:t>5</a:t>
            </a:r>
            <a:r>
              <a:rPr lang="en-US" altLang="zh-CN" sz="2800" dirty="0">
                <a:latin typeface="仿宋" panose="02010609060101010101" pitchFamily="49" charset="-122"/>
                <a:ea typeface="仿宋" panose="02010609060101010101" pitchFamily="49" charset="-122"/>
                <a:sym typeface="微软雅黑" panose="020B0503020204020204" pitchFamily="34" charset="-122"/>
              </a:rPr>
              <a:t>3</a:t>
            </a:r>
            <a:r>
              <a:rPr lang="zh-CN" altLang="en-US" sz="2800" dirty="0">
                <a:latin typeface="仿宋" panose="02010609060101010101" pitchFamily="49" charset="-122"/>
                <a:ea typeface="仿宋" panose="02010609060101010101" pitchFamily="49" charset="-122"/>
                <a:sym typeface="微软雅黑" panose="020B0503020204020204" pitchFamily="34" charset="-122"/>
              </a:rPr>
              <a:t>年来，由不定期、半月刊、月刊、旬刊到周刊</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a:t>
            </a:r>
            <a:r>
              <a:rPr lang="en-US" altLang="zh-CN" sz="2800" dirty="0">
                <a:latin typeface="仿宋" panose="02010609060101010101" pitchFamily="49" charset="-122"/>
                <a:ea typeface="仿宋" panose="02010609060101010101" pitchFamily="49" charset="-122"/>
                <a:sym typeface="微软雅黑" panose="020B0503020204020204" pitchFamily="34" charset="-122"/>
              </a:rPr>
              <a:t> 53</a:t>
            </a:r>
            <a:r>
              <a:rPr lang="zh-CN" altLang="en-US" sz="2800" dirty="0">
                <a:latin typeface="仿宋" panose="02010609060101010101" pitchFamily="49" charset="-122"/>
                <a:ea typeface="仿宋" panose="02010609060101010101" pitchFamily="49" charset="-122"/>
                <a:sym typeface="微软雅黑" panose="020B0503020204020204" pitchFamily="34" charset="-122"/>
              </a:rPr>
              <a:t>年来，由小到大、由弱变强   </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5</a:t>
            </a:r>
            <a:r>
              <a:rPr lang="en-US" altLang="zh-CN" sz="2800" dirty="0">
                <a:latin typeface="仿宋" panose="02010609060101010101" pitchFamily="49" charset="-122"/>
                <a:ea typeface="仿宋" panose="02010609060101010101" pitchFamily="49" charset="-122"/>
                <a:sym typeface="微软雅黑" panose="020B0503020204020204" pitchFamily="34" charset="-122"/>
              </a:rPr>
              <a:t>3</a:t>
            </a:r>
            <a:r>
              <a:rPr lang="zh-CN" altLang="en-US" sz="2800" dirty="0">
                <a:latin typeface="仿宋" panose="02010609060101010101" pitchFamily="49" charset="-122"/>
                <a:ea typeface="仿宋" panose="02010609060101010101" pitchFamily="49" charset="-122"/>
                <a:sym typeface="微软雅黑" panose="020B0503020204020204" pitchFamily="34" charset="-122"/>
              </a:rPr>
              <a:t>年来，引导了思想政治学科在不同时期的教学教研方向</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5</a:t>
            </a:r>
            <a:r>
              <a:rPr lang="en-US" altLang="zh-CN" sz="2800" dirty="0">
                <a:latin typeface="仿宋" panose="02010609060101010101" pitchFamily="49" charset="-122"/>
                <a:ea typeface="仿宋" panose="02010609060101010101" pitchFamily="49" charset="-122"/>
                <a:sym typeface="微软雅黑" panose="020B0503020204020204" pitchFamily="34" charset="-122"/>
              </a:rPr>
              <a:t>3</a:t>
            </a:r>
            <a:r>
              <a:rPr lang="zh-CN" altLang="en-US" sz="2800" dirty="0">
                <a:latin typeface="仿宋" panose="02010609060101010101" pitchFamily="49" charset="-122"/>
                <a:ea typeface="仿宋" panose="02010609060101010101" pitchFamily="49" charset="-122"/>
                <a:sym typeface="微软雅黑" panose="020B0503020204020204" pitchFamily="34" charset="-122"/>
              </a:rPr>
              <a:t>年来，发表了近三万篇教育教学论文</a:t>
            </a:r>
          </a:p>
          <a:p>
            <a:pPr eaLnBrk="1" fontAlgn="base" latinLnBrk="0" hangingPunct="1">
              <a:lnSpc>
                <a:spcPct val="100000"/>
              </a:lnSpc>
              <a:spcBef>
                <a:spcPct val="0"/>
              </a:spcBef>
              <a:buFont typeface="Arial" panose="020B0604020202020204" pitchFamily="34" charset="0"/>
              <a:buNone/>
            </a:pPr>
            <a:r>
              <a:rPr lang="zh-CN" altLang="en-US" sz="2800" dirty="0">
                <a:latin typeface="仿宋" panose="02010609060101010101" pitchFamily="49" charset="-122"/>
                <a:ea typeface="仿宋" panose="02010609060101010101" pitchFamily="49" charset="-122"/>
                <a:sym typeface="微软雅黑" panose="020B0503020204020204" pitchFamily="34" charset="-122"/>
              </a:rPr>
              <a:t>  5</a:t>
            </a:r>
            <a:r>
              <a:rPr lang="en-US" altLang="zh-CN" sz="2800" dirty="0">
                <a:latin typeface="仿宋" panose="02010609060101010101" pitchFamily="49" charset="-122"/>
                <a:ea typeface="仿宋" panose="02010609060101010101" pitchFamily="49" charset="-122"/>
                <a:sym typeface="微软雅黑" panose="020B0503020204020204" pitchFamily="34" charset="-122"/>
              </a:rPr>
              <a:t>2</a:t>
            </a:r>
            <a:r>
              <a:rPr lang="zh-CN" altLang="en-US" sz="2800" dirty="0">
                <a:latin typeface="仿宋" panose="02010609060101010101" pitchFamily="49" charset="-122"/>
                <a:ea typeface="仿宋" panose="02010609060101010101" pitchFamily="49" charset="-122"/>
                <a:sym typeface="微软雅黑" panose="020B0503020204020204" pitchFamily="34" charset="-122"/>
              </a:rPr>
              <a:t>年来，推出了一大批教育理论研究型、教学实践创新型专家</a:t>
            </a:r>
          </a:p>
          <a:p>
            <a:pPr eaLnBrk="1" fontAlgn="base" latinLnBrk="0" hangingPunct="1">
              <a:lnSpc>
                <a:spcPct val="100000"/>
              </a:lnSpc>
              <a:spcBef>
                <a:spcPct val="0"/>
              </a:spcBef>
              <a:buFont typeface="Arial" panose="020B0604020202020204" pitchFamily="34" charset="0"/>
              <a:buNone/>
            </a:pPr>
            <a:endParaRPr lang="zh-CN" altLang="en-US" sz="2800" dirty="0">
              <a:solidFill>
                <a:srgbClr val="FF1722"/>
              </a:solidFill>
              <a:latin typeface="微软雅黑" panose="020B0503020204020204" pitchFamily="34" charset="-122"/>
              <a:ea typeface="楷体" panose="02010609060101010101" pitchFamily="49" charset="-122"/>
              <a:sym typeface="微软雅黑" panose="020B0503020204020204" pitchFamily="34" charset="-122"/>
            </a:endParaRPr>
          </a:p>
          <a:p>
            <a:pPr eaLnBrk="1" fontAlgn="base" latinLnBrk="0" hangingPunct="1">
              <a:lnSpc>
                <a:spcPct val="100000"/>
              </a:lnSpc>
              <a:spcBef>
                <a:spcPct val="0"/>
              </a:spcBef>
              <a:buFont typeface="Arial" panose="020B0604020202020204" pitchFamily="34" charset="0"/>
              <a:buNone/>
            </a:pPr>
            <a:r>
              <a:rPr lang="zh-CN" altLang="en-US" sz="2800" dirty="0">
                <a:solidFill>
                  <a:srgbClr val="FF1722"/>
                </a:solidFill>
                <a:latin typeface="微软雅黑" panose="020B0503020204020204" pitchFamily="34" charset="-122"/>
                <a:ea typeface="楷体" panose="02010609060101010101" pitchFamily="49" charset="-122"/>
                <a:sym typeface="微软雅黑" panose="020B0503020204020204" pitchFamily="34" charset="-122"/>
              </a:rPr>
              <a:t>＊</a:t>
            </a:r>
            <a:r>
              <a:rPr lang="zh-CN" altLang="en-US" b="1" dirty="0">
                <a:solidFill>
                  <a:srgbClr val="FF1722"/>
                </a:solidFill>
                <a:latin typeface="微软雅黑" panose="020B0503020204020204" pitchFamily="34" charset="-122"/>
                <a:ea typeface="楷体" panose="02010609060101010101" pitchFamily="49" charset="-122"/>
                <a:sym typeface="微软雅黑" panose="020B0503020204020204" pitchFamily="34" charset="-122"/>
              </a:rPr>
              <a:t>成为</a:t>
            </a:r>
            <a:r>
              <a:rPr lang="zh-CN" altLang="en-US" b="1" dirty="0">
                <a:solidFill>
                  <a:srgbClr val="FF3300"/>
                </a:solidFill>
                <a:latin typeface="仿宋" panose="02010609060101010101" pitchFamily="49" charset="-122"/>
                <a:ea typeface="仿宋" panose="02010609060101010101" pitchFamily="49" charset="-122"/>
                <a:sym typeface="微软雅黑" panose="020B0503020204020204" pitchFamily="34" charset="-122"/>
              </a:rPr>
              <a:t>引领全国大中小学思政课一体化建设的名刊、专刊</a:t>
            </a:r>
            <a:endParaRPr lang="zh-CN" altLang="en-US" b="1" dirty="0">
              <a:latin typeface="仿宋" panose="02010609060101010101" pitchFamily="49" charset="-122"/>
              <a:ea typeface="仿宋" panose="02010609060101010101" pitchFamily="49" charset="-122"/>
              <a:sym typeface="微软雅黑" panose="020B0503020204020204"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4ACF5F71-F1D6-4EC8-A6A9-20F627B68322}"/>
              </a:ext>
            </a:extLst>
          </p:cNvPr>
          <p:cNvSpPr txBox="1">
            <a:spLocks noChangeArrowheads="1"/>
          </p:cNvSpPr>
          <p:nvPr/>
        </p:nvSpPr>
        <p:spPr bwMode="auto">
          <a:xfrm>
            <a:off x="666750" y="173038"/>
            <a:ext cx="98250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50000"/>
              </a:lnSpc>
              <a:spcBef>
                <a:spcPct val="0"/>
              </a:spcBef>
              <a:buFont typeface="Arial" panose="020B0604020202020204" pitchFamily="34" charset="0"/>
              <a:buNone/>
            </a:pPr>
            <a:r>
              <a:rPr lang="zh-CN" altLang="en-US" sz="6000" b="1">
                <a:solidFill>
                  <a:srgbClr val="FF1722"/>
                </a:solidFill>
                <a:latin typeface="楷体" panose="02010609060101010101" pitchFamily="49" charset="-122"/>
                <a:ea typeface="楷体" panose="02010609060101010101" pitchFamily="49" charset="-122"/>
              </a:rPr>
              <a:t>哪里有政治教师，      </a:t>
            </a:r>
          </a:p>
          <a:p>
            <a:pPr eaLnBrk="1" fontAlgn="base" latinLnBrk="0" hangingPunct="1">
              <a:lnSpc>
                <a:spcPct val="150000"/>
              </a:lnSpc>
              <a:spcBef>
                <a:spcPct val="0"/>
              </a:spcBef>
              <a:buFont typeface="Arial" panose="020B0604020202020204" pitchFamily="34" charset="0"/>
              <a:buNone/>
            </a:pPr>
            <a:r>
              <a:rPr lang="zh-CN" altLang="en-US" sz="6000" b="1">
                <a:solidFill>
                  <a:srgbClr val="FF1722"/>
                </a:solidFill>
                <a:latin typeface="楷体" panose="02010609060101010101" pitchFamily="49" charset="-122"/>
                <a:ea typeface="楷体" panose="02010609060101010101" pitchFamily="49" charset="-122"/>
              </a:rPr>
              <a:t>      哪里就有中政参！</a:t>
            </a:r>
          </a:p>
        </p:txBody>
      </p:sp>
      <p:sp>
        <p:nvSpPr>
          <p:cNvPr id="96259" name="Text Box 3">
            <a:extLst>
              <a:ext uri="{FF2B5EF4-FFF2-40B4-BE49-F238E27FC236}">
                <a16:creationId xmlns:a16="http://schemas.microsoft.com/office/drawing/2014/main" id="{C1828A46-60E5-40FF-96FD-A1BD6A0B74A8}"/>
              </a:ext>
            </a:extLst>
          </p:cNvPr>
          <p:cNvSpPr txBox="1">
            <a:spLocks noChangeArrowheads="1"/>
          </p:cNvSpPr>
          <p:nvPr/>
        </p:nvSpPr>
        <p:spPr bwMode="auto">
          <a:xfrm>
            <a:off x="5381625" y="3517900"/>
            <a:ext cx="51911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eaLnBrk="1" fontAlgn="base" latinLnBrk="0" hangingPunct="1">
              <a:lnSpc>
                <a:spcPct val="100000"/>
              </a:lnSpc>
              <a:spcBef>
                <a:spcPct val="0"/>
              </a:spcBef>
              <a:buFont typeface="Arial" panose="020B0604020202020204" pitchFamily="34" charset="0"/>
              <a:buNone/>
            </a:pPr>
            <a:r>
              <a:rPr lang="zh-CN" altLang="en-US" sz="4000" b="1">
                <a:latin typeface="楷体" panose="02010609060101010101" pitchFamily="49" charset="-122"/>
                <a:ea typeface="楷体" panose="02010609060101010101" pitchFamily="49" charset="-122"/>
              </a:rPr>
              <a:t>第1周</a:t>
            </a:r>
            <a:r>
              <a:rPr lang="zh-CN" altLang="en-US" sz="4000" b="1">
                <a:latin typeface="宋体" panose="02010600030101010101" pitchFamily="2" charset="-122"/>
                <a:ea typeface="宋体" panose="02010600030101010101" pitchFamily="2" charset="-122"/>
              </a:rPr>
              <a:t>/</a:t>
            </a:r>
            <a:r>
              <a:rPr lang="zh-CN" altLang="en-US" sz="4000" b="1">
                <a:latin typeface="楷体" panose="02010609060101010101" pitchFamily="49" charset="-122"/>
                <a:ea typeface="楷体" panose="02010609060101010101" pitchFamily="49" charset="-122"/>
              </a:rPr>
              <a:t>高中 </a:t>
            </a:r>
            <a:r>
              <a:rPr lang="en-US" altLang="zh-CN" sz="4000" b="1">
                <a:latin typeface="楷体" panose="02010609060101010101" pitchFamily="49" charset="-122"/>
                <a:ea typeface="楷体" panose="02010609060101010101" pitchFamily="49" charset="-122"/>
              </a:rPr>
              <a:t>52-20</a:t>
            </a:r>
            <a:endParaRPr lang="zh-CN" altLang="en-US" sz="4000" b="1">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Font typeface="Arial" panose="020B0604020202020204" pitchFamily="34" charset="0"/>
              <a:buNone/>
            </a:pPr>
            <a:r>
              <a:rPr lang="zh-CN" altLang="en-US" sz="4000" b="1">
                <a:latin typeface="楷体" panose="02010609060101010101" pitchFamily="49" charset="-122"/>
                <a:ea typeface="楷体" panose="02010609060101010101" pitchFamily="49" charset="-122"/>
              </a:rPr>
              <a:t>第2周</a:t>
            </a:r>
            <a:r>
              <a:rPr lang="zh-CN" altLang="en-US" sz="4000" b="1">
                <a:latin typeface="宋体" panose="02010600030101010101" pitchFamily="2" charset="-122"/>
                <a:ea typeface="宋体" panose="02010600030101010101" pitchFamily="2" charset="-122"/>
              </a:rPr>
              <a:t>/</a:t>
            </a:r>
            <a:r>
              <a:rPr lang="zh-CN" altLang="en-US" sz="4000" b="1">
                <a:latin typeface="楷体" panose="02010609060101010101" pitchFamily="49" charset="-122"/>
                <a:ea typeface="楷体" panose="02010609060101010101" pitchFamily="49" charset="-122"/>
              </a:rPr>
              <a:t>初中 </a:t>
            </a:r>
            <a:r>
              <a:rPr lang="en-US" altLang="zh-CN" sz="4000" b="1">
                <a:latin typeface="楷体" panose="02010609060101010101" pitchFamily="49" charset="-122"/>
                <a:ea typeface="楷体" panose="02010609060101010101" pitchFamily="49" charset="-122"/>
              </a:rPr>
              <a:t>52-278</a:t>
            </a:r>
            <a:endParaRPr lang="zh-CN" altLang="en-US" sz="4000" b="1">
              <a:latin typeface="楷体" panose="02010609060101010101" pitchFamily="49" charset="-122"/>
              <a:ea typeface="楷体" panose="02010609060101010101" pitchFamily="49" charset="-122"/>
            </a:endParaRPr>
          </a:p>
          <a:p>
            <a:pPr eaLnBrk="1" fontAlgn="base" latinLnBrk="0" hangingPunct="1">
              <a:lnSpc>
                <a:spcPct val="100000"/>
              </a:lnSpc>
              <a:spcBef>
                <a:spcPct val="0"/>
              </a:spcBef>
              <a:buFont typeface="Arial" panose="020B0604020202020204" pitchFamily="34" charset="0"/>
              <a:buNone/>
            </a:pPr>
            <a:r>
              <a:rPr lang="zh-CN" altLang="en-US" sz="4000" b="1">
                <a:latin typeface="楷体" panose="02010609060101010101" pitchFamily="49" charset="-122"/>
                <a:ea typeface="楷体" panose="02010609060101010101" pitchFamily="49" charset="-122"/>
              </a:rPr>
              <a:t>第3周</a:t>
            </a:r>
            <a:r>
              <a:rPr lang="zh-CN" altLang="en-US" sz="4000" b="1">
                <a:latin typeface="宋体" panose="02010600030101010101" pitchFamily="2" charset="-122"/>
                <a:ea typeface="宋体" panose="02010600030101010101" pitchFamily="2" charset="-122"/>
              </a:rPr>
              <a:t>/</a:t>
            </a:r>
            <a:r>
              <a:rPr lang="zh-CN" altLang="en-US" sz="4000" b="1">
                <a:latin typeface="楷体" panose="02010609060101010101" pitchFamily="49" charset="-122"/>
                <a:ea typeface="楷体" panose="02010609060101010101" pitchFamily="49" charset="-122"/>
              </a:rPr>
              <a:t>理论 </a:t>
            </a:r>
            <a:r>
              <a:rPr lang="en-US" altLang="zh-CN" sz="4000" b="1">
                <a:latin typeface="楷体" panose="02010609060101010101" pitchFamily="49" charset="-122"/>
                <a:ea typeface="楷体" panose="02010609060101010101" pitchFamily="49" charset="-122"/>
              </a:rPr>
              <a:t>52-243</a:t>
            </a:r>
          </a:p>
          <a:p>
            <a:pPr eaLnBrk="1" fontAlgn="base" latinLnBrk="0" hangingPunct="1">
              <a:lnSpc>
                <a:spcPct val="100000"/>
              </a:lnSpc>
              <a:spcBef>
                <a:spcPct val="0"/>
              </a:spcBef>
              <a:buFont typeface="Arial" panose="020B0604020202020204" pitchFamily="34" charset="0"/>
              <a:buNone/>
            </a:pPr>
            <a:r>
              <a:rPr lang="zh-CN" altLang="en-US" sz="4000" b="1">
                <a:latin typeface="楷体" panose="02010609060101010101" pitchFamily="49" charset="-122"/>
                <a:ea typeface="楷体" panose="02010609060101010101" pitchFamily="49" charset="-122"/>
              </a:rPr>
              <a:t>第4周</a:t>
            </a:r>
            <a:r>
              <a:rPr lang="zh-CN" altLang="en-US" sz="4000" b="1">
                <a:latin typeface="宋体" panose="02010600030101010101" pitchFamily="2" charset="-122"/>
                <a:ea typeface="宋体" panose="02010600030101010101" pitchFamily="2" charset="-122"/>
              </a:rPr>
              <a:t>/</a:t>
            </a:r>
            <a:r>
              <a:rPr lang="zh-CN" altLang="en-US" sz="4000" b="1">
                <a:latin typeface="楷体" panose="02010609060101010101" pitchFamily="49" charset="-122"/>
                <a:ea typeface="楷体" panose="02010609060101010101" pitchFamily="49" charset="-122"/>
              </a:rPr>
              <a:t>思政 </a:t>
            </a:r>
            <a:r>
              <a:rPr lang="en-US" altLang="zh-CN" sz="4000" b="1">
                <a:latin typeface="楷体" panose="02010609060101010101" pitchFamily="49" charset="-122"/>
                <a:ea typeface="楷体" panose="02010609060101010101" pitchFamily="49" charset="-122"/>
              </a:rPr>
              <a:t>52-</a:t>
            </a:r>
            <a:r>
              <a:rPr lang="zh-CN" altLang="en-US" sz="4000" b="1">
                <a:latin typeface="楷体" panose="02010609060101010101" pitchFamily="49" charset="-122"/>
                <a:ea typeface="楷体" panose="02010609060101010101" pitchFamily="49" charset="-122"/>
              </a:rPr>
              <a:t>336</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3">
            <a:extLst>
              <a:ext uri="{FF2B5EF4-FFF2-40B4-BE49-F238E27FC236}">
                <a16:creationId xmlns:a16="http://schemas.microsoft.com/office/drawing/2014/main" id="{C50CB236-A4AC-4E69-89B7-B62CFD4312C8}"/>
              </a:ext>
            </a:extLst>
          </p:cNvPr>
          <p:cNvSpPr txBox="1"/>
          <p:nvPr/>
        </p:nvSpPr>
        <p:spPr>
          <a:xfrm>
            <a:off x="714375" y="2940050"/>
            <a:ext cx="11112500" cy="3382963"/>
          </a:xfrm>
          <a:prstGeom prst="rect">
            <a:avLst/>
          </a:prstGeom>
          <a:noFill/>
          <a:ln w="9525">
            <a:noFill/>
          </a:ln>
        </p:spPr>
        <p:txBody>
          <a:bodyPr>
            <a:spAutoFit/>
          </a:bodyPr>
          <a:lstStyle/>
          <a:p>
            <a:pPr eaLnBrk="1" hangingPunct="1">
              <a:lnSpc>
                <a:spcPct val="150000"/>
              </a:lnSpc>
              <a:buFont typeface="Arial" panose="020B0604020202020204" pitchFamily="34" charset="0"/>
              <a:buNone/>
              <a:defRPr/>
            </a:pPr>
            <a:r>
              <a:rPr lang="zh-CN" altLang="en-US" sz="3600" noProof="1">
                <a:effectLst>
                  <a:outerShdw blurRad="38100" dist="38100" dir="2700000">
                    <a:srgbClr val="FFFFFF"/>
                  </a:outerShdw>
                </a:effectLst>
                <a:latin typeface="楷体" panose="02010609060101010101" pitchFamily="1" charset="-122"/>
                <a:ea typeface="楷体" panose="02010609060101010101" pitchFamily="1" charset="-122"/>
                <a:sym typeface="宋体" panose="02010600030101010101" pitchFamily="2" charset="-122"/>
              </a:rPr>
              <a:t>第1周 服务于高中思想政治课程建设</a:t>
            </a:r>
          </a:p>
          <a:p>
            <a:pPr eaLnBrk="1" hangingPunct="1">
              <a:lnSpc>
                <a:spcPct val="150000"/>
              </a:lnSpc>
              <a:buFont typeface="Arial" panose="020B0604020202020204" pitchFamily="34" charset="0"/>
              <a:buNone/>
              <a:defRPr/>
            </a:pPr>
            <a:r>
              <a:rPr lang="zh-CN" altLang="en-US" sz="3600" noProof="1">
                <a:effectLst>
                  <a:outerShdw blurRad="38100" dist="38100" dir="2700000">
                    <a:srgbClr val="FFFFFF"/>
                  </a:outerShdw>
                </a:effectLst>
                <a:latin typeface="楷体" panose="02010609060101010101" pitchFamily="1" charset="-122"/>
                <a:ea typeface="楷体" panose="02010609060101010101" pitchFamily="1" charset="-122"/>
                <a:sym typeface="宋体" panose="02010600030101010101" pitchFamily="2" charset="-122"/>
              </a:rPr>
              <a:t>第2周 服务于初中道德与法治课程建设</a:t>
            </a:r>
          </a:p>
          <a:p>
            <a:pPr eaLnBrk="1" hangingPunct="1">
              <a:lnSpc>
                <a:spcPct val="150000"/>
              </a:lnSpc>
              <a:buFont typeface="Arial" panose="020B0604020202020204" pitchFamily="34" charset="0"/>
              <a:buNone/>
              <a:defRPr/>
            </a:pPr>
            <a:r>
              <a:rPr lang="zh-CN" altLang="en-US" sz="3600" noProof="1">
                <a:effectLst>
                  <a:outerShdw blurRad="38100" dist="38100" dir="2700000">
                    <a:srgbClr val="FFFFFF"/>
                  </a:outerShdw>
                </a:effectLst>
                <a:latin typeface="楷体" panose="02010609060101010101" pitchFamily="1" charset="-122"/>
                <a:ea typeface="楷体" panose="02010609060101010101" pitchFamily="1" charset="-122"/>
                <a:sym typeface="宋体" panose="02010600030101010101" pitchFamily="2" charset="-122"/>
              </a:rPr>
              <a:t>第3周 侧重于大中小学思政课一体化建设</a:t>
            </a:r>
          </a:p>
          <a:p>
            <a:pPr eaLnBrk="1" hangingPunct="1">
              <a:lnSpc>
                <a:spcPct val="150000"/>
              </a:lnSpc>
              <a:buFont typeface="Arial" panose="020B0604020202020204" pitchFamily="34" charset="0"/>
              <a:buNone/>
              <a:defRPr/>
            </a:pPr>
            <a:r>
              <a:rPr lang="zh-CN" altLang="en-US" sz="3600" noProof="1">
                <a:effectLst>
                  <a:outerShdw blurRad="38100" dist="38100" dir="2700000">
                    <a:srgbClr val="FFFFFF"/>
                  </a:outerShdw>
                </a:effectLst>
                <a:latin typeface="楷体" panose="02010609060101010101" pitchFamily="1" charset="-122"/>
                <a:ea typeface="楷体" panose="02010609060101010101" pitchFamily="1" charset="-122"/>
                <a:sym typeface="宋体" panose="02010600030101010101" pitchFamily="2" charset="-122"/>
              </a:rPr>
              <a:t>第4周 关注高校思想政治理论课最新发展动态</a:t>
            </a:r>
          </a:p>
        </p:txBody>
      </p:sp>
      <p:sp>
        <p:nvSpPr>
          <p:cNvPr id="97283" name="文本框 116738">
            <a:extLst>
              <a:ext uri="{FF2B5EF4-FFF2-40B4-BE49-F238E27FC236}">
                <a16:creationId xmlns:a16="http://schemas.microsoft.com/office/drawing/2014/main" id="{96716CB7-0197-4B6A-8F2D-45F49EF442DC}"/>
              </a:ext>
            </a:extLst>
          </p:cNvPr>
          <p:cNvSpPr txBox="1">
            <a:spLocks noChangeArrowheads="1"/>
          </p:cNvSpPr>
          <p:nvPr/>
        </p:nvSpPr>
        <p:spPr bwMode="auto">
          <a:xfrm>
            <a:off x="2757488" y="55563"/>
            <a:ext cx="56546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fontAlgn="b" latinLnBrk="1">
              <a:lnSpc>
                <a:spcPct val="90000"/>
              </a:lnSpc>
              <a:spcBef>
                <a:spcPts val="1000"/>
              </a:spcBef>
              <a:buFont typeface="Arial" panose="020B0604020202020204" pitchFamily="34" charset="0"/>
              <a:buChar char="•"/>
              <a:defRPr sz="3200">
                <a:solidFill>
                  <a:schemeClr val="tx1"/>
                </a:solidFill>
                <a:latin typeface="Arial" panose="020B0604020202020204" pitchFamily="34" charset="0"/>
              </a:defRPr>
            </a:lvl1pPr>
            <a:lvl2pPr marL="742950" indent="-28575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defRPr>
            </a:lvl2pPr>
            <a:lvl3pPr marL="11430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3pPr>
            <a:lvl4pPr marL="16002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Arial" panose="020B0604020202020204" pitchFamily="34" charset="0"/>
              </a:defRPr>
            </a:lvl4pPr>
            <a:lvl5pPr marL="2057400" indent="-228600" fontAlgn="b" latinLnBrk="1">
              <a:lnSpc>
                <a:spcPct val="90000"/>
              </a:lnSpc>
              <a:spcBef>
                <a:spcPts val="1000"/>
              </a:spcBef>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5pPr>
            <a:lvl6pPr marL="25146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6pPr>
            <a:lvl7pPr marL="29718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7pPr>
            <a:lvl8pPr marL="34290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8pPr>
            <a:lvl9pPr marL="3886200" indent="-228600" eaLnBrk="0" fontAlgn="b" latinLnBrk="1" hangingPunct="0">
              <a:lnSpc>
                <a:spcPct val="90000"/>
              </a:lnSpc>
              <a:spcBef>
                <a:spcPts val="1000"/>
              </a:spcBef>
              <a:spcAft>
                <a:spcPct val="0"/>
              </a:spcAft>
              <a:buFont typeface="Arial" panose="020B0604020202020204" pitchFamily="34" charset="0"/>
              <a:defRPr sz="300">
                <a:solidFill>
                  <a:schemeClr val="tx1"/>
                </a:solidFill>
                <a:latin typeface="Arial" panose="020B0604020202020204" pitchFamily="34" charset="0"/>
                <a:sym typeface="黑体" panose="02010609060101010101" pitchFamily="49" charset="-122"/>
              </a:defRPr>
            </a:lvl9pPr>
          </a:lstStyle>
          <a:p>
            <a:pPr algn="ctr" eaLnBrk="1" fontAlgn="base" latinLnBrk="0" hangingPunct="1">
              <a:lnSpc>
                <a:spcPct val="150000"/>
              </a:lnSpc>
              <a:spcBef>
                <a:spcPct val="0"/>
              </a:spcBef>
              <a:buFont typeface="Arial" panose="020B0604020202020204" pitchFamily="34" charset="0"/>
              <a:buNone/>
            </a:pPr>
            <a:r>
              <a:rPr lang="zh-CN" altLang="en-US" sz="4000">
                <a:solidFill>
                  <a:schemeClr val="bg2"/>
                </a:solidFill>
                <a:latin typeface="微软雅黑" panose="020B0503020204020204" pitchFamily="34" charset="-122"/>
                <a:ea typeface="黑体" panose="02010609060101010101" pitchFamily="49" charset="-122"/>
              </a:rPr>
              <a:t>为思政课教学服务，</a:t>
            </a:r>
          </a:p>
          <a:p>
            <a:pPr algn="ctr" eaLnBrk="1" fontAlgn="base" latinLnBrk="0" hangingPunct="1">
              <a:lnSpc>
                <a:spcPct val="150000"/>
              </a:lnSpc>
              <a:spcBef>
                <a:spcPct val="0"/>
              </a:spcBef>
              <a:buFont typeface="Arial" panose="020B0604020202020204" pitchFamily="34" charset="0"/>
              <a:buNone/>
            </a:pPr>
            <a:r>
              <a:rPr lang="zh-CN" altLang="en-US" sz="4000">
                <a:solidFill>
                  <a:schemeClr val="bg2"/>
                </a:solidFill>
                <a:latin typeface="微软雅黑" panose="020B0503020204020204" pitchFamily="34" charset="-122"/>
                <a:ea typeface="黑体" panose="02010609060101010101" pitchFamily="49" charset="-122"/>
              </a:rPr>
              <a:t>为思政课教师服务，</a:t>
            </a:r>
          </a:p>
          <a:p>
            <a:pPr algn="ctr" eaLnBrk="1" fontAlgn="base" latinLnBrk="0" hangingPunct="1">
              <a:lnSpc>
                <a:spcPct val="150000"/>
              </a:lnSpc>
              <a:spcBef>
                <a:spcPct val="0"/>
              </a:spcBef>
              <a:buFont typeface="Arial" panose="020B0604020202020204" pitchFamily="34" charset="0"/>
              <a:buNone/>
            </a:pPr>
            <a:r>
              <a:rPr lang="zh-CN" altLang="en-US" sz="4000">
                <a:solidFill>
                  <a:schemeClr val="bg2"/>
                </a:solidFill>
                <a:latin typeface="微软雅黑" panose="020B0503020204020204" pitchFamily="34" charset="-122"/>
                <a:ea typeface="黑体" panose="02010609060101010101" pitchFamily="49" charset="-122"/>
              </a:rPr>
              <a:t>为思政课发展服务！</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0A208-5F52-4300-A003-E8A9732A7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97" y="335257"/>
            <a:ext cx="10635176" cy="6051476"/>
          </a:xfrm>
          <a:prstGeom prst="rect">
            <a:avLst/>
          </a:prstGeom>
        </p:spPr>
      </p:pic>
    </p:spTree>
    <p:extLst>
      <p:ext uri="{BB962C8B-B14F-4D97-AF65-F5344CB8AC3E}">
        <p14:creationId xmlns:p14="http://schemas.microsoft.com/office/powerpoint/2010/main" val="1814132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p:nvPr/>
        </p:nvSpPr>
        <p:spPr>
          <a:xfrm>
            <a:off x="666750" y="173038"/>
            <a:ext cx="3048000" cy="1014412"/>
          </a:xfrm>
          <a:prstGeom prst="rect">
            <a:avLst/>
          </a:prstGeom>
          <a:noFill/>
          <a:ln w="9525">
            <a:noFill/>
          </a:ln>
        </p:spPr>
        <p:txBody>
          <a:bodyPr anchor="t" anchorCtr="0">
            <a:spAutoFit/>
          </a:bodyPr>
          <a:lstStyle/>
          <a:p>
            <a:pPr defTabSz="914400">
              <a:lnSpc>
                <a:spcPct val="150000"/>
              </a:lnSpc>
              <a:tabLst>
                <a:tab pos="0" algn="l"/>
              </a:tabLst>
            </a:pPr>
            <a:r>
              <a:rPr lang="en-US" altLang="zh-CN" sz="4000" b="1" dirty="0">
                <a:solidFill>
                  <a:srgbClr val="0070C0"/>
                </a:solidFill>
                <a:latin typeface="楷体" panose="02010609060101010101" pitchFamily="49" charset="-122"/>
                <a:ea typeface="楷体" panose="02010609060101010101" pitchFamily="49" charset="-122"/>
              </a:rPr>
              <a:t>1.</a:t>
            </a:r>
            <a:r>
              <a:rPr lang="zh-CN" altLang="en-US" sz="4000" b="1" dirty="0">
                <a:solidFill>
                  <a:srgbClr val="0070C0"/>
                </a:solidFill>
                <a:latin typeface="楷体" panose="02010609060101010101" pitchFamily="49" charset="-122"/>
                <a:ea typeface="楷体" panose="02010609060101010101" pitchFamily="49" charset="-122"/>
              </a:rPr>
              <a:t>研究期刊</a:t>
            </a:r>
          </a:p>
        </p:txBody>
      </p:sp>
      <p:sp>
        <p:nvSpPr>
          <p:cNvPr id="72707" name="Text Box 3"/>
          <p:cNvSpPr txBox="1">
            <a:spLocks noChangeArrowheads="1"/>
          </p:cNvSpPr>
          <p:nvPr/>
        </p:nvSpPr>
        <p:spPr bwMode="auto">
          <a:xfrm>
            <a:off x="1446213" y="1419225"/>
            <a:ext cx="9444038"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微软雅黑" panose="020B0503020204020204" pitchFamily="34" charset="-122"/>
                <a:ea typeface="微软雅黑" panose="020B0503020204020204" pitchFamily="34" charset="-122"/>
              </a:defRPr>
            </a:lvl1pPr>
            <a:lvl2pPr marL="742950" indent="-285750" eaLnBrk="0" hangingPunct="0">
              <a:defRPr>
                <a:solidFill>
                  <a:schemeClr val="tx1"/>
                </a:solidFill>
                <a:latin typeface="微软雅黑" panose="020B0503020204020204" pitchFamily="34" charset="-122"/>
                <a:ea typeface="微软雅黑" panose="020B0503020204020204" pitchFamily="34" charset="-122"/>
              </a:defRPr>
            </a:lvl2pPr>
            <a:lvl3pPr marL="1143000" indent="-228600" eaLnBrk="0" hangingPunct="0">
              <a:defRPr>
                <a:solidFill>
                  <a:schemeClr val="tx1"/>
                </a:solidFill>
                <a:latin typeface="微软雅黑" panose="020B0503020204020204" pitchFamily="34" charset="-122"/>
                <a:ea typeface="微软雅黑" panose="020B0503020204020204" pitchFamily="34" charset="-122"/>
              </a:defRPr>
            </a:lvl3pPr>
            <a:lvl4pPr marL="1600200" indent="-228600" eaLnBrk="0" hangingPunct="0">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4000" b="0" i="0" u="none" strike="noStrike" kern="1200" cap="none" spc="0" normalizeH="0" baseline="0" noProof="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 </a:t>
            </a:r>
            <a:r>
              <a:rPr kumimoji="0" lang="en-US" altLang="zh-CN" sz="4000" b="0" i="0" u="none" strike="noStrike" kern="1200" cap="none" spc="0" normalizeH="0" baseline="0" noProof="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  </a:t>
            </a:r>
            <a:r>
              <a:rPr kumimoji="0" lang="zh-CN" altLang="en-US" sz="24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sym typeface="宋体" panose="02010600030101010101" pitchFamily="2" charset="-122"/>
              </a:rPr>
              <a:t>如果你</a:t>
            </a:r>
            <a:r>
              <a:rPr kumimoji="0" lang="zh-CN" altLang="en-US" sz="3200" b="1" i="0" u="none" strike="noStrike" kern="1200" cap="none" spc="0" normalizeH="0" baseline="0" noProof="0">
                <a:ln>
                  <a:noFill/>
                </a:ln>
                <a:solidFill>
                  <a:srgbClr val="FF0000"/>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sym typeface="宋体" panose="02010600030101010101" pitchFamily="2" charset="-122"/>
              </a:rPr>
              <a:t>坚持三年</a:t>
            </a:r>
            <a:r>
              <a:rPr kumimoji="0" lang="zh-CN" altLang="en-US" sz="24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sym typeface="宋体" panose="02010600030101010101" pitchFamily="2" charset="-122"/>
              </a:rPr>
              <a:t>阅读、思考《中政参》的教学论文，汲取各个方面的经验，你就会有很大的进步，甚至是质的飞跃。</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outerShdw blurRad="38100" dist="38100" dir="2700000" algn="tl">
                  <a:srgbClr val="C0C0C0"/>
                </a:outerShdw>
              </a:effectLst>
              <a:uLnTx/>
              <a:uFillTx/>
              <a:latin typeface="宋体" panose="02010600030101010101" pitchFamily="2" charset="-122"/>
              <a:ea typeface="宋体" panose="02010600030101010101" pitchFamily="2" charset="-122"/>
              <a:cs typeface="+mn-cs"/>
              <a:sym typeface="宋体" panose="02010600030101010101" pitchFamily="2"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schemeClr val="tx1"/>
                </a:solidFill>
                <a:effectLst/>
                <a:uLnTx/>
                <a:uFillTx/>
                <a:latin typeface="仿宋" panose="02010609060101010101" pitchFamily="49" charset="-122"/>
                <a:ea typeface="仿宋" panose="02010609060101010101" pitchFamily="49" charset="-122"/>
                <a:cs typeface="+mn-cs"/>
              </a:rPr>
              <a:t>    </a:t>
            </a:r>
            <a:r>
              <a:rPr kumimoji="0" lang="zh-CN" altLang="en-US" sz="2800" b="1" i="0" u="none" strike="noStrike" kern="1200" cap="none" spc="0" normalizeH="0" baseline="0" noProof="0">
                <a:ln>
                  <a:noFill/>
                </a:ln>
                <a:solidFill>
                  <a:schemeClr val="hlink"/>
                </a:solidFill>
                <a:effectLst/>
                <a:uLnTx/>
                <a:uFillTx/>
                <a:latin typeface="仿宋" panose="02010609060101010101" pitchFamily="49" charset="-122"/>
                <a:ea typeface="仿宋" panose="02010609060101010101" pitchFamily="49" charset="-122"/>
                <a:cs typeface="+mn-cs"/>
              </a:rPr>
              <a:t>读你，让我由肤浅变为深刻，由苍白变为丰富，</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schemeClr val="hlink"/>
                </a:solidFill>
                <a:effectLst/>
                <a:uLnTx/>
                <a:uFillTx/>
                <a:latin typeface="仿宋" panose="02010609060101010101" pitchFamily="49" charset="-122"/>
                <a:ea typeface="仿宋" panose="02010609060101010101" pitchFamily="49" charset="-122"/>
                <a:cs typeface="+mn-cs"/>
              </a:rPr>
              <a:t>由倦怠变为挚爱，由教书匠向研究型、专家型教师转变；</a:t>
            </a: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schemeClr val="hlink"/>
                </a:solidFill>
                <a:effectLst/>
                <a:uLnTx/>
                <a:uFillTx/>
                <a:latin typeface="仿宋" panose="02010609060101010101" pitchFamily="49" charset="-122"/>
                <a:ea typeface="仿宋" panose="02010609060101010101" pitchFamily="49" charset="-122"/>
                <a:cs typeface="+mn-cs"/>
              </a:rPr>
              <a:t>   读你，让我在富氧的精神呼吸中追求卓越的精神成长！</a:t>
            </a:r>
            <a:r>
              <a:rPr kumimoji="0" lang="zh-CN" altLang="en-US" sz="2800" b="1" i="0" u="none" strike="noStrike" kern="1200" cap="none" spc="0" normalizeH="0" baseline="0" noProof="0">
                <a:ln>
                  <a:noFill/>
                </a:ln>
                <a:solidFill>
                  <a:schemeClr val="hlink"/>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  </a:t>
            </a:r>
            <a:r>
              <a:rPr kumimoji="0" lang="zh-CN" altLang="en-US" sz="2800" b="1" i="0" u="none" strike="noStrike" kern="1200" cap="none" spc="0" normalizeH="0" baseline="0" noProof="0">
                <a:ln>
                  <a:noFill/>
                </a:ln>
                <a:solidFill>
                  <a:schemeClr val="tx1"/>
                </a:solidFill>
                <a:effectLst>
                  <a:outerShdw blurRad="38100" dist="38100" dir="2700000" algn="tl">
                    <a:srgbClr val="C0C0C0"/>
                  </a:outerShdw>
                </a:effectLst>
                <a:uLnTx/>
                <a:uFillTx/>
                <a:latin typeface="楷体" panose="02010609060101010101" pitchFamily="49" charset="-122"/>
                <a:ea typeface="楷体" panose="02010609060101010101" pitchFamily="49" charset="-122"/>
                <a:cs typeface="+mn-cs"/>
                <a:sym typeface="宋体" panose="02010600030101010101" pitchFamily="2" charset="-122"/>
              </a:rPr>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12289" descr="Screenshot_20210128_173653_com.tencent.mm_edit_5079324363807"/>
          <p:cNvPicPr>
            <a:picLocks noChangeAspect="1"/>
          </p:cNvPicPr>
          <p:nvPr/>
        </p:nvPicPr>
        <p:blipFill>
          <a:blip r:embed="rId2"/>
          <a:stretch>
            <a:fillRect/>
          </a:stretch>
        </p:blipFill>
        <p:spPr>
          <a:xfrm>
            <a:off x="528638" y="0"/>
            <a:ext cx="5605462" cy="6858000"/>
          </a:xfrm>
          <a:prstGeom prst="rect">
            <a:avLst/>
          </a:prstGeom>
          <a:noFill/>
          <a:ln w="9525">
            <a:noFill/>
          </a:ln>
        </p:spPr>
      </p:pic>
      <p:pic>
        <p:nvPicPr>
          <p:cNvPr id="74754" name="图片 12290" descr="mmexport1611826578156"/>
          <p:cNvPicPr>
            <a:picLocks noChangeAspect="1"/>
          </p:cNvPicPr>
          <p:nvPr/>
        </p:nvPicPr>
        <p:blipFill>
          <a:blip r:embed="rId3"/>
          <a:stretch>
            <a:fillRect/>
          </a:stretch>
        </p:blipFill>
        <p:spPr>
          <a:xfrm>
            <a:off x="4594225" y="889000"/>
            <a:ext cx="7312025" cy="4856163"/>
          </a:xfrm>
          <a:prstGeom prst="rect">
            <a:avLst/>
          </a:prstGeom>
          <a:noFill/>
          <a:ln w="9525">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AyMzJkOGNiMDEyZDQzM2FkNGM4ODJmZGE4NDczMDMifQ=="/>
</p:tagLst>
</file>

<file path=ppt/theme/theme1.xml><?xml version="1.0" encoding="utf-8"?>
<a:theme xmlns:a="http://schemas.openxmlformats.org/drawingml/2006/main" name="7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8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2AAAA"/>
      </a:accent5>
      <a:accent6>
        <a:srgbClr val="AC0000"/>
      </a:accent6>
      <a:hlink>
        <a:srgbClr val="0563C1"/>
      </a:hlink>
      <a:folHlink>
        <a:srgbClr val="954F72"/>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Office 主题 1">
        <a:dk1>
          <a:srgbClr val="000000"/>
        </a:dk1>
        <a:lt1>
          <a:srgbClr val="FFFFFF"/>
        </a:lt1>
        <a:dk2>
          <a:srgbClr val="C00000"/>
        </a:dk2>
        <a:lt2>
          <a:srgbClr val="CD0009"/>
        </a:lt2>
        <a:accent1>
          <a:srgbClr val="CD0009"/>
        </a:accent1>
        <a:accent2>
          <a:srgbClr val="C00000"/>
        </a:accent2>
        <a:accent3>
          <a:srgbClr val="FFFFFF"/>
        </a:accent3>
        <a:accent4>
          <a:srgbClr val="000000"/>
        </a:accent4>
        <a:accent5>
          <a:srgbClr val="E3AAAA"/>
        </a:accent5>
        <a:accent6>
          <a:srgbClr val="AE0000"/>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1316</TotalTime>
  <Pages>0</Pages>
  <Words>8870</Words>
  <Characters>0</Characters>
  <Application>Microsoft Office PowerPoint</Application>
  <DocSecurity>0</DocSecurity>
  <PresentationFormat>宽屏</PresentationFormat>
  <Lines>0</Lines>
  <Paragraphs>733</Paragraphs>
  <Slides>143</Slides>
  <Notes>4</Notes>
  <HiddenSlides>0</HiddenSlides>
  <MMClips>0</MMClips>
  <ScaleCrop>false</ScaleCrop>
  <HeadingPairs>
    <vt:vector size="6" baseType="variant">
      <vt:variant>
        <vt:lpstr>已用的字体</vt:lpstr>
      </vt:variant>
      <vt:variant>
        <vt:i4>13</vt:i4>
      </vt:variant>
      <vt:variant>
        <vt:lpstr>主题</vt:lpstr>
      </vt:variant>
      <vt:variant>
        <vt:i4>9</vt:i4>
      </vt:variant>
      <vt:variant>
        <vt:lpstr>幻灯片标题</vt:lpstr>
      </vt:variant>
      <vt:variant>
        <vt:i4>143</vt:i4>
      </vt:variant>
    </vt:vector>
  </HeadingPairs>
  <TitlesOfParts>
    <vt:vector size="165" baseType="lpstr">
      <vt:lpstr>仿宋</vt:lpstr>
      <vt:lpstr>黑体</vt:lpstr>
      <vt:lpstr>华文仿宋</vt:lpstr>
      <vt:lpstr>华文中宋</vt:lpstr>
      <vt:lpstr>楷体</vt:lpstr>
      <vt:lpstr>楷体_GB2312</vt:lpstr>
      <vt:lpstr>隶书</vt:lpstr>
      <vt:lpstr>宋体</vt:lpstr>
      <vt:lpstr>微软雅黑</vt:lpstr>
      <vt:lpstr>Arial</vt:lpstr>
      <vt:lpstr>Calibri</vt:lpstr>
      <vt:lpstr>Times New Roman</vt:lpstr>
      <vt:lpstr>Wingdings</vt:lpstr>
      <vt:lpstr>7_Office 主题</vt:lpstr>
      <vt:lpstr>2_Office 主题</vt:lpstr>
      <vt:lpstr>3_Office 主题</vt:lpstr>
      <vt:lpstr>4_Office 主题</vt:lpstr>
      <vt:lpstr>5_Office 主题</vt:lpstr>
      <vt:lpstr>1_Office 主题</vt:lpstr>
      <vt:lpstr>6_Office 主题</vt:lpstr>
      <vt:lpstr>8_Office 主题</vt:lpstr>
      <vt:lpstr>9_Office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010</dc:title>
  <dc:subject/>
  <dc:creator>MICHAEL</dc:creator>
  <cp:keywords/>
  <dc:description/>
  <cp:lastModifiedBy>黄建炜</cp:lastModifiedBy>
  <cp:revision>874</cp:revision>
  <dcterms:created xsi:type="dcterms:W3CDTF">2015-05-05T08:02:00Z</dcterms:created>
  <dcterms:modified xsi:type="dcterms:W3CDTF">2025-03-16T03:21:55Z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4FD3049799444FC3833721B32DC43E52</vt:lpwstr>
  </property>
</Properties>
</file>