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media/image14.webp" ContentType="image/webp"/>
  <Override PartName="/ppt/media/image15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handoutMasterIdLst>
    <p:handoutMasterId r:id="rId50"/>
  </p:handoutMasterIdLst>
  <p:sldIdLst>
    <p:sldId id="422" r:id="rId3"/>
    <p:sldId id="836" r:id="rId5"/>
    <p:sldId id="515" r:id="rId6"/>
    <p:sldId id="679" r:id="rId7"/>
    <p:sldId id="425" r:id="rId8"/>
    <p:sldId id="805" r:id="rId9"/>
    <p:sldId id="807" r:id="rId10"/>
    <p:sldId id="828" r:id="rId11"/>
    <p:sldId id="808" r:id="rId12"/>
    <p:sldId id="809" r:id="rId13"/>
    <p:sldId id="810" r:id="rId14"/>
    <p:sldId id="831" r:id="rId15"/>
    <p:sldId id="832" r:id="rId16"/>
    <p:sldId id="833" r:id="rId17"/>
    <p:sldId id="834" r:id="rId18"/>
    <p:sldId id="768" r:id="rId19"/>
    <p:sldId id="812" r:id="rId20"/>
    <p:sldId id="814" r:id="rId21"/>
    <p:sldId id="815" r:id="rId22"/>
    <p:sldId id="816" r:id="rId23"/>
    <p:sldId id="817" r:id="rId24"/>
    <p:sldId id="813" r:id="rId25"/>
    <p:sldId id="821" r:id="rId26"/>
    <p:sldId id="818" r:id="rId27"/>
    <p:sldId id="262" r:id="rId28"/>
    <p:sldId id="835" r:id="rId29"/>
    <p:sldId id="479" r:id="rId30"/>
    <p:sldId id="839" r:id="rId31"/>
    <p:sldId id="842" r:id="rId32"/>
    <p:sldId id="769" r:id="rId33"/>
    <p:sldId id="763" r:id="rId34"/>
    <p:sldId id="825" r:id="rId35"/>
    <p:sldId id="840" r:id="rId36"/>
    <p:sldId id="841" r:id="rId37"/>
    <p:sldId id="764" r:id="rId38"/>
    <p:sldId id="765" r:id="rId39"/>
    <p:sldId id="766" r:id="rId40"/>
    <p:sldId id="830" r:id="rId41"/>
    <p:sldId id="829" r:id="rId42"/>
    <p:sldId id="485" r:id="rId43"/>
    <p:sldId id="843" r:id="rId44"/>
    <p:sldId id="844" r:id="rId45"/>
    <p:sldId id="487" r:id="rId46"/>
    <p:sldId id="804" r:id="rId47"/>
    <p:sldId id="797" r:id="rId48"/>
    <p:sldId id="827" r:id="rId49"/>
  </p:sldIdLst>
  <p:sldSz cx="12192000" cy="6858000"/>
  <p:notesSz cx="6858000" cy="9144000"/>
  <p:embeddedFontLst>
    <p:embeddedFont>
      <p:font typeface="Calibri" panose="020F0502020204030204" charset="0"/>
      <p:regular r:id="rId55"/>
      <p:bold r:id="rId56"/>
      <p:italic r:id="rId57"/>
      <p:boldItalic r:id="rId58"/>
    </p:embeddedFont>
    <p:embeddedFont>
      <p:font typeface="楷体" panose="02010609060101010101" charset="-122"/>
      <p:regular r:id="rId59"/>
    </p:embeddedFont>
    <p:embeddedFont>
      <p:font typeface="汉仪颜楷简" panose="00020600040101010101" charset="-122"/>
      <p:regular r:id="rId60"/>
    </p:embeddedFont>
    <p:embeddedFont>
      <p:font typeface="华文中宋" panose="02010600040101010101" pitchFamily="2" charset="-122"/>
      <p:regular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 lu" initials="l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8D7"/>
    <a:srgbClr val="F5F0DF"/>
    <a:srgbClr val="9CCDFC"/>
    <a:srgbClr val="5D4531"/>
    <a:srgbClr val="EAD4AF"/>
    <a:srgbClr val="F0E1C0"/>
    <a:srgbClr val="CB9F67"/>
    <a:srgbClr val="363C4B"/>
    <a:srgbClr val="9B7953"/>
    <a:srgbClr val="B18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47"/>
    <p:restoredTop sz="94659"/>
  </p:normalViewPr>
  <p:slideViewPr>
    <p:cSldViewPr snapToGrid="0" snapToObjects="1">
      <p:cViewPr varScale="1">
        <p:scale>
          <a:sx n="89" d="100"/>
          <a:sy n="89" d="100"/>
        </p:scale>
        <p:origin x="17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2" Type="http://schemas.openxmlformats.org/officeDocument/2006/relationships/tags" Target="tags/tag150.xml"/><Relationship Id="rId61" Type="http://schemas.openxmlformats.org/officeDocument/2006/relationships/font" Target="fonts/font7.fntdata"/><Relationship Id="rId60" Type="http://schemas.openxmlformats.org/officeDocument/2006/relationships/font" Target="fonts/font6.fntdata"/><Relationship Id="rId6" Type="http://schemas.openxmlformats.org/officeDocument/2006/relationships/slide" Target="slides/slide3.xml"/><Relationship Id="rId59" Type="http://schemas.openxmlformats.org/officeDocument/2006/relationships/font" Target="fonts/font5.fntdata"/><Relationship Id="rId58" Type="http://schemas.openxmlformats.org/officeDocument/2006/relationships/font" Target="fonts/font4.fntdata"/><Relationship Id="rId57" Type="http://schemas.openxmlformats.org/officeDocument/2006/relationships/font" Target="fonts/font3.fntdata"/><Relationship Id="rId56" Type="http://schemas.openxmlformats.org/officeDocument/2006/relationships/font" Target="fonts/font2.fntdata"/><Relationship Id="rId55" Type="http://schemas.openxmlformats.org/officeDocument/2006/relationships/font" Target="fonts/font1.fntdata"/><Relationship Id="rId54" Type="http://schemas.openxmlformats.org/officeDocument/2006/relationships/commentAuthors" Target="commentAuthors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3T14:31: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0.000 0.000 24575,'0.000'0.000'-8191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3T14:31: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0.000 0.000 24575,'0.000'0.000'-8191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3T14:31: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0.000 0.000 24575,'0.000'0.000'-8191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3T14:31: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0.000 0.000 24575,'0.000'0.000'-8191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3T14:31: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0.000 0.000 24575,'0.000'0.000'-8191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3T14:31: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0.000 0.000 24575,'0.000'0.000'-8191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0C924-E35A-5944-8DA2-6F93D5B759B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C9CFB-5ED2-2D4E-BA2C-3ACDEB485ED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6" Type="http://schemas.microsoft.com/office/2007/relationships/media" Target="../media/media3.m4a"/><Relationship Id="rId5" Type="http://schemas.openxmlformats.org/officeDocument/2006/relationships/audio" Target="NULL" TargetMode="Externa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8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32.xml"/><Relationship Id="rId27" Type="http://schemas.openxmlformats.org/officeDocument/2006/relationships/tags" Target="../tags/tag31.xml"/><Relationship Id="rId26" Type="http://schemas.openxmlformats.org/officeDocument/2006/relationships/tags" Target="../tags/tag30.xml"/><Relationship Id="rId25" Type="http://schemas.openxmlformats.org/officeDocument/2006/relationships/tags" Target="../tags/tag29.xml"/><Relationship Id="rId24" Type="http://schemas.openxmlformats.org/officeDocument/2006/relationships/tags" Target="../tags/tag28.xml"/><Relationship Id="rId23" Type="http://schemas.openxmlformats.org/officeDocument/2006/relationships/tags" Target="../tags/tag27.xml"/><Relationship Id="rId22" Type="http://schemas.openxmlformats.org/officeDocument/2006/relationships/tags" Target="../tags/tag26.xml"/><Relationship Id="rId21" Type="http://schemas.openxmlformats.org/officeDocument/2006/relationships/tags" Target="../tags/tag25.xml"/><Relationship Id="rId20" Type="http://schemas.openxmlformats.org/officeDocument/2006/relationships/tags" Target="../tags/tag24.xml"/><Relationship Id="rId2" Type="http://schemas.openxmlformats.org/officeDocument/2006/relationships/image" Target="../media/image1.png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tags" Target="../tags/tag3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0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9" Type="http://schemas.openxmlformats.org/officeDocument/2006/relationships/tags" Target="../tags/tag58.xml"/><Relationship Id="rId28" Type="http://schemas.openxmlformats.org/officeDocument/2006/relationships/tags" Target="../tags/tag57.xml"/><Relationship Id="rId27" Type="http://schemas.openxmlformats.org/officeDocument/2006/relationships/tags" Target="../tags/tag56.xml"/><Relationship Id="rId26" Type="http://schemas.openxmlformats.org/officeDocument/2006/relationships/tags" Target="../tags/tag55.xml"/><Relationship Id="rId25" Type="http://schemas.openxmlformats.org/officeDocument/2006/relationships/tags" Target="../tags/tag54.xml"/><Relationship Id="rId24" Type="http://schemas.openxmlformats.org/officeDocument/2006/relationships/tags" Target="../tags/tag53.xml"/><Relationship Id="rId23" Type="http://schemas.openxmlformats.org/officeDocument/2006/relationships/tags" Target="../tags/tag52.xml"/><Relationship Id="rId22" Type="http://schemas.openxmlformats.org/officeDocument/2006/relationships/tags" Target="../tags/tag51.xml"/><Relationship Id="rId21" Type="http://schemas.openxmlformats.org/officeDocument/2006/relationships/tags" Target="../tags/tag50.xml"/><Relationship Id="rId20" Type="http://schemas.openxmlformats.org/officeDocument/2006/relationships/tags" Target="../tags/tag49.xml"/><Relationship Id="rId2" Type="http://schemas.openxmlformats.org/officeDocument/2006/relationships/image" Target="../media/image1.png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tags" Target="../tags/tag5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tags" Target="../tags/tag60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tags" Target="../tags/tag65.xml"/><Relationship Id="rId4" Type="http://schemas.openxmlformats.org/officeDocument/2006/relationships/image" Target="../media/image39.png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2" Type="http://schemas.openxmlformats.org/officeDocument/2006/relationships/slideLayout" Target="../slideLayouts/slideLayout7.xml"/><Relationship Id="rId31" Type="http://schemas.openxmlformats.org/officeDocument/2006/relationships/tags" Target="../tags/tag92.xml"/><Relationship Id="rId30" Type="http://schemas.openxmlformats.org/officeDocument/2006/relationships/tags" Target="../tags/tag91.xml"/><Relationship Id="rId3" Type="http://schemas.openxmlformats.org/officeDocument/2006/relationships/image" Target="../media/image28.png"/><Relationship Id="rId29" Type="http://schemas.openxmlformats.org/officeDocument/2006/relationships/tags" Target="../tags/tag90.xml"/><Relationship Id="rId28" Type="http://schemas.openxmlformats.org/officeDocument/2006/relationships/tags" Target="../tags/tag89.xml"/><Relationship Id="rId27" Type="http://schemas.openxmlformats.org/officeDocument/2006/relationships/tags" Target="../tags/tag88.xml"/><Relationship Id="rId26" Type="http://schemas.openxmlformats.org/officeDocument/2006/relationships/tags" Target="../tags/tag87.xml"/><Relationship Id="rId25" Type="http://schemas.openxmlformats.org/officeDocument/2006/relationships/tags" Target="../tags/tag86.xml"/><Relationship Id="rId24" Type="http://schemas.openxmlformats.org/officeDocument/2006/relationships/tags" Target="../tags/tag85.xml"/><Relationship Id="rId23" Type="http://schemas.openxmlformats.org/officeDocument/2006/relationships/tags" Target="../tags/tag84.xml"/><Relationship Id="rId22" Type="http://schemas.openxmlformats.org/officeDocument/2006/relationships/tags" Target="../tags/tag83.xml"/><Relationship Id="rId21" Type="http://schemas.openxmlformats.org/officeDocument/2006/relationships/tags" Target="../tags/tag82.xml"/><Relationship Id="rId20" Type="http://schemas.openxmlformats.org/officeDocument/2006/relationships/tags" Target="../tags/tag81.xml"/><Relationship Id="rId2" Type="http://schemas.openxmlformats.org/officeDocument/2006/relationships/image" Target="../media/image1.png"/><Relationship Id="rId19" Type="http://schemas.openxmlformats.org/officeDocument/2006/relationships/tags" Target="../tags/tag80.xml"/><Relationship Id="rId18" Type="http://schemas.openxmlformats.org/officeDocument/2006/relationships/tags" Target="../tags/tag79.xml"/><Relationship Id="rId17" Type="http://schemas.openxmlformats.org/officeDocument/2006/relationships/tags" Target="../tags/tag78.xml"/><Relationship Id="rId16" Type="http://schemas.openxmlformats.org/officeDocument/2006/relationships/tags" Target="../tags/tag77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tags" Target="../tags/tag9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43.png"/><Relationship Id="rId33" Type="http://schemas.openxmlformats.org/officeDocument/2006/relationships/tags" Target="../tags/tag122.xml"/><Relationship Id="rId32" Type="http://schemas.openxmlformats.org/officeDocument/2006/relationships/tags" Target="../tags/tag121.xml"/><Relationship Id="rId31" Type="http://schemas.openxmlformats.org/officeDocument/2006/relationships/tags" Target="../tags/tag120.xml"/><Relationship Id="rId30" Type="http://schemas.openxmlformats.org/officeDocument/2006/relationships/tags" Target="../tags/tag119.xml"/><Relationship Id="rId3" Type="http://schemas.openxmlformats.org/officeDocument/2006/relationships/image" Target="../media/image28.png"/><Relationship Id="rId29" Type="http://schemas.openxmlformats.org/officeDocument/2006/relationships/tags" Target="../tags/tag118.xml"/><Relationship Id="rId28" Type="http://schemas.openxmlformats.org/officeDocument/2006/relationships/tags" Target="../tags/tag117.xml"/><Relationship Id="rId27" Type="http://schemas.openxmlformats.org/officeDocument/2006/relationships/tags" Target="../tags/tag116.xml"/><Relationship Id="rId26" Type="http://schemas.openxmlformats.org/officeDocument/2006/relationships/tags" Target="../tags/tag115.xml"/><Relationship Id="rId25" Type="http://schemas.openxmlformats.org/officeDocument/2006/relationships/tags" Target="../tags/tag114.xml"/><Relationship Id="rId24" Type="http://schemas.openxmlformats.org/officeDocument/2006/relationships/tags" Target="../tags/tag113.xml"/><Relationship Id="rId23" Type="http://schemas.openxmlformats.org/officeDocument/2006/relationships/tags" Target="../tags/tag112.xml"/><Relationship Id="rId22" Type="http://schemas.openxmlformats.org/officeDocument/2006/relationships/tags" Target="../tags/tag111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image" Target="../media/image1.png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4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image46.wdp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tags" Target="../tags/tag12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image" Target="../media/image26.png"/><Relationship Id="rId2" Type="http://schemas.openxmlformats.org/officeDocument/2006/relationships/tags" Target="../tags/tag124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tags" Target="../tags/tag125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image" Target="../media/image26.png"/><Relationship Id="rId2" Type="http://schemas.openxmlformats.org/officeDocument/2006/relationships/tags" Target="../tags/tag126.xml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image50.wdp"/><Relationship Id="rId4" Type="http://schemas.microsoft.com/office/2007/relationships/hdphoto" Target="../media/image49.wdp"/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tags" Target="../tags/tag128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tags" Target="../tags/tag129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png"/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tags" Target="../tags/tag130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customXml" Target="../ink/ink2.xml"/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tags" Target="../tags/tag131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png"/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tags" Target="../tags/tag132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customXml" Target="../ink/ink4.xml"/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tags" Target="../tags/tag133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slide" Target="slide1.xml"/><Relationship Id="rId1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customXml" Target="../ink/ink5.xml"/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tags" Target="../tags/tag1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tags" Target="../tags/tag136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customXml" Target="../ink/ink6.xml"/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tags" Target="../tags/tag13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8.xml"/><Relationship Id="rId1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tags" Target="../tags/tag139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../media/image62.jpeg"/><Relationship Id="rId7" Type="http://schemas.openxmlformats.org/officeDocument/2006/relationships/image" Target="../media/image61.jpeg"/><Relationship Id="rId6" Type="http://schemas.openxmlformats.org/officeDocument/2006/relationships/image" Target="../media/image60.png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4.png"/><Relationship Id="rId6" Type="http://schemas.openxmlformats.org/officeDocument/2006/relationships/tags" Target="../tags/tag148.xml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webp"/><Relationship Id="rId1" Type="http://schemas.openxmlformats.org/officeDocument/2006/relationships/image" Target="../media/image14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545" y="9525"/>
            <a:ext cx="12149455" cy="7252970"/>
          </a:xfrm>
          <a:prstGeom prst="rect">
            <a:avLst/>
          </a:prstGeom>
        </p:spPr>
      </p:pic>
      <p:grpSp>
        <p:nvGrpSpPr>
          <p:cNvPr id="11268" name="组合 5"/>
          <p:cNvGrpSpPr/>
          <p:nvPr/>
        </p:nvGrpSpPr>
        <p:grpSpPr bwMode="auto">
          <a:xfrm>
            <a:off x="2233304" y="9320"/>
            <a:ext cx="7474400" cy="2451735"/>
            <a:chOff x="1675054" y="-485024"/>
            <a:chExt cx="5604836" cy="2387020"/>
          </a:xfrm>
        </p:grpSpPr>
        <p:grpSp>
          <p:nvGrpSpPr>
            <p:cNvPr id="11269" name="组合 11"/>
            <p:cNvGrpSpPr/>
            <p:nvPr/>
          </p:nvGrpSpPr>
          <p:grpSpPr bwMode="auto">
            <a:xfrm>
              <a:off x="1769091" y="-485024"/>
              <a:ext cx="5510799" cy="2387020"/>
              <a:chOff x="1126767" y="-229558"/>
              <a:chExt cx="5097827" cy="2038328"/>
            </a:xfrm>
          </p:grpSpPr>
          <p:sp>
            <p:nvSpPr>
              <p:cNvPr id="10" name="流程图: 联系 6"/>
              <p:cNvSpPr/>
              <p:nvPr/>
            </p:nvSpPr>
            <p:spPr>
              <a:xfrm>
                <a:off x="1126767" y="409014"/>
                <a:ext cx="758426" cy="878037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30980"/>
                </a:schemeClr>
              </a:solidFill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sz="80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72" name="矩形 7"/>
              <p:cNvSpPr>
                <a:spLocks noChangeArrowheads="1"/>
              </p:cNvSpPr>
              <p:nvPr/>
            </p:nvSpPr>
            <p:spPr bwMode="auto">
              <a:xfrm>
                <a:off x="2027656" y="-229558"/>
                <a:ext cx="4196938" cy="2038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5335" b="1" dirty="0">
                    <a:latin typeface="楷体" panose="02010609060101010101" charset="-122"/>
                    <a:ea typeface="楷体" panose="02010609060101010101" charset="-122"/>
                  </a:rPr>
                  <a:t>赵州桥</a:t>
                </a:r>
                <a:endParaRPr lang="zh-CN" altLang="en-US" sz="15335" b="1" dirty="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1270" name="TextBox 4"/>
            <p:cNvSpPr txBox="1">
              <a:spLocks noChangeArrowheads="1"/>
            </p:cNvSpPr>
            <p:nvPr/>
          </p:nvSpPr>
          <p:spPr bwMode="auto">
            <a:xfrm>
              <a:off x="1675054" y="295118"/>
              <a:ext cx="1007939" cy="888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5335" b="1" dirty="0"/>
                <a:t>11</a:t>
              </a:r>
              <a:endParaRPr lang="zh-CN" altLang="en-US" sz="5335" b="1" dirty="0"/>
            </a:p>
          </p:txBody>
        </p:sp>
      </p:grpSp>
      <p:sp>
        <p:nvSpPr>
          <p:cNvPr id="4" name="文本框 10"/>
          <p:cNvSpPr txBox="1"/>
          <p:nvPr/>
        </p:nvSpPr>
        <p:spPr>
          <a:xfrm>
            <a:off x="4088280" y="2365011"/>
            <a:ext cx="5309207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buFont typeface="Arial" panose="020B0604020202020204" pitchFamily="34" charset="0"/>
            </a:pPr>
            <a:r>
              <a:rPr lang="zh-CN" altLang="en-US" sz="2665" dirty="0">
                <a:latin typeface="楷体" panose="02010609060101010101" charset="-122"/>
                <a:ea typeface="楷体" panose="02010609060101010101" charset="-122"/>
              </a:rPr>
              <a:t>部编版语文三年级下册第三单元</a:t>
            </a:r>
            <a:endParaRPr lang="zh-CN" altLang="en-US" sz="2665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9525"/>
            <a:ext cx="12106275" cy="683895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051050" y="560916"/>
            <a:ext cx="8095738" cy="292795"/>
            <a:chOff x="2051050" y="749300"/>
            <a:chExt cx="8095738" cy="292795"/>
          </a:xfrm>
        </p:grpSpPr>
        <p:grpSp>
          <p:nvGrpSpPr>
            <p:cNvPr id="14" name="组合 13"/>
            <p:cNvGrpSpPr/>
            <p:nvPr/>
          </p:nvGrpSpPr>
          <p:grpSpPr>
            <a:xfrm>
              <a:off x="4452188" y="749300"/>
              <a:ext cx="493242" cy="292795"/>
              <a:chOff x="4119546" y="1292586"/>
              <a:chExt cx="493242" cy="314660"/>
            </a:xfrm>
          </p:grpSpPr>
          <p:sp>
            <p:nvSpPr>
              <p:cNvPr id="9" name="菱形 8"/>
              <p:cNvSpPr/>
              <p:nvPr/>
            </p:nvSpPr>
            <p:spPr>
              <a:xfrm>
                <a:off x="4119546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菱形 9"/>
              <p:cNvSpPr/>
              <p:nvPr/>
            </p:nvSpPr>
            <p:spPr>
              <a:xfrm>
                <a:off x="4482067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菱形 10"/>
              <p:cNvSpPr/>
              <p:nvPr/>
            </p:nvSpPr>
            <p:spPr>
              <a:xfrm>
                <a:off x="4250267" y="1292586"/>
                <a:ext cx="225963" cy="314660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菱形 11"/>
              <p:cNvSpPr/>
              <p:nvPr/>
            </p:nvSpPr>
            <p:spPr>
              <a:xfrm>
                <a:off x="4297888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246571" y="749300"/>
              <a:ext cx="493242" cy="292795"/>
              <a:chOff x="4119546" y="1292586"/>
              <a:chExt cx="493242" cy="314660"/>
            </a:xfrm>
          </p:grpSpPr>
          <p:sp>
            <p:nvSpPr>
              <p:cNvPr id="16" name="菱形 15"/>
              <p:cNvSpPr/>
              <p:nvPr/>
            </p:nvSpPr>
            <p:spPr>
              <a:xfrm>
                <a:off x="4119546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菱形 16"/>
              <p:cNvSpPr/>
              <p:nvPr/>
            </p:nvSpPr>
            <p:spPr>
              <a:xfrm>
                <a:off x="4482067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菱形 18"/>
              <p:cNvSpPr/>
              <p:nvPr/>
            </p:nvSpPr>
            <p:spPr>
              <a:xfrm>
                <a:off x="4250267" y="1292586"/>
                <a:ext cx="225963" cy="314660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菱形 19"/>
              <p:cNvSpPr/>
              <p:nvPr/>
            </p:nvSpPr>
            <p:spPr>
              <a:xfrm>
                <a:off x="4297888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8" name="直接连接符 27"/>
            <p:cNvCxnSpPr>
              <a:stCxn id="9" idx="1"/>
            </p:cNvCxnSpPr>
            <p:nvPr/>
          </p:nvCxnSpPr>
          <p:spPr>
            <a:xfrm flipH="1" flipV="1">
              <a:off x="2051050" y="895697"/>
              <a:ext cx="2401138" cy="1"/>
            </a:xfrm>
            <a:prstGeom prst="line">
              <a:avLst/>
            </a:prstGeom>
            <a:ln w="19050">
              <a:gradFill>
                <a:gsLst>
                  <a:gs pos="0">
                    <a:srgbClr val="766757">
                      <a:alpha val="0"/>
                    </a:srgbClr>
                  </a:gs>
                  <a:gs pos="100000">
                    <a:srgbClr val="766757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7745650" y="895697"/>
              <a:ext cx="2401138" cy="1"/>
            </a:xfrm>
            <a:prstGeom prst="line">
              <a:avLst/>
            </a:prstGeom>
            <a:ln w="19050">
              <a:gradFill>
                <a:gsLst>
                  <a:gs pos="0">
                    <a:srgbClr val="766757">
                      <a:alpha val="0"/>
                    </a:srgbClr>
                  </a:gs>
                  <a:gs pos="100000">
                    <a:srgbClr val="766757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内容占位符 41"/>
          <p:cNvSpPr/>
          <p:nvPr>
            <p:ph idx="1"/>
          </p:nvPr>
        </p:nvSpPr>
        <p:spPr>
          <a:xfrm>
            <a:off x="848360" y="1236345"/>
            <a:ext cx="10863580" cy="4895215"/>
          </a:xfrm>
        </p:spPr>
        <p:txBody>
          <a:bodyPr>
            <a:noAutofit/>
          </a:bodyPr>
          <a:p>
            <a:pPr algn="l">
              <a:lnSpc>
                <a:spcPct val="150000"/>
              </a:lnSpc>
            </a:pP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    1.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河北省赵县的洨河上，有一座世界闻名的石拱桥，叫安济桥，又叫赵州桥。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    2.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赵州桥非常雄伟。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    3.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这座桥不但坚固，而且美观。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41695" y="1202055"/>
            <a:ext cx="905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xi</a:t>
            </a:r>
            <a:r>
              <a:rPr lang="en-US" altLang="en-US" sz="2800" b="1">
                <a:solidFill>
                  <a:srgbClr val="FF0000"/>
                </a:solidFill>
              </a:rPr>
              <a:t>á</a:t>
            </a:r>
            <a:r>
              <a:rPr lang="en-US" altLang="zh-CN" sz="2800" b="1">
                <a:solidFill>
                  <a:srgbClr val="FF0000"/>
                </a:solidFill>
              </a:rPr>
              <a:t>o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14570" y="1205865"/>
            <a:ext cx="1281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xiàn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23160" y="2131060"/>
            <a:ext cx="1281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g</a:t>
            </a:r>
            <a:r>
              <a:rPr lang="en-US" altLang="en-US" sz="2800" b="1">
                <a:solidFill>
                  <a:srgbClr val="FF0000"/>
                </a:solidFill>
              </a:rPr>
              <a:t>ǒ</a:t>
            </a:r>
            <a:r>
              <a:rPr lang="en-US" altLang="zh-CN" sz="2800" b="1">
                <a:solidFill>
                  <a:srgbClr val="FF0000"/>
                </a:solidFill>
              </a:rPr>
              <a:t>ng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55285" y="2141855"/>
            <a:ext cx="1281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j</a:t>
            </a:r>
            <a:r>
              <a:rPr lang="en-US" altLang="en-US" sz="2800" b="1">
                <a:solidFill>
                  <a:srgbClr val="FF0000"/>
                </a:solidFill>
              </a:rPr>
              <a:t>ì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42545" y="9525"/>
            <a:ext cx="12106275" cy="6838950"/>
          </a:xfrm>
          <a:prstGeom prst="rect">
            <a:avLst/>
          </a:prstGeom>
        </p:spPr>
      </p:pic>
      <p:sp>
        <p:nvSpPr>
          <p:cNvPr id="12" name="文本框 2"/>
          <p:cNvSpPr txBox="1">
            <a:spLocks noChangeArrowheads="1"/>
          </p:cNvSpPr>
          <p:nvPr/>
        </p:nvSpPr>
        <p:spPr bwMode="auto">
          <a:xfrm>
            <a:off x="318770" y="1875155"/>
            <a:ext cx="1155446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赵州桥</a:t>
            </a:r>
            <a:r>
              <a:rPr lang="en-US" altLang="zh-CN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体现了劳动人民的智慧和才干，是我国宝贵的历史文化遗产。</a:t>
            </a:r>
            <a:endParaRPr lang="zh-CN" alt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72955" y="1875155"/>
            <a:ext cx="1657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zh</a:t>
            </a:r>
            <a:r>
              <a:rPr lang="en-US" altLang="en-US" sz="2800" b="1">
                <a:solidFill>
                  <a:srgbClr val="FF0000"/>
                </a:solidFill>
              </a:rPr>
              <a:t>ì </a:t>
            </a:r>
            <a:r>
              <a:rPr lang="en-US" altLang="zh-CN" sz="2800" b="1">
                <a:solidFill>
                  <a:srgbClr val="FF0000"/>
                </a:solidFill>
              </a:rPr>
              <a:t>hu</a:t>
            </a:r>
            <a:r>
              <a:rPr lang="en-US" altLang="en-US" sz="2800" b="1">
                <a:solidFill>
                  <a:srgbClr val="FF0000"/>
                </a:solidFill>
              </a:rPr>
              <a:t>ì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65695" y="3137535"/>
            <a:ext cx="1657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l</a:t>
            </a:r>
            <a:r>
              <a:rPr lang="en-US" altLang="en-US" sz="2800" b="1">
                <a:solidFill>
                  <a:srgbClr val="FF0000"/>
                </a:solidFill>
              </a:rPr>
              <a:t>ì  sh</a:t>
            </a:r>
            <a:r>
              <a:rPr lang="en-US" altLang="en-US" sz="2800" b="1">
                <a:solidFill>
                  <a:srgbClr val="FF0000"/>
                </a:solidFill>
              </a:rPr>
              <a:t>ǐ</a:t>
            </a:r>
            <a:r>
              <a:rPr lang="en-US" altLang="en-US" sz="2800" b="1">
                <a:solidFill>
                  <a:srgbClr val="FF0000"/>
                </a:solidFill>
              </a:rPr>
              <a:t> 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22535" y="3034030"/>
            <a:ext cx="1657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y</a:t>
            </a:r>
            <a:r>
              <a:rPr lang="en-US" altLang="en-US" sz="28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í</a:t>
            </a:r>
            <a:endParaRPr lang="en-US" altLang="en-US" sz="28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433b3e6bd5517361a86bf4b6c5b39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31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8"/>
    </mc:Choice>
    <mc:Fallback>
      <p:transition spd="slow" advTm="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r="4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" t="17333" r="476" b="46666"/>
          <a:stretch>
            <a:fillRect/>
          </a:stretch>
        </p:blipFill>
        <p:spPr>
          <a:xfrm>
            <a:off x="0" y="1188720"/>
            <a:ext cx="12192000" cy="2468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782" y="1639756"/>
            <a:ext cx="8718036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9"/>
    </mc:Choice>
    <mc:Fallback>
      <p:transition spd="slow" advClick="0" advTm="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r="4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查看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93" y="609813"/>
            <a:ext cx="10128813" cy="563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893670" y="3148315"/>
            <a:ext cx="6898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万民同贺！隋大业年间，匠师李春率众人齐心，历数载艰辛，赵州桥终成。此桥横跨洨河，大拱稳固，小拱精巧，既利泄洪，又显奇思。栏板雕刻栩栩如生，龙纹灵动。从此天堑变通途，南北往来便利。望众人爱护，莫损此千秋之瑰宝，共护我大隋荣耀！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113" y="1965086"/>
            <a:ext cx="3158002" cy="1286367"/>
          </a:xfrm>
          <a:prstGeom prst="rect">
            <a:avLst/>
          </a:prstGeom>
        </p:spPr>
      </p:pic>
      <p:pic>
        <p:nvPicPr>
          <p:cNvPr id="2054" name="Picture 6" descr="查看图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98836" y="609813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赵州桥建成方便过河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214.000000" end="1392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7185" y="-712846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71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ppt_y+0.02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from="0" to="1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71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ppt_y+0.02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from="0" to="1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71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ppt_y+0.02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from="0" to="1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71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" b="7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.pptx.cn2"/>
          <p:cNvSpPr/>
          <p:nvPr>
            <p:custDataLst>
              <p:tags r:id="rId2"/>
            </p:custDataLst>
          </p:nvPr>
        </p:nvSpPr>
        <p:spPr>
          <a:xfrm>
            <a:off x="-477" y="1077119"/>
            <a:ext cx="12192477" cy="4703762"/>
          </a:xfrm>
          <a:custGeom>
            <a:avLst/>
            <a:gdLst>
              <a:gd name="connsiteX0" fmla="*/ 2561075 w 12192477"/>
              <a:gd name="connsiteY0" fmla="*/ 5873597 h 5902325"/>
              <a:gd name="connsiteX1" fmla="*/ 2604323 w 12192477"/>
              <a:gd name="connsiteY1" fmla="*/ 5874837 h 5902325"/>
              <a:gd name="connsiteX2" fmla="*/ 2582508 w 12192477"/>
              <a:gd name="connsiteY2" fmla="*/ 5891386 h 5902325"/>
              <a:gd name="connsiteX3" fmla="*/ 2561075 w 12192477"/>
              <a:gd name="connsiteY3" fmla="*/ 5873597 h 5902325"/>
              <a:gd name="connsiteX4" fmla="*/ 2721235 w 12192477"/>
              <a:gd name="connsiteY4" fmla="*/ 5862491 h 5902325"/>
              <a:gd name="connsiteX5" fmla="*/ 2842305 w 12192477"/>
              <a:gd name="connsiteY5" fmla="*/ 5865968 h 5902325"/>
              <a:gd name="connsiteX6" fmla="*/ 2826796 w 12192477"/>
              <a:gd name="connsiteY6" fmla="*/ 5900850 h 5902325"/>
              <a:gd name="connsiteX7" fmla="*/ 2690686 w 12192477"/>
              <a:gd name="connsiteY7" fmla="*/ 5888112 h 5902325"/>
              <a:gd name="connsiteX8" fmla="*/ 2721235 w 12192477"/>
              <a:gd name="connsiteY8" fmla="*/ 5862491 h 5902325"/>
              <a:gd name="connsiteX9" fmla="*/ 2139970 w 12192477"/>
              <a:gd name="connsiteY9" fmla="*/ 5854447 h 5902325"/>
              <a:gd name="connsiteX10" fmla="*/ 2200638 w 12192477"/>
              <a:gd name="connsiteY10" fmla="*/ 5873460 h 5902325"/>
              <a:gd name="connsiteX11" fmla="*/ 2185244 w 12192477"/>
              <a:gd name="connsiteY11" fmla="*/ 5890291 h 5902325"/>
              <a:gd name="connsiteX12" fmla="*/ 2063722 w 12192477"/>
              <a:gd name="connsiteY12" fmla="*/ 5869532 h 5902325"/>
              <a:gd name="connsiteX13" fmla="*/ 2139970 w 12192477"/>
              <a:gd name="connsiteY13" fmla="*/ 5854447 h 5902325"/>
              <a:gd name="connsiteX14" fmla="*/ 10940649 w 12192477"/>
              <a:gd name="connsiteY14" fmla="*/ 5853840 h 5902325"/>
              <a:gd name="connsiteX15" fmla="*/ 10947175 w 12192477"/>
              <a:gd name="connsiteY15" fmla="*/ 5855009 h 5902325"/>
              <a:gd name="connsiteX16" fmla="*/ 10946924 w 12192477"/>
              <a:gd name="connsiteY16" fmla="*/ 5878554 h 5902325"/>
              <a:gd name="connsiteX17" fmla="*/ 10938111 w 12192477"/>
              <a:gd name="connsiteY17" fmla="*/ 5880509 h 5902325"/>
              <a:gd name="connsiteX18" fmla="*/ 10903677 w 12192477"/>
              <a:gd name="connsiteY18" fmla="*/ 5877312 h 5902325"/>
              <a:gd name="connsiteX19" fmla="*/ 10918183 w 12192477"/>
              <a:gd name="connsiteY19" fmla="*/ 5869878 h 5902325"/>
              <a:gd name="connsiteX20" fmla="*/ 10918265 w 12192477"/>
              <a:gd name="connsiteY20" fmla="*/ 5862030 h 5902325"/>
              <a:gd name="connsiteX21" fmla="*/ 10940649 w 12192477"/>
              <a:gd name="connsiteY21" fmla="*/ 5853840 h 5902325"/>
              <a:gd name="connsiteX22" fmla="*/ 2027868 w 12192477"/>
              <a:gd name="connsiteY22" fmla="*/ 5850326 h 5902325"/>
              <a:gd name="connsiteX23" fmla="*/ 2049388 w 12192477"/>
              <a:gd name="connsiteY23" fmla="*/ 5860879 h 5902325"/>
              <a:gd name="connsiteX24" fmla="*/ 2044579 w 12192477"/>
              <a:gd name="connsiteY24" fmla="*/ 5868193 h 5902325"/>
              <a:gd name="connsiteX25" fmla="*/ 2033097 w 12192477"/>
              <a:gd name="connsiteY25" fmla="*/ 5867034 h 5902325"/>
              <a:gd name="connsiteX26" fmla="*/ 2006140 w 12192477"/>
              <a:gd name="connsiteY26" fmla="*/ 5859637 h 5902325"/>
              <a:gd name="connsiteX27" fmla="*/ 2027868 w 12192477"/>
              <a:gd name="connsiteY27" fmla="*/ 5850326 h 5902325"/>
              <a:gd name="connsiteX28" fmla="*/ 1947303 w 12192477"/>
              <a:gd name="connsiteY28" fmla="*/ 5843231 h 5902325"/>
              <a:gd name="connsiteX29" fmla="*/ 1991840 w 12192477"/>
              <a:gd name="connsiteY29" fmla="*/ 5849414 h 5902325"/>
              <a:gd name="connsiteX30" fmla="*/ 1959314 w 12192477"/>
              <a:gd name="connsiteY30" fmla="*/ 5858295 h 5902325"/>
              <a:gd name="connsiteX31" fmla="*/ 1926894 w 12192477"/>
              <a:gd name="connsiteY31" fmla="*/ 5855402 h 5902325"/>
              <a:gd name="connsiteX32" fmla="*/ 1947303 w 12192477"/>
              <a:gd name="connsiteY32" fmla="*/ 5843231 h 5902325"/>
              <a:gd name="connsiteX33" fmla="*/ 2409596 w 12192477"/>
              <a:gd name="connsiteY33" fmla="*/ 5837849 h 5902325"/>
              <a:gd name="connsiteX34" fmla="*/ 2424117 w 12192477"/>
              <a:gd name="connsiteY34" fmla="*/ 5871909 h 5902325"/>
              <a:gd name="connsiteX35" fmla="*/ 2349384 w 12192477"/>
              <a:gd name="connsiteY35" fmla="*/ 5894999 h 5902325"/>
              <a:gd name="connsiteX36" fmla="*/ 2319879 w 12192477"/>
              <a:gd name="connsiteY36" fmla="*/ 5868918 h 5902325"/>
              <a:gd name="connsiteX37" fmla="*/ 2274919 w 12192477"/>
              <a:gd name="connsiteY37" fmla="*/ 5892863 h 5902325"/>
              <a:gd name="connsiteX38" fmla="*/ 2260021 w 12192477"/>
              <a:gd name="connsiteY38" fmla="*/ 5892437 h 5902325"/>
              <a:gd name="connsiteX39" fmla="*/ 2200902 w 12192477"/>
              <a:gd name="connsiteY39" fmla="*/ 5848681 h 5902325"/>
              <a:gd name="connsiteX40" fmla="*/ 2409596 w 12192477"/>
              <a:gd name="connsiteY40" fmla="*/ 5837849 h 5902325"/>
              <a:gd name="connsiteX41" fmla="*/ 1853155 w 12192477"/>
              <a:gd name="connsiteY41" fmla="*/ 5829736 h 5902325"/>
              <a:gd name="connsiteX42" fmla="*/ 1867885 w 12192477"/>
              <a:gd name="connsiteY42" fmla="*/ 5845858 h 5902325"/>
              <a:gd name="connsiteX43" fmla="*/ 1912556 w 12192477"/>
              <a:gd name="connsiteY43" fmla="*/ 5847140 h 5902325"/>
              <a:gd name="connsiteX44" fmla="*/ 1875238 w 12192477"/>
              <a:gd name="connsiteY44" fmla="*/ 5854902 h 5902325"/>
              <a:gd name="connsiteX45" fmla="*/ 1838092 w 12192477"/>
              <a:gd name="connsiteY45" fmla="*/ 5845003 h 5902325"/>
              <a:gd name="connsiteX46" fmla="*/ 1793419 w 12192477"/>
              <a:gd name="connsiteY46" fmla="*/ 5843720 h 5902325"/>
              <a:gd name="connsiteX47" fmla="*/ 1853155 w 12192477"/>
              <a:gd name="connsiteY47" fmla="*/ 5829736 h 5902325"/>
              <a:gd name="connsiteX48" fmla="*/ 187164 w 12192477"/>
              <a:gd name="connsiteY48" fmla="*/ 5815667 h 5902325"/>
              <a:gd name="connsiteX49" fmla="*/ 190004 w 12192477"/>
              <a:gd name="connsiteY49" fmla="*/ 5816219 h 5902325"/>
              <a:gd name="connsiteX50" fmla="*/ 189915 w 12192477"/>
              <a:gd name="connsiteY50" fmla="*/ 5824627 h 5902325"/>
              <a:gd name="connsiteX51" fmla="*/ 766770 w 12192477"/>
              <a:gd name="connsiteY51" fmla="*/ 5809351 h 5902325"/>
              <a:gd name="connsiteX52" fmla="*/ 788343 w 12192477"/>
              <a:gd name="connsiteY52" fmla="*/ 5814880 h 5902325"/>
              <a:gd name="connsiteX53" fmla="*/ 745013 w 12192477"/>
              <a:gd name="connsiteY53" fmla="*/ 5821486 h 5902325"/>
              <a:gd name="connsiteX54" fmla="*/ 766770 w 12192477"/>
              <a:gd name="connsiteY54" fmla="*/ 5809351 h 5902325"/>
              <a:gd name="connsiteX55" fmla="*/ 11028834 w 12192477"/>
              <a:gd name="connsiteY55" fmla="*/ 5805427 h 5902325"/>
              <a:gd name="connsiteX56" fmla="*/ 10977816 w 12192477"/>
              <a:gd name="connsiteY56" fmla="*/ 5846456 h 5902325"/>
              <a:gd name="connsiteX57" fmla="*/ 11037998 w 12192477"/>
              <a:gd name="connsiteY57" fmla="*/ 5823681 h 5902325"/>
              <a:gd name="connsiteX58" fmla="*/ 11053168 w 12192477"/>
              <a:gd name="connsiteY58" fmla="*/ 5807785 h 5902325"/>
              <a:gd name="connsiteX59" fmla="*/ 11028834 w 12192477"/>
              <a:gd name="connsiteY59" fmla="*/ 5805427 h 5902325"/>
              <a:gd name="connsiteX60" fmla="*/ 954254 w 12192477"/>
              <a:gd name="connsiteY60" fmla="*/ 5803937 h 5902325"/>
              <a:gd name="connsiteX61" fmla="*/ 968508 w 12192477"/>
              <a:gd name="connsiteY61" fmla="*/ 5820048 h 5902325"/>
              <a:gd name="connsiteX62" fmla="*/ 824213 w 12192477"/>
              <a:gd name="connsiteY62" fmla="*/ 5831608 h 5902325"/>
              <a:gd name="connsiteX63" fmla="*/ 954254 w 12192477"/>
              <a:gd name="connsiteY63" fmla="*/ 5803937 h 5902325"/>
              <a:gd name="connsiteX64" fmla="*/ 10756096 w 12192477"/>
              <a:gd name="connsiteY64" fmla="*/ 5790646 h 5902325"/>
              <a:gd name="connsiteX65" fmla="*/ 10803227 w 12192477"/>
              <a:gd name="connsiteY65" fmla="*/ 5834056 h 5902325"/>
              <a:gd name="connsiteX66" fmla="*/ 10739716 w 12192477"/>
              <a:gd name="connsiteY66" fmla="*/ 5840645 h 5902325"/>
              <a:gd name="connsiteX67" fmla="*/ 10724120 w 12192477"/>
              <a:gd name="connsiteY67" fmla="*/ 5814962 h 5902325"/>
              <a:gd name="connsiteX68" fmla="*/ 10756096 w 12192477"/>
              <a:gd name="connsiteY68" fmla="*/ 5790646 h 5902325"/>
              <a:gd name="connsiteX69" fmla="*/ 11308134 w 12192477"/>
              <a:gd name="connsiteY69" fmla="*/ 5790600 h 5902325"/>
              <a:gd name="connsiteX70" fmla="*/ 11292983 w 12192477"/>
              <a:gd name="connsiteY70" fmla="*/ 5806498 h 5902325"/>
              <a:gd name="connsiteX71" fmla="*/ 11321023 w 12192477"/>
              <a:gd name="connsiteY71" fmla="*/ 5812408 h 5902325"/>
              <a:gd name="connsiteX72" fmla="*/ 11338022 w 12192477"/>
              <a:gd name="connsiteY72" fmla="*/ 5799624 h 5902325"/>
              <a:gd name="connsiteX73" fmla="*/ 11308134 w 12192477"/>
              <a:gd name="connsiteY73" fmla="*/ 5790600 h 5902325"/>
              <a:gd name="connsiteX74" fmla="*/ 10963448 w 12192477"/>
              <a:gd name="connsiteY74" fmla="*/ 5788876 h 5902325"/>
              <a:gd name="connsiteX75" fmla="*/ 10918325 w 12192477"/>
              <a:gd name="connsiteY75" fmla="*/ 5803916 h 5902325"/>
              <a:gd name="connsiteX76" fmla="*/ 10948107 w 12192477"/>
              <a:gd name="connsiteY76" fmla="*/ 5821102 h 5902325"/>
              <a:gd name="connsiteX77" fmla="*/ 10963448 w 12192477"/>
              <a:gd name="connsiteY77" fmla="*/ 5788876 h 5902325"/>
              <a:gd name="connsiteX78" fmla="*/ 11207692 w 12192477"/>
              <a:gd name="connsiteY78" fmla="*/ 5788228 h 5902325"/>
              <a:gd name="connsiteX79" fmla="*/ 11203160 w 12192477"/>
              <a:gd name="connsiteY79" fmla="*/ 5795753 h 5902325"/>
              <a:gd name="connsiteX80" fmla="*/ 11218157 w 12192477"/>
              <a:gd name="connsiteY80" fmla="*/ 5796185 h 5902325"/>
              <a:gd name="connsiteX81" fmla="*/ 11217896 w 12192477"/>
              <a:gd name="connsiteY81" fmla="*/ 5820676 h 5902325"/>
              <a:gd name="connsiteX82" fmla="*/ 11207692 w 12192477"/>
              <a:gd name="connsiteY82" fmla="*/ 5788228 h 5902325"/>
              <a:gd name="connsiteX83" fmla="*/ 147113 w 12192477"/>
              <a:gd name="connsiteY83" fmla="*/ 5781339 h 5902325"/>
              <a:gd name="connsiteX84" fmla="*/ 190273 w 12192477"/>
              <a:gd name="connsiteY84" fmla="*/ 5790990 h 5902325"/>
              <a:gd name="connsiteX85" fmla="*/ 184680 w 12192477"/>
              <a:gd name="connsiteY85" fmla="*/ 5807651 h 5902325"/>
              <a:gd name="connsiteX86" fmla="*/ 187164 w 12192477"/>
              <a:gd name="connsiteY86" fmla="*/ 5815667 h 5902325"/>
              <a:gd name="connsiteX87" fmla="*/ 145037 w 12192477"/>
              <a:gd name="connsiteY87" fmla="*/ 5807566 h 5902325"/>
              <a:gd name="connsiteX88" fmla="*/ 89193 w 12192477"/>
              <a:gd name="connsiteY88" fmla="*/ 5804911 h 5902325"/>
              <a:gd name="connsiteX89" fmla="*/ 147113 w 12192477"/>
              <a:gd name="connsiteY89" fmla="*/ 5781339 h 5902325"/>
              <a:gd name="connsiteX90" fmla="*/ 11624929 w 12192477"/>
              <a:gd name="connsiteY90" fmla="*/ 5773148 h 5902325"/>
              <a:gd name="connsiteX91" fmla="*/ 11607962 w 12192477"/>
              <a:gd name="connsiteY91" fmla="*/ 5782869 h 5902325"/>
              <a:gd name="connsiteX92" fmla="*/ 11635936 w 12192477"/>
              <a:gd name="connsiteY92" fmla="*/ 5794902 h 5902325"/>
              <a:gd name="connsiteX93" fmla="*/ 11652997 w 12192477"/>
              <a:gd name="connsiteY93" fmla="*/ 5775994 h 5902325"/>
              <a:gd name="connsiteX94" fmla="*/ 11624929 w 12192477"/>
              <a:gd name="connsiteY94" fmla="*/ 5773148 h 5902325"/>
              <a:gd name="connsiteX95" fmla="*/ 5833198 w 12192477"/>
              <a:gd name="connsiteY95" fmla="*/ 5764671 h 5902325"/>
              <a:gd name="connsiteX96" fmla="*/ 5885251 w 12192477"/>
              <a:gd name="connsiteY96" fmla="*/ 5784481 h 5902325"/>
              <a:gd name="connsiteX97" fmla="*/ 5770046 w 12192477"/>
              <a:gd name="connsiteY97" fmla="*/ 5772017 h 5902325"/>
              <a:gd name="connsiteX98" fmla="*/ 5833198 w 12192477"/>
              <a:gd name="connsiteY98" fmla="*/ 5764671 h 5902325"/>
              <a:gd name="connsiteX99" fmla="*/ 11572581 w 12192477"/>
              <a:gd name="connsiteY99" fmla="*/ 5763481 h 5902325"/>
              <a:gd name="connsiteX100" fmla="*/ 11563019 w 12192477"/>
              <a:gd name="connsiteY100" fmla="*/ 5781579 h 5902325"/>
              <a:gd name="connsiteX101" fmla="*/ 11592989 w 12192477"/>
              <a:gd name="connsiteY101" fmla="*/ 5782439 h 5902325"/>
              <a:gd name="connsiteX102" fmla="*/ 11572581 w 12192477"/>
              <a:gd name="connsiteY102" fmla="*/ 5763481 h 5902325"/>
              <a:gd name="connsiteX103" fmla="*/ 4555237 w 12192477"/>
              <a:gd name="connsiteY103" fmla="*/ 5758836 h 5902325"/>
              <a:gd name="connsiteX104" fmla="*/ 4674299 w 12192477"/>
              <a:gd name="connsiteY104" fmla="*/ 5773292 h 5902325"/>
              <a:gd name="connsiteX105" fmla="*/ 4598513 w 12192477"/>
              <a:gd name="connsiteY105" fmla="*/ 5781909 h 5902325"/>
              <a:gd name="connsiteX106" fmla="*/ 4523044 w 12192477"/>
              <a:gd name="connsiteY106" fmla="*/ 5761102 h 5902325"/>
              <a:gd name="connsiteX107" fmla="*/ 4555237 w 12192477"/>
              <a:gd name="connsiteY107" fmla="*/ 5758836 h 5902325"/>
              <a:gd name="connsiteX108" fmla="*/ 687377 w 12192477"/>
              <a:gd name="connsiteY108" fmla="*/ 5757028 h 5902325"/>
              <a:gd name="connsiteX109" fmla="*/ 701663 w 12192477"/>
              <a:gd name="connsiteY109" fmla="*/ 5831626 h 5902325"/>
              <a:gd name="connsiteX110" fmla="*/ 618903 w 12192477"/>
              <a:gd name="connsiteY110" fmla="*/ 5817915 h 5902325"/>
              <a:gd name="connsiteX111" fmla="*/ 581249 w 12192477"/>
              <a:gd name="connsiteY111" fmla="*/ 5825712 h 5902325"/>
              <a:gd name="connsiteX112" fmla="*/ 617438 w 12192477"/>
              <a:gd name="connsiteY112" fmla="*/ 5829108 h 5902325"/>
              <a:gd name="connsiteX113" fmla="*/ 658451 w 12192477"/>
              <a:gd name="connsiteY113" fmla="*/ 5826852 h 5902325"/>
              <a:gd name="connsiteX114" fmla="*/ 617293 w 12192477"/>
              <a:gd name="connsiteY114" fmla="*/ 5842846 h 5902325"/>
              <a:gd name="connsiteX115" fmla="*/ 573585 w 12192477"/>
              <a:gd name="connsiteY115" fmla="*/ 5827298 h 5902325"/>
              <a:gd name="connsiteX116" fmla="*/ 535814 w 12192477"/>
              <a:gd name="connsiteY116" fmla="*/ 5835112 h 5902325"/>
              <a:gd name="connsiteX117" fmla="*/ 309882 w 12192477"/>
              <a:gd name="connsiteY117" fmla="*/ 5820386 h 5902325"/>
              <a:gd name="connsiteX118" fmla="*/ 204575 w 12192477"/>
              <a:gd name="connsiteY118" fmla="*/ 5800879 h 5902325"/>
              <a:gd name="connsiteX119" fmla="*/ 370336 w 12192477"/>
              <a:gd name="connsiteY119" fmla="*/ 5805635 h 5902325"/>
              <a:gd name="connsiteX120" fmla="*/ 355436 w 12192477"/>
              <a:gd name="connsiteY120" fmla="*/ 5788722 h 5902325"/>
              <a:gd name="connsiteX121" fmla="*/ 506209 w 12192477"/>
              <a:gd name="connsiteY121" fmla="*/ 5784803 h 5902325"/>
              <a:gd name="connsiteX122" fmla="*/ 491133 w 12192477"/>
              <a:gd name="connsiteY122" fmla="*/ 5784373 h 5902325"/>
              <a:gd name="connsiteX123" fmla="*/ 687377 w 12192477"/>
              <a:gd name="connsiteY123" fmla="*/ 5757028 h 5902325"/>
              <a:gd name="connsiteX124" fmla="*/ 2698097 w 12192477"/>
              <a:gd name="connsiteY124" fmla="*/ 5755843 h 5902325"/>
              <a:gd name="connsiteX125" fmla="*/ 2678503 w 12192477"/>
              <a:gd name="connsiteY125" fmla="*/ 5762151 h 5902325"/>
              <a:gd name="connsiteX126" fmla="*/ 2635541 w 12192477"/>
              <a:gd name="connsiteY126" fmla="*/ 5761899 h 5902325"/>
              <a:gd name="connsiteX127" fmla="*/ 2698097 w 12192477"/>
              <a:gd name="connsiteY127" fmla="*/ 5755843 h 5902325"/>
              <a:gd name="connsiteX128" fmla="*/ 7891766 w 12192477"/>
              <a:gd name="connsiteY128" fmla="*/ 5751640 h 5902325"/>
              <a:gd name="connsiteX129" fmla="*/ 7920509 w 12192477"/>
              <a:gd name="connsiteY129" fmla="*/ 5760315 h 5902325"/>
              <a:gd name="connsiteX130" fmla="*/ 7891431 w 12192477"/>
              <a:gd name="connsiteY130" fmla="*/ 5783032 h 5902325"/>
              <a:gd name="connsiteX131" fmla="*/ 7891766 w 12192477"/>
              <a:gd name="connsiteY131" fmla="*/ 5751640 h 5902325"/>
              <a:gd name="connsiteX132" fmla="*/ 11203679 w 12192477"/>
              <a:gd name="connsiteY132" fmla="*/ 5746772 h 5902325"/>
              <a:gd name="connsiteX133" fmla="*/ 11173554 w 12192477"/>
              <a:gd name="connsiteY133" fmla="*/ 5762239 h 5902325"/>
              <a:gd name="connsiteX134" fmla="*/ 11203679 w 12192477"/>
              <a:gd name="connsiteY134" fmla="*/ 5746772 h 5902325"/>
              <a:gd name="connsiteX135" fmla="*/ 11128868 w 12192477"/>
              <a:gd name="connsiteY135" fmla="*/ 5736458 h 5902325"/>
              <a:gd name="connsiteX136" fmla="*/ 11068664 w 12192477"/>
              <a:gd name="connsiteY136" fmla="*/ 5759228 h 5902325"/>
              <a:gd name="connsiteX137" fmla="*/ 11128868 w 12192477"/>
              <a:gd name="connsiteY137" fmla="*/ 5736458 h 5902325"/>
              <a:gd name="connsiteX138" fmla="*/ 10934170 w 12192477"/>
              <a:gd name="connsiteY138" fmla="*/ 5722704 h 5902325"/>
              <a:gd name="connsiteX139" fmla="*/ 10904112 w 12192477"/>
              <a:gd name="connsiteY139" fmla="*/ 5730009 h 5902325"/>
              <a:gd name="connsiteX140" fmla="*/ 10888964 w 12192477"/>
              <a:gd name="connsiteY140" fmla="*/ 5745906 h 5902325"/>
              <a:gd name="connsiteX141" fmla="*/ 10903909 w 12192477"/>
              <a:gd name="connsiteY141" fmla="*/ 5749396 h 5902325"/>
              <a:gd name="connsiteX142" fmla="*/ 10918934 w 12192477"/>
              <a:gd name="connsiteY142" fmla="*/ 5746765 h 5902325"/>
              <a:gd name="connsiteX143" fmla="*/ 10934170 w 12192477"/>
              <a:gd name="connsiteY143" fmla="*/ 5722704 h 5902325"/>
              <a:gd name="connsiteX144" fmla="*/ 10018653 w 12192477"/>
              <a:gd name="connsiteY144" fmla="*/ 5722380 h 5902325"/>
              <a:gd name="connsiteX145" fmla="*/ 10045479 w 12192477"/>
              <a:gd name="connsiteY145" fmla="*/ 5727334 h 5902325"/>
              <a:gd name="connsiteX146" fmla="*/ 10083516 w 12192477"/>
              <a:gd name="connsiteY146" fmla="*/ 5724241 h 5902325"/>
              <a:gd name="connsiteX147" fmla="*/ 10068517 w 12192477"/>
              <a:gd name="connsiteY147" fmla="*/ 5731585 h 5902325"/>
              <a:gd name="connsiteX148" fmla="*/ 10069008 w 12192477"/>
              <a:gd name="connsiteY148" fmla="*/ 5731676 h 5902325"/>
              <a:gd name="connsiteX149" fmla="*/ 10043653 w 12192477"/>
              <a:gd name="connsiteY149" fmla="*/ 5744690 h 5902325"/>
              <a:gd name="connsiteX150" fmla="*/ 10035802 w 12192477"/>
              <a:gd name="connsiteY150" fmla="*/ 5737694 h 5902325"/>
              <a:gd name="connsiteX151" fmla="*/ 10018487 w 12192477"/>
              <a:gd name="connsiteY151" fmla="*/ 5738079 h 5902325"/>
              <a:gd name="connsiteX152" fmla="*/ 10029852 w 12192477"/>
              <a:gd name="connsiteY152" fmla="*/ 5732382 h 5902325"/>
              <a:gd name="connsiteX153" fmla="*/ 10185920 w 12192477"/>
              <a:gd name="connsiteY153" fmla="*/ 5719328 h 5902325"/>
              <a:gd name="connsiteX154" fmla="*/ 10306992 w 12192477"/>
              <a:gd name="connsiteY154" fmla="*/ 5722803 h 5902325"/>
              <a:gd name="connsiteX155" fmla="*/ 10306659 w 12192477"/>
              <a:gd name="connsiteY155" fmla="*/ 5754195 h 5902325"/>
              <a:gd name="connsiteX156" fmla="*/ 10155403 w 12192477"/>
              <a:gd name="connsiteY156" fmla="*/ 5742005 h 5902325"/>
              <a:gd name="connsiteX157" fmla="*/ 10185920 w 12192477"/>
              <a:gd name="connsiteY157" fmla="*/ 5719328 h 5902325"/>
              <a:gd name="connsiteX158" fmla="*/ 9571848 w 12192477"/>
              <a:gd name="connsiteY158" fmla="*/ 5709563 h 5902325"/>
              <a:gd name="connsiteX159" fmla="*/ 9629331 w 12192477"/>
              <a:gd name="connsiteY159" fmla="*/ 5726912 h 5902325"/>
              <a:gd name="connsiteX160" fmla="*/ 9614762 w 12192477"/>
              <a:gd name="connsiteY160" fmla="*/ 5742198 h 5902325"/>
              <a:gd name="connsiteX161" fmla="*/ 9499608 w 12192477"/>
              <a:gd name="connsiteY161" fmla="*/ 5723190 h 5902325"/>
              <a:gd name="connsiteX162" fmla="*/ 9571848 w 12192477"/>
              <a:gd name="connsiteY162" fmla="*/ 5709563 h 5902325"/>
              <a:gd name="connsiteX163" fmla="*/ 3580233 w 12192477"/>
              <a:gd name="connsiteY163" fmla="*/ 5709365 h 5902325"/>
              <a:gd name="connsiteX164" fmla="*/ 3588779 w 12192477"/>
              <a:gd name="connsiteY164" fmla="*/ 5710591 h 5902325"/>
              <a:gd name="connsiteX165" fmla="*/ 3588533 w 12192477"/>
              <a:gd name="connsiteY165" fmla="*/ 5734136 h 5902325"/>
              <a:gd name="connsiteX166" fmla="*/ 3571618 w 12192477"/>
              <a:gd name="connsiteY166" fmla="*/ 5735859 h 5902325"/>
              <a:gd name="connsiteX167" fmla="*/ 3545291 w 12192477"/>
              <a:gd name="connsiteY167" fmla="*/ 5732896 h 5902325"/>
              <a:gd name="connsiteX168" fmla="*/ 3559793 w 12192477"/>
              <a:gd name="connsiteY168" fmla="*/ 5725461 h 5902325"/>
              <a:gd name="connsiteX169" fmla="*/ 3545460 w 12192477"/>
              <a:gd name="connsiteY169" fmla="*/ 5717200 h 5902325"/>
              <a:gd name="connsiteX170" fmla="*/ 3559872 w 12192477"/>
              <a:gd name="connsiteY170" fmla="*/ 5717614 h 5902325"/>
              <a:gd name="connsiteX171" fmla="*/ 3580233 w 12192477"/>
              <a:gd name="connsiteY171" fmla="*/ 5709365 h 5902325"/>
              <a:gd name="connsiteX172" fmla="*/ 9453858 w 12192477"/>
              <a:gd name="connsiteY172" fmla="*/ 5705194 h 5902325"/>
              <a:gd name="connsiteX173" fmla="*/ 9485288 w 12192477"/>
              <a:gd name="connsiteY173" fmla="*/ 5714929 h 5902325"/>
              <a:gd name="connsiteX174" fmla="*/ 9479705 w 12192477"/>
              <a:gd name="connsiteY174" fmla="*/ 5721392 h 5902325"/>
              <a:gd name="connsiteX175" fmla="*/ 9466318 w 12192477"/>
              <a:gd name="connsiteY175" fmla="*/ 5720273 h 5902325"/>
              <a:gd name="connsiteX176" fmla="*/ 9434849 w 12192477"/>
              <a:gd name="connsiteY176" fmla="*/ 5713481 h 5902325"/>
              <a:gd name="connsiteX177" fmla="*/ 9453858 w 12192477"/>
              <a:gd name="connsiteY177" fmla="*/ 5705194 h 5902325"/>
              <a:gd name="connsiteX178" fmla="*/ 11760635 w 12192477"/>
              <a:gd name="connsiteY178" fmla="*/ 5696397 h 5902325"/>
              <a:gd name="connsiteX179" fmla="*/ 11698465 w 12192477"/>
              <a:gd name="connsiteY179" fmla="*/ 5728301 h 5902325"/>
              <a:gd name="connsiteX180" fmla="*/ 11833566 w 12192477"/>
              <a:gd name="connsiteY180" fmla="*/ 5707677 h 5902325"/>
              <a:gd name="connsiteX181" fmla="*/ 11760635 w 12192477"/>
              <a:gd name="connsiteY181" fmla="*/ 5696397 h 5902325"/>
              <a:gd name="connsiteX182" fmla="*/ 9377356 w 12192477"/>
              <a:gd name="connsiteY182" fmla="*/ 5696130 h 5902325"/>
              <a:gd name="connsiteX183" fmla="*/ 9406107 w 12192477"/>
              <a:gd name="connsiteY183" fmla="*/ 5704805 h 5902325"/>
              <a:gd name="connsiteX184" fmla="*/ 9382570 w 12192477"/>
              <a:gd name="connsiteY184" fmla="*/ 5713944 h 5902325"/>
              <a:gd name="connsiteX185" fmla="*/ 9348376 w 12192477"/>
              <a:gd name="connsiteY185" fmla="*/ 5711002 h 5902325"/>
              <a:gd name="connsiteX186" fmla="*/ 9377356 w 12192477"/>
              <a:gd name="connsiteY186" fmla="*/ 5696130 h 5902325"/>
              <a:gd name="connsiteX187" fmla="*/ 9874777 w 12192477"/>
              <a:gd name="connsiteY187" fmla="*/ 5694701 h 5902325"/>
              <a:gd name="connsiteX188" fmla="*/ 9874444 w 12192477"/>
              <a:gd name="connsiteY188" fmla="*/ 5726094 h 5902325"/>
              <a:gd name="connsiteX189" fmla="*/ 9797612 w 12192477"/>
              <a:gd name="connsiteY189" fmla="*/ 5747441 h 5902325"/>
              <a:gd name="connsiteX190" fmla="*/ 9767325 w 12192477"/>
              <a:gd name="connsiteY190" fmla="*/ 5715169 h 5902325"/>
              <a:gd name="connsiteX191" fmla="*/ 9721056 w 12192477"/>
              <a:gd name="connsiteY191" fmla="*/ 5745245 h 5902325"/>
              <a:gd name="connsiteX192" fmla="*/ 9690413 w 12192477"/>
              <a:gd name="connsiteY192" fmla="*/ 5744366 h 5902325"/>
              <a:gd name="connsiteX193" fmla="*/ 9629581 w 12192477"/>
              <a:gd name="connsiteY193" fmla="*/ 5703367 h 5902325"/>
              <a:gd name="connsiteX194" fmla="*/ 9874777 w 12192477"/>
              <a:gd name="connsiteY194" fmla="*/ 5694701 h 5902325"/>
              <a:gd name="connsiteX195" fmla="*/ 4922132 w 12192477"/>
              <a:gd name="connsiteY195" fmla="*/ 5693418 h 5902325"/>
              <a:gd name="connsiteX196" fmla="*/ 4912629 w 12192477"/>
              <a:gd name="connsiteY196" fmla="*/ 5706425 h 5902325"/>
              <a:gd name="connsiteX197" fmla="*/ 4927554 w 12192477"/>
              <a:gd name="connsiteY197" fmla="*/ 5711963 h 5902325"/>
              <a:gd name="connsiteX198" fmla="*/ 4942671 w 12192477"/>
              <a:gd name="connsiteY198" fmla="*/ 5699115 h 5902325"/>
              <a:gd name="connsiteX199" fmla="*/ 4922132 w 12192477"/>
              <a:gd name="connsiteY199" fmla="*/ 5693418 h 5902325"/>
              <a:gd name="connsiteX200" fmla="*/ 9274297 w 12192477"/>
              <a:gd name="connsiteY200" fmla="*/ 5685324 h 5902325"/>
              <a:gd name="connsiteX201" fmla="*/ 9289009 w 12192477"/>
              <a:gd name="connsiteY201" fmla="*/ 5701445 h 5902325"/>
              <a:gd name="connsiteX202" fmla="*/ 9348458 w 12192477"/>
              <a:gd name="connsiteY202" fmla="*/ 5703150 h 5902325"/>
              <a:gd name="connsiteX203" fmla="*/ 9326085 w 12192477"/>
              <a:gd name="connsiteY203" fmla="*/ 5709013 h 5902325"/>
              <a:gd name="connsiteX204" fmla="*/ 9303814 w 12192477"/>
              <a:gd name="connsiteY204" fmla="*/ 5706778 h 5902325"/>
              <a:gd name="connsiteX205" fmla="*/ 9259356 w 12192477"/>
              <a:gd name="connsiteY205" fmla="*/ 5692744 h 5902325"/>
              <a:gd name="connsiteX206" fmla="*/ 9214681 w 12192477"/>
              <a:gd name="connsiteY206" fmla="*/ 5699312 h 5902325"/>
              <a:gd name="connsiteX207" fmla="*/ 9274297 w 12192477"/>
              <a:gd name="connsiteY207" fmla="*/ 5685324 h 5902325"/>
              <a:gd name="connsiteX208" fmla="*/ 3594190 w 12192477"/>
              <a:gd name="connsiteY208" fmla="*/ 5684960 h 5902325"/>
              <a:gd name="connsiteX209" fmla="*/ 3604061 w 12192477"/>
              <a:gd name="connsiteY209" fmla="*/ 5694078 h 5902325"/>
              <a:gd name="connsiteX210" fmla="*/ 3608974 w 12192477"/>
              <a:gd name="connsiteY210" fmla="*/ 5701713 h 5902325"/>
              <a:gd name="connsiteX211" fmla="*/ 3594170 w 12192477"/>
              <a:gd name="connsiteY211" fmla="*/ 5684942 h 5902325"/>
              <a:gd name="connsiteX212" fmla="*/ 3594181 w 12192477"/>
              <a:gd name="connsiteY212" fmla="*/ 5684950 h 5902325"/>
              <a:gd name="connsiteX213" fmla="*/ 3594190 w 12192477"/>
              <a:gd name="connsiteY213" fmla="*/ 5684960 h 5902325"/>
              <a:gd name="connsiteX214" fmla="*/ 10994524 w 12192477"/>
              <a:gd name="connsiteY214" fmla="*/ 5683605 h 5902325"/>
              <a:gd name="connsiteX215" fmla="*/ 10994440 w 12192477"/>
              <a:gd name="connsiteY215" fmla="*/ 5691767 h 5902325"/>
              <a:gd name="connsiteX216" fmla="*/ 10994524 w 12192477"/>
              <a:gd name="connsiteY216" fmla="*/ 5683605 h 5902325"/>
              <a:gd name="connsiteX217" fmla="*/ 7921383 w 12192477"/>
              <a:gd name="connsiteY217" fmla="*/ 5677906 h 5902325"/>
              <a:gd name="connsiteX218" fmla="*/ 8029490 w 12192477"/>
              <a:gd name="connsiteY218" fmla="*/ 5681009 h 5902325"/>
              <a:gd name="connsiteX219" fmla="*/ 7969490 w 12192477"/>
              <a:gd name="connsiteY219" fmla="*/ 5694009 h 5902325"/>
              <a:gd name="connsiteX220" fmla="*/ 7921383 w 12192477"/>
              <a:gd name="connsiteY220" fmla="*/ 5677906 h 5902325"/>
              <a:gd name="connsiteX221" fmla="*/ 5838071 w 12192477"/>
              <a:gd name="connsiteY221" fmla="*/ 5677012 h 5902325"/>
              <a:gd name="connsiteX222" fmla="*/ 5852223 w 12192477"/>
              <a:gd name="connsiteY222" fmla="*/ 5700969 h 5902325"/>
              <a:gd name="connsiteX223" fmla="*/ 5823399 w 12192477"/>
              <a:gd name="connsiteY223" fmla="*/ 5700142 h 5902325"/>
              <a:gd name="connsiteX224" fmla="*/ 5838071 w 12192477"/>
              <a:gd name="connsiteY224" fmla="*/ 5677012 h 5902325"/>
              <a:gd name="connsiteX225" fmla="*/ 11009610 w 12192477"/>
              <a:gd name="connsiteY225" fmla="*/ 5675871 h 5902325"/>
              <a:gd name="connsiteX226" fmla="*/ 11009349 w 12192477"/>
              <a:gd name="connsiteY226" fmla="*/ 5700361 h 5902325"/>
              <a:gd name="connsiteX227" fmla="*/ 10994352 w 12192477"/>
              <a:gd name="connsiteY227" fmla="*/ 5699931 h 5902325"/>
              <a:gd name="connsiteX228" fmla="*/ 10994266 w 12192477"/>
              <a:gd name="connsiteY228" fmla="*/ 5708096 h 5902325"/>
              <a:gd name="connsiteX229" fmla="*/ 11024498 w 12192477"/>
              <a:gd name="connsiteY229" fmla="*/ 5684463 h 5902325"/>
              <a:gd name="connsiteX230" fmla="*/ 11009610 w 12192477"/>
              <a:gd name="connsiteY230" fmla="*/ 5675871 h 5902325"/>
              <a:gd name="connsiteX231" fmla="*/ 5715125 w 12192477"/>
              <a:gd name="connsiteY231" fmla="*/ 5671644 h 5902325"/>
              <a:gd name="connsiteX232" fmla="*/ 5751342 w 12192477"/>
              <a:gd name="connsiteY232" fmla="*/ 5698075 h 5902325"/>
              <a:gd name="connsiteX233" fmla="*/ 5708347 w 12192477"/>
              <a:gd name="connsiteY233" fmla="*/ 5673290 h 5902325"/>
              <a:gd name="connsiteX234" fmla="*/ 5715125 w 12192477"/>
              <a:gd name="connsiteY234" fmla="*/ 5671644 h 5902325"/>
              <a:gd name="connsiteX235" fmla="*/ 6515558 w 12192477"/>
              <a:gd name="connsiteY235" fmla="*/ 5661123 h 5902325"/>
              <a:gd name="connsiteX236" fmla="*/ 6492975 w 12192477"/>
              <a:gd name="connsiteY236" fmla="*/ 5662438 h 5902325"/>
              <a:gd name="connsiteX237" fmla="*/ 6490654 w 12192477"/>
              <a:gd name="connsiteY237" fmla="*/ 5661361 h 5902325"/>
              <a:gd name="connsiteX238" fmla="*/ 8135152 w 12192477"/>
              <a:gd name="connsiteY238" fmla="*/ 5658526 h 5902325"/>
              <a:gd name="connsiteX239" fmla="*/ 8166657 w 12192477"/>
              <a:gd name="connsiteY239" fmla="*/ 5661392 h 5902325"/>
              <a:gd name="connsiteX240" fmla="*/ 8141312 w 12192477"/>
              <a:gd name="connsiteY240" fmla="*/ 5673423 h 5902325"/>
              <a:gd name="connsiteX241" fmla="*/ 8116133 w 12192477"/>
              <a:gd name="connsiteY241" fmla="*/ 5667795 h 5902325"/>
              <a:gd name="connsiteX242" fmla="*/ 8135152 w 12192477"/>
              <a:gd name="connsiteY242" fmla="*/ 5658526 h 5902325"/>
              <a:gd name="connsiteX243" fmla="*/ 8283108 w 12192477"/>
              <a:gd name="connsiteY243" fmla="*/ 5656270 h 5902325"/>
              <a:gd name="connsiteX244" fmla="*/ 8331832 w 12192477"/>
              <a:gd name="connsiteY244" fmla="*/ 5658282 h 5902325"/>
              <a:gd name="connsiteX245" fmla="*/ 8346737 w 12192477"/>
              <a:gd name="connsiteY245" fmla="*/ 5674408 h 5902325"/>
              <a:gd name="connsiteX246" fmla="*/ 8195885 w 12192477"/>
              <a:gd name="connsiteY246" fmla="*/ 5685782 h 5902325"/>
              <a:gd name="connsiteX247" fmla="*/ 8235770 w 12192477"/>
              <a:gd name="connsiteY247" fmla="*/ 5656505 h 5902325"/>
              <a:gd name="connsiteX248" fmla="*/ 8283108 w 12192477"/>
              <a:gd name="connsiteY248" fmla="*/ 5656270 h 5902325"/>
              <a:gd name="connsiteX249" fmla="*/ 3699389 w 12192477"/>
              <a:gd name="connsiteY249" fmla="*/ 5655267 h 5902325"/>
              <a:gd name="connsiteX250" fmla="*/ 3623975 w 12192477"/>
              <a:gd name="connsiteY250" fmla="*/ 5702145 h 5902325"/>
              <a:gd name="connsiteX251" fmla="*/ 3684158 w 12192477"/>
              <a:gd name="connsiteY251" fmla="*/ 5679351 h 5902325"/>
              <a:gd name="connsiteX252" fmla="*/ 3699389 w 12192477"/>
              <a:gd name="connsiteY252" fmla="*/ 5655267 h 5902325"/>
              <a:gd name="connsiteX253" fmla="*/ 5121361 w 12192477"/>
              <a:gd name="connsiteY253" fmla="*/ 5652263 h 5902325"/>
              <a:gd name="connsiteX254" fmla="*/ 5017760 w 12192477"/>
              <a:gd name="connsiteY254" fmla="*/ 5684922 h 5902325"/>
              <a:gd name="connsiteX255" fmla="*/ 5045137 w 12192477"/>
              <a:gd name="connsiteY255" fmla="*/ 5686474 h 5902325"/>
              <a:gd name="connsiteX256" fmla="*/ 5152845 w 12192477"/>
              <a:gd name="connsiteY256" fmla="*/ 5664277 h 5902325"/>
              <a:gd name="connsiteX257" fmla="*/ 5121361 w 12192477"/>
              <a:gd name="connsiteY257" fmla="*/ 5652263 h 5902325"/>
              <a:gd name="connsiteX258" fmla="*/ 5302819 w 12192477"/>
              <a:gd name="connsiteY258" fmla="*/ 5652233 h 5902325"/>
              <a:gd name="connsiteX259" fmla="*/ 5227831 w 12192477"/>
              <a:gd name="connsiteY259" fmla="*/ 5658254 h 5902325"/>
              <a:gd name="connsiteX260" fmla="*/ 5242545 w 12192477"/>
              <a:gd name="connsiteY260" fmla="*/ 5683198 h 5902325"/>
              <a:gd name="connsiteX261" fmla="*/ 5257436 w 12192477"/>
              <a:gd name="connsiteY261" fmla="*/ 5691799 h 5902325"/>
              <a:gd name="connsiteX262" fmla="*/ 5302819 w 12192477"/>
              <a:gd name="connsiteY262" fmla="*/ 5652233 h 5902325"/>
              <a:gd name="connsiteX263" fmla="*/ 3380418 w 12192477"/>
              <a:gd name="connsiteY263" fmla="*/ 5645736 h 5902325"/>
              <a:gd name="connsiteX264" fmla="*/ 3423204 w 12192477"/>
              <a:gd name="connsiteY264" fmla="*/ 5689485 h 5902325"/>
              <a:gd name="connsiteX265" fmla="*/ 3379873 w 12192477"/>
              <a:gd name="connsiteY265" fmla="*/ 5696748 h 5902325"/>
              <a:gd name="connsiteX266" fmla="*/ 3351414 w 12192477"/>
              <a:gd name="connsiteY266" fmla="*/ 5661914 h 5902325"/>
              <a:gd name="connsiteX267" fmla="*/ 3380418 w 12192477"/>
              <a:gd name="connsiteY267" fmla="*/ 5645736 h 5902325"/>
              <a:gd name="connsiteX268" fmla="*/ 7236928 w 12192477"/>
              <a:gd name="connsiteY268" fmla="*/ 5642565 h 5902325"/>
              <a:gd name="connsiteX269" fmla="*/ 7221843 w 12192477"/>
              <a:gd name="connsiteY269" fmla="*/ 5657834 h 5902325"/>
              <a:gd name="connsiteX270" fmla="*/ 7130380 w 12192477"/>
              <a:gd name="connsiteY270" fmla="*/ 5658154 h 5902325"/>
              <a:gd name="connsiteX271" fmla="*/ 7027772 w 12192477"/>
              <a:gd name="connsiteY271" fmla="*/ 5652266 h 5902325"/>
              <a:gd name="connsiteX272" fmla="*/ 7236928 w 12192477"/>
              <a:gd name="connsiteY272" fmla="*/ 5642565 h 5902325"/>
              <a:gd name="connsiteX273" fmla="*/ 11159940 w 12192477"/>
              <a:gd name="connsiteY273" fmla="*/ 5641294 h 5902325"/>
              <a:gd name="connsiteX274" fmla="*/ 11159856 w 12192477"/>
              <a:gd name="connsiteY274" fmla="*/ 5649140 h 5902325"/>
              <a:gd name="connsiteX275" fmla="*/ 11191649 w 12192477"/>
              <a:gd name="connsiteY275" fmla="*/ 5642204 h 5902325"/>
              <a:gd name="connsiteX276" fmla="*/ 11185493 w 12192477"/>
              <a:gd name="connsiteY276" fmla="*/ 5661654 h 5902325"/>
              <a:gd name="connsiteX277" fmla="*/ 11162431 w 12192477"/>
              <a:gd name="connsiteY277" fmla="*/ 5663446 h 5902325"/>
              <a:gd name="connsiteX278" fmla="*/ 11143909 w 12192477"/>
              <a:gd name="connsiteY278" fmla="*/ 5656535 h 5902325"/>
              <a:gd name="connsiteX279" fmla="*/ 11159940 w 12192477"/>
              <a:gd name="connsiteY279" fmla="*/ 5641294 h 5902325"/>
              <a:gd name="connsiteX280" fmla="*/ 3963415 w 12192477"/>
              <a:gd name="connsiteY280" fmla="*/ 5640877 h 5902325"/>
              <a:gd name="connsiteX281" fmla="*/ 3954230 w 12192477"/>
              <a:gd name="connsiteY281" fmla="*/ 5646233 h 5902325"/>
              <a:gd name="connsiteX282" fmla="*/ 3976489 w 12192477"/>
              <a:gd name="connsiteY282" fmla="*/ 5666283 h 5902325"/>
              <a:gd name="connsiteX283" fmla="*/ 3999072 w 12192477"/>
              <a:gd name="connsiteY283" fmla="*/ 5655693 h 5902325"/>
              <a:gd name="connsiteX284" fmla="*/ 3963415 w 12192477"/>
              <a:gd name="connsiteY284" fmla="*/ 5640877 h 5902325"/>
              <a:gd name="connsiteX285" fmla="*/ 6303950 w 12192477"/>
              <a:gd name="connsiteY285" fmla="*/ 5639355 h 5902325"/>
              <a:gd name="connsiteX286" fmla="*/ 6350099 w 12192477"/>
              <a:gd name="connsiteY286" fmla="*/ 5657688 h 5902325"/>
              <a:gd name="connsiteX287" fmla="*/ 6288408 w 12192477"/>
              <a:gd name="connsiteY287" fmla="*/ 5647410 h 5902325"/>
              <a:gd name="connsiteX288" fmla="*/ 6288135 w 12192477"/>
              <a:gd name="connsiteY288" fmla="*/ 5672919 h 5902325"/>
              <a:gd name="connsiteX289" fmla="*/ 6264972 w 12192477"/>
              <a:gd name="connsiteY289" fmla="*/ 5673318 h 5902325"/>
              <a:gd name="connsiteX290" fmla="*/ 6242010 w 12192477"/>
              <a:gd name="connsiteY290" fmla="*/ 5654586 h 5902325"/>
              <a:gd name="connsiteX291" fmla="*/ 6303950 w 12192477"/>
              <a:gd name="connsiteY291" fmla="*/ 5639355 h 5902325"/>
              <a:gd name="connsiteX292" fmla="*/ 3609668 w 12192477"/>
              <a:gd name="connsiteY292" fmla="*/ 5636346 h 5902325"/>
              <a:gd name="connsiteX293" fmla="*/ 3564480 w 12192477"/>
              <a:gd name="connsiteY293" fmla="*/ 5659570 h 5902325"/>
              <a:gd name="connsiteX294" fmla="*/ 3594346 w 12192477"/>
              <a:gd name="connsiteY294" fmla="*/ 5668601 h 5902325"/>
              <a:gd name="connsiteX295" fmla="*/ 3609668 w 12192477"/>
              <a:gd name="connsiteY295" fmla="*/ 5636346 h 5902325"/>
              <a:gd name="connsiteX296" fmla="*/ 3868869 w 12192477"/>
              <a:gd name="connsiteY296" fmla="*/ 5636120 h 5902325"/>
              <a:gd name="connsiteX297" fmla="*/ 3864340 w 12192477"/>
              <a:gd name="connsiteY297" fmla="*/ 5643654 h 5902325"/>
              <a:gd name="connsiteX298" fmla="*/ 3879333 w 12192477"/>
              <a:gd name="connsiteY298" fmla="*/ 5644084 h 5902325"/>
              <a:gd name="connsiteX299" fmla="*/ 3879072 w 12192477"/>
              <a:gd name="connsiteY299" fmla="*/ 5668597 h 5902325"/>
              <a:gd name="connsiteX300" fmla="*/ 3868869 w 12192477"/>
              <a:gd name="connsiteY300" fmla="*/ 5636120 h 5902325"/>
              <a:gd name="connsiteX301" fmla="*/ 7474908 w 12192477"/>
              <a:gd name="connsiteY301" fmla="*/ 5633693 h 5902325"/>
              <a:gd name="connsiteX302" fmla="*/ 7532475 w 12192477"/>
              <a:gd name="connsiteY302" fmla="*/ 5643199 h 5902325"/>
              <a:gd name="connsiteX303" fmla="*/ 7532143 w 12192477"/>
              <a:gd name="connsiteY303" fmla="*/ 5674592 h 5902325"/>
              <a:gd name="connsiteX304" fmla="*/ 7517825 w 12192477"/>
              <a:gd name="connsiteY304" fmla="*/ 5666328 h 5902325"/>
              <a:gd name="connsiteX305" fmla="*/ 7417008 w 12192477"/>
              <a:gd name="connsiteY305" fmla="*/ 5655586 h 5902325"/>
              <a:gd name="connsiteX306" fmla="*/ 7474908 w 12192477"/>
              <a:gd name="connsiteY306" fmla="*/ 5633693 h 5902325"/>
              <a:gd name="connsiteX307" fmla="*/ 7271295 w 12192477"/>
              <a:gd name="connsiteY307" fmla="*/ 5630796 h 5902325"/>
              <a:gd name="connsiteX308" fmla="*/ 7294578 w 12192477"/>
              <a:gd name="connsiteY308" fmla="*/ 5644222 h 5902325"/>
              <a:gd name="connsiteX309" fmla="*/ 7251184 w 12192477"/>
              <a:gd name="connsiteY309" fmla="*/ 5658676 h 5902325"/>
              <a:gd name="connsiteX310" fmla="*/ 7251015 w 12192477"/>
              <a:gd name="connsiteY310" fmla="*/ 5674375 h 5902325"/>
              <a:gd name="connsiteX311" fmla="*/ 7237010 w 12192477"/>
              <a:gd name="connsiteY311" fmla="*/ 5634717 h 5902325"/>
              <a:gd name="connsiteX312" fmla="*/ 7271295 w 12192477"/>
              <a:gd name="connsiteY312" fmla="*/ 5630796 h 5902325"/>
              <a:gd name="connsiteX313" fmla="*/ 6242359 w 12192477"/>
              <a:gd name="connsiteY313" fmla="*/ 5621882 h 5902325"/>
              <a:gd name="connsiteX314" fmla="*/ 6226861 w 12192477"/>
              <a:gd name="connsiteY314" fmla="*/ 5670681 h 5902325"/>
              <a:gd name="connsiteX315" fmla="*/ 6076745 w 12192477"/>
              <a:gd name="connsiteY315" fmla="*/ 5707412 h 5902325"/>
              <a:gd name="connsiteX316" fmla="*/ 6047508 w 12192477"/>
              <a:gd name="connsiteY316" fmla="*/ 5640913 h 5902325"/>
              <a:gd name="connsiteX317" fmla="*/ 6092327 w 12192477"/>
              <a:gd name="connsiteY317" fmla="*/ 5650408 h 5902325"/>
              <a:gd name="connsiteX318" fmla="*/ 6062311 w 12192477"/>
              <a:gd name="connsiteY318" fmla="*/ 5657754 h 5902325"/>
              <a:gd name="connsiteX319" fmla="*/ 6092064 w 12192477"/>
              <a:gd name="connsiteY319" fmla="*/ 5675021 h 5902325"/>
              <a:gd name="connsiteX320" fmla="*/ 6242359 w 12192477"/>
              <a:gd name="connsiteY320" fmla="*/ 5621882 h 5902325"/>
              <a:gd name="connsiteX321" fmla="*/ 4301019 w 12192477"/>
              <a:gd name="connsiteY321" fmla="*/ 5621444 h 5902325"/>
              <a:gd name="connsiteX322" fmla="*/ 4284059 w 12192477"/>
              <a:gd name="connsiteY322" fmla="*/ 5631174 h 5902325"/>
              <a:gd name="connsiteX323" fmla="*/ 4317648 w 12192477"/>
              <a:gd name="connsiteY323" fmla="*/ 5643379 h 5902325"/>
              <a:gd name="connsiteX324" fmla="*/ 4329090 w 12192477"/>
              <a:gd name="connsiteY324" fmla="*/ 5624293 h 5902325"/>
              <a:gd name="connsiteX325" fmla="*/ 4301019 w 12192477"/>
              <a:gd name="connsiteY325" fmla="*/ 5621444 h 5902325"/>
              <a:gd name="connsiteX326" fmla="*/ 4248674 w 12192477"/>
              <a:gd name="connsiteY326" fmla="*/ 5611770 h 5902325"/>
              <a:gd name="connsiteX327" fmla="*/ 4239110 w 12192477"/>
              <a:gd name="connsiteY327" fmla="*/ 5629885 h 5902325"/>
              <a:gd name="connsiteX328" fmla="*/ 4269082 w 12192477"/>
              <a:gd name="connsiteY328" fmla="*/ 5630746 h 5902325"/>
              <a:gd name="connsiteX329" fmla="*/ 4248674 w 12192477"/>
              <a:gd name="connsiteY329" fmla="*/ 5611770 h 5902325"/>
              <a:gd name="connsiteX330" fmla="*/ 11190178 w 12192477"/>
              <a:gd name="connsiteY330" fmla="*/ 5607552 h 5902325"/>
              <a:gd name="connsiteX331" fmla="*/ 11099587 w 12192477"/>
              <a:gd name="connsiteY331" fmla="*/ 5670284 h 5902325"/>
              <a:gd name="connsiteX332" fmla="*/ 11069618 w 12192477"/>
              <a:gd name="connsiteY332" fmla="*/ 5669424 h 5902325"/>
              <a:gd name="connsiteX333" fmla="*/ 11054296 w 12192477"/>
              <a:gd name="connsiteY333" fmla="*/ 5701653 h 5902325"/>
              <a:gd name="connsiteX334" fmla="*/ 11077373 w 12192477"/>
              <a:gd name="connsiteY334" fmla="*/ 5711498 h 5902325"/>
              <a:gd name="connsiteX335" fmla="*/ 11084180 w 12192477"/>
              <a:gd name="connsiteY335" fmla="*/ 5710675 h 5902325"/>
              <a:gd name="connsiteX336" fmla="*/ 11279551 w 12192477"/>
              <a:gd name="connsiteY336" fmla="*/ 5659114 h 5902325"/>
              <a:gd name="connsiteX337" fmla="*/ 11204807 w 12192477"/>
              <a:gd name="connsiteY337" fmla="*/ 5640636 h 5902325"/>
              <a:gd name="connsiteX338" fmla="*/ 11250014 w 12192477"/>
              <a:gd name="connsiteY338" fmla="*/ 5617435 h 5902325"/>
              <a:gd name="connsiteX339" fmla="*/ 11190178 w 12192477"/>
              <a:gd name="connsiteY339" fmla="*/ 5607552 h 5902325"/>
              <a:gd name="connsiteX340" fmla="*/ 8044052 w 12192477"/>
              <a:gd name="connsiteY340" fmla="*/ 5606845 h 5902325"/>
              <a:gd name="connsiteX341" fmla="*/ 8058321 w 12192477"/>
              <a:gd name="connsiteY341" fmla="*/ 5681444 h 5902325"/>
              <a:gd name="connsiteX342" fmla="*/ 7892689 w 12192477"/>
              <a:gd name="connsiteY342" fmla="*/ 5684934 h 5902325"/>
              <a:gd name="connsiteX343" fmla="*/ 7651996 w 12192477"/>
              <a:gd name="connsiteY343" fmla="*/ 5669785 h 5902325"/>
              <a:gd name="connsiteX344" fmla="*/ 7546827 w 12192477"/>
              <a:gd name="connsiteY344" fmla="*/ 5650281 h 5902325"/>
              <a:gd name="connsiteX345" fmla="*/ 7712459 w 12192477"/>
              <a:gd name="connsiteY345" fmla="*/ 5646788 h 5902325"/>
              <a:gd name="connsiteX346" fmla="*/ 7697494 w 12192477"/>
              <a:gd name="connsiteY346" fmla="*/ 5638115 h 5902325"/>
              <a:gd name="connsiteX347" fmla="*/ 7863126 w 12192477"/>
              <a:gd name="connsiteY347" fmla="*/ 5634625 h 5902325"/>
              <a:gd name="connsiteX348" fmla="*/ 7848157 w 12192477"/>
              <a:gd name="connsiteY348" fmla="*/ 5625953 h 5902325"/>
              <a:gd name="connsiteX349" fmla="*/ 8044052 w 12192477"/>
              <a:gd name="connsiteY349" fmla="*/ 5606845 h 5902325"/>
              <a:gd name="connsiteX350" fmla="*/ 3520142 w 12192477"/>
              <a:gd name="connsiteY350" fmla="*/ 5601082 h 5902325"/>
              <a:gd name="connsiteX351" fmla="*/ 3490086 w 12192477"/>
              <a:gd name="connsiteY351" fmla="*/ 5608393 h 5902325"/>
              <a:gd name="connsiteX352" fmla="*/ 3504820 w 12192477"/>
              <a:gd name="connsiteY352" fmla="*/ 5633337 h 5902325"/>
              <a:gd name="connsiteX353" fmla="*/ 3519794 w 12192477"/>
              <a:gd name="connsiteY353" fmla="*/ 5633767 h 5902325"/>
              <a:gd name="connsiteX354" fmla="*/ 3520142 w 12192477"/>
              <a:gd name="connsiteY354" fmla="*/ 5601082 h 5902325"/>
              <a:gd name="connsiteX355" fmla="*/ 6862212 w 12192477"/>
              <a:gd name="connsiteY355" fmla="*/ 5600412 h 5902325"/>
              <a:gd name="connsiteX356" fmla="*/ 6831894 w 12192477"/>
              <a:gd name="connsiteY356" fmla="*/ 5623094 h 5902325"/>
              <a:gd name="connsiteX357" fmla="*/ 7012270 w 12192477"/>
              <a:gd name="connsiteY357" fmla="*/ 5636119 h 5902325"/>
              <a:gd name="connsiteX358" fmla="*/ 6936995 w 12192477"/>
              <a:gd name="connsiteY358" fmla="*/ 5641811 h 5902325"/>
              <a:gd name="connsiteX359" fmla="*/ 6786436 w 12192477"/>
              <a:gd name="connsiteY359" fmla="*/ 5653193 h 5902325"/>
              <a:gd name="connsiteX360" fmla="*/ 6741479 w 12192477"/>
              <a:gd name="connsiteY360" fmla="*/ 5636199 h 5902325"/>
              <a:gd name="connsiteX361" fmla="*/ 6470515 w 12192477"/>
              <a:gd name="connsiteY361" fmla="*/ 5651978 h 5902325"/>
              <a:gd name="connsiteX362" fmla="*/ 6490654 w 12192477"/>
              <a:gd name="connsiteY362" fmla="*/ 5661361 h 5902325"/>
              <a:gd name="connsiteX363" fmla="*/ 6438435 w 12192477"/>
              <a:gd name="connsiteY363" fmla="*/ 5661853 h 5902325"/>
              <a:gd name="connsiteX364" fmla="*/ 6350113 w 12192477"/>
              <a:gd name="connsiteY364" fmla="*/ 5656377 h 5902325"/>
              <a:gd name="connsiteX365" fmla="*/ 6410608 w 12192477"/>
              <a:gd name="connsiteY365" fmla="*/ 5626708 h 5902325"/>
              <a:gd name="connsiteX366" fmla="*/ 6771818 w 12192477"/>
              <a:gd name="connsiteY366" fmla="*/ 5613517 h 5902325"/>
              <a:gd name="connsiteX367" fmla="*/ 6862212 w 12192477"/>
              <a:gd name="connsiteY367" fmla="*/ 5600412 h 5902325"/>
              <a:gd name="connsiteX368" fmla="*/ 3864857 w 12192477"/>
              <a:gd name="connsiteY368" fmla="*/ 5594626 h 5902325"/>
              <a:gd name="connsiteX369" fmla="*/ 3819758 w 12192477"/>
              <a:gd name="connsiteY369" fmla="*/ 5609680 h 5902325"/>
              <a:gd name="connsiteX370" fmla="*/ 3853443 w 12192477"/>
              <a:gd name="connsiteY370" fmla="*/ 5611669 h 5902325"/>
              <a:gd name="connsiteX371" fmla="*/ 3864857 w 12192477"/>
              <a:gd name="connsiteY371" fmla="*/ 5594626 h 5902325"/>
              <a:gd name="connsiteX372" fmla="*/ 2889030 w 12192477"/>
              <a:gd name="connsiteY372" fmla="*/ 5589591 h 5902325"/>
              <a:gd name="connsiteX373" fmla="*/ 2889030 w 12192477"/>
              <a:gd name="connsiteY373" fmla="*/ 5589593 h 5902325"/>
              <a:gd name="connsiteX374" fmla="*/ 2888986 w 12192477"/>
              <a:gd name="connsiteY374" fmla="*/ 5593929 h 5902325"/>
              <a:gd name="connsiteX375" fmla="*/ 3775071 w 12192477"/>
              <a:gd name="connsiteY375" fmla="*/ 5583878 h 5902325"/>
              <a:gd name="connsiteX376" fmla="*/ 3729776 w 12192477"/>
              <a:gd name="connsiteY376" fmla="*/ 5615271 h 5902325"/>
              <a:gd name="connsiteX377" fmla="*/ 3775071 w 12192477"/>
              <a:gd name="connsiteY377" fmla="*/ 5583878 h 5902325"/>
              <a:gd name="connsiteX378" fmla="*/ 3565608 w 12192477"/>
              <a:gd name="connsiteY378" fmla="*/ 5553348 h 5902325"/>
              <a:gd name="connsiteX379" fmla="*/ 3520228 w 12192477"/>
              <a:gd name="connsiteY379" fmla="*/ 5592912 h 5902325"/>
              <a:gd name="connsiteX380" fmla="*/ 3542662 w 12192477"/>
              <a:gd name="connsiteY380" fmla="*/ 5596621 h 5902325"/>
              <a:gd name="connsiteX381" fmla="*/ 3565176 w 12192477"/>
              <a:gd name="connsiteY381" fmla="*/ 5594201 h 5902325"/>
              <a:gd name="connsiteX382" fmla="*/ 3565608 w 12192477"/>
              <a:gd name="connsiteY382" fmla="*/ 5553348 h 5902325"/>
              <a:gd name="connsiteX383" fmla="*/ 4438597 w 12192477"/>
              <a:gd name="connsiteY383" fmla="*/ 5542635 h 5902325"/>
              <a:gd name="connsiteX384" fmla="*/ 4374628 w 12192477"/>
              <a:gd name="connsiteY384" fmla="*/ 5568386 h 5902325"/>
              <a:gd name="connsiteX385" fmla="*/ 4524704 w 12192477"/>
              <a:gd name="connsiteY385" fmla="*/ 5548169 h 5902325"/>
              <a:gd name="connsiteX386" fmla="*/ 4438597 w 12192477"/>
              <a:gd name="connsiteY386" fmla="*/ 5542635 h 5902325"/>
              <a:gd name="connsiteX387" fmla="*/ 9573681 w 12192477"/>
              <a:gd name="connsiteY387" fmla="*/ 5536901 h 5902325"/>
              <a:gd name="connsiteX388" fmla="*/ 9602417 w 12192477"/>
              <a:gd name="connsiteY388" fmla="*/ 5546134 h 5902325"/>
              <a:gd name="connsiteX389" fmla="*/ 9616574 w 12192477"/>
              <a:gd name="connsiteY389" fmla="*/ 5571776 h 5902325"/>
              <a:gd name="connsiteX390" fmla="*/ 9573056 w 12192477"/>
              <a:gd name="connsiteY390" fmla="*/ 5595761 h 5902325"/>
              <a:gd name="connsiteX391" fmla="*/ 9544411 w 12192477"/>
              <a:gd name="connsiteY391" fmla="*/ 5578118 h 5902325"/>
              <a:gd name="connsiteX392" fmla="*/ 9544767 w 12192477"/>
              <a:gd name="connsiteY392" fmla="*/ 5544480 h 5902325"/>
              <a:gd name="connsiteX393" fmla="*/ 9573681 w 12192477"/>
              <a:gd name="connsiteY393" fmla="*/ 5536901 h 5902325"/>
              <a:gd name="connsiteX394" fmla="*/ 3343257 w 12192477"/>
              <a:gd name="connsiteY394" fmla="*/ 5530980 h 5902325"/>
              <a:gd name="connsiteX395" fmla="*/ 3343090 w 12192477"/>
              <a:gd name="connsiteY395" fmla="*/ 5546677 h 5902325"/>
              <a:gd name="connsiteX396" fmla="*/ 3279671 w 12192477"/>
              <a:gd name="connsiteY396" fmla="*/ 5544857 h 5902325"/>
              <a:gd name="connsiteX397" fmla="*/ 3343257 w 12192477"/>
              <a:gd name="connsiteY397" fmla="*/ 5530980 h 5902325"/>
              <a:gd name="connsiteX398" fmla="*/ 3659995 w 12192477"/>
              <a:gd name="connsiteY398" fmla="*/ 5506631 h 5902325"/>
              <a:gd name="connsiteX399" fmla="*/ 3640507 w 12192477"/>
              <a:gd name="connsiteY399" fmla="*/ 5555497 h 5902325"/>
              <a:gd name="connsiteX400" fmla="*/ 3685979 w 12192477"/>
              <a:gd name="connsiteY400" fmla="*/ 5507759 h 5902325"/>
              <a:gd name="connsiteX401" fmla="*/ 3659995 w 12192477"/>
              <a:gd name="connsiteY401" fmla="*/ 5506631 h 5902325"/>
              <a:gd name="connsiteX402" fmla="*/ 3807478 w 12192477"/>
              <a:gd name="connsiteY402" fmla="*/ 5485207 h 5902325"/>
              <a:gd name="connsiteX403" fmla="*/ 3805907 w 12192477"/>
              <a:gd name="connsiteY403" fmla="*/ 5486453 h 5902325"/>
              <a:gd name="connsiteX404" fmla="*/ 3801230 w 12192477"/>
              <a:gd name="connsiteY404" fmla="*/ 5485890 h 5902325"/>
              <a:gd name="connsiteX405" fmla="*/ 3848164 w 12192477"/>
              <a:gd name="connsiteY405" fmla="*/ 5478600 h 5902325"/>
              <a:gd name="connsiteX406" fmla="*/ 3834186 w 12192477"/>
              <a:gd name="connsiteY406" fmla="*/ 5507345 h 5902325"/>
              <a:gd name="connsiteX407" fmla="*/ 3806095 w 12192477"/>
              <a:gd name="connsiteY407" fmla="*/ 5510183 h 5902325"/>
              <a:gd name="connsiteX408" fmla="*/ 3785435 w 12192477"/>
              <a:gd name="connsiteY408" fmla="*/ 5502709 h 5902325"/>
              <a:gd name="connsiteX409" fmla="*/ 3805907 w 12192477"/>
              <a:gd name="connsiteY409" fmla="*/ 5486453 h 5902325"/>
              <a:gd name="connsiteX410" fmla="*/ 3824619 w 12192477"/>
              <a:gd name="connsiteY410" fmla="*/ 5488718 h 5902325"/>
              <a:gd name="connsiteX411" fmla="*/ 3848164 w 12192477"/>
              <a:gd name="connsiteY411" fmla="*/ 5478600 h 5902325"/>
              <a:gd name="connsiteX412" fmla="*/ 3816930 w 12192477"/>
              <a:gd name="connsiteY412" fmla="*/ 5477704 h 5902325"/>
              <a:gd name="connsiteX413" fmla="*/ 3809045 w 12192477"/>
              <a:gd name="connsiteY413" fmla="*/ 5485035 h 5902325"/>
              <a:gd name="connsiteX414" fmla="*/ 3807478 w 12192477"/>
              <a:gd name="connsiteY414" fmla="*/ 5485207 h 5902325"/>
              <a:gd name="connsiteX415" fmla="*/ 3813710 w 12192477"/>
              <a:gd name="connsiteY415" fmla="*/ 5460278 h 5902325"/>
              <a:gd name="connsiteX416" fmla="*/ 3791251 w 12192477"/>
              <a:gd name="connsiteY416" fmla="*/ 5470934 h 5902325"/>
              <a:gd name="connsiteX417" fmla="*/ 3746332 w 12192477"/>
              <a:gd name="connsiteY417" fmla="*/ 5468625 h 5902325"/>
              <a:gd name="connsiteX418" fmla="*/ 3700519 w 12192477"/>
              <a:gd name="connsiteY418" fmla="*/ 5549044 h 5902325"/>
              <a:gd name="connsiteX419" fmla="*/ 3723588 w 12192477"/>
              <a:gd name="connsiteY419" fmla="*/ 5558901 h 5902325"/>
              <a:gd name="connsiteX420" fmla="*/ 3730381 w 12192477"/>
              <a:gd name="connsiteY420" fmla="*/ 5558074 h 5902325"/>
              <a:gd name="connsiteX421" fmla="*/ 3940727 w 12192477"/>
              <a:gd name="connsiteY421" fmla="*/ 5506896 h 5902325"/>
              <a:gd name="connsiteX422" fmla="*/ 3866071 w 12192477"/>
              <a:gd name="connsiteY422" fmla="*/ 5480233 h 5902325"/>
              <a:gd name="connsiteX423" fmla="*/ 3896217 w 12192477"/>
              <a:gd name="connsiteY423" fmla="*/ 5464749 h 5902325"/>
              <a:gd name="connsiteX424" fmla="*/ 3866258 w 12192477"/>
              <a:gd name="connsiteY424" fmla="*/ 5462868 h 5902325"/>
              <a:gd name="connsiteX425" fmla="*/ 3856593 w 12192477"/>
              <a:gd name="connsiteY425" fmla="*/ 5460278 h 5902325"/>
              <a:gd name="connsiteX426" fmla="*/ 3543400 w 12192477"/>
              <a:gd name="connsiteY426" fmla="*/ 5460278 h 5902325"/>
              <a:gd name="connsiteX427" fmla="*/ 3530784 w 12192477"/>
              <a:gd name="connsiteY427" fmla="*/ 5480829 h 5902325"/>
              <a:gd name="connsiteX428" fmla="*/ 3520927 w 12192477"/>
              <a:gd name="connsiteY428" fmla="*/ 5527544 h 5902325"/>
              <a:gd name="connsiteX429" fmla="*/ 3552449 w 12192477"/>
              <a:gd name="connsiteY429" fmla="*/ 5535344 h 5902325"/>
              <a:gd name="connsiteX430" fmla="*/ 3550874 w 12192477"/>
              <a:gd name="connsiteY430" fmla="*/ 5528404 h 5902325"/>
              <a:gd name="connsiteX431" fmla="*/ 3550962 w 12192477"/>
              <a:gd name="connsiteY431" fmla="*/ 5520231 h 5902325"/>
              <a:gd name="connsiteX432" fmla="*/ 3625967 w 12192477"/>
              <a:gd name="connsiteY432" fmla="*/ 5514212 h 5902325"/>
              <a:gd name="connsiteX433" fmla="*/ 3588855 w 12192477"/>
              <a:gd name="connsiteY433" fmla="*/ 5480452 h 5902325"/>
              <a:gd name="connsiteX434" fmla="*/ 3566677 w 12192477"/>
              <a:gd name="connsiteY434" fmla="*/ 5460278 h 5902325"/>
              <a:gd name="connsiteX435" fmla="*/ 2526597 w 12192477"/>
              <a:gd name="connsiteY435" fmla="*/ 5460278 h 5902325"/>
              <a:gd name="connsiteX436" fmla="*/ 2529505 w 12192477"/>
              <a:gd name="connsiteY436" fmla="*/ 5463540 h 5902325"/>
              <a:gd name="connsiteX437" fmla="*/ 2547526 w 12192477"/>
              <a:gd name="connsiteY437" fmla="*/ 5464441 h 5902325"/>
              <a:gd name="connsiteX438" fmla="*/ 2560319 w 12192477"/>
              <a:gd name="connsiteY438" fmla="*/ 5460278 h 5902325"/>
              <a:gd name="connsiteX439" fmla="*/ 2481330 w 12192477"/>
              <a:gd name="connsiteY439" fmla="*/ 5460278 h 5902325"/>
              <a:gd name="connsiteX440" fmla="*/ 2485635 w 12192477"/>
              <a:gd name="connsiteY440" fmla="*/ 5471854 h 5902325"/>
              <a:gd name="connsiteX441" fmla="*/ 2492964 w 12192477"/>
              <a:gd name="connsiteY441" fmla="*/ 5460278 h 5902325"/>
              <a:gd name="connsiteX442" fmla="*/ 2423796 w 12192477"/>
              <a:gd name="connsiteY442" fmla="*/ 5460278 h 5902325"/>
              <a:gd name="connsiteX443" fmla="*/ 2425777 w 12192477"/>
              <a:gd name="connsiteY443" fmla="*/ 5461969 h 5902325"/>
              <a:gd name="connsiteX444" fmla="*/ 2429074 w 12192477"/>
              <a:gd name="connsiteY444" fmla="*/ 5460278 h 5902325"/>
              <a:gd name="connsiteX445" fmla="*/ 4126799 w 12192477"/>
              <a:gd name="connsiteY445" fmla="*/ 488965 h 5902325"/>
              <a:gd name="connsiteX446" fmla="*/ 4126745 w 12192477"/>
              <a:gd name="connsiteY446" fmla="*/ 493766 h 5902325"/>
              <a:gd name="connsiteX447" fmla="*/ 4126697 w 12192477"/>
              <a:gd name="connsiteY447" fmla="*/ 498619 h 5902325"/>
              <a:gd name="connsiteX448" fmla="*/ 4219538 w 12192477"/>
              <a:gd name="connsiteY448" fmla="*/ 501282 h 5902325"/>
              <a:gd name="connsiteX449" fmla="*/ 4225954 w 12192477"/>
              <a:gd name="connsiteY449" fmla="*/ 496985 h 5902325"/>
              <a:gd name="connsiteX450" fmla="*/ 4189516 w 12192477"/>
              <a:gd name="connsiteY450" fmla="*/ 490395 h 5902325"/>
              <a:gd name="connsiteX451" fmla="*/ 4060084 w 12192477"/>
              <a:gd name="connsiteY451" fmla="*/ 487445 h 5902325"/>
              <a:gd name="connsiteX452" fmla="*/ 3776394 w 12192477"/>
              <a:gd name="connsiteY452" fmla="*/ 522180 h 5902325"/>
              <a:gd name="connsiteX453" fmla="*/ 3784908 w 12192477"/>
              <a:gd name="connsiteY453" fmla="*/ 540543 h 5902325"/>
              <a:gd name="connsiteX454" fmla="*/ 3788828 w 12192477"/>
              <a:gd name="connsiteY454" fmla="*/ 542809 h 5902325"/>
              <a:gd name="connsiteX455" fmla="*/ 3953063 w 12192477"/>
              <a:gd name="connsiteY455" fmla="*/ 542809 h 5902325"/>
              <a:gd name="connsiteX456" fmla="*/ 3940573 w 12192477"/>
              <a:gd name="connsiteY456" fmla="*/ 534144 h 5902325"/>
              <a:gd name="connsiteX457" fmla="*/ 3977875 w 12192477"/>
              <a:gd name="connsiteY457" fmla="*/ 518868 h 5902325"/>
              <a:gd name="connsiteX458" fmla="*/ 4111229 w 12192477"/>
              <a:gd name="connsiteY458" fmla="*/ 506603 h 5902325"/>
              <a:gd name="connsiteX459" fmla="*/ 4122627 w 12192477"/>
              <a:gd name="connsiteY459" fmla="*/ 488872 h 5902325"/>
              <a:gd name="connsiteX460" fmla="*/ 4975743 w 12192477"/>
              <a:gd name="connsiteY460" fmla="*/ 479701 h 5902325"/>
              <a:gd name="connsiteX461" fmla="*/ 4910116 w 12192477"/>
              <a:gd name="connsiteY461" fmla="*/ 481210 h 5902325"/>
              <a:gd name="connsiteX462" fmla="*/ 4909884 w 12192477"/>
              <a:gd name="connsiteY462" fmla="*/ 481269 h 5902325"/>
              <a:gd name="connsiteX463" fmla="*/ 4964790 w 12192477"/>
              <a:gd name="connsiteY463" fmla="*/ 482947 h 5902325"/>
              <a:gd name="connsiteX464" fmla="*/ 5107554 w 12192477"/>
              <a:gd name="connsiteY464" fmla="*/ 476667 h 5902325"/>
              <a:gd name="connsiteX465" fmla="*/ 5043735 w 12192477"/>
              <a:gd name="connsiteY465" fmla="*/ 478135 h 5902325"/>
              <a:gd name="connsiteX466" fmla="*/ 5052159 w 12192477"/>
              <a:gd name="connsiteY466" fmla="*/ 481875 h 5902325"/>
              <a:gd name="connsiteX467" fmla="*/ 5167117 w 12192477"/>
              <a:gd name="connsiteY467" fmla="*/ 479430 h 5902325"/>
              <a:gd name="connsiteX468" fmla="*/ 5167121 w 12192477"/>
              <a:gd name="connsiteY468" fmla="*/ 478954 h 5902325"/>
              <a:gd name="connsiteX469" fmla="*/ 11558077 w 12192477"/>
              <a:gd name="connsiteY469" fmla="*/ 384902 h 5902325"/>
              <a:gd name="connsiteX470" fmla="*/ 11372106 w 12192477"/>
              <a:gd name="connsiteY470" fmla="*/ 404086 h 5902325"/>
              <a:gd name="connsiteX471" fmla="*/ 11558077 w 12192477"/>
              <a:gd name="connsiteY471" fmla="*/ 384902 h 5902325"/>
              <a:gd name="connsiteX472" fmla="*/ 11688744 w 12192477"/>
              <a:gd name="connsiteY472" fmla="*/ 323263 h 5902325"/>
              <a:gd name="connsiteX473" fmla="*/ 11725898 w 12192477"/>
              <a:gd name="connsiteY473" fmla="*/ 324329 h 5902325"/>
              <a:gd name="connsiteX474" fmla="*/ 11688744 w 12192477"/>
              <a:gd name="connsiteY474" fmla="*/ 323263 h 5902325"/>
              <a:gd name="connsiteX475" fmla="*/ 5114429 w 12192477"/>
              <a:gd name="connsiteY475" fmla="*/ 321798 h 5902325"/>
              <a:gd name="connsiteX476" fmla="*/ 5149984 w 12192477"/>
              <a:gd name="connsiteY476" fmla="*/ 339639 h 5902325"/>
              <a:gd name="connsiteX477" fmla="*/ 5149626 w 12192477"/>
              <a:gd name="connsiteY477" fmla="*/ 373278 h 5902325"/>
              <a:gd name="connsiteX478" fmla="*/ 5113806 w 12192477"/>
              <a:gd name="connsiteY478" fmla="*/ 380659 h 5902325"/>
              <a:gd name="connsiteX479" fmla="*/ 5078161 w 12192477"/>
              <a:gd name="connsiteY479" fmla="*/ 371227 h 5902325"/>
              <a:gd name="connsiteX480" fmla="*/ 5060555 w 12192477"/>
              <a:gd name="connsiteY480" fmla="*/ 345486 h 5902325"/>
              <a:gd name="connsiteX481" fmla="*/ 5114429 w 12192477"/>
              <a:gd name="connsiteY481" fmla="*/ 321798 h 5902325"/>
              <a:gd name="connsiteX482" fmla="*/ 11628515 w 12192477"/>
              <a:gd name="connsiteY482" fmla="*/ 310295 h 5902325"/>
              <a:gd name="connsiteX483" fmla="*/ 11614382 w 12192477"/>
              <a:gd name="connsiteY483" fmla="*/ 329305 h 5902325"/>
              <a:gd name="connsiteX484" fmla="*/ 11670178 w 12192477"/>
              <a:gd name="connsiteY484" fmla="*/ 322731 h 5902325"/>
              <a:gd name="connsiteX485" fmla="*/ 11628515 w 12192477"/>
              <a:gd name="connsiteY485" fmla="*/ 310295 h 5902325"/>
              <a:gd name="connsiteX486" fmla="*/ 12051334 w 12192477"/>
              <a:gd name="connsiteY486" fmla="*/ 289734 h 5902325"/>
              <a:gd name="connsiteX487" fmla="*/ 12023364 w 12192477"/>
              <a:gd name="connsiteY487" fmla="*/ 300171 h 5902325"/>
              <a:gd name="connsiteX488" fmla="*/ 12078974 w 12192477"/>
              <a:gd name="connsiteY488" fmla="*/ 309939 h 5902325"/>
              <a:gd name="connsiteX489" fmla="*/ 12051334 w 12192477"/>
              <a:gd name="connsiteY489" fmla="*/ 289734 h 5902325"/>
              <a:gd name="connsiteX490" fmla="*/ 12172076 w 12192477"/>
              <a:gd name="connsiteY490" fmla="*/ 288090 h 5902325"/>
              <a:gd name="connsiteX491" fmla="*/ 12190405 w 12192477"/>
              <a:gd name="connsiteY491" fmla="*/ 313136 h 5902325"/>
              <a:gd name="connsiteX492" fmla="*/ 12171815 w 12192477"/>
              <a:gd name="connsiteY492" fmla="*/ 312604 h 5902325"/>
              <a:gd name="connsiteX493" fmla="*/ 12172076 w 12192477"/>
              <a:gd name="connsiteY493" fmla="*/ 288090 h 5902325"/>
              <a:gd name="connsiteX494" fmla="*/ 8999702 w 12192477"/>
              <a:gd name="connsiteY494" fmla="*/ 277243 h 5902325"/>
              <a:gd name="connsiteX495" fmla="*/ 9109194 w 12192477"/>
              <a:gd name="connsiteY495" fmla="*/ 283329 h 5902325"/>
              <a:gd name="connsiteX496" fmla="*/ 9034285 w 12192477"/>
              <a:gd name="connsiteY496" fmla="*/ 312584 h 5902325"/>
              <a:gd name="connsiteX497" fmla="*/ 8586590 w 12192477"/>
              <a:gd name="connsiteY497" fmla="*/ 323293 h 5902325"/>
              <a:gd name="connsiteX498" fmla="*/ 8474575 w 12192477"/>
              <a:gd name="connsiteY498" fmla="*/ 335779 h 5902325"/>
              <a:gd name="connsiteX499" fmla="*/ 8512100 w 12192477"/>
              <a:gd name="connsiteY499" fmla="*/ 313302 h 5902325"/>
              <a:gd name="connsiteX500" fmla="*/ 8288486 w 12192477"/>
              <a:gd name="connsiteY500" fmla="*/ 299036 h 5902325"/>
              <a:gd name="connsiteX501" fmla="*/ 8381780 w 12192477"/>
              <a:gd name="connsiteY501" fmla="*/ 293863 h 5902325"/>
              <a:gd name="connsiteX502" fmla="*/ 8568369 w 12192477"/>
              <a:gd name="connsiteY502" fmla="*/ 283513 h 5902325"/>
              <a:gd name="connsiteX503" fmla="*/ 8624138 w 12192477"/>
              <a:gd name="connsiteY503" fmla="*/ 300817 h 5902325"/>
              <a:gd name="connsiteX504" fmla="*/ 8959961 w 12192477"/>
              <a:gd name="connsiteY504" fmla="*/ 286899 h 5902325"/>
              <a:gd name="connsiteX505" fmla="*/ 8934975 w 12192477"/>
              <a:gd name="connsiteY505" fmla="*/ 277378 h 5902325"/>
              <a:gd name="connsiteX506" fmla="*/ 8932095 w 12192477"/>
              <a:gd name="connsiteY506" fmla="*/ 276285 h 5902325"/>
              <a:gd name="connsiteX507" fmla="*/ 8934975 w 12192477"/>
              <a:gd name="connsiteY507" fmla="*/ 277378 h 5902325"/>
              <a:gd name="connsiteX508" fmla="*/ 8904109 w 12192477"/>
              <a:gd name="connsiteY508" fmla="*/ 277444 h 5902325"/>
              <a:gd name="connsiteX509" fmla="*/ 8932095 w 12192477"/>
              <a:gd name="connsiteY509" fmla="*/ 276285 h 5902325"/>
              <a:gd name="connsiteX510" fmla="*/ 8028658 w 12192477"/>
              <a:gd name="connsiteY510" fmla="*/ 275879 h 5902325"/>
              <a:gd name="connsiteX511" fmla="*/ 8142031 w 12192477"/>
              <a:gd name="connsiteY511" fmla="*/ 276189 h 5902325"/>
              <a:gd name="connsiteX512" fmla="*/ 8269231 w 12192477"/>
              <a:gd name="connsiteY512" fmla="*/ 282782 h 5902325"/>
              <a:gd name="connsiteX513" fmla="*/ 8010002 w 12192477"/>
              <a:gd name="connsiteY513" fmla="*/ 291045 h 5902325"/>
              <a:gd name="connsiteX514" fmla="*/ 8028658 w 12192477"/>
              <a:gd name="connsiteY514" fmla="*/ 275879 h 5902325"/>
              <a:gd name="connsiteX515" fmla="*/ 9194973 w 12192477"/>
              <a:gd name="connsiteY515" fmla="*/ 264147 h 5902325"/>
              <a:gd name="connsiteX516" fmla="*/ 9214683 w 12192477"/>
              <a:gd name="connsiteY516" fmla="*/ 266971 h 5902325"/>
              <a:gd name="connsiteX517" fmla="*/ 9243197 w 12192477"/>
              <a:gd name="connsiteY517" fmla="*/ 285860 h 5902325"/>
              <a:gd name="connsiteX518" fmla="*/ 9166458 w 12192477"/>
              <a:gd name="connsiteY518" fmla="*/ 300668 h 5902325"/>
              <a:gd name="connsiteX519" fmla="*/ 9109210 w 12192477"/>
              <a:gd name="connsiteY519" fmla="*/ 282016 h 5902325"/>
              <a:gd name="connsiteX520" fmla="*/ 9185697 w 12192477"/>
              <a:gd name="connsiteY520" fmla="*/ 292718 h 5902325"/>
              <a:gd name="connsiteX521" fmla="*/ 9185970 w 12192477"/>
              <a:gd name="connsiteY521" fmla="*/ 267210 h 5902325"/>
              <a:gd name="connsiteX522" fmla="*/ 9194973 w 12192477"/>
              <a:gd name="connsiteY522" fmla="*/ 264147 h 5902325"/>
              <a:gd name="connsiteX523" fmla="*/ 10726667 w 12192477"/>
              <a:gd name="connsiteY523" fmla="*/ 262198 h 5902325"/>
              <a:gd name="connsiteX524" fmla="*/ 10593217 w 12192477"/>
              <a:gd name="connsiteY524" fmla="*/ 283655 h 5902325"/>
              <a:gd name="connsiteX525" fmla="*/ 10760600 w 12192477"/>
              <a:gd name="connsiteY525" fmla="*/ 263939 h 5902325"/>
              <a:gd name="connsiteX526" fmla="*/ 10726667 w 12192477"/>
              <a:gd name="connsiteY526" fmla="*/ 262198 h 5902325"/>
              <a:gd name="connsiteX527" fmla="*/ 7992456 w 12192477"/>
              <a:gd name="connsiteY527" fmla="*/ 259138 h 5902325"/>
              <a:gd name="connsiteX528" fmla="*/ 8009918 w 12192477"/>
              <a:gd name="connsiteY528" fmla="*/ 298894 h 5902325"/>
              <a:gd name="connsiteX529" fmla="*/ 7938536 w 12192477"/>
              <a:gd name="connsiteY529" fmla="*/ 288991 h 5902325"/>
              <a:gd name="connsiteX530" fmla="*/ 7992288 w 12192477"/>
              <a:gd name="connsiteY530" fmla="*/ 274835 h 5902325"/>
              <a:gd name="connsiteX531" fmla="*/ 7992456 w 12192477"/>
              <a:gd name="connsiteY531" fmla="*/ 259138 h 5902325"/>
              <a:gd name="connsiteX532" fmla="*/ 7643993 w 12192477"/>
              <a:gd name="connsiteY532" fmla="*/ 256988 h 5902325"/>
              <a:gd name="connsiteX533" fmla="*/ 7661763 w 12192477"/>
              <a:gd name="connsiteY533" fmla="*/ 265352 h 5902325"/>
              <a:gd name="connsiteX534" fmla="*/ 7786753 w 12192477"/>
              <a:gd name="connsiteY534" fmla="*/ 276787 h 5902325"/>
              <a:gd name="connsiteX535" fmla="*/ 7715040 w 12192477"/>
              <a:gd name="connsiteY535" fmla="*/ 298282 h 5902325"/>
              <a:gd name="connsiteX536" fmla="*/ 7643658 w 12192477"/>
              <a:gd name="connsiteY536" fmla="*/ 288382 h 5902325"/>
              <a:gd name="connsiteX537" fmla="*/ 7643993 w 12192477"/>
              <a:gd name="connsiteY537" fmla="*/ 256988 h 5902325"/>
              <a:gd name="connsiteX538" fmla="*/ 10463502 w 12192477"/>
              <a:gd name="connsiteY538" fmla="*/ 255414 h 5902325"/>
              <a:gd name="connsiteX539" fmla="*/ 10407352 w 12192477"/>
              <a:gd name="connsiteY539" fmla="*/ 294670 h 5902325"/>
              <a:gd name="connsiteX540" fmla="*/ 10500285 w 12192477"/>
              <a:gd name="connsiteY540" fmla="*/ 289164 h 5902325"/>
              <a:gd name="connsiteX541" fmla="*/ 10481978 w 12192477"/>
              <a:gd name="connsiteY541" fmla="*/ 264115 h 5902325"/>
              <a:gd name="connsiteX542" fmla="*/ 10463502 w 12192477"/>
              <a:gd name="connsiteY542" fmla="*/ 255414 h 5902325"/>
              <a:gd name="connsiteX543" fmla="*/ 6888916 w 12192477"/>
              <a:gd name="connsiteY543" fmla="*/ 253971 h 5902325"/>
              <a:gd name="connsiteX544" fmla="*/ 6920140 w 12192477"/>
              <a:gd name="connsiteY544" fmla="*/ 259772 h 5902325"/>
              <a:gd name="connsiteX545" fmla="*/ 6857531 w 12192477"/>
              <a:gd name="connsiteY545" fmla="*/ 265826 h 5902325"/>
              <a:gd name="connsiteX546" fmla="*/ 6888916 w 12192477"/>
              <a:gd name="connsiteY546" fmla="*/ 253971 h 5902325"/>
              <a:gd name="connsiteX547" fmla="*/ 9851275 w 12192477"/>
              <a:gd name="connsiteY547" fmla="*/ 245743 h 5902325"/>
              <a:gd name="connsiteX548" fmla="*/ 9904633 w 12192477"/>
              <a:gd name="connsiteY548" fmla="*/ 270825 h 5902325"/>
              <a:gd name="connsiteX549" fmla="*/ 9851275 w 12192477"/>
              <a:gd name="connsiteY549" fmla="*/ 245743 h 5902325"/>
              <a:gd name="connsiteX550" fmla="*/ 7197061 w 12192477"/>
              <a:gd name="connsiteY550" fmla="*/ 244167 h 5902325"/>
              <a:gd name="connsiteX551" fmla="*/ 7495444 w 12192477"/>
              <a:gd name="connsiteY551" fmla="*/ 260973 h 5902325"/>
              <a:gd name="connsiteX552" fmla="*/ 7625850 w 12192477"/>
              <a:gd name="connsiteY552" fmla="*/ 281199 h 5902325"/>
              <a:gd name="connsiteX553" fmla="*/ 7420557 w 12192477"/>
              <a:gd name="connsiteY553" fmla="*/ 283553 h 5902325"/>
              <a:gd name="connsiteX554" fmla="*/ 7439127 w 12192477"/>
              <a:gd name="connsiteY554" fmla="*/ 292333 h 5902325"/>
              <a:gd name="connsiteX555" fmla="*/ 7233834 w 12192477"/>
              <a:gd name="connsiteY555" fmla="*/ 294683 h 5902325"/>
              <a:gd name="connsiteX556" fmla="*/ 7252408 w 12192477"/>
              <a:gd name="connsiteY556" fmla="*/ 303458 h 5902325"/>
              <a:gd name="connsiteX557" fmla="*/ 7009641 w 12192477"/>
              <a:gd name="connsiteY557" fmla="*/ 321221 h 5902325"/>
              <a:gd name="connsiteX558" fmla="*/ 6991763 w 12192477"/>
              <a:gd name="connsiteY558" fmla="*/ 246520 h 5902325"/>
              <a:gd name="connsiteX559" fmla="*/ 7197061 w 12192477"/>
              <a:gd name="connsiteY559" fmla="*/ 244167 h 5902325"/>
              <a:gd name="connsiteX560" fmla="*/ 3144192 w 12192477"/>
              <a:gd name="connsiteY560" fmla="*/ 243187 h 5902325"/>
              <a:gd name="connsiteX561" fmla="*/ 3167169 w 12192477"/>
              <a:gd name="connsiteY561" fmla="*/ 250223 h 5902325"/>
              <a:gd name="connsiteX562" fmla="*/ 3147337 w 12192477"/>
              <a:gd name="connsiteY562" fmla="*/ 265357 h 5902325"/>
              <a:gd name="connsiteX563" fmla="*/ 3147423 w 12192477"/>
              <a:gd name="connsiteY563" fmla="*/ 257509 h 5902325"/>
              <a:gd name="connsiteX564" fmla="*/ 3108032 w 12192477"/>
              <a:gd name="connsiteY564" fmla="*/ 264229 h 5902325"/>
              <a:gd name="connsiteX565" fmla="*/ 3115608 w 12192477"/>
              <a:gd name="connsiteY565" fmla="*/ 244819 h 5902325"/>
              <a:gd name="connsiteX566" fmla="*/ 3144192 w 12192477"/>
              <a:gd name="connsiteY566" fmla="*/ 243187 h 5902325"/>
              <a:gd name="connsiteX567" fmla="*/ 9726226 w 12192477"/>
              <a:gd name="connsiteY567" fmla="*/ 242154 h 5902325"/>
              <a:gd name="connsiteX568" fmla="*/ 9761957 w 12192477"/>
              <a:gd name="connsiteY568" fmla="*/ 243180 h 5902325"/>
              <a:gd name="connsiteX569" fmla="*/ 9743828 w 12192477"/>
              <a:gd name="connsiteY569" fmla="*/ 266212 h 5902325"/>
              <a:gd name="connsiteX570" fmla="*/ 9726226 w 12192477"/>
              <a:gd name="connsiteY570" fmla="*/ 242154 h 5902325"/>
              <a:gd name="connsiteX571" fmla="*/ 6821241 w 12192477"/>
              <a:gd name="connsiteY571" fmla="*/ 241235 h 5902325"/>
              <a:gd name="connsiteX572" fmla="*/ 6652804 w 12192477"/>
              <a:gd name="connsiteY572" fmla="*/ 267804 h 5902325"/>
              <a:gd name="connsiteX573" fmla="*/ 6634286 w 12192477"/>
              <a:gd name="connsiteY573" fmla="*/ 251573 h 5902325"/>
              <a:gd name="connsiteX574" fmla="*/ 6821241 w 12192477"/>
              <a:gd name="connsiteY574" fmla="*/ 241235 h 5902325"/>
              <a:gd name="connsiteX575" fmla="*/ 10872346 w 12192477"/>
              <a:gd name="connsiteY575" fmla="*/ 237514 h 5902325"/>
              <a:gd name="connsiteX576" fmla="*/ 10853644 w 12192477"/>
              <a:gd name="connsiteY576" fmla="*/ 250261 h 5902325"/>
              <a:gd name="connsiteX577" fmla="*/ 10890858 w 12192477"/>
              <a:gd name="connsiteY577" fmla="*/ 243155 h 5902325"/>
              <a:gd name="connsiteX578" fmla="*/ 10872346 w 12192477"/>
              <a:gd name="connsiteY578" fmla="*/ 237514 h 5902325"/>
              <a:gd name="connsiteX579" fmla="*/ 7101839 w 12192477"/>
              <a:gd name="connsiteY579" fmla="*/ 234565 h 5902325"/>
              <a:gd name="connsiteX580" fmla="*/ 7161515 w 12192477"/>
              <a:gd name="connsiteY580" fmla="*/ 250998 h 5902325"/>
              <a:gd name="connsiteX581" fmla="*/ 7027504 w 12192477"/>
              <a:gd name="connsiteY581" fmla="*/ 247153 h 5902325"/>
              <a:gd name="connsiteX582" fmla="*/ 7101839 w 12192477"/>
              <a:gd name="connsiteY582" fmla="*/ 234565 h 5902325"/>
              <a:gd name="connsiteX583" fmla="*/ 9447908 w 12192477"/>
              <a:gd name="connsiteY583" fmla="*/ 234169 h 5902325"/>
              <a:gd name="connsiteX584" fmla="*/ 9484318 w 12192477"/>
              <a:gd name="connsiteY584" fmla="*/ 300873 h 5902325"/>
              <a:gd name="connsiteX585" fmla="*/ 9428739 w 12192477"/>
              <a:gd name="connsiteY585" fmla="*/ 291071 h 5902325"/>
              <a:gd name="connsiteX586" fmla="*/ 9465927 w 12192477"/>
              <a:gd name="connsiteY586" fmla="*/ 283930 h 5902325"/>
              <a:gd name="connsiteX587" fmla="*/ 9429000 w 12192477"/>
              <a:gd name="connsiteY587" fmla="*/ 266455 h 5902325"/>
              <a:gd name="connsiteX588" fmla="*/ 9242848 w 12192477"/>
              <a:gd name="connsiteY588" fmla="*/ 318566 h 5902325"/>
              <a:gd name="connsiteX589" fmla="*/ 9261933 w 12192477"/>
              <a:gd name="connsiteY589" fmla="*/ 269870 h 5902325"/>
              <a:gd name="connsiteX590" fmla="*/ 9447908 w 12192477"/>
              <a:gd name="connsiteY590" fmla="*/ 234169 h 5902325"/>
              <a:gd name="connsiteX591" fmla="*/ 3352351 w 12192477"/>
              <a:gd name="connsiteY591" fmla="*/ 216016 h 5902325"/>
              <a:gd name="connsiteX592" fmla="*/ 3352263 w 12192477"/>
              <a:gd name="connsiteY592" fmla="*/ 224180 h 5902325"/>
              <a:gd name="connsiteX593" fmla="*/ 3352351 w 12192477"/>
              <a:gd name="connsiteY593" fmla="*/ 216016 h 5902325"/>
              <a:gd name="connsiteX594" fmla="*/ 5420270 w 12192477"/>
              <a:gd name="connsiteY594" fmla="*/ 210235 h 5902325"/>
              <a:gd name="connsiteX595" fmla="*/ 5447883 w 12192477"/>
              <a:gd name="connsiteY595" fmla="*/ 212623 h 5902325"/>
              <a:gd name="connsiteX596" fmla="*/ 5503024 w 12192477"/>
              <a:gd name="connsiteY596" fmla="*/ 226964 h 5902325"/>
              <a:gd name="connsiteX597" fmla="*/ 5558381 w 12192477"/>
              <a:gd name="connsiteY597" fmla="*/ 220702 h 5902325"/>
              <a:gd name="connsiteX598" fmla="*/ 5484523 w 12192477"/>
              <a:gd name="connsiteY598" fmla="*/ 234283 h 5902325"/>
              <a:gd name="connsiteX599" fmla="*/ 5466247 w 12192477"/>
              <a:gd name="connsiteY599" fmla="*/ 218059 h 5902325"/>
              <a:gd name="connsiteX600" fmla="*/ 5392555 w 12192477"/>
              <a:gd name="connsiteY600" fmla="*/ 215944 h 5902325"/>
              <a:gd name="connsiteX601" fmla="*/ 5420270 w 12192477"/>
              <a:gd name="connsiteY601" fmla="*/ 210235 h 5902325"/>
              <a:gd name="connsiteX602" fmla="*/ 5350243 w 12192477"/>
              <a:gd name="connsiteY602" fmla="*/ 204916 h 5902325"/>
              <a:gd name="connsiteX603" fmla="*/ 5392639 w 12192477"/>
              <a:gd name="connsiteY603" fmla="*/ 208094 h 5902325"/>
              <a:gd name="connsiteX604" fmla="*/ 5321090 w 12192477"/>
              <a:gd name="connsiteY604" fmla="*/ 213895 h 5902325"/>
              <a:gd name="connsiteX605" fmla="*/ 5350243 w 12192477"/>
              <a:gd name="connsiteY605" fmla="*/ 204916 h 5902325"/>
              <a:gd name="connsiteX606" fmla="*/ 3352524 w 12192477"/>
              <a:gd name="connsiteY606" fmla="*/ 199690 h 5902325"/>
              <a:gd name="connsiteX607" fmla="*/ 3315112 w 12192477"/>
              <a:gd name="connsiteY607" fmla="*/ 223113 h 5902325"/>
              <a:gd name="connsiteX608" fmla="*/ 3333589 w 12192477"/>
              <a:gd name="connsiteY608" fmla="*/ 231811 h 5902325"/>
              <a:gd name="connsiteX609" fmla="*/ 3333847 w 12192477"/>
              <a:gd name="connsiteY609" fmla="*/ 207318 h 5902325"/>
              <a:gd name="connsiteX610" fmla="*/ 3352438 w 12192477"/>
              <a:gd name="connsiteY610" fmla="*/ 207852 h 5902325"/>
              <a:gd name="connsiteX611" fmla="*/ 3352524 w 12192477"/>
              <a:gd name="connsiteY611" fmla="*/ 199690 h 5902325"/>
              <a:gd name="connsiteX612" fmla="*/ 5229820 w 12192477"/>
              <a:gd name="connsiteY612" fmla="*/ 196799 h 5902325"/>
              <a:gd name="connsiteX613" fmla="*/ 5246416 w 12192477"/>
              <a:gd name="connsiteY613" fmla="*/ 198011 h 5902325"/>
              <a:gd name="connsiteX614" fmla="*/ 5285444 w 12192477"/>
              <a:gd name="connsiteY614" fmla="*/ 205019 h 5902325"/>
              <a:gd name="connsiteX615" fmla="*/ 5222917 w 12192477"/>
              <a:gd name="connsiteY615" fmla="*/ 203226 h 5902325"/>
              <a:gd name="connsiteX616" fmla="*/ 5229820 w 12192477"/>
              <a:gd name="connsiteY616" fmla="*/ 196799 h 5902325"/>
              <a:gd name="connsiteX617" fmla="*/ 3249505 w 12192477"/>
              <a:gd name="connsiteY617" fmla="*/ 195712 h 5902325"/>
              <a:gd name="connsiteX618" fmla="*/ 3241069 w 12192477"/>
              <a:gd name="connsiteY618" fmla="*/ 196491 h 5902325"/>
              <a:gd name="connsiteX619" fmla="*/ 2999031 w 12192477"/>
              <a:gd name="connsiteY619" fmla="*/ 246711 h 5902325"/>
              <a:gd name="connsiteX620" fmla="*/ 3091725 w 12192477"/>
              <a:gd name="connsiteY620" fmla="*/ 265704 h 5902325"/>
              <a:gd name="connsiteX621" fmla="*/ 3035750 w 12192477"/>
              <a:gd name="connsiteY621" fmla="*/ 288598 h 5902325"/>
              <a:gd name="connsiteX622" fmla="*/ 3109942 w 12192477"/>
              <a:gd name="connsiteY622" fmla="*/ 298893 h 5902325"/>
              <a:gd name="connsiteX623" fmla="*/ 3222072 w 12192477"/>
              <a:gd name="connsiteY623" fmla="*/ 236778 h 5902325"/>
              <a:gd name="connsiteX624" fmla="*/ 3259224 w 12192477"/>
              <a:gd name="connsiteY624" fmla="*/ 237844 h 5902325"/>
              <a:gd name="connsiteX625" fmla="*/ 3278131 w 12192477"/>
              <a:gd name="connsiteY625" fmla="*/ 205719 h 5902325"/>
              <a:gd name="connsiteX626" fmla="*/ 3249505 w 12192477"/>
              <a:gd name="connsiteY626" fmla="*/ 195712 h 5902325"/>
              <a:gd name="connsiteX627" fmla="*/ 5062363 w 12192477"/>
              <a:gd name="connsiteY627" fmla="*/ 175065 h 5902325"/>
              <a:gd name="connsiteX628" fmla="*/ 5205146 w 12192477"/>
              <a:gd name="connsiteY628" fmla="*/ 194866 h 5902325"/>
              <a:gd name="connsiteX629" fmla="*/ 5115637 w 12192477"/>
              <a:gd name="connsiteY629" fmla="*/ 207997 h 5902325"/>
              <a:gd name="connsiteX630" fmla="*/ 5044342 w 12192477"/>
              <a:gd name="connsiteY630" fmla="*/ 190251 h 5902325"/>
              <a:gd name="connsiteX631" fmla="*/ 5062363 w 12192477"/>
              <a:gd name="connsiteY631" fmla="*/ 175065 h 5902325"/>
              <a:gd name="connsiteX632" fmla="*/ 2479602 w 12192477"/>
              <a:gd name="connsiteY632" fmla="*/ 174642 h 5902325"/>
              <a:gd name="connsiteX633" fmla="*/ 2312193 w 12192477"/>
              <a:gd name="connsiteY633" fmla="*/ 194337 h 5902325"/>
              <a:gd name="connsiteX634" fmla="*/ 2479602 w 12192477"/>
              <a:gd name="connsiteY634" fmla="*/ 174642 h 5902325"/>
              <a:gd name="connsiteX635" fmla="*/ 4530737 w 12192477"/>
              <a:gd name="connsiteY635" fmla="*/ 169625 h 5902325"/>
              <a:gd name="connsiteX636" fmla="*/ 4540486 w 12192477"/>
              <a:gd name="connsiteY636" fmla="*/ 176675 h 5902325"/>
              <a:gd name="connsiteX637" fmla="*/ 4561948 w 12192477"/>
              <a:gd name="connsiteY637" fmla="*/ 176409 h 5902325"/>
              <a:gd name="connsiteX638" fmla="*/ 4547873 w 12192477"/>
              <a:gd name="connsiteY638" fmla="*/ 182029 h 5902325"/>
              <a:gd name="connsiteX639" fmla="*/ 4561783 w 12192477"/>
              <a:gd name="connsiteY639" fmla="*/ 192107 h 5902325"/>
              <a:gd name="connsiteX640" fmla="*/ 4528517 w 12192477"/>
              <a:gd name="connsiteY640" fmla="*/ 186970 h 5902325"/>
              <a:gd name="connsiteX641" fmla="*/ 4481376 w 12192477"/>
              <a:gd name="connsiteY641" fmla="*/ 189799 h 5902325"/>
              <a:gd name="connsiteX642" fmla="*/ 4499948 w 12192477"/>
              <a:gd name="connsiteY642" fmla="*/ 182559 h 5902325"/>
              <a:gd name="connsiteX643" fmla="*/ 4499339 w 12192477"/>
              <a:gd name="connsiteY643" fmla="*/ 182464 h 5902325"/>
              <a:gd name="connsiteX644" fmla="*/ 4530737 w 12192477"/>
              <a:gd name="connsiteY644" fmla="*/ 169625 h 5902325"/>
              <a:gd name="connsiteX645" fmla="*/ 4835701 w 12192477"/>
              <a:gd name="connsiteY645" fmla="*/ 168563 h 5902325"/>
              <a:gd name="connsiteX646" fmla="*/ 4873325 w 12192477"/>
              <a:gd name="connsiteY646" fmla="*/ 201045 h 5902325"/>
              <a:gd name="connsiteX647" fmla="*/ 4930600 w 12192477"/>
              <a:gd name="connsiteY647" fmla="*/ 171286 h 5902325"/>
              <a:gd name="connsiteX648" fmla="*/ 4968585 w 12192477"/>
              <a:gd name="connsiteY648" fmla="*/ 172376 h 5902325"/>
              <a:gd name="connsiteX649" fmla="*/ 5044091 w 12192477"/>
              <a:gd name="connsiteY649" fmla="*/ 213796 h 5902325"/>
              <a:gd name="connsiteX650" fmla="*/ 4740192 w 12192477"/>
              <a:gd name="connsiteY650" fmla="*/ 220778 h 5902325"/>
              <a:gd name="connsiteX651" fmla="*/ 4740525 w 12192477"/>
              <a:gd name="connsiteY651" fmla="*/ 189384 h 5902325"/>
              <a:gd name="connsiteX652" fmla="*/ 4835701 w 12192477"/>
              <a:gd name="connsiteY652" fmla="*/ 168563 h 5902325"/>
              <a:gd name="connsiteX653" fmla="*/ 3464416 w 12192477"/>
              <a:gd name="connsiteY653" fmla="*/ 159006 h 5902325"/>
              <a:gd name="connsiteX654" fmla="*/ 3445804 w 12192477"/>
              <a:gd name="connsiteY654" fmla="*/ 161534 h 5902325"/>
              <a:gd name="connsiteX655" fmla="*/ 3426977 w 12192477"/>
              <a:gd name="connsiteY655" fmla="*/ 185491 h 5902325"/>
              <a:gd name="connsiteX656" fmla="*/ 3464216 w 12192477"/>
              <a:gd name="connsiteY656" fmla="*/ 178392 h 5902325"/>
              <a:gd name="connsiteX657" fmla="*/ 3482951 w 12192477"/>
              <a:gd name="connsiteY657" fmla="*/ 162599 h 5902325"/>
              <a:gd name="connsiteX658" fmla="*/ 3464416 w 12192477"/>
              <a:gd name="connsiteY658" fmla="*/ 159006 h 5902325"/>
              <a:gd name="connsiteX659" fmla="*/ 4204711 w 12192477"/>
              <a:gd name="connsiteY659" fmla="*/ 158311 h 5902325"/>
              <a:gd name="connsiteX660" fmla="*/ 4392228 w 12192477"/>
              <a:gd name="connsiteY660" fmla="*/ 171541 h 5902325"/>
              <a:gd name="connsiteX661" fmla="*/ 4354455 w 12192477"/>
              <a:gd name="connsiteY661" fmla="*/ 194011 h 5902325"/>
              <a:gd name="connsiteX662" fmla="*/ 4204379 w 12192477"/>
              <a:gd name="connsiteY662" fmla="*/ 189704 h 5902325"/>
              <a:gd name="connsiteX663" fmla="*/ 4204711 w 12192477"/>
              <a:gd name="connsiteY663" fmla="*/ 158311 h 5902325"/>
              <a:gd name="connsiteX664" fmla="*/ 3260175 w 12192477"/>
              <a:gd name="connsiteY664" fmla="*/ 148038 h 5902325"/>
              <a:gd name="connsiteX665" fmla="*/ 3185611 w 12192477"/>
              <a:gd name="connsiteY665" fmla="*/ 170400 h 5902325"/>
              <a:gd name="connsiteX666" fmla="*/ 3260175 w 12192477"/>
              <a:gd name="connsiteY666" fmla="*/ 148038 h 5902325"/>
              <a:gd name="connsiteX667" fmla="*/ 7198370 w 12192477"/>
              <a:gd name="connsiteY667" fmla="*/ 146070 h 5902325"/>
              <a:gd name="connsiteX668" fmla="*/ 7198037 w 12192477"/>
              <a:gd name="connsiteY668" fmla="*/ 177463 h 5902325"/>
              <a:gd name="connsiteX669" fmla="*/ 7162384 w 12192477"/>
              <a:gd name="connsiteY669" fmla="*/ 168591 h 5902325"/>
              <a:gd name="connsiteX670" fmla="*/ 7198370 w 12192477"/>
              <a:gd name="connsiteY670" fmla="*/ 146070 h 5902325"/>
              <a:gd name="connsiteX671" fmla="*/ 3130154 w 12192477"/>
              <a:gd name="connsiteY671" fmla="*/ 144308 h 5902325"/>
              <a:gd name="connsiteX672" fmla="*/ 3092853 w 12192477"/>
              <a:gd name="connsiteY672" fmla="*/ 159571 h 5902325"/>
              <a:gd name="connsiteX673" fmla="*/ 3130154 w 12192477"/>
              <a:gd name="connsiteY673" fmla="*/ 144308 h 5902325"/>
              <a:gd name="connsiteX674" fmla="*/ 2610205 w 12192477"/>
              <a:gd name="connsiteY674" fmla="*/ 121224 h 5902325"/>
              <a:gd name="connsiteX675" fmla="*/ 2647357 w 12192477"/>
              <a:gd name="connsiteY675" fmla="*/ 122291 h 5902325"/>
              <a:gd name="connsiteX676" fmla="*/ 2556938 w 12192477"/>
              <a:gd name="connsiteY676" fmla="*/ 108466 h 5902325"/>
              <a:gd name="connsiteX677" fmla="*/ 2535836 w 12192477"/>
              <a:gd name="connsiteY677" fmla="*/ 127257 h 5902325"/>
              <a:gd name="connsiteX678" fmla="*/ 2591642 w 12192477"/>
              <a:gd name="connsiteY678" fmla="*/ 120692 h 5902325"/>
              <a:gd name="connsiteX679" fmla="*/ 2556938 w 12192477"/>
              <a:gd name="connsiteY679" fmla="*/ 108466 h 5902325"/>
              <a:gd name="connsiteX680" fmla="*/ 2947236 w 12192477"/>
              <a:gd name="connsiteY680" fmla="*/ 93123 h 5902325"/>
              <a:gd name="connsiteX681" fmla="*/ 2926199 w 12192477"/>
              <a:gd name="connsiteY681" fmla="*/ 105790 h 5902325"/>
              <a:gd name="connsiteX682" fmla="*/ 2963266 w 12192477"/>
              <a:gd name="connsiteY682" fmla="*/ 115021 h 5902325"/>
              <a:gd name="connsiteX683" fmla="*/ 2982003 w 12192477"/>
              <a:gd name="connsiteY683" fmla="*/ 99225 h 5902325"/>
              <a:gd name="connsiteX684" fmla="*/ 2947236 w 12192477"/>
              <a:gd name="connsiteY684" fmla="*/ 93123 h 5902325"/>
              <a:gd name="connsiteX685" fmla="*/ 3409454 w 12192477"/>
              <a:gd name="connsiteY685" fmla="*/ 86991 h 5902325"/>
              <a:gd name="connsiteX686" fmla="*/ 3390517 w 12192477"/>
              <a:gd name="connsiteY686" fmla="*/ 119114 h 5902325"/>
              <a:gd name="connsiteX687" fmla="*/ 3446409 w 12192477"/>
              <a:gd name="connsiteY687" fmla="*/ 104383 h 5902325"/>
              <a:gd name="connsiteX688" fmla="*/ 3409454 w 12192477"/>
              <a:gd name="connsiteY688" fmla="*/ 86991 h 5902325"/>
              <a:gd name="connsiteX689" fmla="*/ 483352 w 12192477"/>
              <a:gd name="connsiteY689" fmla="*/ 85945 h 5902325"/>
              <a:gd name="connsiteX690" fmla="*/ 488050 w 12192477"/>
              <a:gd name="connsiteY690" fmla="*/ 93276 h 5902325"/>
              <a:gd name="connsiteX691" fmla="*/ 450679 w 12192477"/>
              <a:gd name="connsiteY691" fmla="*/ 92202 h 5902325"/>
              <a:gd name="connsiteX692" fmla="*/ 3075044 w 12192477"/>
              <a:gd name="connsiteY692" fmla="*/ 85561 h 5902325"/>
              <a:gd name="connsiteX693" fmla="*/ 3093373 w 12192477"/>
              <a:gd name="connsiteY693" fmla="*/ 110587 h 5902325"/>
              <a:gd name="connsiteX694" fmla="*/ 3074783 w 12192477"/>
              <a:gd name="connsiteY694" fmla="*/ 110055 h 5902325"/>
              <a:gd name="connsiteX695" fmla="*/ 3075044 w 12192477"/>
              <a:gd name="connsiteY695" fmla="*/ 85561 h 5902325"/>
              <a:gd name="connsiteX696" fmla="*/ 481495 w 12192477"/>
              <a:gd name="connsiteY696" fmla="*/ 83009 h 5902325"/>
              <a:gd name="connsiteX697" fmla="*/ 488136 w 12192477"/>
              <a:gd name="connsiteY697" fmla="*/ 85034 h 5902325"/>
              <a:gd name="connsiteX698" fmla="*/ 483352 w 12192477"/>
              <a:gd name="connsiteY698" fmla="*/ 85945 h 5902325"/>
              <a:gd name="connsiteX699" fmla="*/ 62577 w 12192477"/>
              <a:gd name="connsiteY699" fmla="*/ 76040 h 5902325"/>
              <a:gd name="connsiteX700" fmla="*/ 139664 w 12192477"/>
              <a:gd name="connsiteY700" fmla="*/ 81358 h 5902325"/>
              <a:gd name="connsiteX701" fmla="*/ 83318 w 12192477"/>
              <a:gd name="connsiteY701" fmla="*/ 104606 h 5902325"/>
              <a:gd name="connsiteX702" fmla="*/ 0 w 12192477"/>
              <a:gd name="connsiteY702" fmla="*/ 103459 h 5902325"/>
              <a:gd name="connsiteX703" fmla="*/ 0 w 12192477"/>
              <a:gd name="connsiteY703" fmla="*/ 85401 h 5902325"/>
              <a:gd name="connsiteX704" fmla="*/ 8699 w 12192477"/>
              <a:gd name="connsiteY704" fmla="*/ 85887 h 5902325"/>
              <a:gd name="connsiteX705" fmla="*/ 0 w 12192477"/>
              <a:gd name="connsiteY705" fmla="*/ 83706 h 5902325"/>
              <a:gd name="connsiteX706" fmla="*/ 0 w 12192477"/>
              <a:gd name="connsiteY706" fmla="*/ 76377 h 5902325"/>
              <a:gd name="connsiteX707" fmla="*/ 3667708 w 12192477"/>
              <a:gd name="connsiteY707" fmla="*/ 68879 h 5902325"/>
              <a:gd name="connsiteX708" fmla="*/ 3687103 w 12192477"/>
              <a:gd name="connsiteY708" fmla="*/ 94671 h 5902325"/>
              <a:gd name="connsiteX709" fmla="*/ 3647529 w 12192477"/>
              <a:gd name="connsiteY709" fmla="*/ 118770 h 5902325"/>
              <a:gd name="connsiteX710" fmla="*/ 3589000 w 12192477"/>
              <a:gd name="connsiteY710" fmla="*/ 75031 h 5902325"/>
              <a:gd name="connsiteX711" fmla="*/ 3667708 w 12192477"/>
              <a:gd name="connsiteY711" fmla="*/ 68879 h 5902325"/>
              <a:gd name="connsiteX712" fmla="*/ 247042 w 12192477"/>
              <a:gd name="connsiteY712" fmla="*/ 67324 h 5902325"/>
              <a:gd name="connsiteX713" fmla="*/ 264742 w 12192477"/>
              <a:gd name="connsiteY713" fmla="*/ 84515 h 5902325"/>
              <a:gd name="connsiteX714" fmla="*/ 193111 w 12192477"/>
              <a:gd name="connsiteY714" fmla="*/ 98162 h 5902325"/>
              <a:gd name="connsiteX715" fmla="*/ 157548 w 12192477"/>
              <a:gd name="connsiteY715" fmla="*/ 81441 h 5902325"/>
              <a:gd name="connsiteX716" fmla="*/ 228927 w 12192477"/>
              <a:gd name="connsiteY716" fmla="*/ 91341 h 5902325"/>
              <a:gd name="connsiteX717" fmla="*/ 229176 w 12192477"/>
              <a:gd name="connsiteY717" fmla="*/ 67794 h 5902325"/>
              <a:gd name="connsiteX718" fmla="*/ 247042 w 12192477"/>
              <a:gd name="connsiteY718" fmla="*/ 67324 h 5902325"/>
              <a:gd name="connsiteX719" fmla="*/ 1695813 w 12192477"/>
              <a:gd name="connsiteY719" fmla="*/ 65002 h 5902325"/>
              <a:gd name="connsiteX720" fmla="*/ 1570218 w 12192477"/>
              <a:gd name="connsiteY720" fmla="*/ 83218 h 5902325"/>
              <a:gd name="connsiteX721" fmla="*/ 1737540 w 12192477"/>
              <a:gd name="connsiteY721" fmla="*/ 71685 h 5902325"/>
              <a:gd name="connsiteX722" fmla="*/ 1695813 w 12192477"/>
              <a:gd name="connsiteY722" fmla="*/ 65002 h 5902325"/>
              <a:gd name="connsiteX723" fmla="*/ 1448516 w 12192477"/>
              <a:gd name="connsiteY723" fmla="*/ 63391 h 5902325"/>
              <a:gd name="connsiteX724" fmla="*/ 1458958 w 12192477"/>
              <a:gd name="connsiteY724" fmla="*/ 63693 h 5902325"/>
              <a:gd name="connsiteX725" fmla="*/ 1448516 w 12192477"/>
              <a:gd name="connsiteY725" fmla="*/ 63391 h 5902325"/>
              <a:gd name="connsiteX726" fmla="*/ 3372562 w 12192477"/>
              <a:gd name="connsiteY726" fmla="*/ 61431 h 5902325"/>
              <a:gd name="connsiteX727" fmla="*/ 3298023 w 12192477"/>
              <a:gd name="connsiteY727" fmla="*/ 83794 h 5902325"/>
              <a:gd name="connsiteX728" fmla="*/ 3279258 w 12192477"/>
              <a:gd name="connsiteY728" fmla="*/ 99587 h 5902325"/>
              <a:gd name="connsiteX729" fmla="*/ 3372562 w 12192477"/>
              <a:gd name="connsiteY729" fmla="*/ 61431 h 5902325"/>
              <a:gd name="connsiteX730" fmla="*/ 1423865 w 12192477"/>
              <a:gd name="connsiteY730" fmla="*/ 60898 h 5902325"/>
              <a:gd name="connsiteX731" fmla="*/ 1384333 w 12192477"/>
              <a:gd name="connsiteY731" fmla="*/ 94218 h 5902325"/>
              <a:gd name="connsiteX732" fmla="*/ 1477263 w 12192477"/>
              <a:gd name="connsiteY732" fmla="*/ 88717 h 5902325"/>
              <a:gd name="connsiteX733" fmla="*/ 1458958 w 12192477"/>
              <a:gd name="connsiteY733" fmla="*/ 63693 h 5902325"/>
              <a:gd name="connsiteX734" fmla="*/ 1423865 w 12192477"/>
              <a:gd name="connsiteY734" fmla="*/ 60898 h 5902325"/>
              <a:gd name="connsiteX735" fmla="*/ 863855 w 12192477"/>
              <a:gd name="connsiteY735" fmla="*/ 46750 h 5902325"/>
              <a:gd name="connsiteX736" fmla="*/ 917192 w 12192477"/>
              <a:gd name="connsiteY736" fmla="*/ 71834 h 5902325"/>
              <a:gd name="connsiteX737" fmla="*/ 863855 w 12192477"/>
              <a:gd name="connsiteY737" fmla="*/ 46750 h 5902325"/>
              <a:gd name="connsiteX738" fmla="*/ 1830735 w 12192477"/>
              <a:gd name="connsiteY738" fmla="*/ 44755 h 5902325"/>
              <a:gd name="connsiteX739" fmla="*/ 1812018 w 12192477"/>
              <a:gd name="connsiteY739" fmla="*/ 57488 h 5902325"/>
              <a:gd name="connsiteX740" fmla="*/ 1849259 w 12192477"/>
              <a:gd name="connsiteY740" fmla="*/ 50390 h 5902325"/>
              <a:gd name="connsiteX741" fmla="*/ 1830735 w 12192477"/>
              <a:gd name="connsiteY741" fmla="*/ 44755 h 5902325"/>
              <a:gd name="connsiteX742" fmla="*/ 765574 w 12192477"/>
              <a:gd name="connsiteY742" fmla="*/ 43930 h 5902325"/>
              <a:gd name="connsiteX743" fmla="*/ 747472 w 12192477"/>
              <a:gd name="connsiteY743" fmla="*/ 66964 h 5902325"/>
              <a:gd name="connsiteX744" fmla="*/ 747640 w 12192477"/>
              <a:gd name="connsiteY744" fmla="*/ 51264 h 5902325"/>
              <a:gd name="connsiteX745" fmla="*/ 765574 w 12192477"/>
              <a:gd name="connsiteY745" fmla="*/ 43930 h 5902325"/>
              <a:gd name="connsiteX746" fmla="*/ 469888 w 12192477"/>
              <a:gd name="connsiteY746" fmla="*/ 43296 h 5902325"/>
              <a:gd name="connsiteX747" fmla="*/ 471951 w 12192477"/>
              <a:gd name="connsiteY747" fmla="*/ 68085 h 5902325"/>
              <a:gd name="connsiteX748" fmla="*/ 481495 w 12192477"/>
              <a:gd name="connsiteY748" fmla="*/ 83009 h 5902325"/>
              <a:gd name="connsiteX749" fmla="*/ 469505 w 12192477"/>
              <a:gd name="connsiteY749" fmla="*/ 79349 h 5902325"/>
              <a:gd name="connsiteX750" fmla="*/ 450939 w 12192477"/>
              <a:gd name="connsiteY750" fmla="*/ 67482 h 5902325"/>
              <a:gd name="connsiteX751" fmla="*/ 282223 w 12192477"/>
              <a:gd name="connsiteY751" fmla="*/ 120344 h 5902325"/>
              <a:gd name="connsiteX752" fmla="*/ 282748 w 12192477"/>
              <a:gd name="connsiteY752" fmla="*/ 70897 h 5902325"/>
              <a:gd name="connsiteX753" fmla="*/ 469888 w 12192477"/>
              <a:gd name="connsiteY753" fmla="*/ 43296 h 5902325"/>
              <a:gd name="connsiteX754" fmla="*/ 3421687 w 12192477"/>
              <a:gd name="connsiteY754" fmla="*/ 27648 h 5902325"/>
              <a:gd name="connsiteX755" fmla="*/ 3464384 w 12192477"/>
              <a:gd name="connsiteY755" fmla="*/ 31082 h 5902325"/>
              <a:gd name="connsiteX756" fmla="*/ 3446421 w 12192477"/>
              <a:gd name="connsiteY756" fmla="*/ 38416 h 5902325"/>
              <a:gd name="connsiteX757" fmla="*/ 3446337 w 12192477"/>
              <a:gd name="connsiteY757" fmla="*/ 46264 h 5902325"/>
              <a:gd name="connsiteX758" fmla="*/ 3410520 w 12192477"/>
              <a:gd name="connsiteY758" fmla="*/ 53088 h 5902325"/>
              <a:gd name="connsiteX759" fmla="*/ 3410768 w 12192477"/>
              <a:gd name="connsiteY759" fmla="*/ 29544 h 5902325"/>
              <a:gd name="connsiteX760" fmla="*/ 3421687 w 12192477"/>
              <a:gd name="connsiteY760" fmla="*/ 27648 h 5902325"/>
              <a:gd name="connsiteX761" fmla="*/ 2369990 w 12192477"/>
              <a:gd name="connsiteY761" fmla="*/ 0 h 5902325"/>
              <a:gd name="connsiteX762" fmla="*/ 2444184 w 12192477"/>
              <a:gd name="connsiteY762" fmla="*/ 10294 h 5902325"/>
              <a:gd name="connsiteX763" fmla="*/ 2815632 w 12192477"/>
              <a:gd name="connsiteY763" fmla="*/ 20952 h 5902325"/>
              <a:gd name="connsiteX764" fmla="*/ 2778419 w 12192477"/>
              <a:gd name="connsiteY764" fmla="*/ 28052 h 5902325"/>
              <a:gd name="connsiteX765" fmla="*/ 2759656 w 12192477"/>
              <a:gd name="connsiteY765" fmla="*/ 43845 h 5902325"/>
              <a:gd name="connsiteX766" fmla="*/ 2778246 w 12192477"/>
              <a:gd name="connsiteY766" fmla="*/ 44378 h 5902325"/>
              <a:gd name="connsiteX767" fmla="*/ 2796635 w 12192477"/>
              <a:gd name="connsiteY767" fmla="*/ 61240 h 5902325"/>
              <a:gd name="connsiteX768" fmla="*/ 2961286 w 12192477"/>
              <a:gd name="connsiteY768" fmla="*/ 55629 h 5902325"/>
              <a:gd name="connsiteX769" fmla="*/ 3003194 w 12192477"/>
              <a:gd name="connsiteY769" fmla="*/ 58391 h 5902325"/>
              <a:gd name="connsiteX770" fmla="*/ 3001024 w 12192477"/>
              <a:gd name="connsiteY770" fmla="*/ 58938 h 5902325"/>
              <a:gd name="connsiteX771" fmla="*/ 3004090 w 12192477"/>
              <a:gd name="connsiteY771" fmla="*/ 58450 h 5902325"/>
              <a:gd name="connsiteX772" fmla="*/ 3019589 w 12192477"/>
              <a:gd name="connsiteY772" fmla="*/ 59470 h 5902325"/>
              <a:gd name="connsiteX773" fmla="*/ 3017301 w 12192477"/>
              <a:gd name="connsiteY773" fmla="*/ 56344 h 5902325"/>
              <a:gd name="connsiteX774" fmla="*/ 3004090 w 12192477"/>
              <a:gd name="connsiteY774" fmla="*/ 58450 h 5902325"/>
              <a:gd name="connsiteX775" fmla="*/ 3003194 w 12192477"/>
              <a:gd name="connsiteY775" fmla="*/ 58391 h 5902325"/>
              <a:gd name="connsiteX776" fmla="*/ 3075830 w 12192477"/>
              <a:gd name="connsiteY776" fmla="*/ 40030 h 5902325"/>
              <a:gd name="connsiteX777" fmla="*/ 3261304 w 12192477"/>
              <a:gd name="connsiteY777" fmla="*/ 41906 h 5902325"/>
              <a:gd name="connsiteX778" fmla="*/ 3298715 w 12192477"/>
              <a:gd name="connsiteY778" fmla="*/ 18481 h 5902325"/>
              <a:gd name="connsiteX779" fmla="*/ 3335411 w 12192477"/>
              <a:gd name="connsiteY779" fmla="*/ 60366 h 5902325"/>
              <a:gd name="connsiteX780" fmla="*/ 3391124 w 12192477"/>
              <a:gd name="connsiteY780" fmla="*/ 61963 h 5902325"/>
              <a:gd name="connsiteX781" fmla="*/ 3428017 w 12192477"/>
              <a:gd name="connsiteY781" fmla="*/ 87521 h 5902325"/>
              <a:gd name="connsiteX782" fmla="*/ 3502558 w 12192477"/>
              <a:gd name="connsiteY782" fmla="*/ 65162 h 5902325"/>
              <a:gd name="connsiteX783" fmla="*/ 3483906 w 12192477"/>
              <a:gd name="connsiteY783" fmla="*/ 72794 h 5902325"/>
              <a:gd name="connsiteX784" fmla="*/ 3483386 w 12192477"/>
              <a:gd name="connsiteY784" fmla="*/ 121779 h 5902325"/>
              <a:gd name="connsiteX785" fmla="*/ 3483040 w 12192477"/>
              <a:gd name="connsiteY785" fmla="*/ 154435 h 5902325"/>
              <a:gd name="connsiteX786" fmla="*/ 3520279 w 12192477"/>
              <a:gd name="connsiteY786" fmla="*/ 147337 h 5902325"/>
              <a:gd name="connsiteX787" fmla="*/ 3520541 w 12192477"/>
              <a:gd name="connsiteY787" fmla="*/ 122843 h 5902325"/>
              <a:gd name="connsiteX788" fmla="*/ 3483386 w 12192477"/>
              <a:gd name="connsiteY788" fmla="*/ 121779 h 5902325"/>
              <a:gd name="connsiteX789" fmla="*/ 3539191 w 12192477"/>
              <a:gd name="connsiteY789" fmla="*/ 115214 h 5902325"/>
              <a:gd name="connsiteX790" fmla="*/ 3557691 w 12192477"/>
              <a:gd name="connsiteY790" fmla="*/ 123911 h 5902325"/>
              <a:gd name="connsiteX791" fmla="*/ 3501345 w 12192477"/>
              <a:gd name="connsiteY791" fmla="*/ 179458 h 5902325"/>
              <a:gd name="connsiteX792" fmla="*/ 3631538 w 12192477"/>
              <a:gd name="connsiteY792" fmla="*/ 166862 h 5902325"/>
              <a:gd name="connsiteX793" fmla="*/ 3649930 w 12192477"/>
              <a:gd name="connsiteY793" fmla="*/ 183722 h 5902325"/>
              <a:gd name="connsiteX794" fmla="*/ 4077207 w 12192477"/>
              <a:gd name="connsiteY794" fmla="*/ 187815 h 5902325"/>
              <a:gd name="connsiteX795" fmla="*/ 4188550 w 12192477"/>
              <a:gd name="connsiteY795" fmla="*/ 199176 h 5902325"/>
              <a:gd name="connsiteX796" fmla="*/ 4188290 w 12192477"/>
              <a:gd name="connsiteY796" fmla="*/ 223670 h 5902325"/>
              <a:gd name="connsiteX797" fmla="*/ 4448136 w 12192477"/>
              <a:gd name="connsiteY797" fmla="*/ 247457 h 5902325"/>
              <a:gd name="connsiteX798" fmla="*/ 4447963 w 12192477"/>
              <a:gd name="connsiteY798" fmla="*/ 263786 h 5902325"/>
              <a:gd name="connsiteX799" fmla="*/ 4559483 w 12192477"/>
              <a:gd name="connsiteY799" fmla="*/ 258818 h 5902325"/>
              <a:gd name="connsiteX800" fmla="*/ 4633678 w 12192477"/>
              <a:gd name="connsiteY800" fmla="*/ 269114 h 5902325"/>
              <a:gd name="connsiteX801" fmla="*/ 4633330 w 12192477"/>
              <a:gd name="connsiteY801" fmla="*/ 301770 h 5902325"/>
              <a:gd name="connsiteX802" fmla="*/ 4670656 w 12192477"/>
              <a:gd name="connsiteY802" fmla="*/ 286509 h 5902325"/>
              <a:gd name="connsiteX803" fmla="*/ 4948715 w 12192477"/>
              <a:gd name="connsiteY803" fmla="*/ 343487 h 5902325"/>
              <a:gd name="connsiteX804" fmla="*/ 5078133 w 12192477"/>
              <a:gd name="connsiteY804" fmla="*/ 404366 h 5902325"/>
              <a:gd name="connsiteX805" fmla="*/ 5059136 w 12192477"/>
              <a:gd name="connsiteY805" fmla="*/ 444653 h 5902325"/>
              <a:gd name="connsiteX806" fmla="*/ 5123088 w 12192477"/>
              <a:gd name="connsiteY806" fmla="*/ 463078 h 5902325"/>
              <a:gd name="connsiteX807" fmla="*/ 5167277 w 12192477"/>
              <a:gd name="connsiteY807" fmla="*/ 464192 h 5902325"/>
              <a:gd name="connsiteX808" fmla="*/ 5167289 w 12192477"/>
              <a:gd name="connsiteY808" fmla="*/ 463086 h 5902325"/>
              <a:gd name="connsiteX809" fmla="*/ 5409389 w 12192477"/>
              <a:gd name="connsiteY809" fmla="*/ 404644 h 5902325"/>
              <a:gd name="connsiteX810" fmla="*/ 5334938 w 12192477"/>
              <a:gd name="connsiteY810" fmla="*/ 418855 h 5902325"/>
              <a:gd name="connsiteX811" fmla="*/ 5725510 w 12192477"/>
              <a:gd name="connsiteY811" fmla="*/ 372848 h 5902325"/>
              <a:gd name="connsiteX812" fmla="*/ 5873983 w 12192477"/>
              <a:gd name="connsiteY812" fmla="*/ 385281 h 5902325"/>
              <a:gd name="connsiteX813" fmla="*/ 5911311 w 12192477"/>
              <a:gd name="connsiteY813" fmla="*/ 370005 h 5902325"/>
              <a:gd name="connsiteX814" fmla="*/ 5966764 w 12192477"/>
              <a:gd name="connsiteY814" fmla="*/ 396116 h 5902325"/>
              <a:gd name="connsiteX815" fmla="*/ 5966940 w 12192477"/>
              <a:gd name="connsiteY815" fmla="*/ 379773 h 5902325"/>
              <a:gd name="connsiteX816" fmla="*/ 6041110 w 12192477"/>
              <a:gd name="connsiteY816" fmla="*/ 390075 h 5902325"/>
              <a:gd name="connsiteX817" fmla="*/ 6338316 w 12192477"/>
              <a:gd name="connsiteY817" fmla="*/ 390431 h 5902325"/>
              <a:gd name="connsiteX818" fmla="*/ 6616958 w 12192477"/>
              <a:gd name="connsiteY818" fmla="*/ 390253 h 5902325"/>
              <a:gd name="connsiteX819" fmla="*/ 7137332 w 12192477"/>
              <a:gd name="connsiteY819" fmla="*/ 364316 h 5902325"/>
              <a:gd name="connsiteX820" fmla="*/ 7155575 w 12192477"/>
              <a:gd name="connsiteY820" fmla="*/ 397531 h 5902325"/>
              <a:gd name="connsiteX821" fmla="*/ 7174486 w 12192477"/>
              <a:gd name="connsiteY821" fmla="*/ 365382 h 5902325"/>
              <a:gd name="connsiteX822" fmla="*/ 7211265 w 12192477"/>
              <a:gd name="connsiteY822" fmla="*/ 399130 h 5902325"/>
              <a:gd name="connsiteX823" fmla="*/ 7267066 w 12192477"/>
              <a:gd name="connsiteY823" fmla="*/ 392559 h 5902325"/>
              <a:gd name="connsiteX824" fmla="*/ 7230289 w 12192477"/>
              <a:gd name="connsiteY824" fmla="*/ 358807 h 5902325"/>
              <a:gd name="connsiteX825" fmla="*/ 7322698 w 12192477"/>
              <a:gd name="connsiteY825" fmla="*/ 402327 h 5902325"/>
              <a:gd name="connsiteX826" fmla="*/ 7360086 w 12192477"/>
              <a:gd name="connsiteY826" fmla="*/ 378881 h 5902325"/>
              <a:gd name="connsiteX827" fmla="*/ 7601404 w 12192477"/>
              <a:gd name="connsiteY827" fmla="*/ 393977 h 5902325"/>
              <a:gd name="connsiteX828" fmla="*/ 7601230 w 12192477"/>
              <a:gd name="connsiteY828" fmla="*/ 410318 h 5902325"/>
              <a:gd name="connsiteX829" fmla="*/ 7657208 w 12192477"/>
              <a:gd name="connsiteY829" fmla="*/ 387405 h 5902325"/>
              <a:gd name="connsiteX830" fmla="*/ 7712750 w 12192477"/>
              <a:gd name="connsiteY830" fmla="*/ 405346 h 5902325"/>
              <a:gd name="connsiteX831" fmla="*/ 7805940 w 12192477"/>
              <a:gd name="connsiteY831" fmla="*/ 375325 h 5902325"/>
              <a:gd name="connsiteX832" fmla="*/ 7879963 w 12192477"/>
              <a:gd name="connsiteY832" fmla="*/ 401970 h 5902325"/>
              <a:gd name="connsiteX833" fmla="*/ 7954505 w 12192477"/>
              <a:gd name="connsiteY833" fmla="*/ 379587 h 5902325"/>
              <a:gd name="connsiteX834" fmla="*/ 7917177 w 12192477"/>
              <a:gd name="connsiteY834" fmla="*/ 394865 h 5902325"/>
              <a:gd name="connsiteX835" fmla="*/ 8140017 w 12192477"/>
              <a:gd name="connsiteY835" fmla="*/ 401258 h 5902325"/>
              <a:gd name="connsiteX836" fmla="*/ 8270105 w 12192477"/>
              <a:gd name="connsiteY836" fmla="*/ 396818 h 5902325"/>
              <a:gd name="connsiteX837" fmla="*/ 8344035 w 12192477"/>
              <a:gd name="connsiteY837" fmla="*/ 431632 h 5902325"/>
              <a:gd name="connsiteX838" fmla="*/ 8492598 w 12192477"/>
              <a:gd name="connsiteY838" fmla="*/ 435895 h 5902325"/>
              <a:gd name="connsiteX839" fmla="*/ 8789776 w 12192477"/>
              <a:gd name="connsiteY839" fmla="*/ 436250 h 5902325"/>
              <a:gd name="connsiteX840" fmla="*/ 8919776 w 12192477"/>
              <a:gd name="connsiteY840" fmla="*/ 439979 h 5902325"/>
              <a:gd name="connsiteX841" fmla="*/ 8920036 w 12192477"/>
              <a:gd name="connsiteY841" fmla="*/ 415467 h 5902325"/>
              <a:gd name="connsiteX842" fmla="*/ 9012703 w 12192477"/>
              <a:gd name="connsiteY842" fmla="*/ 434470 h 5902325"/>
              <a:gd name="connsiteX843" fmla="*/ 9013056 w 12192477"/>
              <a:gd name="connsiteY843" fmla="*/ 401789 h 5902325"/>
              <a:gd name="connsiteX844" fmla="*/ 9031447 w 12192477"/>
              <a:gd name="connsiteY844" fmla="*/ 418664 h 5902325"/>
              <a:gd name="connsiteX845" fmla="*/ 9310090 w 12192477"/>
              <a:gd name="connsiteY845" fmla="*/ 418483 h 5902325"/>
              <a:gd name="connsiteX846" fmla="*/ 9458997 w 12192477"/>
              <a:gd name="connsiteY846" fmla="*/ 390062 h 5902325"/>
              <a:gd name="connsiteX847" fmla="*/ 9495863 w 12192477"/>
              <a:gd name="connsiteY847" fmla="*/ 415641 h 5902325"/>
              <a:gd name="connsiteX848" fmla="*/ 9533277 w 12192477"/>
              <a:gd name="connsiteY848" fmla="*/ 392193 h 5902325"/>
              <a:gd name="connsiteX849" fmla="*/ 9681836 w 12192477"/>
              <a:gd name="connsiteY849" fmla="*/ 396456 h 5902325"/>
              <a:gd name="connsiteX850" fmla="*/ 9793331 w 12192477"/>
              <a:gd name="connsiteY850" fmla="*/ 391482 h 5902325"/>
              <a:gd name="connsiteX851" fmla="*/ 9979042 w 12192477"/>
              <a:gd name="connsiteY851" fmla="*/ 396810 h 5902325"/>
              <a:gd name="connsiteX852" fmla="*/ 9997779 w 12192477"/>
              <a:gd name="connsiteY852" fmla="*/ 381000 h 5902325"/>
              <a:gd name="connsiteX853" fmla="*/ 10239449 w 12192477"/>
              <a:gd name="connsiteY853" fmla="*/ 363414 h 5902325"/>
              <a:gd name="connsiteX854" fmla="*/ 10294905 w 12192477"/>
              <a:gd name="connsiteY854" fmla="*/ 389525 h 5902325"/>
              <a:gd name="connsiteX855" fmla="*/ 10387924 w 12192477"/>
              <a:gd name="connsiteY855" fmla="*/ 375847 h 5902325"/>
              <a:gd name="connsiteX856" fmla="*/ 10462026 w 12192477"/>
              <a:gd name="connsiteY856" fmla="*/ 394321 h 5902325"/>
              <a:gd name="connsiteX857" fmla="*/ 10592083 w 12192477"/>
              <a:gd name="connsiteY857" fmla="*/ 389879 h 5902325"/>
              <a:gd name="connsiteX858" fmla="*/ 10647630 w 12192477"/>
              <a:gd name="connsiteY858" fmla="*/ 407820 h 5902325"/>
              <a:gd name="connsiteX859" fmla="*/ 10722084 w 12192477"/>
              <a:gd name="connsiteY859" fmla="*/ 393610 h 5902325"/>
              <a:gd name="connsiteX860" fmla="*/ 10814755 w 12192477"/>
              <a:gd name="connsiteY860" fmla="*/ 412616 h 5902325"/>
              <a:gd name="connsiteX861" fmla="*/ 11037596 w 12192477"/>
              <a:gd name="connsiteY861" fmla="*/ 419010 h 5902325"/>
              <a:gd name="connsiteX862" fmla="*/ 11037253 w 12192477"/>
              <a:gd name="connsiteY862" fmla="*/ 451694 h 5902325"/>
              <a:gd name="connsiteX863" fmla="*/ 11223026 w 12192477"/>
              <a:gd name="connsiteY863" fmla="*/ 448851 h 5902325"/>
              <a:gd name="connsiteX864" fmla="*/ 11186331 w 12192477"/>
              <a:gd name="connsiteY864" fmla="*/ 406931 h 5902325"/>
              <a:gd name="connsiteX865" fmla="*/ 11427557 w 12192477"/>
              <a:gd name="connsiteY865" fmla="*/ 430199 h 5902325"/>
              <a:gd name="connsiteX866" fmla="*/ 11353714 w 12192477"/>
              <a:gd name="connsiteY866" fmla="*/ 387213 h 5902325"/>
              <a:gd name="connsiteX867" fmla="*/ 11204891 w 12192477"/>
              <a:gd name="connsiteY867" fmla="*/ 407463 h 5902325"/>
              <a:gd name="connsiteX868" fmla="*/ 11669835 w 12192477"/>
              <a:gd name="connsiteY868" fmla="*/ 355414 h 5902325"/>
              <a:gd name="connsiteX869" fmla="*/ 11391628 w 12192477"/>
              <a:gd name="connsiteY869" fmla="*/ 314739 h 5902325"/>
              <a:gd name="connsiteX870" fmla="*/ 11279956 w 12192477"/>
              <a:gd name="connsiteY870" fmla="*/ 336054 h 5902325"/>
              <a:gd name="connsiteX871" fmla="*/ 11261737 w 12192477"/>
              <a:gd name="connsiteY871" fmla="*/ 302836 h 5902325"/>
              <a:gd name="connsiteX872" fmla="*/ 11057029 w 12192477"/>
              <a:gd name="connsiteY872" fmla="*/ 337831 h 5902325"/>
              <a:gd name="connsiteX873" fmla="*/ 10964270 w 12192477"/>
              <a:gd name="connsiteY873" fmla="*/ 326996 h 5902325"/>
              <a:gd name="connsiteX874" fmla="*/ 10982918 w 12192477"/>
              <a:gd name="connsiteY874" fmla="*/ 319358 h 5902325"/>
              <a:gd name="connsiteX875" fmla="*/ 10871429 w 12192477"/>
              <a:gd name="connsiteY875" fmla="*/ 324332 h 5902325"/>
              <a:gd name="connsiteX876" fmla="*/ 10685535 w 12192477"/>
              <a:gd name="connsiteY876" fmla="*/ 335346 h 5902325"/>
              <a:gd name="connsiteX877" fmla="*/ 10444135 w 12192477"/>
              <a:gd name="connsiteY877" fmla="*/ 328419 h 5902325"/>
              <a:gd name="connsiteX878" fmla="*/ 10425830 w 12192477"/>
              <a:gd name="connsiteY878" fmla="*/ 303374 h 5902325"/>
              <a:gd name="connsiteX879" fmla="*/ 10165863 w 12192477"/>
              <a:gd name="connsiteY879" fmla="*/ 295915 h 5902325"/>
              <a:gd name="connsiteX880" fmla="*/ 10370459 w 12192477"/>
              <a:gd name="connsiteY880" fmla="*/ 269090 h 5902325"/>
              <a:gd name="connsiteX881" fmla="*/ 10352075 w 12192477"/>
              <a:gd name="connsiteY881" fmla="*/ 252217 h 5902325"/>
              <a:gd name="connsiteX882" fmla="*/ 10277792 w 12192477"/>
              <a:gd name="connsiteY882" fmla="*/ 250084 h 5902325"/>
              <a:gd name="connsiteX883" fmla="*/ 10166296 w 12192477"/>
              <a:gd name="connsiteY883" fmla="*/ 255060 h 5902325"/>
              <a:gd name="connsiteX884" fmla="*/ 10054344 w 12192477"/>
              <a:gd name="connsiteY884" fmla="*/ 300887 h 5902325"/>
              <a:gd name="connsiteX885" fmla="*/ 9998913 w 12192477"/>
              <a:gd name="connsiteY885" fmla="*/ 274778 h 5902325"/>
              <a:gd name="connsiteX886" fmla="*/ 10426611 w 12192477"/>
              <a:gd name="connsiteY886" fmla="*/ 229833 h 5902325"/>
              <a:gd name="connsiteX887" fmla="*/ 10500891 w 12192477"/>
              <a:gd name="connsiteY887" fmla="*/ 231966 h 5902325"/>
              <a:gd name="connsiteX888" fmla="*/ 10556346 w 12192477"/>
              <a:gd name="connsiteY888" fmla="*/ 258077 h 5902325"/>
              <a:gd name="connsiteX889" fmla="*/ 10593734 w 12192477"/>
              <a:gd name="connsiteY889" fmla="*/ 234627 h 5902325"/>
              <a:gd name="connsiteX890" fmla="*/ 10630717 w 12192477"/>
              <a:gd name="connsiteY890" fmla="*/ 252038 h 5902325"/>
              <a:gd name="connsiteX891" fmla="*/ 10686670 w 12192477"/>
              <a:gd name="connsiteY891" fmla="*/ 229123 h 5902325"/>
              <a:gd name="connsiteX892" fmla="*/ 10705081 w 12192477"/>
              <a:gd name="connsiteY892" fmla="*/ 245998 h 5902325"/>
              <a:gd name="connsiteX893" fmla="*/ 11021118 w 12192477"/>
              <a:gd name="connsiteY893" fmla="*/ 222372 h 5902325"/>
              <a:gd name="connsiteX894" fmla="*/ 11281084 w 12192477"/>
              <a:gd name="connsiteY894" fmla="*/ 229831 h 5902325"/>
              <a:gd name="connsiteX895" fmla="*/ 11411079 w 12192477"/>
              <a:gd name="connsiteY895" fmla="*/ 233560 h 5902325"/>
              <a:gd name="connsiteX896" fmla="*/ 11467035 w 12192477"/>
              <a:gd name="connsiteY896" fmla="*/ 210645 h 5902325"/>
              <a:gd name="connsiteX897" fmla="*/ 11448640 w 12192477"/>
              <a:gd name="connsiteY897" fmla="*/ 193770 h 5902325"/>
              <a:gd name="connsiteX898" fmla="*/ 11504273 w 12192477"/>
              <a:gd name="connsiteY898" fmla="*/ 203540 h 5902325"/>
              <a:gd name="connsiteX899" fmla="*/ 11894239 w 12192477"/>
              <a:gd name="connsiteY899" fmla="*/ 214730 h 5902325"/>
              <a:gd name="connsiteX900" fmla="*/ 11857001 w 12192477"/>
              <a:gd name="connsiteY900" fmla="*/ 221835 h 5902325"/>
              <a:gd name="connsiteX901" fmla="*/ 11856827 w 12192477"/>
              <a:gd name="connsiteY901" fmla="*/ 238177 h 5902325"/>
              <a:gd name="connsiteX902" fmla="*/ 11875412 w 12192477"/>
              <a:gd name="connsiteY902" fmla="*/ 238710 h 5902325"/>
              <a:gd name="connsiteX903" fmla="*/ 11875152 w 12192477"/>
              <a:gd name="connsiteY903" fmla="*/ 263224 h 5902325"/>
              <a:gd name="connsiteX904" fmla="*/ 12116645 w 12192477"/>
              <a:gd name="connsiteY904" fmla="*/ 261979 h 5902325"/>
              <a:gd name="connsiteX905" fmla="*/ 12098147 w 12192477"/>
              <a:gd name="connsiteY905" fmla="*/ 253274 h 5902325"/>
              <a:gd name="connsiteX906" fmla="*/ 12192000 w 12192477"/>
              <a:gd name="connsiteY906" fmla="*/ 236852 h 5902325"/>
              <a:gd name="connsiteX907" fmla="*/ 12192000 w 12192477"/>
              <a:gd name="connsiteY907" fmla="*/ 359622 h 5902325"/>
              <a:gd name="connsiteX908" fmla="*/ 12189888 w 12192477"/>
              <a:gd name="connsiteY908" fmla="*/ 362162 h 5902325"/>
              <a:gd name="connsiteX909" fmla="*/ 12192000 w 12192477"/>
              <a:gd name="connsiteY909" fmla="*/ 362099 h 5902325"/>
              <a:gd name="connsiteX910" fmla="*/ 12192000 w 12192477"/>
              <a:gd name="connsiteY910" fmla="*/ 432565 h 5902325"/>
              <a:gd name="connsiteX911" fmla="*/ 12168223 w 12192477"/>
              <a:gd name="connsiteY911" fmla="*/ 433317 h 5902325"/>
              <a:gd name="connsiteX912" fmla="*/ 12096065 w 12192477"/>
              <a:gd name="connsiteY912" fmla="*/ 449380 h 5902325"/>
              <a:gd name="connsiteX913" fmla="*/ 12188674 w 12192477"/>
              <a:gd name="connsiteY913" fmla="*/ 476559 h 5902325"/>
              <a:gd name="connsiteX914" fmla="*/ 12151346 w 12192477"/>
              <a:gd name="connsiteY914" fmla="*/ 491835 h 5902325"/>
              <a:gd name="connsiteX915" fmla="*/ 12188485 w 12192477"/>
              <a:gd name="connsiteY915" fmla="*/ 493920 h 5902325"/>
              <a:gd name="connsiteX916" fmla="*/ 12192000 w 12192477"/>
              <a:gd name="connsiteY916" fmla="*/ 494699 h 5902325"/>
              <a:gd name="connsiteX917" fmla="*/ 12192000 w 12192477"/>
              <a:gd name="connsiteY917" fmla="*/ 5682454 h 5902325"/>
              <a:gd name="connsiteX918" fmla="*/ 12186056 w 12192477"/>
              <a:gd name="connsiteY918" fmla="*/ 5682063 h 5902325"/>
              <a:gd name="connsiteX919" fmla="*/ 12103615 w 12192477"/>
              <a:gd name="connsiteY919" fmla="*/ 5682760 h 5902325"/>
              <a:gd name="connsiteX920" fmla="*/ 12088903 w 12192477"/>
              <a:gd name="connsiteY920" fmla="*/ 5657836 h 5902325"/>
              <a:gd name="connsiteX921" fmla="*/ 11938977 w 12192477"/>
              <a:gd name="connsiteY921" fmla="*/ 5661703 h 5902325"/>
              <a:gd name="connsiteX922" fmla="*/ 11983577 w 12192477"/>
              <a:gd name="connsiteY922" fmla="*/ 5695648 h 5902325"/>
              <a:gd name="connsiteX923" fmla="*/ 11788963 w 12192477"/>
              <a:gd name="connsiteY923" fmla="*/ 5673731 h 5902325"/>
              <a:gd name="connsiteX924" fmla="*/ 11848474 w 12192477"/>
              <a:gd name="connsiteY924" fmla="*/ 5716270 h 5902325"/>
              <a:gd name="connsiteX925" fmla="*/ 11968516 w 12192477"/>
              <a:gd name="connsiteY925" fmla="*/ 5703384 h 5902325"/>
              <a:gd name="connsiteX926" fmla="*/ 11608310 w 12192477"/>
              <a:gd name="connsiteY926" fmla="*/ 5750214 h 5902325"/>
              <a:gd name="connsiteX927" fmla="*/ 11817723 w 12192477"/>
              <a:gd name="connsiteY927" fmla="*/ 5788889 h 5902325"/>
              <a:gd name="connsiteX928" fmla="*/ 11907881 w 12192477"/>
              <a:gd name="connsiteY928" fmla="*/ 5766975 h 5902325"/>
              <a:gd name="connsiteX929" fmla="*/ 11922526 w 12192477"/>
              <a:gd name="connsiteY929" fmla="*/ 5800062 h 5902325"/>
              <a:gd name="connsiteX930" fmla="*/ 12087775 w 12192477"/>
              <a:gd name="connsiteY930" fmla="*/ 5763971 h 5902325"/>
              <a:gd name="connsiteX931" fmla="*/ 12147608 w 12192477"/>
              <a:gd name="connsiteY931" fmla="*/ 5773855 h 5902325"/>
              <a:gd name="connsiteX932" fmla="*/ 12132545 w 12192477"/>
              <a:gd name="connsiteY932" fmla="*/ 5781588 h 5902325"/>
              <a:gd name="connsiteX933" fmla="*/ 12182958 w 12192477"/>
              <a:gd name="connsiteY933" fmla="*/ 5797326 h 5902325"/>
              <a:gd name="connsiteX934" fmla="*/ 12192000 w 12192477"/>
              <a:gd name="connsiteY934" fmla="*/ 5794821 h 5902325"/>
              <a:gd name="connsiteX935" fmla="*/ 12192000 w 12192477"/>
              <a:gd name="connsiteY935" fmla="*/ 5865798 h 5902325"/>
              <a:gd name="connsiteX936" fmla="*/ 12158363 w 12192477"/>
              <a:gd name="connsiteY936" fmla="*/ 5863740 h 5902325"/>
              <a:gd name="connsiteX937" fmla="*/ 12101624 w 12192477"/>
              <a:gd name="connsiteY937" fmla="*/ 5870533 h 5902325"/>
              <a:gd name="connsiteX938" fmla="*/ 11906837 w 12192477"/>
              <a:gd name="connsiteY938" fmla="*/ 5864945 h 5902325"/>
              <a:gd name="connsiteX939" fmla="*/ 11801880 w 12192477"/>
              <a:gd name="connsiteY939" fmla="*/ 5870099 h 5902325"/>
              <a:gd name="connsiteX940" fmla="*/ 11771734 w 12192477"/>
              <a:gd name="connsiteY940" fmla="*/ 5885565 h 5902325"/>
              <a:gd name="connsiteX941" fmla="*/ 11786537 w 12192477"/>
              <a:gd name="connsiteY941" fmla="*/ 5902325 h 5902325"/>
              <a:gd name="connsiteX942" fmla="*/ 11726701 w 12192477"/>
              <a:gd name="connsiteY942" fmla="*/ 5892443 h 5902325"/>
              <a:gd name="connsiteX943" fmla="*/ 11427048 w 12192477"/>
              <a:gd name="connsiteY943" fmla="*/ 5883844 h 5902325"/>
              <a:gd name="connsiteX944" fmla="*/ 11457086 w 12192477"/>
              <a:gd name="connsiteY944" fmla="*/ 5876540 h 5902325"/>
              <a:gd name="connsiteX945" fmla="*/ 11472256 w 12192477"/>
              <a:gd name="connsiteY945" fmla="*/ 5860642 h 5902325"/>
              <a:gd name="connsiteX946" fmla="*/ 11457259 w 12192477"/>
              <a:gd name="connsiteY946" fmla="*/ 5860212 h 5902325"/>
              <a:gd name="connsiteX947" fmla="*/ 11442460 w 12192477"/>
              <a:gd name="connsiteY947" fmla="*/ 5843454 h 5902325"/>
              <a:gd name="connsiteX948" fmla="*/ 11309609 w 12192477"/>
              <a:gd name="connsiteY948" fmla="*/ 5849977 h 5902325"/>
              <a:gd name="connsiteX949" fmla="*/ 11275806 w 12192477"/>
              <a:gd name="connsiteY949" fmla="*/ 5847447 h 5902325"/>
              <a:gd name="connsiteX950" fmla="*/ 11277557 w 12192477"/>
              <a:gd name="connsiteY950" fmla="*/ 5846888 h 5902325"/>
              <a:gd name="connsiteX951" fmla="*/ 11275083 w 12192477"/>
              <a:gd name="connsiteY951" fmla="*/ 5847395 h 5902325"/>
              <a:gd name="connsiteX952" fmla="*/ 11262580 w 12192477"/>
              <a:gd name="connsiteY952" fmla="*/ 5846458 h 5902325"/>
              <a:gd name="connsiteX953" fmla="*/ 11264420 w 12192477"/>
              <a:gd name="connsiteY953" fmla="*/ 5849574 h 5902325"/>
              <a:gd name="connsiteX954" fmla="*/ 11275083 w 12192477"/>
              <a:gd name="connsiteY954" fmla="*/ 5847395 h 5902325"/>
              <a:gd name="connsiteX955" fmla="*/ 11275806 w 12192477"/>
              <a:gd name="connsiteY955" fmla="*/ 5847447 h 5902325"/>
              <a:gd name="connsiteX956" fmla="*/ 11217167 w 12192477"/>
              <a:gd name="connsiteY956" fmla="*/ 5866210 h 5902325"/>
              <a:gd name="connsiteX957" fmla="*/ 11067538 w 12192477"/>
              <a:gd name="connsiteY957" fmla="*/ 5865362 h 5902325"/>
              <a:gd name="connsiteX958" fmla="*/ 11037303 w 12192477"/>
              <a:gd name="connsiteY958" fmla="*/ 5888995 h 5902325"/>
              <a:gd name="connsiteX959" fmla="*/ 11007790 w 12192477"/>
              <a:gd name="connsiteY959" fmla="*/ 5847314 h 5902325"/>
              <a:gd name="connsiteX960" fmla="*/ 10962839 w 12192477"/>
              <a:gd name="connsiteY960" fmla="*/ 5846026 h 5902325"/>
              <a:gd name="connsiteX961" fmla="*/ 10933130 w 12192477"/>
              <a:gd name="connsiteY961" fmla="*/ 5820672 h 5902325"/>
              <a:gd name="connsiteX962" fmla="*/ 10872946 w 12192477"/>
              <a:gd name="connsiteY962" fmla="*/ 5843447 h 5902325"/>
              <a:gd name="connsiteX963" fmla="*/ 10888011 w 12192477"/>
              <a:gd name="connsiteY963" fmla="*/ 5835711 h 5902325"/>
              <a:gd name="connsiteX964" fmla="*/ 10888532 w 12192477"/>
              <a:gd name="connsiteY964" fmla="*/ 5786726 h 5902325"/>
              <a:gd name="connsiteX965" fmla="*/ 10888876 w 12192477"/>
              <a:gd name="connsiteY965" fmla="*/ 5754070 h 5902325"/>
              <a:gd name="connsiteX966" fmla="*/ 10858818 w 12192477"/>
              <a:gd name="connsiteY966" fmla="*/ 5761374 h 5902325"/>
              <a:gd name="connsiteX967" fmla="*/ 10858558 w 12192477"/>
              <a:gd name="connsiteY967" fmla="*/ 5785866 h 5902325"/>
              <a:gd name="connsiteX968" fmla="*/ 10888532 w 12192477"/>
              <a:gd name="connsiteY968" fmla="*/ 5786726 h 5902325"/>
              <a:gd name="connsiteX969" fmla="*/ 10843497 w 12192477"/>
              <a:gd name="connsiteY969" fmla="*/ 5793601 h 5902325"/>
              <a:gd name="connsiteX970" fmla="*/ 10828586 w 12192477"/>
              <a:gd name="connsiteY970" fmla="*/ 5785007 h 5902325"/>
              <a:gd name="connsiteX971" fmla="*/ 10874158 w 12192477"/>
              <a:gd name="connsiteY971" fmla="*/ 5729149 h 5902325"/>
              <a:gd name="connsiteX972" fmla="*/ 10769097 w 12192477"/>
              <a:gd name="connsiteY972" fmla="*/ 5742467 h 5902325"/>
              <a:gd name="connsiteX973" fmla="*/ 10754292 w 12192477"/>
              <a:gd name="connsiteY973" fmla="*/ 5725710 h 5902325"/>
              <a:gd name="connsiteX974" fmla="*/ 10409586 w 12192477"/>
              <a:gd name="connsiteY974" fmla="*/ 5723987 h 5902325"/>
              <a:gd name="connsiteX975" fmla="*/ 10319781 w 12192477"/>
              <a:gd name="connsiteY975" fmla="*/ 5713242 h 5902325"/>
              <a:gd name="connsiteX976" fmla="*/ 10320039 w 12192477"/>
              <a:gd name="connsiteY976" fmla="*/ 5688750 h 5902325"/>
              <a:gd name="connsiteX977" fmla="*/ 10110452 w 12192477"/>
              <a:gd name="connsiteY977" fmla="*/ 5666404 h 5902325"/>
              <a:gd name="connsiteX978" fmla="*/ 10110625 w 12192477"/>
              <a:gd name="connsiteY978" fmla="*/ 5650075 h 5902325"/>
              <a:gd name="connsiteX979" fmla="*/ 10020643 w 12192477"/>
              <a:gd name="connsiteY979" fmla="*/ 5655660 h 5902325"/>
              <a:gd name="connsiteX980" fmla="*/ 9960807 w 12192477"/>
              <a:gd name="connsiteY980" fmla="*/ 5645777 h 5902325"/>
              <a:gd name="connsiteX981" fmla="*/ 9961156 w 12192477"/>
              <a:gd name="connsiteY981" fmla="*/ 5613120 h 5902325"/>
              <a:gd name="connsiteX982" fmla="*/ 9931010 w 12192477"/>
              <a:gd name="connsiteY982" fmla="*/ 5628589 h 5902325"/>
              <a:gd name="connsiteX983" fmla="*/ 9706794 w 12192477"/>
              <a:gd name="connsiteY983" fmla="*/ 5573156 h 5902325"/>
              <a:gd name="connsiteX984" fmla="*/ 9602511 w 12192477"/>
              <a:gd name="connsiteY984" fmla="*/ 5512998 h 5902325"/>
              <a:gd name="connsiteX985" fmla="*/ 9617921 w 12192477"/>
              <a:gd name="connsiteY985" fmla="*/ 5472607 h 5902325"/>
              <a:gd name="connsiteX986" fmla="*/ 9582743 w 12192477"/>
              <a:gd name="connsiteY986" fmla="*/ 5460278 h 5902325"/>
              <a:gd name="connsiteX987" fmla="*/ 9504433 w 12192477"/>
              <a:gd name="connsiteY987" fmla="*/ 5460278 h 5902325"/>
              <a:gd name="connsiteX988" fmla="*/ 9468508 w 12192477"/>
              <a:gd name="connsiteY988" fmla="*/ 5467804 h 5902325"/>
              <a:gd name="connsiteX989" fmla="*/ 9335260 w 12192477"/>
              <a:gd name="connsiteY989" fmla="*/ 5514554 h 5902325"/>
              <a:gd name="connsiteX990" fmla="*/ 9395359 w 12192477"/>
              <a:gd name="connsiteY990" fmla="*/ 5499931 h 5902325"/>
              <a:gd name="connsiteX991" fmla="*/ 9080159 w 12192477"/>
              <a:gd name="connsiteY991" fmla="*/ 5548103 h 5902325"/>
              <a:gd name="connsiteX992" fmla="*/ 8960398 w 12192477"/>
              <a:gd name="connsiteY992" fmla="*/ 5536492 h 5902325"/>
              <a:gd name="connsiteX993" fmla="*/ 8930256 w 12192477"/>
              <a:gd name="connsiteY993" fmla="*/ 5551976 h 5902325"/>
              <a:gd name="connsiteX994" fmla="*/ 8885570 w 12192477"/>
              <a:gd name="connsiteY994" fmla="*/ 5526172 h 5902325"/>
              <a:gd name="connsiteX995" fmla="*/ 8885395 w 12192477"/>
              <a:gd name="connsiteY995" fmla="*/ 5542514 h 5902325"/>
              <a:gd name="connsiteX996" fmla="*/ 8825578 w 12192477"/>
              <a:gd name="connsiteY996" fmla="*/ 5532625 h 5902325"/>
              <a:gd name="connsiteX997" fmla="*/ 8585802 w 12192477"/>
              <a:gd name="connsiteY997" fmla="*/ 5533918 h 5902325"/>
              <a:gd name="connsiteX998" fmla="*/ 8361000 w 12192477"/>
              <a:gd name="connsiteY998" fmla="*/ 5535642 h 5902325"/>
              <a:gd name="connsiteX999" fmla="*/ 7941123 w 12192477"/>
              <a:gd name="connsiteY999" fmla="*/ 5564463 h 5902325"/>
              <a:gd name="connsiteX1000" fmla="*/ 7926473 w 12192477"/>
              <a:gd name="connsiteY1000" fmla="*/ 5531349 h 5902325"/>
              <a:gd name="connsiteX1001" fmla="*/ 7911155 w 12192477"/>
              <a:gd name="connsiteY1001" fmla="*/ 5563602 h 5902325"/>
              <a:gd name="connsiteX1002" fmla="*/ 7881546 w 12192477"/>
              <a:gd name="connsiteY1002" fmla="*/ 5530061 h 5902325"/>
              <a:gd name="connsiteX1003" fmla="*/ 7836515 w 12192477"/>
              <a:gd name="connsiteY1003" fmla="*/ 5536940 h 5902325"/>
              <a:gd name="connsiteX1004" fmla="*/ 7866116 w 12192477"/>
              <a:gd name="connsiteY1004" fmla="*/ 5570484 h 5902325"/>
              <a:gd name="connsiteX1005" fmla="*/ 7791652 w 12192477"/>
              <a:gd name="connsiteY1005" fmla="*/ 5527482 h 5902325"/>
              <a:gd name="connsiteX1006" fmla="*/ 7761442 w 12192477"/>
              <a:gd name="connsiteY1006" fmla="*/ 5551131 h 5902325"/>
              <a:gd name="connsiteX1007" fmla="*/ 7566786 w 12192477"/>
              <a:gd name="connsiteY1007" fmla="*/ 5537375 h 5902325"/>
              <a:gd name="connsiteX1008" fmla="*/ 7566958 w 12192477"/>
              <a:gd name="connsiteY1008" fmla="*/ 5521034 h 5902325"/>
              <a:gd name="connsiteX1009" fmla="*/ 7521749 w 12192477"/>
              <a:gd name="connsiteY1009" fmla="*/ 5544256 h 5902325"/>
              <a:gd name="connsiteX1010" fmla="*/ 7476976 w 12192477"/>
              <a:gd name="connsiteY1010" fmla="*/ 5526623 h 5902325"/>
              <a:gd name="connsiteX1011" fmla="*/ 7401731 w 12192477"/>
              <a:gd name="connsiteY1011" fmla="*/ 5557160 h 5902325"/>
              <a:gd name="connsiteX1012" fmla="*/ 7342065 w 12192477"/>
              <a:gd name="connsiteY1012" fmla="*/ 5530927 h 5902325"/>
              <a:gd name="connsiteX1013" fmla="*/ 7281883 w 12192477"/>
              <a:gd name="connsiteY1013" fmla="*/ 5553720 h 5902325"/>
              <a:gd name="connsiteX1014" fmla="*/ 7312029 w 12192477"/>
              <a:gd name="connsiteY1014" fmla="*/ 5538238 h 5902325"/>
              <a:gd name="connsiteX1015" fmla="*/ 7132260 w 12192477"/>
              <a:gd name="connsiteY1015" fmla="*/ 5533080 h 5902325"/>
              <a:gd name="connsiteX1016" fmla="*/ 7027303 w 12192477"/>
              <a:gd name="connsiteY1016" fmla="*/ 5538243 h 5902325"/>
              <a:gd name="connsiteX1017" fmla="*/ 6967724 w 12192477"/>
              <a:gd name="connsiteY1017" fmla="*/ 5503841 h 5902325"/>
              <a:gd name="connsiteX1018" fmla="*/ 6847881 w 12192477"/>
              <a:gd name="connsiteY1018" fmla="*/ 5500402 h 5902325"/>
              <a:gd name="connsiteX1019" fmla="*/ 6608121 w 12192477"/>
              <a:gd name="connsiteY1019" fmla="*/ 5501695 h 5902325"/>
              <a:gd name="connsiteX1020" fmla="*/ 6503251 w 12192477"/>
              <a:gd name="connsiteY1020" fmla="*/ 5498686 h 5902325"/>
              <a:gd name="connsiteX1021" fmla="*/ 6502990 w 12192477"/>
              <a:gd name="connsiteY1021" fmla="*/ 5523198 h 5902325"/>
              <a:gd name="connsiteX1022" fmla="*/ 6428266 w 12192477"/>
              <a:gd name="connsiteY1022" fmla="*/ 5504707 h 5902325"/>
              <a:gd name="connsiteX1023" fmla="*/ 6427917 w 12192477"/>
              <a:gd name="connsiteY1023" fmla="*/ 5537391 h 5902325"/>
              <a:gd name="connsiteX1024" fmla="*/ 6413114 w 12192477"/>
              <a:gd name="connsiteY1024" fmla="*/ 5520620 h 5902325"/>
              <a:gd name="connsiteX1025" fmla="*/ 6188314 w 12192477"/>
              <a:gd name="connsiteY1025" fmla="*/ 5522343 h 5902325"/>
              <a:gd name="connsiteX1026" fmla="*/ 6068120 w 12192477"/>
              <a:gd name="connsiteY1026" fmla="*/ 5551589 h 5902325"/>
              <a:gd name="connsiteX1027" fmla="*/ 6038431 w 12192477"/>
              <a:gd name="connsiteY1027" fmla="*/ 5526217 h 5902325"/>
              <a:gd name="connsiteX1028" fmla="*/ 6008198 w 12192477"/>
              <a:gd name="connsiteY1028" fmla="*/ 5549869 h 5902325"/>
              <a:gd name="connsiteX1029" fmla="*/ 5888351 w 12192477"/>
              <a:gd name="connsiteY1029" fmla="*/ 5546430 h 5902325"/>
              <a:gd name="connsiteX1030" fmla="*/ 5798389 w 12192477"/>
              <a:gd name="connsiteY1030" fmla="*/ 5552023 h 5902325"/>
              <a:gd name="connsiteX1031" fmla="*/ 5648575 w 12192477"/>
              <a:gd name="connsiteY1031" fmla="*/ 5547725 h 5902325"/>
              <a:gd name="connsiteX1032" fmla="*/ 5633426 w 12192477"/>
              <a:gd name="connsiteY1032" fmla="*/ 5563636 h 5902325"/>
              <a:gd name="connsiteX1033" fmla="*/ 5438419 w 12192477"/>
              <a:gd name="connsiteY1033" fmla="*/ 5582562 h 5902325"/>
              <a:gd name="connsiteX1034" fmla="*/ 5393731 w 12192477"/>
              <a:gd name="connsiteY1034" fmla="*/ 5556758 h 5902325"/>
              <a:gd name="connsiteX1035" fmla="*/ 5318658 w 12192477"/>
              <a:gd name="connsiteY1035" fmla="*/ 5570951 h 5902325"/>
              <a:gd name="connsiteX1036" fmla="*/ 5258910 w 12192477"/>
              <a:gd name="connsiteY1036" fmla="*/ 5552891 h 5902325"/>
              <a:gd name="connsiteX1037" fmla="*/ 5153974 w 12192477"/>
              <a:gd name="connsiteY1037" fmla="*/ 5558053 h 5902325"/>
              <a:gd name="connsiteX1038" fmla="*/ 5109199 w 12192477"/>
              <a:gd name="connsiteY1038" fmla="*/ 5540420 h 5902325"/>
              <a:gd name="connsiteX1039" fmla="*/ 5049103 w 12192477"/>
              <a:gd name="connsiteY1039" fmla="*/ 5555044 h 5902325"/>
              <a:gd name="connsiteX1040" fmla="*/ 4974377 w 12192477"/>
              <a:gd name="connsiteY1040" fmla="*/ 5536553 h 5902325"/>
              <a:gd name="connsiteX1041" fmla="*/ 4794607 w 12192477"/>
              <a:gd name="connsiteY1041" fmla="*/ 5531395 h 5902325"/>
              <a:gd name="connsiteX1042" fmla="*/ 4794954 w 12192477"/>
              <a:gd name="connsiteY1042" fmla="*/ 5498710 h 5902325"/>
              <a:gd name="connsiteX1043" fmla="*/ 4645072 w 12192477"/>
              <a:gd name="connsiteY1043" fmla="*/ 5502584 h 5902325"/>
              <a:gd name="connsiteX1044" fmla="*/ 4674589 w 12192477"/>
              <a:gd name="connsiteY1044" fmla="*/ 5544299 h 5902325"/>
              <a:gd name="connsiteX1045" fmla="*/ 4480020 w 12192477"/>
              <a:gd name="connsiteY1045" fmla="*/ 5522369 h 5902325"/>
              <a:gd name="connsiteX1046" fmla="*/ 4539508 w 12192477"/>
              <a:gd name="connsiteY1046" fmla="*/ 5564942 h 5902325"/>
              <a:gd name="connsiteX1047" fmla="*/ 4659612 w 12192477"/>
              <a:gd name="connsiteY1047" fmla="*/ 5543869 h 5902325"/>
              <a:gd name="connsiteX1048" fmla="*/ 4284405 w 12192477"/>
              <a:gd name="connsiteY1048" fmla="*/ 5598490 h 5902325"/>
              <a:gd name="connsiteX1049" fmla="*/ 4508773 w 12192477"/>
              <a:gd name="connsiteY1049" fmla="*/ 5637622 h 5902325"/>
              <a:gd name="connsiteX1050" fmla="*/ 4534499 w 12192477"/>
              <a:gd name="connsiteY1050" fmla="*/ 5632138 h 5902325"/>
              <a:gd name="connsiteX1051" fmla="*/ 4525489 w 12192477"/>
              <a:gd name="connsiteY1051" fmla="*/ 5627708 h 5902325"/>
              <a:gd name="connsiteX1052" fmla="*/ 4551744 w 12192477"/>
              <a:gd name="connsiteY1052" fmla="*/ 5628460 h 5902325"/>
              <a:gd name="connsiteX1053" fmla="*/ 4559451 w 12192477"/>
              <a:gd name="connsiteY1053" fmla="*/ 5626817 h 5902325"/>
              <a:gd name="connsiteX1054" fmla="*/ 4598907 w 12192477"/>
              <a:gd name="connsiteY1054" fmla="*/ 5615689 h 5902325"/>
              <a:gd name="connsiteX1055" fmla="*/ 4613537 w 12192477"/>
              <a:gd name="connsiteY1055" fmla="*/ 5648804 h 5902325"/>
              <a:gd name="connsiteX1056" fmla="*/ 4778763 w 12192477"/>
              <a:gd name="connsiteY1056" fmla="*/ 5612677 h 5902325"/>
              <a:gd name="connsiteX1057" fmla="*/ 4853575 w 12192477"/>
              <a:gd name="connsiteY1057" fmla="*/ 5622995 h 5902325"/>
              <a:gd name="connsiteX1058" fmla="*/ 4838516 w 12192477"/>
              <a:gd name="connsiteY1058" fmla="*/ 5630736 h 5902325"/>
              <a:gd name="connsiteX1059" fmla="*/ 4928476 w 12192477"/>
              <a:gd name="connsiteY1059" fmla="*/ 5625146 h 5902325"/>
              <a:gd name="connsiteX1060" fmla="*/ 5078466 w 12192477"/>
              <a:gd name="connsiteY1060" fmla="*/ 5613102 h 5902325"/>
              <a:gd name="connsiteX1061" fmla="*/ 5273212 w 12192477"/>
              <a:gd name="connsiteY1061" fmla="*/ 5618690 h 5902325"/>
              <a:gd name="connsiteX1062" fmla="*/ 5287928 w 12192477"/>
              <a:gd name="connsiteY1062" fmla="*/ 5643632 h 5902325"/>
              <a:gd name="connsiteX1063" fmla="*/ 5497648 w 12192477"/>
              <a:gd name="connsiteY1063" fmla="*/ 5649649 h 5902325"/>
              <a:gd name="connsiteX1064" fmla="*/ 5332529 w 12192477"/>
              <a:gd name="connsiteY1064" fmla="*/ 5677606 h 5902325"/>
              <a:gd name="connsiteX1065" fmla="*/ 5347329 w 12192477"/>
              <a:gd name="connsiteY1065" fmla="*/ 5694378 h 5902325"/>
              <a:gd name="connsiteX1066" fmla="*/ 5407251 w 12192477"/>
              <a:gd name="connsiteY1066" fmla="*/ 5696097 h 5902325"/>
              <a:gd name="connsiteX1067" fmla="*/ 5497215 w 12192477"/>
              <a:gd name="connsiteY1067" fmla="*/ 5690506 h 5902325"/>
              <a:gd name="connsiteX1068" fmla="*/ 5587630 w 12192477"/>
              <a:gd name="connsiteY1068" fmla="*/ 5644057 h 5902325"/>
              <a:gd name="connsiteX1069" fmla="*/ 5632296 w 12192477"/>
              <a:gd name="connsiteY1069" fmla="*/ 5669861 h 5902325"/>
              <a:gd name="connsiteX1070" fmla="*/ 5287145 w 12192477"/>
              <a:gd name="connsiteY1070" fmla="*/ 5717172 h 5902325"/>
              <a:gd name="connsiteX1071" fmla="*/ 5227221 w 12192477"/>
              <a:gd name="connsiteY1071" fmla="*/ 5715453 h 5902325"/>
              <a:gd name="connsiteX1072" fmla="*/ 5182537 w 12192477"/>
              <a:gd name="connsiteY1072" fmla="*/ 5689649 h 5902325"/>
              <a:gd name="connsiteX1073" fmla="*/ 5152324 w 12192477"/>
              <a:gd name="connsiteY1073" fmla="*/ 5713303 h 5902325"/>
              <a:gd name="connsiteX1074" fmla="*/ 5122527 w 12192477"/>
              <a:gd name="connsiteY1074" fmla="*/ 5696101 h 5902325"/>
              <a:gd name="connsiteX1075" fmla="*/ 5077337 w 12192477"/>
              <a:gd name="connsiteY1075" fmla="*/ 5719325 h 5902325"/>
              <a:gd name="connsiteX1076" fmla="*/ 5062519 w 12192477"/>
              <a:gd name="connsiteY1076" fmla="*/ 5702553 h 5902325"/>
              <a:gd name="connsiteX1077" fmla="*/ 4807498 w 12192477"/>
              <a:gd name="connsiteY1077" fmla="*/ 5727930 h 5902325"/>
              <a:gd name="connsiteX1078" fmla="*/ 4597781 w 12192477"/>
              <a:gd name="connsiteY1078" fmla="*/ 5721912 h 5902325"/>
              <a:gd name="connsiteX1079" fmla="*/ 4492910 w 12192477"/>
              <a:gd name="connsiteY1079" fmla="*/ 5718905 h 5902325"/>
              <a:gd name="connsiteX1080" fmla="*/ 4447723 w 12192477"/>
              <a:gd name="connsiteY1080" fmla="*/ 5742127 h 5902325"/>
              <a:gd name="connsiteX1081" fmla="*/ 4462528 w 12192477"/>
              <a:gd name="connsiteY1081" fmla="*/ 5758900 h 5902325"/>
              <a:gd name="connsiteX1082" fmla="*/ 4417665 w 12192477"/>
              <a:gd name="connsiteY1082" fmla="*/ 5749440 h 5902325"/>
              <a:gd name="connsiteX1083" fmla="*/ 4103075 w 12192477"/>
              <a:gd name="connsiteY1083" fmla="*/ 5740413 h 5902325"/>
              <a:gd name="connsiteX1084" fmla="*/ 4133131 w 12192477"/>
              <a:gd name="connsiteY1084" fmla="*/ 5733100 h 5902325"/>
              <a:gd name="connsiteX1085" fmla="*/ 4133304 w 12192477"/>
              <a:gd name="connsiteY1085" fmla="*/ 5716757 h 5902325"/>
              <a:gd name="connsiteX1086" fmla="*/ 4118313 w 12192477"/>
              <a:gd name="connsiteY1086" fmla="*/ 5716329 h 5902325"/>
              <a:gd name="connsiteX1087" fmla="*/ 4118571 w 12192477"/>
              <a:gd name="connsiteY1087" fmla="*/ 5691817 h 5902325"/>
              <a:gd name="connsiteX1088" fmla="*/ 3923738 w 12192477"/>
              <a:gd name="connsiteY1088" fmla="*/ 5694399 h 5902325"/>
              <a:gd name="connsiteX1089" fmla="*/ 3938647 w 12192477"/>
              <a:gd name="connsiteY1089" fmla="*/ 5703000 h 5902325"/>
              <a:gd name="connsiteX1090" fmla="*/ 3713759 w 12192477"/>
              <a:gd name="connsiteY1090" fmla="*/ 5712895 h 5902325"/>
              <a:gd name="connsiteX1091" fmla="*/ 3683546 w 12192477"/>
              <a:gd name="connsiteY1091" fmla="*/ 5736549 h 5902325"/>
              <a:gd name="connsiteX1092" fmla="*/ 3653919 w 12192477"/>
              <a:gd name="connsiteY1092" fmla="*/ 5703003 h 5902325"/>
              <a:gd name="connsiteX1093" fmla="*/ 3623851 w 12192477"/>
              <a:gd name="connsiteY1093" fmla="*/ 5712358 h 5902325"/>
              <a:gd name="connsiteX1094" fmla="*/ 3604061 w 12192477"/>
              <a:gd name="connsiteY1094" fmla="*/ 5694078 h 5902325"/>
              <a:gd name="connsiteX1095" fmla="*/ 3601607 w 12192477"/>
              <a:gd name="connsiteY1095" fmla="*/ 5690265 h 5902325"/>
              <a:gd name="connsiteX1096" fmla="*/ 3594181 w 12192477"/>
              <a:gd name="connsiteY1096" fmla="*/ 5684950 h 5902325"/>
              <a:gd name="connsiteX1097" fmla="*/ 3579373 w 12192477"/>
              <a:gd name="connsiteY1097" fmla="*/ 5668171 h 5902325"/>
              <a:gd name="connsiteX1098" fmla="*/ 3504125 w 12192477"/>
              <a:gd name="connsiteY1098" fmla="*/ 5698706 h 5902325"/>
              <a:gd name="connsiteX1099" fmla="*/ 3534167 w 12192477"/>
              <a:gd name="connsiteY1099" fmla="*/ 5691395 h 5902325"/>
              <a:gd name="connsiteX1100" fmla="*/ 3534683 w 12192477"/>
              <a:gd name="connsiteY1100" fmla="*/ 5642367 h 5902325"/>
              <a:gd name="connsiteX1101" fmla="*/ 3474675 w 12192477"/>
              <a:gd name="connsiteY1101" fmla="*/ 5648820 h 5902325"/>
              <a:gd name="connsiteX1102" fmla="*/ 3474852 w 12192477"/>
              <a:gd name="connsiteY1102" fmla="*/ 5632477 h 5902325"/>
              <a:gd name="connsiteX1103" fmla="*/ 3520320 w 12192477"/>
              <a:gd name="connsiteY1103" fmla="*/ 5584742 h 5902325"/>
              <a:gd name="connsiteX1104" fmla="*/ 3505604 w 12192477"/>
              <a:gd name="connsiteY1104" fmla="*/ 5559797 h 5902325"/>
              <a:gd name="connsiteX1105" fmla="*/ 3475545 w 12192477"/>
              <a:gd name="connsiteY1105" fmla="*/ 5567110 h 5902325"/>
              <a:gd name="connsiteX1106" fmla="*/ 3445764 w 12192477"/>
              <a:gd name="connsiteY1106" fmla="*/ 5549909 h 5902325"/>
              <a:gd name="connsiteX1107" fmla="*/ 3446285 w 12192477"/>
              <a:gd name="connsiteY1107" fmla="*/ 5500879 h 5902325"/>
              <a:gd name="connsiteX1108" fmla="*/ 3476327 w 12192477"/>
              <a:gd name="connsiteY1108" fmla="*/ 5493570 h 5902325"/>
              <a:gd name="connsiteX1109" fmla="*/ 3461606 w 12192477"/>
              <a:gd name="connsiteY1109" fmla="*/ 5468626 h 5902325"/>
              <a:gd name="connsiteX1110" fmla="*/ 3472271 w 12192477"/>
              <a:gd name="connsiteY1110" fmla="*/ 5460278 h 5902325"/>
              <a:gd name="connsiteX1111" fmla="*/ 3287624 w 12192477"/>
              <a:gd name="connsiteY1111" fmla="*/ 5460278 h 5902325"/>
              <a:gd name="connsiteX1112" fmla="*/ 3281350 w 12192477"/>
              <a:gd name="connsiteY1112" fmla="*/ 5470173 h 5902325"/>
              <a:gd name="connsiteX1113" fmla="*/ 3269397 w 12192477"/>
              <a:gd name="connsiteY1113" fmla="*/ 5460278 h 5902325"/>
              <a:gd name="connsiteX1114" fmla="*/ 2619564 w 12192477"/>
              <a:gd name="connsiteY1114" fmla="*/ 5460278 h 5902325"/>
              <a:gd name="connsiteX1115" fmla="*/ 2628798 w 12192477"/>
              <a:gd name="connsiteY1115" fmla="*/ 5463456 h 5902325"/>
              <a:gd name="connsiteX1116" fmla="*/ 2740255 w 12192477"/>
              <a:gd name="connsiteY1116" fmla="*/ 5487325 h 5902325"/>
              <a:gd name="connsiteX1117" fmla="*/ 2800440 w 12192477"/>
              <a:gd name="connsiteY1117" fmla="*/ 5464552 h 5902325"/>
              <a:gd name="connsiteX1118" fmla="*/ 2815172 w 12192477"/>
              <a:gd name="connsiteY1118" fmla="*/ 5489474 h 5902325"/>
              <a:gd name="connsiteX1119" fmla="*/ 2965164 w 12192477"/>
              <a:gd name="connsiteY1119" fmla="*/ 5477446 h 5902325"/>
              <a:gd name="connsiteX1120" fmla="*/ 2920044 w 12192477"/>
              <a:gd name="connsiteY1120" fmla="*/ 5492483 h 5902325"/>
              <a:gd name="connsiteX1121" fmla="*/ 2994617 w 12192477"/>
              <a:gd name="connsiteY1121" fmla="*/ 5527289 h 5902325"/>
              <a:gd name="connsiteX1122" fmla="*/ 3009765 w 12192477"/>
              <a:gd name="connsiteY1122" fmla="*/ 5511392 h 5902325"/>
              <a:gd name="connsiteX1123" fmla="*/ 3039477 w 12192477"/>
              <a:gd name="connsiteY1123" fmla="*/ 5536743 h 5902325"/>
              <a:gd name="connsiteX1124" fmla="*/ 2994357 w 12192477"/>
              <a:gd name="connsiteY1124" fmla="*/ 5551781 h 5902325"/>
              <a:gd name="connsiteX1125" fmla="*/ 2901467 w 12192477"/>
              <a:gd name="connsiteY1125" fmla="*/ 5565193 h 5902325"/>
              <a:gd name="connsiteX1126" fmla="*/ 2889030 w 12192477"/>
              <a:gd name="connsiteY1126" fmla="*/ 5589591 h 5902325"/>
              <a:gd name="connsiteX1127" fmla="*/ 2889052 w 12192477"/>
              <a:gd name="connsiteY1127" fmla="*/ 5587551 h 5902325"/>
              <a:gd name="connsiteX1128" fmla="*/ 2889205 w 12192477"/>
              <a:gd name="connsiteY1128" fmla="*/ 5573265 h 5902325"/>
              <a:gd name="connsiteX1129" fmla="*/ 2829283 w 12192477"/>
              <a:gd name="connsiteY1129" fmla="*/ 5571545 h 5902325"/>
              <a:gd name="connsiteX1130" fmla="*/ 2799140 w 12192477"/>
              <a:gd name="connsiteY1130" fmla="*/ 5587012 h 5902325"/>
              <a:gd name="connsiteX1131" fmla="*/ 2798879 w 12192477"/>
              <a:gd name="connsiteY1131" fmla="*/ 5611506 h 5902325"/>
              <a:gd name="connsiteX1132" fmla="*/ 2693749 w 12192477"/>
              <a:gd name="connsiteY1132" fmla="*/ 5632988 h 5902325"/>
              <a:gd name="connsiteX1133" fmla="*/ 2574144 w 12192477"/>
              <a:gd name="connsiteY1133" fmla="*/ 5605058 h 5902325"/>
              <a:gd name="connsiteX1134" fmla="*/ 2453929 w 12192477"/>
              <a:gd name="connsiteY1134" fmla="*/ 5634272 h 5902325"/>
              <a:gd name="connsiteX1135" fmla="*/ 2439299 w 12192477"/>
              <a:gd name="connsiteY1135" fmla="*/ 5601188 h 5902325"/>
              <a:gd name="connsiteX1136" fmla="*/ 2409329 w 12192477"/>
              <a:gd name="connsiteY1136" fmla="*/ 5600328 h 5902325"/>
              <a:gd name="connsiteX1137" fmla="*/ 2199396 w 12192477"/>
              <a:gd name="connsiteY1137" fmla="*/ 5610636 h 5902325"/>
              <a:gd name="connsiteX1138" fmla="*/ 2094593 w 12192477"/>
              <a:gd name="connsiteY1138" fmla="*/ 5599465 h 5902325"/>
              <a:gd name="connsiteX1139" fmla="*/ 2094419 w 12192477"/>
              <a:gd name="connsiteY1139" fmla="*/ 5615792 h 5902325"/>
              <a:gd name="connsiteX1140" fmla="*/ 1899045 w 12192477"/>
              <a:gd name="connsiteY1140" fmla="*/ 5667351 h 5902325"/>
              <a:gd name="connsiteX1141" fmla="*/ 1959143 w 12192477"/>
              <a:gd name="connsiteY1141" fmla="*/ 5652743 h 5902325"/>
              <a:gd name="connsiteX1142" fmla="*/ 1673859 w 12192477"/>
              <a:gd name="connsiteY1142" fmla="*/ 5701725 h 5902325"/>
              <a:gd name="connsiteX1143" fmla="*/ 1553993 w 12192477"/>
              <a:gd name="connsiteY1143" fmla="*/ 5698283 h 5902325"/>
              <a:gd name="connsiteX1144" fmla="*/ 1523955 w 12192477"/>
              <a:gd name="connsiteY1144" fmla="*/ 5705589 h 5902325"/>
              <a:gd name="connsiteX1145" fmla="*/ 1479179 w 12192477"/>
              <a:gd name="connsiteY1145" fmla="*/ 5687971 h 5902325"/>
              <a:gd name="connsiteX1146" fmla="*/ 1479094 w 12192477"/>
              <a:gd name="connsiteY1146" fmla="*/ 5696135 h 5902325"/>
              <a:gd name="connsiteX1147" fmla="*/ 1419239 w 12192477"/>
              <a:gd name="connsiteY1147" fmla="*/ 5686251 h 5902325"/>
              <a:gd name="connsiteX1148" fmla="*/ 1194328 w 12192477"/>
              <a:gd name="connsiteY1148" fmla="*/ 5696130 h 5902325"/>
              <a:gd name="connsiteX1149" fmla="*/ 984568 w 12192477"/>
              <a:gd name="connsiteY1149" fmla="*/ 5690112 h 5902325"/>
              <a:gd name="connsiteX1150" fmla="*/ 579678 w 12192477"/>
              <a:gd name="connsiteY1150" fmla="*/ 5711161 h 5902325"/>
              <a:gd name="connsiteX1151" fmla="*/ 564961 w 12192477"/>
              <a:gd name="connsiteY1151" fmla="*/ 5686240 h 5902325"/>
              <a:gd name="connsiteX1152" fmla="*/ 549619 w 12192477"/>
              <a:gd name="connsiteY1152" fmla="*/ 5718465 h 5902325"/>
              <a:gd name="connsiteX1153" fmla="*/ 534991 w 12192477"/>
              <a:gd name="connsiteY1153" fmla="*/ 5685380 h 5902325"/>
              <a:gd name="connsiteX1154" fmla="*/ 489958 w 12192477"/>
              <a:gd name="connsiteY1154" fmla="*/ 5692255 h 5902325"/>
              <a:gd name="connsiteX1155" fmla="*/ 519580 w 12192477"/>
              <a:gd name="connsiteY1155" fmla="*/ 5725769 h 5902325"/>
              <a:gd name="connsiteX1156" fmla="*/ 430121 w 12192477"/>
              <a:gd name="connsiteY1156" fmla="*/ 5682371 h 5902325"/>
              <a:gd name="connsiteX1157" fmla="*/ 414865 w 12192477"/>
              <a:gd name="connsiteY1157" fmla="*/ 5706432 h 5902325"/>
              <a:gd name="connsiteX1158" fmla="*/ 220188 w 12192477"/>
              <a:gd name="connsiteY1158" fmla="*/ 5692680 h 5902325"/>
              <a:gd name="connsiteX1159" fmla="*/ 220362 w 12192477"/>
              <a:gd name="connsiteY1159" fmla="*/ 5676351 h 5902325"/>
              <a:gd name="connsiteX1160" fmla="*/ 175151 w 12192477"/>
              <a:gd name="connsiteY1160" fmla="*/ 5699554 h 5902325"/>
              <a:gd name="connsiteX1161" fmla="*/ 145355 w 12192477"/>
              <a:gd name="connsiteY1161" fmla="*/ 5682365 h 5902325"/>
              <a:gd name="connsiteX1162" fmla="*/ 70089 w 12192477"/>
              <a:gd name="connsiteY1162" fmla="*/ 5712873 h 5902325"/>
              <a:gd name="connsiteX1163" fmla="*/ 10428 w 12192477"/>
              <a:gd name="connsiteY1163" fmla="*/ 5686662 h 5902325"/>
              <a:gd name="connsiteX1164" fmla="*/ 0 w 12192477"/>
              <a:gd name="connsiteY1164" fmla="*/ 5689761 h 5902325"/>
              <a:gd name="connsiteX1165" fmla="*/ 0 w 12192477"/>
              <a:gd name="connsiteY1165" fmla="*/ 212450 h 5902325"/>
              <a:gd name="connsiteX1166" fmla="*/ 19809 w 12192477"/>
              <a:gd name="connsiteY1166" fmla="*/ 218396 h 5902325"/>
              <a:gd name="connsiteX1167" fmla="*/ 63832 w 12192477"/>
              <a:gd name="connsiteY1167" fmla="*/ 227827 h 5902325"/>
              <a:gd name="connsiteX1168" fmla="*/ 64180 w 12192477"/>
              <a:gd name="connsiteY1168" fmla="*/ 195169 h 5902325"/>
              <a:gd name="connsiteX1169" fmla="*/ 82597 w 12192477"/>
              <a:gd name="connsiteY1169" fmla="*/ 212031 h 5902325"/>
              <a:gd name="connsiteX1170" fmla="*/ 342700 w 12192477"/>
              <a:gd name="connsiteY1170" fmla="*/ 211327 h 5902325"/>
              <a:gd name="connsiteX1171" fmla="*/ 491522 w 12192477"/>
              <a:gd name="connsiteY1171" fmla="*/ 191097 h 5902325"/>
              <a:gd name="connsiteX1172" fmla="*/ 528500 w 12192477"/>
              <a:gd name="connsiteY1172" fmla="*/ 208491 h 5902325"/>
              <a:gd name="connsiteX1173" fmla="*/ 565915 w 12192477"/>
              <a:gd name="connsiteY1173" fmla="*/ 185064 h 5902325"/>
              <a:gd name="connsiteX1174" fmla="*/ 695911 w 12192477"/>
              <a:gd name="connsiteY1174" fmla="*/ 188795 h 5902325"/>
              <a:gd name="connsiteX1175" fmla="*/ 807367 w 12192477"/>
              <a:gd name="connsiteY1175" fmla="*/ 191993 h 5902325"/>
              <a:gd name="connsiteX1176" fmla="*/ 993081 w 12192477"/>
              <a:gd name="connsiteY1176" fmla="*/ 197321 h 5902325"/>
              <a:gd name="connsiteX1177" fmla="*/ 993342 w 12192477"/>
              <a:gd name="connsiteY1177" fmla="*/ 172829 h 5902325"/>
              <a:gd name="connsiteX1178" fmla="*/ 1234968 w 12192477"/>
              <a:gd name="connsiteY1178" fmla="*/ 163428 h 5902325"/>
              <a:gd name="connsiteX1179" fmla="*/ 1290424 w 12192477"/>
              <a:gd name="connsiteY1179" fmla="*/ 189521 h 5902325"/>
              <a:gd name="connsiteX1180" fmla="*/ 1364968 w 12192477"/>
              <a:gd name="connsiteY1180" fmla="*/ 167158 h 5902325"/>
              <a:gd name="connsiteX1181" fmla="*/ 1439007 w 12192477"/>
              <a:gd name="connsiteY1181" fmla="*/ 193784 h 5902325"/>
              <a:gd name="connsiteX1182" fmla="*/ 1550528 w 12192477"/>
              <a:gd name="connsiteY1182" fmla="*/ 188816 h 5902325"/>
              <a:gd name="connsiteX1183" fmla="*/ 1624720 w 12192477"/>
              <a:gd name="connsiteY1183" fmla="*/ 199113 h 5902325"/>
              <a:gd name="connsiteX1184" fmla="*/ 1699114 w 12192477"/>
              <a:gd name="connsiteY1184" fmla="*/ 193080 h 5902325"/>
              <a:gd name="connsiteX1185" fmla="*/ 1773220 w 12192477"/>
              <a:gd name="connsiteY1185" fmla="*/ 211541 h 5902325"/>
              <a:gd name="connsiteX1186" fmla="*/ 1977522 w 12192477"/>
              <a:gd name="connsiteY1186" fmla="*/ 217403 h 5902325"/>
              <a:gd name="connsiteX1187" fmla="*/ 1995826 w 12192477"/>
              <a:gd name="connsiteY1187" fmla="*/ 242427 h 5902325"/>
              <a:gd name="connsiteX1188" fmla="*/ 2181651 w 12192477"/>
              <a:gd name="connsiteY1188" fmla="*/ 239591 h 5902325"/>
              <a:gd name="connsiteX1189" fmla="*/ 2126280 w 12192477"/>
              <a:gd name="connsiteY1189" fmla="*/ 205337 h 5902325"/>
              <a:gd name="connsiteX1190" fmla="*/ 2367563 w 12192477"/>
              <a:gd name="connsiteY1190" fmla="*/ 228594 h 5902325"/>
              <a:gd name="connsiteX1191" fmla="*/ 2293692 w 12192477"/>
              <a:gd name="connsiteY1191" fmla="*/ 185641 h 5902325"/>
              <a:gd name="connsiteX1192" fmla="*/ 2144931 w 12192477"/>
              <a:gd name="connsiteY1192" fmla="*/ 197705 h 5902325"/>
              <a:gd name="connsiteX1193" fmla="*/ 2591293 w 12192477"/>
              <a:gd name="connsiteY1193" fmla="*/ 153347 h 5902325"/>
              <a:gd name="connsiteX1194" fmla="*/ 2331624 w 12192477"/>
              <a:gd name="connsiteY1194" fmla="*/ 113231 h 5902325"/>
              <a:gd name="connsiteX1195" fmla="*/ 2219929 w 12192477"/>
              <a:gd name="connsiteY1195" fmla="*/ 134523 h 5902325"/>
              <a:gd name="connsiteX1196" fmla="*/ 2201689 w 12192477"/>
              <a:gd name="connsiteY1196" fmla="*/ 101336 h 5902325"/>
              <a:gd name="connsiteX1197" fmla="*/ 1996953 w 12192477"/>
              <a:gd name="connsiteY1197" fmla="*/ 136294 h 5902325"/>
              <a:gd name="connsiteX1198" fmla="*/ 1922759 w 12192477"/>
              <a:gd name="connsiteY1198" fmla="*/ 125997 h 5902325"/>
              <a:gd name="connsiteX1199" fmla="*/ 1941410 w 12192477"/>
              <a:gd name="connsiteY1199" fmla="*/ 118369 h 5902325"/>
              <a:gd name="connsiteX1200" fmla="*/ 1829891 w 12192477"/>
              <a:gd name="connsiteY1200" fmla="*/ 123332 h 5902325"/>
              <a:gd name="connsiteX1201" fmla="*/ 1662569 w 12192477"/>
              <a:gd name="connsiteY1201" fmla="*/ 134866 h 5902325"/>
              <a:gd name="connsiteX1202" fmla="*/ 1421116 w 12192477"/>
              <a:gd name="connsiteY1202" fmla="*/ 127938 h 5902325"/>
              <a:gd name="connsiteX1203" fmla="*/ 1402723 w 12192477"/>
              <a:gd name="connsiteY1203" fmla="*/ 111077 h 5902325"/>
              <a:gd name="connsiteX1204" fmla="*/ 1161357 w 12192477"/>
              <a:gd name="connsiteY1204" fmla="*/ 95987 h 5902325"/>
              <a:gd name="connsiteX1205" fmla="*/ 1347351 w 12192477"/>
              <a:gd name="connsiteY1205" fmla="*/ 76822 h 5902325"/>
              <a:gd name="connsiteX1206" fmla="*/ 1328962 w 12192477"/>
              <a:gd name="connsiteY1206" fmla="*/ 59962 h 5902325"/>
              <a:gd name="connsiteX1207" fmla="*/ 1273307 w 12192477"/>
              <a:gd name="connsiteY1207" fmla="*/ 50199 h 5902325"/>
              <a:gd name="connsiteX1208" fmla="*/ 1161791 w 12192477"/>
              <a:gd name="connsiteY1208" fmla="*/ 55164 h 5902325"/>
              <a:gd name="connsiteX1209" fmla="*/ 1049838 w 12192477"/>
              <a:gd name="connsiteY1209" fmla="*/ 100951 h 5902325"/>
              <a:gd name="connsiteX1210" fmla="*/ 994381 w 12192477"/>
              <a:gd name="connsiteY1210" fmla="*/ 74863 h 5902325"/>
              <a:gd name="connsiteX1211" fmla="*/ 1422155 w 12192477"/>
              <a:gd name="connsiteY1211" fmla="*/ 29969 h 5902325"/>
              <a:gd name="connsiteX1212" fmla="*/ 1477783 w 12192477"/>
              <a:gd name="connsiteY1212" fmla="*/ 39732 h 5902325"/>
              <a:gd name="connsiteX1213" fmla="*/ 1533239 w 12192477"/>
              <a:gd name="connsiteY1213" fmla="*/ 65824 h 5902325"/>
              <a:gd name="connsiteX1214" fmla="*/ 1570652 w 12192477"/>
              <a:gd name="connsiteY1214" fmla="*/ 42395 h 5902325"/>
              <a:gd name="connsiteX1215" fmla="*/ 1607631 w 12192477"/>
              <a:gd name="connsiteY1215" fmla="*/ 59791 h 5902325"/>
              <a:gd name="connsiteX1216" fmla="*/ 1645046 w 12192477"/>
              <a:gd name="connsiteY1216" fmla="*/ 36364 h 5902325"/>
              <a:gd name="connsiteX1217" fmla="*/ 1663522 w 12192477"/>
              <a:gd name="connsiteY1217" fmla="*/ 45060 h 5902325"/>
              <a:gd name="connsiteX1218" fmla="*/ 1979516 w 12192477"/>
              <a:gd name="connsiteY1218" fmla="*/ 29628 h 5902325"/>
              <a:gd name="connsiteX1219" fmla="*/ 2220970 w 12192477"/>
              <a:gd name="connsiteY1219" fmla="*/ 36555 h 5902325"/>
              <a:gd name="connsiteX1220" fmla="*/ 2351053 w 12192477"/>
              <a:gd name="connsiteY1220" fmla="*/ 32121 h 5902325"/>
              <a:gd name="connsiteX1221" fmla="*/ 2388378 w 12192477"/>
              <a:gd name="connsiteY1221" fmla="*/ 16860 h 5902325"/>
              <a:gd name="connsiteX1222" fmla="*/ 2369990 w 12192477"/>
              <a:gd name="connsiteY1222" fmla="*/ 0 h 590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</a:cxnLst>
            <a:rect l="l" t="t" r="r" b="b"/>
            <a:pathLst>
              <a:path w="12192477" h="5902325">
                <a:moveTo>
                  <a:pt x="2561075" y="5873597"/>
                </a:moveTo>
                <a:cubicBezTo>
                  <a:pt x="2575500" y="5874010"/>
                  <a:pt x="2589901" y="5874424"/>
                  <a:pt x="2604323" y="5874837"/>
                </a:cubicBezTo>
                <a:cubicBezTo>
                  <a:pt x="2604226" y="5883994"/>
                  <a:pt x="2593327" y="5890551"/>
                  <a:pt x="2582508" y="5891386"/>
                </a:cubicBezTo>
                <a:cubicBezTo>
                  <a:pt x="2571689" y="5892219"/>
                  <a:pt x="2560928" y="5887333"/>
                  <a:pt x="2561075" y="5873597"/>
                </a:cubicBezTo>
                <a:close/>
                <a:moveTo>
                  <a:pt x="2721235" y="5862491"/>
                </a:moveTo>
                <a:cubicBezTo>
                  <a:pt x="2766449" y="5881453"/>
                  <a:pt x="2796904" y="5864665"/>
                  <a:pt x="2842305" y="5865968"/>
                </a:cubicBezTo>
                <a:cubicBezTo>
                  <a:pt x="2827078" y="5874363"/>
                  <a:pt x="2826984" y="5883187"/>
                  <a:pt x="2826796" y="5900850"/>
                </a:cubicBezTo>
                <a:cubicBezTo>
                  <a:pt x="2766449" y="5881453"/>
                  <a:pt x="2751406" y="5872190"/>
                  <a:pt x="2690686" y="5888112"/>
                </a:cubicBezTo>
                <a:cubicBezTo>
                  <a:pt x="2690874" y="5870454"/>
                  <a:pt x="2720953" y="5888978"/>
                  <a:pt x="2721235" y="5862491"/>
                </a:cubicBezTo>
                <a:close/>
                <a:moveTo>
                  <a:pt x="2139970" y="5854447"/>
                </a:moveTo>
                <a:cubicBezTo>
                  <a:pt x="2154910" y="5880786"/>
                  <a:pt x="2185701" y="5847125"/>
                  <a:pt x="2200638" y="5873460"/>
                </a:cubicBezTo>
                <a:cubicBezTo>
                  <a:pt x="2200546" y="5882095"/>
                  <a:pt x="2185334" y="5881659"/>
                  <a:pt x="2185244" y="5890291"/>
                </a:cubicBezTo>
                <a:cubicBezTo>
                  <a:pt x="2155091" y="5863517"/>
                  <a:pt x="2109269" y="5879475"/>
                  <a:pt x="2063722" y="5869532"/>
                </a:cubicBezTo>
                <a:cubicBezTo>
                  <a:pt x="2079119" y="5852701"/>
                  <a:pt x="2124664" y="5862644"/>
                  <a:pt x="2139970" y="5854447"/>
                </a:cubicBezTo>
                <a:close/>
                <a:moveTo>
                  <a:pt x="10940649" y="5853840"/>
                </a:moveTo>
                <a:cubicBezTo>
                  <a:pt x="10941786" y="5852891"/>
                  <a:pt x="10943589" y="5852943"/>
                  <a:pt x="10947175" y="5855009"/>
                </a:cubicBezTo>
                <a:cubicBezTo>
                  <a:pt x="10947093" y="5862858"/>
                  <a:pt x="10947009" y="5870705"/>
                  <a:pt x="10946924" y="5878554"/>
                </a:cubicBezTo>
                <a:cubicBezTo>
                  <a:pt x="10943299" y="5880412"/>
                  <a:pt x="10940588" y="5880825"/>
                  <a:pt x="10938111" y="5880509"/>
                </a:cubicBezTo>
                <a:cubicBezTo>
                  <a:pt x="10930685" y="5879559"/>
                  <a:pt x="10925359" y="5872045"/>
                  <a:pt x="10903677" y="5877312"/>
                </a:cubicBezTo>
                <a:cubicBezTo>
                  <a:pt x="10903759" y="5869464"/>
                  <a:pt x="10918183" y="5869878"/>
                  <a:pt x="10918183" y="5869878"/>
                </a:cubicBezTo>
                <a:cubicBezTo>
                  <a:pt x="10918183" y="5869878"/>
                  <a:pt x="10918265" y="5862030"/>
                  <a:pt x="10918265" y="5862030"/>
                </a:cubicBezTo>
                <a:cubicBezTo>
                  <a:pt x="10939823" y="5868536"/>
                  <a:pt x="10937238" y="5856686"/>
                  <a:pt x="10940649" y="5853840"/>
                </a:cubicBezTo>
                <a:close/>
                <a:moveTo>
                  <a:pt x="2027868" y="5850326"/>
                </a:moveTo>
                <a:cubicBezTo>
                  <a:pt x="2035065" y="5851636"/>
                  <a:pt x="2042222" y="5856256"/>
                  <a:pt x="2049388" y="5860879"/>
                </a:cubicBezTo>
                <a:cubicBezTo>
                  <a:pt x="2049340" y="5865293"/>
                  <a:pt x="2047515" y="5867449"/>
                  <a:pt x="2044579" y="5868193"/>
                </a:cubicBezTo>
                <a:cubicBezTo>
                  <a:pt x="2041640" y="5868936"/>
                  <a:pt x="2037589" y="5868269"/>
                  <a:pt x="2033097" y="5867034"/>
                </a:cubicBezTo>
                <a:cubicBezTo>
                  <a:pt x="2024110" y="5864570"/>
                  <a:pt x="2013350" y="5859844"/>
                  <a:pt x="2006140" y="5859637"/>
                </a:cubicBezTo>
                <a:cubicBezTo>
                  <a:pt x="2013445" y="5851015"/>
                  <a:pt x="2020674" y="5849014"/>
                  <a:pt x="2027868" y="5850326"/>
                </a:cubicBezTo>
                <a:close/>
                <a:moveTo>
                  <a:pt x="1947303" y="5843231"/>
                </a:moveTo>
                <a:cubicBezTo>
                  <a:pt x="1959456" y="5844560"/>
                  <a:pt x="1975629" y="5848950"/>
                  <a:pt x="1991840" y="5849414"/>
                </a:cubicBezTo>
                <a:cubicBezTo>
                  <a:pt x="1983658" y="5857031"/>
                  <a:pt x="1971466" y="5858645"/>
                  <a:pt x="1959314" y="5858295"/>
                </a:cubicBezTo>
                <a:cubicBezTo>
                  <a:pt x="1947145" y="5857945"/>
                  <a:pt x="1935016" y="5855636"/>
                  <a:pt x="1926894" y="5855402"/>
                </a:cubicBezTo>
                <a:cubicBezTo>
                  <a:pt x="1927021" y="5843631"/>
                  <a:pt x="1935151" y="5841900"/>
                  <a:pt x="1947303" y="5843231"/>
                </a:cubicBezTo>
                <a:close/>
                <a:moveTo>
                  <a:pt x="2409596" y="5837849"/>
                </a:moveTo>
                <a:cubicBezTo>
                  <a:pt x="2409417" y="5854663"/>
                  <a:pt x="2379356" y="5879040"/>
                  <a:pt x="2424117" y="5871909"/>
                </a:cubicBezTo>
                <a:cubicBezTo>
                  <a:pt x="2409059" y="5888303"/>
                  <a:pt x="2349741" y="5861365"/>
                  <a:pt x="2349384" y="5894999"/>
                </a:cubicBezTo>
                <a:cubicBezTo>
                  <a:pt x="2334488" y="5894573"/>
                  <a:pt x="2334666" y="5877757"/>
                  <a:pt x="2319879" y="5868918"/>
                </a:cubicBezTo>
                <a:cubicBezTo>
                  <a:pt x="2290083" y="5868063"/>
                  <a:pt x="2275187" y="5867636"/>
                  <a:pt x="2274919" y="5892863"/>
                </a:cubicBezTo>
                <a:cubicBezTo>
                  <a:pt x="2275009" y="5884457"/>
                  <a:pt x="2260289" y="5867210"/>
                  <a:pt x="2260021" y="5892437"/>
                </a:cubicBezTo>
                <a:cubicBezTo>
                  <a:pt x="2230427" y="5874766"/>
                  <a:pt x="2215529" y="5874340"/>
                  <a:pt x="2200902" y="5848681"/>
                </a:cubicBezTo>
                <a:cubicBezTo>
                  <a:pt x="2275365" y="5850817"/>
                  <a:pt x="2349563" y="5878185"/>
                  <a:pt x="2409596" y="5837849"/>
                </a:cubicBezTo>
                <a:close/>
                <a:moveTo>
                  <a:pt x="1853155" y="5829736"/>
                </a:moveTo>
                <a:cubicBezTo>
                  <a:pt x="1853073" y="5837582"/>
                  <a:pt x="1867968" y="5838009"/>
                  <a:pt x="1867885" y="5845858"/>
                </a:cubicBezTo>
                <a:cubicBezTo>
                  <a:pt x="1882865" y="5838437"/>
                  <a:pt x="1897845" y="5831019"/>
                  <a:pt x="1912556" y="5847140"/>
                </a:cubicBezTo>
                <a:cubicBezTo>
                  <a:pt x="1897597" y="5854562"/>
                  <a:pt x="1886394" y="5856203"/>
                  <a:pt x="1875238" y="5854902"/>
                </a:cubicBezTo>
                <a:cubicBezTo>
                  <a:pt x="1864067" y="5853601"/>
                  <a:pt x="1852947" y="5849355"/>
                  <a:pt x="1838092" y="5845003"/>
                </a:cubicBezTo>
                <a:cubicBezTo>
                  <a:pt x="1867719" y="5861554"/>
                  <a:pt x="1689163" y="5840729"/>
                  <a:pt x="1793419" y="5843720"/>
                </a:cubicBezTo>
                <a:cubicBezTo>
                  <a:pt x="1808484" y="5828453"/>
                  <a:pt x="1838092" y="5845003"/>
                  <a:pt x="1853155" y="5829736"/>
                </a:cubicBezTo>
                <a:close/>
                <a:moveTo>
                  <a:pt x="187164" y="5815667"/>
                </a:moveTo>
                <a:lnTo>
                  <a:pt x="190004" y="5816219"/>
                </a:lnTo>
                <a:cubicBezTo>
                  <a:pt x="189915" y="5824627"/>
                  <a:pt x="189915" y="5824627"/>
                  <a:pt x="189915" y="5824627"/>
                </a:cubicBezTo>
                <a:close/>
                <a:moveTo>
                  <a:pt x="766770" y="5809351"/>
                </a:moveTo>
                <a:cubicBezTo>
                  <a:pt x="773988" y="5808578"/>
                  <a:pt x="781172" y="5810748"/>
                  <a:pt x="788343" y="5814880"/>
                </a:cubicBezTo>
                <a:cubicBezTo>
                  <a:pt x="788259" y="5822726"/>
                  <a:pt x="759433" y="5821899"/>
                  <a:pt x="745013" y="5821486"/>
                </a:cubicBezTo>
                <a:cubicBezTo>
                  <a:pt x="752307" y="5813844"/>
                  <a:pt x="759554" y="5810127"/>
                  <a:pt x="766770" y="5809351"/>
                </a:cubicBezTo>
                <a:close/>
                <a:moveTo>
                  <a:pt x="11028834" y="5805427"/>
                </a:moveTo>
                <a:cubicBezTo>
                  <a:pt x="11003519" y="5807380"/>
                  <a:pt x="10978075" y="5821964"/>
                  <a:pt x="10977816" y="5846456"/>
                </a:cubicBezTo>
                <a:cubicBezTo>
                  <a:pt x="10977902" y="5838290"/>
                  <a:pt x="11023110" y="5815089"/>
                  <a:pt x="11037998" y="5823681"/>
                </a:cubicBezTo>
                <a:cubicBezTo>
                  <a:pt x="11023110" y="5815089"/>
                  <a:pt x="11053082" y="5815947"/>
                  <a:pt x="11053168" y="5807785"/>
                </a:cubicBezTo>
                <a:cubicBezTo>
                  <a:pt x="11045696" y="5805528"/>
                  <a:pt x="11037272" y="5804776"/>
                  <a:pt x="11028834" y="5805427"/>
                </a:cubicBezTo>
                <a:close/>
                <a:moveTo>
                  <a:pt x="954254" y="5803937"/>
                </a:moveTo>
                <a:cubicBezTo>
                  <a:pt x="954169" y="5811788"/>
                  <a:pt x="954085" y="5819635"/>
                  <a:pt x="968508" y="5820048"/>
                </a:cubicBezTo>
                <a:cubicBezTo>
                  <a:pt x="939515" y="5834917"/>
                  <a:pt x="853373" y="5801042"/>
                  <a:pt x="824213" y="5831608"/>
                </a:cubicBezTo>
                <a:cubicBezTo>
                  <a:pt x="824631" y="5792369"/>
                  <a:pt x="896518" y="5810132"/>
                  <a:pt x="954254" y="5803937"/>
                </a:cubicBezTo>
                <a:close/>
                <a:moveTo>
                  <a:pt x="10756096" y="5790646"/>
                </a:moveTo>
                <a:cubicBezTo>
                  <a:pt x="10755827" y="5815871"/>
                  <a:pt x="10771604" y="5824737"/>
                  <a:pt x="10803227" y="5834056"/>
                </a:cubicBezTo>
                <a:cubicBezTo>
                  <a:pt x="10787182" y="5850419"/>
                  <a:pt x="10755827" y="5815871"/>
                  <a:pt x="10739716" y="5840645"/>
                </a:cubicBezTo>
                <a:cubicBezTo>
                  <a:pt x="10723942" y="5831781"/>
                  <a:pt x="10755827" y="5815871"/>
                  <a:pt x="10724120" y="5814962"/>
                </a:cubicBezTo>
                <a:cubicBezTo>
                  <a:pt x="10724298" y="5798143"/>
                  <a:pt x="10755919" y="5807463"/>
                  <a:pt x="10756096" y="5790646"/>
                </a:cubicBezTo>
                <a:close/>
                <a:moveTo>
                  <a:pt x="11308134" y="5790600"/>
                </a:moveTo>
                <a:cubicBezTo>
                  <a:pt x="11308050" y="5798764"/>
                  <a:pt x="11308050" y="5798764"/>
                  <a:pt x="11292983" y="5806498"/>
                </a:cubicBezTo>
                <a:cubicBezTo>
                  <a:pt x="11300430" y="5810795"/>
                  <a:pt x="11311649" y="5813159"/>
                  <a:pt x="11321023" y="5812408"/>
                </a:cubicBezTo>
                <a:cubicBezTo>
                  <a:pt x="11330399" y="5811655"/>
                  <a:pt x="11337936" y="5807786"/>
                  <a:pt x="11338022" y="5799624"/>
                </a:cubicBezTo>
                <a:cubicBezTo>
                  <a:pt x="11322937" y="5807358"/>
                  <a:pt x="11308134" y="5790600"/>
                  <a:pt x="11308134" y="5790600"/>
                </a:cubicBezTo>
                <a:close/>
                <a:moveTo>
                  <a:pt x="10963448" y="5788876"/>
                </a:moveTo>
                <a:cubicBezTo>
                  <a:pt x="10948451" y="5788446"/>
                  <a:pt x="10933390" y="5796180"/>
                  <a:pt x="10918325" y="5803916"/>
                </a:cubicBezTo>
                <a:cubicBezTo>
                  <a:pt x="10933302" y="5804346"/>
                  <a:pt x="10933130" y="5820672"/>
                  <a:pt x="10948107" y="5821102"/>
                </a:cubicBezTo>
                <a:cubicBezTo>
                  <a:pt x="10933390" y="5796180"/>
                  <a:pt x="10963274" y="5805205"/>
                  <a:pt x="10963448" y="5788876"/>
                </a:cubicBezTo>
                <a:close/>
                <a:moveTo>
                  <a:pt x="11207692" y="5788228"/>
                </a:moveTo>
                <a:cubicBezTo>
                  <a:pt x="11202314" y="5787565"/>
                  <a:pt x="11199480" y="5789524"/>
                  <a:pt x="11203160" y="5795753"/>
                </a:cubicBezTo>
                <a:cubicBezTo>
                  <a:pt x="11203160" y="5795753"/>
                  <a:pt x="11203160" y="5795753"/>
                  <a:pt x="11218157" y="5796185"/>
                </a:cubicBezTo>
                <a:cubicBezTo>
                  <a:pt x="11203071" y="5803919"/>
                  <a:pt x="11218070" y="5804349"/>
                  <a:pt x="11217896" y="5820676"/>
                </a:cubicBezTo>
                <a:cubicBezTo>
                  <a:pt x="11262903" y="5815843"/>
                  <a:pt x="11223832" y="5790223"/>
                  <a:pt x="11207692" y="5788228"/>
                </a:cubicBezTo>
                <a:close/>
                <a:moveTo>
                  <a:pt x="147113" y="5781339"/>
                </a:moveTo>
                <a:cubicBezTo>
                  <a:pt x="161357" y="5798573"/>
                  <a:pt x="190361" y="5782581"/>
                  <a:pt x="190273" y="5790990"/>
                </a:cubicBezTo>
                <a:cubicBezTo>
                  <a:pt x="182970" y="5799191"/>
                  <a:pt x="182926" y="5803395"/>
                  <a:pt x="184680" y="5807651"/>
                </a:cubicBezTo>
                <a:lnTo>
                  <a:pt x="187164" y="5815667"/>
                </a:lnTo>
                <a:lnTo>
                  <a:pt x="145037" y="5807566"/>
                </a:lnTo>
                <a:cubicBezTo>
                  <a:pt x="128850" y="5803949"/>
                  <a:pt x="110874" y="5801328"/>
                  <a:pt x="89193" y="5804911"/>
                </a:cubicBezTo>
                <a:cubicBezTo>
                  <a:pt x="89551" y="5771277"/>
                  <a:pt x="146578" y="5831793"/>
                  <a:pt x="147113" y="5781339"/>
                </a:cubicBezTo>
                <a:close/>
                <a:moveTo>
                  <a:pt x="11624929" y="5773148"/>
                </a:moveTo>
                <a:cubicBezTo>
                  <a:pt x="11615564" y="5772880"/>
                  <a:pt x="11608050" y="5774705"/>
                  <a:pt x="11607962" y="5782869"/>
                </a:cubicBezTo>
                <a:cubicBezTo>
                  <a:pt x="11615408" y="5787166"/>
                  <a:pt x="11626582" y="5793612"/>
                  <a:pt x="11635936" y="5794902"/>
                </a:cubicBezTo>
                <a:cubicBezTo>
                  <a:pt x="11645290" y="5796190"/>
                  <a:pt x="11652824" y="5792323"/>
                  <a:pt x="11652997" y="5775994"/>
                </a:cubicBezTo>
                <a:cubicBezTo>
                  <a:pt x="11645510" y="5775780"/>
                  <a:pt x="11634293" y="5773417"/>
                  <a:pt x="11624929" y="5773148"/>
                </a:cubicBezTo>
                <a:close/>
                <a:moveTo>
                  <a:pt x="5833198" y="5764671"/>
                </a:moveTo>
                <a:cubicBezTo>
                  <a:pt x="5856617" y="5765343"/>
                  <a:pt x="5878191" y="5770541"/>
                  <a:pt x="5885251" y="5784481"/>
                </a:cubicBezTo>
                <a:cubicBezTo>
                  <a:pt x="5856427" y="5783655"/>
                  <a:pt x="5813283" y="5773259"/>
                  <a:pt x="5770046" y="5772017"/>
                </a:cubicBezTo>
                <a:cubicBezTo>
                  <a:pt x="5784506" y="5767853"/>
                  <a:pt x="5809779" y="5763999"/>
                  <a:pt x="5833198" y="5764671"/>
                </a:cubicBezTo>
                <a:close/>
                <a:moveTo>
                  <a:pt x="11572581" y="5763481"/>
                </a:moveTo>
                <a:cubicBezTo>
                  <a:pt x="11563217" y="5763212"/>
                  <a:pt x="11555659" y="5769120"/>
                  <a:pt x="11563019" y="5781579"/>
                </a:cubicBezTo>
                <a:lnTo>
                  <a:pt x="11592989" y="5782439"/>
                </a:lnTo>
                <a:cubicBezTo>
                  <a:pt x="11593117" y="5770195"/>
                  <a:pt x="11581947" y="5763749"/>
                  <a:pt x="11572581" y="5763481"/>
                </a:cubicBezTo>
                <a:close/>
                <a:moveTo>
                  <a:pt x="4555237" y="5758836"/>
                </a:moveTo>
                <a:cubicBezTo>
                  <a:pt x="4586411" y="5763408"/>
                  <a:pt x="4617419" y="5783434"/>
                  <a:pt x="4674299" y="5773292"/>
                </a:cubicBezTo>
                <a:cubicBezTo>
                  <a:pt x="4651513" y="5780489"/>
                  <a:pt x="4624993" y="5783651"/>
                  <a:pt x="4598513" y="5781909"/>
                </a:cubicBezTo>
                <a:cubicBezTo>
                  <a:pt x="4572039" y="5780170"/>
                  <a:pt x="4545618" y="5773524"/>
                  <a:pt x="4523044" y="5761102"/>
                </a:cubicBezTo>
                <a:cubicBezTo>
                  <a:pt x="4534438" y="5757504"/>
                  <a:pt x="4544845" y="5757311"/>
                  <a:pt x="4555237" y="5758836"/>
                </a:cubicBezTo>
                <a:close/>
                <a:moveTo>
                  <a:pt x="687377" y="5757028"/>
                </a:moveTo>
                <a:cubicBezTo>
                  <a:pt x="626747" y="5788263"/>
                  <a:pt x="671602" y="5822522"/>
                  <a:pt x="701663" y="5831626"/>
                </a:cubicBezTo>
                <a:cubicBezTo>
                  <a:pt x="679084" y="5826858"/>
                  <a:pt x="649021" y="5819813"/>
                  <a:pt x="618903" y="5817915"/>
                </a:cubicBezTo>
                <a:lnTo>
                  <a:pt x="581249" y="5825712"/>
                </a:lnTo>
                <a:lnTo>
                  <a:pt x="617438" y="5829108"/>
                </a:lnTo>
                <a:cubicBezTo>
                  <a:pt x="634992" y="5830760"/>
                  <a:pt x="650601" y="5831210"/>
                  <a:pt x="658451" y="5826852"/>
                </a:cubicBezTo>
                <a:cubicBezTo>
                  <a:pt x="658307" y="5840588"/>
                  <a:pt x="638738" y="5844605"/>
                  <a:pt x="617293" y="5842846"/>
                </a:cubicBezTo>
                <a:lnTo>
                  <a:pt x="573585" y="5827298"/>
                </a:lnTo>
                <a:lnTo>
                  <a:pt x="535814" y="5835112"/>
                </a:lnTo>
                <a:cubicBezTo>
                  <a:pt x="460830" y="5799986"/>
                  <a:pt x="370073" y="5830355"/>
                  <a:pt x="309882" y="5820386"/>
                </a:cubicBezTo>
                <a:cubicBezTo>
                  <a:pt x="295157" y="5786991"/>
                  <a:pt x="249604" y="5818656"/>
                  <a:pt x="204575" y="5800879"/>
                </a:cubicBezTo>
                <a:cubicBezTo>
                  <a:pt x="250129" y="5769210"/>
                  <a:pt x="309971" y="5812146"/>
                  <a:pt x="370336" y="5805635"/>
                </a:cubicBezTo>
                <a:cubicBezTo>
                  <a:pt x="370422" y="5797392"/>
                  <a:pt x="370422" y="5797392"/>
                  <a:pt x="355436" y="5788722"/>
                </a:cubicBezTo>
                <a:cubicBezTo>
                  <a:pt x="400640" y="5790019"/>
                  <a:pt x="460919" y="5791748"/>
                  <a:pt x="506209" y="5784803"/>
                </a:cubicBezTo>
                <a:cubicBezTo>
                  <a:pt x="506209" y="5784803"/>
                  <a:pt x="506209" y="5784803"/>
                  <a:pt x="491133" y="5784373"/>
                </a:cubicBezTo>
                <a:cubicBezTo>
                  <a:pt x="551500" y="5777859"/>
                  <a:pt x="626834" y="5780020"/>
                  <a:pt x="687377" y="5757028"/>
                </a:cubicBezTo>
                <a:close/>
                <a:moveTo>
                  <a:pt x="2698097" y="5755843"/>
                </a:moveTo>
                <a:cubicBezTo>
                  <a:pt x="2705861" y="5759991"/>
                  <a:pt x="2694128" y="5761618"/>
                  <a:pt x="2678503" y="5762151"/>
                </a:cubicBezTo>
                <a:cubicBezTo>
                  <a:pt x="2662877" y="5762683"/>
                  <a:pt x="2643356" y="5762123"/>
                  <a:pt x="2635541" y="5761899"/>
                </a:cubicBezTo>
                <a:cubicBezTo>
                  <a:pt x="2620018" y="5753602"/>
                  <a:pt x="2682387" y="5763243"/>
                  <a:pt x="2698097" y="5755843"/>
                </a:cubicBezTo>
                <a:close/>
                <a:moveTo>
                  <a:pt x="7891766" y="5751640"/>
                </a:moveTo>
                <a:cubicBezTo>
                  <a:pt x="7906185" y="5752054"/>
                  <a:pt x="7906103" y="5759902"/>
                  <a:pt x="7920509" y="5760315"/>
                </a:cubicBezTo>
                <a:cubicBezTo>
                  <a:pt x="7920341" y="5776013"/>
                  <a:pt x="7920257" y="5783860"/>
                  <a:pt x="7891431" y="5783032"/>
                </a:cubicBezTo>
                <a:cubicBezTo>
                  <a:pt x="7891513" y="5775186"/>
                  <a:pt x="7891597" y="5767339"/>
                  <a:pt x="7891766" y="5751640"/>
                </a:cubicBezTo>
                <a:close/>
                <a:moveTo>
                  <a:pt x="11203679" y="5746772"/>
                </a:moveTo>
                <a:cubicBezTo>
                  <a:pt x="11188704" y="5746340"/>
                  <a:pt x="11173727" y="5745910"/>
                  <a:pt x="11173554" y="5762239"/>
                </a:cubicBezTo>
                <a:cubicBezTo>
                  <a:pt x="11188531" y="5762667"/>
                  <a:pt x="11203504" y="5763097"/>
                  <a:pt x="11203679" y="5746772"/>
                </a:cubicBezTo>
                <a:close/>
                <a:moveTo>
                  <a:pt x="11128868" y="5736458"/>
                </a:moveTo>
                <a:cubicBezTo>
                  <a:pt x="11098894" y="5735599"/>
                  <a:pt x="11053775" y="5750634"/>
                  <a:pt x="11068664" y="5759228"/>
                </a:cubicBezTo>
                <a:cubicBezTo>
                  <a:pt x="11083833" y="5743331"/>
                  <a:pt x="11128608" y="5760949"/>
                  <a:pt x="11128868" y="5736458"/>
                </a:cubicBezTo>
                <a:close/>
                <a:moveTo>
                  <a:pt x="10934170" y="5722704"/>
                </a:moveTo>
                <a:cubicBezTo>
                  <a:pt x="10919107" y="5730437"/>
                  <a:pt x="10919107" y="5730437"/>
                  <a:pt x="10904112" y="5730009"/>
                </a:cubicBezTo>
                <a:cubicBezTo>
                  <a:pt x="10904112" y="5730009"/>
                  <a:pt x="10889051" y="5737743"/>
                  <a:pt x="10888964" y="5745906"/>
                </a:cubicBezTo>
                <a:cubicBezTo>
                  <a:pt x="10896449" y="5746120"/>
                  <a:pt x="10900172" y="5748269"/>
                  <a:pt x="10903909" y="5749396"/>
                </a:cubicBezTo>
                <a:cubicBezTo>
                  <a:pt x="10907645" y="5750525"/>
                  <a:pt x="10911392" y="5750632"/>
                  <a:pt x="10918934" y="5746765"/>
                </a:cubicBezTo>
                <a:cubicBezTo>
                  <a:pt x="10918934" y="5746765"/>
                  <a:pt x="10933995" y="5739034"/>
                  <a:pt x="10934170" y="5722704"/>
                </a:cubicBezTo>
                <a:close/>
                <a:moveTo>
                  <a:pt x="10018653" y="5722380"/>
                </a:moveTo>
                <a:lnTo>
                  <a:pt x="10045479" y="5727334"/>
                </a:lnTo>
                <a:lnTo>
                  <a:pt x="10083516" y="5724241"/>
                </a:lnTo>
                <a:lnTo>
                  <a:pt x="10068517" y="5731585"/>
                </a:lnTo>
                <a:lnTo>
                  <a:pt x="10069008" y="5731676"/>
                </a:lnTo>
                <a:cubicBezTo>
                  <a:pt x="10068926" y="5739525"/>
                  <a:pt x="10056258" y="5745051"/>
                  <a:pt x="10043653" y="5744690"/>
                </a:cubicBezTo>
                <a:lnTo>
                  <a:pt x="10035802" y="5737694"/>
                </a:lnTo>
                <a:lnTo>
                  <a:pt x="10018487" y="5738079"/>
                </a:lnTo>
                <a:lnTo>
                  <a:pt x="10029852" y="5732382"/>
                </a:lnTo>
                <a:close/>
                <a:moveTo>
                  <a:pt x="10185920" y="5719328"/>
                </a:moveTo>
                <a:cubicBezTo>
                  <a:pt x="10231153" y="5736330"/>
                  <a:pt x="10276826" y="5714086"/>
                  <a:pt x="10306992" y="5722803"/>
                </a:cubicBezTo>
                <a:cubicBezTo>
                  <a:pt x="10306908" y="5730651"/>
                  <a:pt x="10306824" y="5738501"/>
                  <a:pt x="10306659" y="5754195"/>
                </a:cubicBezTo>
                <a:cubicBezTo>
                  <a:pt x="10246289" y="5736761"/>
                  <a:pt x="10231238" y="5728479"/>
                  <a:pt x="10155403" y="5742005"/>
                </a:cubicBezTo>
                <a:cubicBezTo>
                  <a:pt x="10155567" y="5726308"/>
                  <a:pt x="10200887" y="5735459"/>
                  <a:pt x="10185920" y="5719328"/>
                </a:cubicBezTo>
                <a:close/>
                <a:moveTo>
                  <a:pt x="9571848" y="5709563"/>
                </a:moveTo>
                <a:cubicBezTo>
                  <a:pt x="9586019" y="5733523"/>
                  <a:pt x="9615179" y="5702957"/>
                  <a:pt x="9629331" y="5726912"/>
                </a:cubicBezTo>
                <a:cubicBezTo>
                  <a:pt x="9629248" y="5734764"/>
                  <a:pt x="9614847" y="5734350"/>
                  <a:pt x="9614762" y="5742198"/>
                </a:cubicBezTo>
                <a:cubicBezTo>
                  <a:pt x="9586187" y="5717826"/>
                  <a:pt x="9542775" y="5732283"/>
                  <a:pt x="9499608" y="5723190"/>
                </a:cubicBezTo>
                <a:cubicBezTo>
                  <a:pt x="9514196" y="5707909"/>
                  <a:pt x="9557364" y="5716998"/>
                  <a:pt x="9571848" y="5709563"/>
                </a:cubicBezTo>
                <a:close/>
                <a:moveTo>
                  <a:pt x="3580233" y="5709365"/>
                </a:moveTo>
                <a:cubicBezTo>
                  <a:pt x="3582495" y="5708449"/>
                  <a:pt x="3585197" y="5708526"/>
                  <a:pt x="3588779" y="5710591"/>
                </a:cubicBezTo>
                <a:cubicBezTo>
                  <a:pt x="3588779" y="5710591"/>
                  <a:pt x="3588617" y="5726288"/>
                  <a:pt x="3588533" y="5734136"/>
                </a:cubicBezTo>
                <a:cubicBezTo>
                  <a:pt x="3581309" y="5735890"/>
                  <a:pt x="3575897" y="5736226"/>
                  <a:pt x="3571618" y="5735859"/>
                </a:cubicBezTo>
                <a:cubicBezTo>
                  <a:pt x="3558793" y="5734755"/>
                  <a:pt x="3556166" y="5727319"/>
                  <a:pt x="3545291" y="5732896"/>
                </a:cubicBezTo>
                <a:cubicBezTo>
                  <a:pt x="3545376" y="5725046"/>
                  <a:pt x="3545376" y="5725046"/>
                  <a:pt x="3559793" y="5725461"/>
                </a:cubicBezTo>
                <a:cubicBezTo>
                  <a:pt x="3559872" y="5717614"/>
                  <a:pt x="3559872" y="5717614"/>
                  <a:pt x="3545460" y="5717200"/>
                </a:cubicBezTo>
                <a:cubicBezTo>
                  <a:pt x="3545542" y="5709351"/>
                  <a:pt x="3559872" y="5717614"/>
                  <a:pt x="3559872" y="5717614"/>
                </a:cubicBezTo>
                <a:cubicBezTo>
                  <a:pt x="3570620" y="5723808"/>
                  <a:pt x="3573447" y="5712115"/>
                  <a:pt x="3580233" y="5709365"/>
                </a:cubicBezTo>
                <a:close/>
                <a:moveTo>
                  <a:pt x="9453858" y="5705194"/>
                </a:moveTo>
                <a:cubicBezTo>
                  <a:pt x="9464356" y="5706477"/>
                  <a:pt x="9476924" y="5710762"/>
                  <a:pt x="9485288" y="5714929"/>
                </a:cubicBezTo>
                <a:cubicBezTo>
                  <a:pt x="9485246" y="5718852"/>
                  <a:pt x="9483128" y="5720756"/>
                  <a:pt x="9479705" y="5721392"/>
                </a:cubicBezTo>
                <a:cubicBezTo>
                  <a:pt x="9476287" y="5722032"/>
                  <a:pt x="9471566" y="5721405"/>
                  <a:pt x="9466318" y="5720273"/>
                </a:cubicBezTo>
                <a:cubicBezTo>
                  <a:pt x="9455827" y="5718007"/>
                  <a:pt x="9443247" y="5713722"/>
                  <a:pt x="9434849" y="5713481"/>
                </a:cubicBezTo>
                <a:cubicBezTo>
                  <a:pt x="9434931" y="5705633"/>
                  <a:pt x="9443359" y="5703911"/>
                  <a:pt x="9453858" y="5705194"/>
                </a:cubicBezTo>
                <a:close/>
                <a:moveTo>
                  <a:pt x="11760635" y="5696397"/>
                </a:moveTo>
                <a:cubicBezTo>
                  <a:pt x="11732510" y="5698652"/>
                  <a:pt x="11706179" y="5708104"/>
                  <a:pt x="11698465" y="5728301"/>
                </a:cubicBezTo>
                <a:cubicBezTo>
                  <a:pt x="11743668" y="5705098"/>
                  <a:pt x="11818332" y="5731740"/>
                  <a:pt x="11833566" y="5707677"/>
                </a:cubicBezTo>
                <a:cubicBezTo>
                  <a:pt x="11818677" y="5699085"/>
                  <a:pt x="11788759" y="5694142"/>
                  <a:pt x="11760635" y="5696397"/>
                </a:cubicBezTo>
                <a:close/>
                <a:moveTo>
                  <a:pt x="9377356" y="5696130"/>
                </a:moveTo>
                <a:cubicBezTo>
                  <a:pt x="9388147" y="5698403"/>
                  <a:pt x="9398895" y="5704597"/>
                  <a:pt x="9406107" y="5704805"/>
                </a:cubicBezTo>
                <a:cubicBezTo>
                  <a:pt x="9406025" y="5712656"/>
                  <a:pt x="9395198" y="5714306"/>
                  <a:pt x="9382570" y="5713944"/>
                </a:cubicBezTo>
                <a:cubicBezTo>
                  <a:pt x="9369965" y="5713583"/>
                  <a:pt x="9355564" y="5711208"/>
                  <a:pt x="9348376" y="5711002"/>
                </a:cubicBezTo>
                <a:cubicBezTo>
                  <a:pt x="9355742" y="5695511"/>
                  <a:pt x="9366571" y="5693861"/>
                  <a:pt x="9377356" y="5696130"/>
                </a:cubicBezTo>
                <a:close/>
                <a:moveTo>
                  <a:pt x="9874777" y="5694701"/>
                </a:moveTo>
                <a:cubicBezTo>
                  <a:pt x="9859383" y="5702109"/>
                  <a:pt x="9828509" y="5724776"/>
                  <a:pt x="9874444" y="5726094"/>
                </a:cubicBezTo>
                <a:cubicBezTo>
                  <a:pt x="9858966" y="5741352"/>
                  <a:pt x="9798029" y="5708201"/>
                  <a:pt x="9797612" y="5747441"/>
                </a:cubicBezTo>
                <a:cubicBezTo>
                  <a:pt x="9782386" y="5739155"/>
                  <a:pt x="9782473" y="5731307"/>
                  <a:pt x="9767325" y="5715169"/>
                </a:cubicBezTo>
                <a:cubicBezTo>
                  <a:pt x="9736702" y="5714290"/>
                  <a:pt x="9721306" y="5721701"/>
                  <a:pt x="9721056" y="5745245"/>
                </a:cubicBezTo>
                <a:cubicBezTo>
                  <a:pt x="9721140" y="5737397"/>
                  <a:pt x="9690665" y="5720822"/>
                  <a:pt x="9690413" y="5744366"/>
                </a:cubicBezTo>
                <a:cubicBezTo>
                  <a:pt x="9659958" y="5727790"/>
                  <a:pt x="9659958" y="5727790"/>
                  <a:pt x="9629581" y="5703367"/>
                </a:cubicBezTo>
                <a:cubicBezTo>
                  <a:pt x="9721557" y="5698154"/>
                  <a:pt x="9797780" y="5731746"/>
                  <a:pt x="9874777" y="5694701"/>
                </a:cubicBezTo>
                <a:close/>
                <a:moveTo>
                  <a:pt x="4922132" y="5693418"/>
                </a:moveTo>
                <a:cubicBezTo>
                  <a:pt x="4916509" y="5694277"/>
                  <a:pt x="4912719" y="5698255"/>
                  <a:pt x="4912629" y="5706425"/>
                </a:cubicBezTo>
                <a:cubicBezTo>
                  <a:pt x="4912591" y="5710512"/>
                  <a:pt x="4920056" y="5712770"/>
                  <a:pt x="4927554" y="5711963"/>
                </a:cubicBezTo>
                <a:cubicBezTo>
                  <a:pt x="4935053" y="5711156"/>
                  <a:pt x="4942583" y="5707285"/>
                  <a:pt x="4942671" y="5699115"/>
                </a:cubicBezTo>
                <a:cubicBezTo>
                  <a:pt x="4935225" y="5694814"/>
                  <a:pt x="4927758" y="5692556"/>
                  <a:pt x="4922132" y="5693418"/>
                </a:cubicBezTo>
                <a:close/>
                <a:moveTo>
                  <a:pt x="9274297" y="5685324"/>
                </a:moveTo>
                <a:cubicBezTo>
                  <a:pt x="9289173" y="5685749"/>
                  <a:pt x="9289091" y="5693597"/>
                  <a:pt x="9289009" y="5701445"/>
                </a:cubicBezTo>
                <a:cubicBezTo>
                  <a:pt x="9303948" y="5694024"/>
                  <a:pt x="9318973" y="5678754"/>
                  <a:pt x="9348458" y="5703150"/>
                </a:cubicBezTo>
                <a:cubicBezTo>
                  <a:pt x="9340977" y="5706862"/>
                  <a:pt x="9333525" y="5708613"/>
                  <a:pt x="9326085" y="5709013"/>
                </a:cubicBezTo>
                <a:cubicBezTo>
                  <a:pt x="9318646" y="5709413"/>
                  <a:pt x="9311228" y="5708463"/>
                  <a:pt x="9303814" y="5706778"/>
                </a:cubicBezTo>
                <a:cubicBezTo>
                  <a:pt x="9288987" y="5703407"/>
                  <a:pt x="9274172" y="5697095"/>
                  <a:pt x="9259356" y="5692744"/>
                </a:cubicBezTo>
                <a:cubicBezTo>
                  <a:pt x="9288841" y="5717142"/>
                  <a:pt x="9110642" y="5696326"/>
                  <a:pt x="9214681" y="5699312"/>
                </a:cubicBezTo>
                <a:cubicBezTo>
                  <a:pt x="9229704" y="5684043"/>
                  <a:pt x="9259356" y="5692744"/>
                  <a:pt x="9274297" y="5685324"/>
                </a:cubicBezTo>
                <a:close/>
                <a:moveTo>
                  <a:pt x="3594190" y="5684960"/>
                </a:moveTo>
                <a:lnTo>
                  <a:pt x="3604061" y="5694078"/>
                </a:lnTo>
                <a:lnTo>
                  <a:pt x="3608974" y="5701713"/>
                </a:lnTo>
                <a:close/>
                <a:moveTo>
                  <a:pt x="3594170" y="5684942"/>
                </a:moveTo>
                <a:lnTo>
                  <a:pt x="3594181" y="5684950"/>
                </a:lnTo>
                <a:lnTo>
                  <a:pt x="3594190" y="5684960"/>
                </a:lnTo>
                <a:close/>
                <a:moveTo>
                  <a:pt x="10994524" y="5683605"/>
                </a:moveTo>
                <a:cubicBezTo>
                  <a:pt x="10994440" y="5691767"/>
                  <a:pt x="10994440" y="5691767"/>
                  <a:pt x="10994440" y="5691767"/>
                </a:cubicBezTo>
                <a:cubicBezTo>
                  <a:pt x="11009437" y="5692197"/>
                  <a:pt x="11009521" y="5684033"/>
                  <a:pt x="10994524" y="5683605"/>
                </a:cubicBezTo>
                <a:close/>
                <a:moveTo>
                  <a:pt x="7921383" y="5677906"/>
                </a:moveTo>
                <a:cubicBezTo>
                  <a:pt x="7952280" y="5678792"/>
                  <a:pt x="7998528" y="5687973"/>
                  <a:pt x="8029490" y="5681009"/>
                </a:cubicBezTo>
                <a:cubicBezTo>
                  <a:pt x="8021640" y="5692559"/>
                  <a:pt x="7994573" y="5695710"/>
                  <a:pt x="7969490" y="5694009"/>
                </a:cubicBezTo>
                <a:cubicBezTo>
                  <a:pt x="7944411" y="5692306"/>
                  <a:pt x="7921299" y="5685754"/>
                  <a:pt x="7921383" y="5677906"/>
                </a:cubicBezTo>
                <a:close/>
                <a:moveTo>
                  <a:pt x="5838071" y="5677012"/>
                </a:moveTo>
                <a:cubicBezTo>
                  <a:pt x="5852223" y="5700969"/>
                  <a:pt x="5852223" y="5700969"/>
                  <a:pt x="5852223" y="5700969"/>
                </a:cubicBezTo>
                <a:cubicBezTo>
                  <a:pt x="5823399" y="5700142"/>
                  <a:pt x="5823399" y="5700142"/>
                  <a:pt x="5823399" y="5700142"/>
                </a:cubicBezTo>
                <a:cubicBezTo>
                  <a:pt x="5823565" y="5684445"/>
                  <a:pt x="5823650" y="5676597"/>
                  <a:pt x="5838071" y="5677012"/>
                </a:cubicBezTo>
                <a:close/>
                <a:moveTo>
                  <a:pt x="11009610" y="5675871"/>
                </a:moveTo>
                <a:cubicBezTo>
                  <a:pt x="10994613" y="5675439"/>
                  <a:pt x="11039385" y="5693057"/>
                  <a:pt x="11009349" y="5700361"/>
                </a:cubicBezTo>
                <a:cubicBezTo>
                  <a:pt x="11009349" y="5700361"/>
                  <a:pt x="11009349" y="5700361"/>
                  <a:pt x="10994352" y="5699931"/>
                </a:cubicBezTo>
                <a:cubicBezTo>
                  <a:pt x="10994352" y="5699931"/>
                  <a:pt x="10994352" y="5699931"/>
                  <a:pt x="10994266" y="5708096"/>
                </a:cubicBezTo>
                <a:cubicBezTo>
                  <a:pt x="11039211" y="5709385"/>
                  <a:pt x="11024410" y="5692627"/>
                  <a:pt x="11024498" y="5684463"/>
                </a:cubicBezTo>
                <a:cubicBezTo>
                  <a:pt x="11024498" y="5684463"/>
                  <a:pt x="11009610" y="5675871"/>
                  <a:pt x="11009610" y="5675871"/>
                </a:cubicBezTo>
                <a:close/>
                <a:moveTo>
                  <a:pt x="5715125" y="5671644"/>
                </a:moveTo>
                <a:cubicBezTo>
                  <a:pt x="5727269" y="5673832"/>
                  <a:pt x="5751471" y="5686301"/>
                  <a:pt x="5751342" y="5698075"/>
                </a:cubicBezTo>
                <a:cubicBezTo>
                  <a:pt x="5736922" y="5697662"/>
                  <a:pt x="5722686" y="5681549"/>
                  <a:pt x="5708347" y="5673290"/>
                </a:cubicBezTo>
                <a:cubicBezTo>
                  <a:pt x="5708368" y="5671328"/>
                  <a:pt x="5711076" y="5670915"/>
                  <a:pt x="5715125" y="5671644"/>
                </a:cubicBezTo>
                <a:close/>
                <a:moveTo>
                  <a:pt x="6515558" y="5661123"/>
                </a:moveTo>
                <a:cubicBezTo>
                  <a:pt x="6508030" y="5660908"/>
                  <a:pt x="6500483" y="5662653"/>
                  <a:pt x="6492975" y="5662438"/>
                </a:cubicBezTo>
                <a:lnTo>
                  <a:pt x="6490654" y="5661361"/>
                </a:lnTo>
                <a:close/>
                <a:moveTo>
                  <a:pt x="8135152" y="5658526"/>
                </a:moveTo>
                <a:cubicBezTo>
                  <a:pt x="8145682" y="5656864"/>
                  <a:pt x="8158293" y="5657227"/>
                  <a:pt x="8166657" y="5661392"/>
                </a:cubicBezTo>
                <a:cubicBezTo>
                  <a:pt x="8158176" y="5668998"/>
                  <a:pt x="8149720" y="5672684"/>
                  <a:pt x="8141312" y="5673423"/>
                </a:cubicBezTo>
                <a:cubicBezTo>
                  <a:pt x="8132883" y="5674164"/>
                  <a:pt x="8124511" y="5671962"/>
                  <a:pt x="8116133" y="5667795"/>
                </a:cubicBezTo>
                <a:cubicBezTo>
                  <a:pt x="8116175" y="5663871"/>
                  <a:pt x="8124623" y="5660188"/>
                  <a:pt x="8135152" y="5658526"/>
                </a:cubicBezTo>
                <a:close/>
                <a:moveTo>
                  <a:pt x="8283108" y="5656270"/>
                </a:moveTo>
                <a:cubicBezTo>
                  <a:pt x="8299821" y="5656873"/>
                  <a:pt x="8316766" y="5657850"/>
                  <a:pt x="8331832" y="5658282"/>
                </a:cubicBezTo>
                <a:cubicBezTo>
                  <a:pt x="8331748" y="5666129"/>
                  <a:pt x="8331748" y="5666129"/>
                  <a:pt x="8346737" y="5674408"/>
                </a:cubicBezTo>
                <a:cubicBezTo>
                  <a:pt x="8316442" y="5689242"/>
                  <a:pt x="8226368" y="5655255"/>
                  <a:pt x="8195885" y="5685782"/>
                </a:cubicBezTo>
                <a:cubicBezTo>
                  <a:pt x="8188565" y="5665947"/>
                  <a:pt x="8207486" y="5658640"/>
                  <a:pt x="8235770" y="5656505"/>
                </a:cubicBezTo>
                <a:cubicBezTo>
                  <a:pt x="8249912" y="5655440"/>
                  <a:pt x="8266395" y="5655668"/>
                  <a:pt x="8283108" y="5656270"/>
                </a:cubicBezTo>
                <a:close/>
                <a:moveTo>
                  <a:pt x="3699389" y="5655267"/>
                </a:moveTo>
                <a:cubicBezTo>
                  <a:pt x="3669419" y="5654407"/>
                  <a:pt x="3624316" y="5669460"/>
                  <a:pt x="3623975" y="5702145"/>
                </a:cubicBezTo>
                <a:cubicBezTo>
                  <a:pt x="3624148" y="5685804"/>
                  <a:pt x="3669245" y="5670750"/>
                  <a:pt x="3684158" y="5679351"/>
                </a:cubicBezTo>
                <a:cubicBezTo>
                  <a:pt x="3669331" y="5662579"/>
                  <a:pt x="3699219" y="5671610"/>
                  <a:pt x="3699389" y="5655267"/>
                </a:cubicBezTo>
                <a:close/>
                <a:moveTo>
                  <a:pt x="5121361" y="5652263"/>
                </a:moveTo>
                <a:cubicBezTo>
                  <a:pt x="5082778" y="5646941"/>
                  <a:pt x="5029255" y="5660731"/>
                  <a:pt x="5017760" y="5684922"/>
                </a:cubicBezTo>
                <a:cubicBezTo>
                  <a:pt x="5025229" y="5687180"/>
                  <a:pt x="5034593" y="5687447"/>
                  <a:pt x="5045137" y="5686474"/>
                </a:cubicBezTo>
                <a:cubicBezTo>
                  <a:pt x="5076774" y="5683549"/>
                  <a:pt x="5119069" y="5669439"/>
                  <a:pt x="5152845" y="5664277"/>
                </a:cubicBezTo>
                <a:cubicBezTo>
                  <a:pt x="5145417" y="5657935"/>
                  <a:pt x="5134217" y="5654036"/>
                  <a:pt x="5121361" y="5652263"/>
                </a:cubicBezTo>
                <a:close/>
                <a:moveTo>
                  <a:pt x="5302819" y="5652233"/>
                </a:moveTo>
                <a:cubicBezTo>
                  <a:pt x="5287578" y="5676317"/>
                  <a:pt x="5272777" y="5659544"/>
                  <a:pt x="5227831" y="5658254"/>
                </a:cubicBezTo>
                <a:cubicBezTo>
                  <a:pt x="5242631" y="5675027"/>
                  <a:pt x="5227572" y="5682768"/>
                  <a:pt x="5242545" y="5683198"/>
                </a:cubicBezTo>
                <a:cubicBezTo>
                  <a:pt x="5257784" y="5659114"/>
                  <a:pt x="5257436" y="5691799"/>
                  <a:pt x="5257436" y="5691799"/>
                </a:cubicBezTo>
                <a:cubicBezTo>
                  <a:pt x="5272431" y="5692228"/>
                  <a:pt x="5362394" y="5686637"/>
                  <a:pt x="5302819" y="5652233"/>
                </a:cubicBezTo>
                <a:close/>
                <a:moveTo>
                  <a:pt x="3380418" y="5645736"/>
                </a:moveTo>
                <a:cubicBezTo>
                  <a:pt x="3380144" y="5671239"/>
                  <a:pt x="3394465" y="5680154"/>
                  <a:pt x="3423204" y="5689485"/>
                </a:cubicBezTo>
                <a:cubicBezTo>
                  <a:pt x="3423112" y="5697986"/>
                  <a:pt x="3380237" y="5662739"/>
                  <a:pt x="3379873" y="5696748"/>
                </a:cubicBezTo>
                <a:cubicBezTo>
                  <a:pt x="3351141" y="5687416"/>
                  <a:pt x="3380144" y="5671239"/>
                  <a:pt x="3351414" y="5661914"/>
                </a:cubicBezTo>
                <a:cubicBezTo>
                  <a:pt x="3351592" y="5644907"/>
                  <a:pt x="3380324" y="5654236"/>
                  <a:pt x="3380418" y="5645736"/>
                </a:cubicBezTo>
                <a:close/>
                <a:moveTo>
                  <a:pt x="7236928" y="5642565"/>
                </a:moveTo>
                <a:cubicBezTo>
                  <a:pt x="7236844" y="5650415"/>
                  <a:pt x="7221927" y="5649985"/>
                  <a:pt x="7221843" y="5657834"/>
                </a:cubicBezTo>
                <a:cubicBezTo>
                  <a:pt x="7191993" y="5656978"/>
                  <a:pt x="7162100" y="5658083"/>
                  <a:pt x="7130380" y="5658154"/>
                </a:cubicBezTo>
                <a:cubicBezTo>
                  <a:pt x="7098637" y="5658226"/>
                  <a:pt x="7065048" y="5657263"/>
                  <a:pt x="7027772" y="5652266"/>
                </a:cubicBezTo>
                <a:cubicBezTo>
                  <a:pt x="7087664" y="5638281"/>
                  <a:pt x="7147203" y="5655693"/>
                  <a:pt x="7236928" y="5642565"/>
                </a:cubicBezTo>
                <a:close/>
                <a:moveTo>
                  <a:pt x="11159940" y="5641294"/>
                </a:moveTo>
                <a:cubicBezTo>
                  <a:pt x="11159856" y="5649140"/>
                  <a:pt x="11159856" y="5649140"/>
                  <a:pt x="11159856" y="5649140"/>
                </a:cubicBezTo>
                <a:cubicBezTo>
                  <a:pt x="11159856" y="5649140"/>
                  <a:pt x="11191483" y="5657900"/>
                  <a:pt x="11191649" y="5642204"/>
                </a:cubicBezTo>
                <a:cubicBezTo>
                  <a:pt x="11207410" y="5650505"/>
                  <a:pt x="11199404" y="5658127"/>
                  <a:pt x="11185493" y="5661654"/>
                </a:cubicBezTo>
                <a:cubicBezTo>
                  <a:pt x="11178540" y="5663416"/>
                  <a:pt x="11170108" y="5664155"/>
                  <a:pt x="11162431" y="5663446"/>
                </a:cubicBezTo>
                <a:cubicBezTo>
                  <a:pt x="11154754" y="5662736"/>
                  <a:pt x="11147841" y="5660575"/>
                  <a:pt x="11143909" y="5656535"/>
                </a:cubicBezTo>
                <a:cubicBezTo>
                  <a:pt x="11143991" y="5648685"/>
                  <a:pt x="11144073" y="5640839"/>
                  <a:pt x="11159940" y="5641294"/>
                </a:cubicBezTo>
                <a:close/>
                <a:moveTo>
                  <a:pt x="3963415" y="5640877"/>
                </a:moveTo>
                <a:cubicBezTo>
                  <a:pt x="3960842" y="5640803"/>
                  <a:pt x="3958017" y="5642254"/>
                  <a:pt x="3954230" y="5646233"/>
                </a:cubicBezTo>
                <a:cubicBezTo>
                  <a:pt x="3954101" y="5658490"/>
                  <a:pt x="3965267" y="5664939"/>
                  <a:pt x="3976489" y="5666283"/>
                </a:cubicBezTo>
                <a:cubicBezTo>
                  <a:pt x="3987710" y="5667627"/>
                  <a:pt x="3998984" y="5663864"/>
                  <a:pt x="3999072" y="5655693"/>
                </a:cubicBezTo>
                <a:cubicBezTo>
                  <a:pt x="3976609" y="5655048"/>
                  <a:pt x="3971136" y="5641099"/>
                  <a:pt x="3963415" y="5640877"/>
                </a:cubicBezTo>
                <a:close/>
                <a:moveTo>
                  <a:pt x="6303950" y="5639355"/>
                </a:moveTo>
                <a:cubicBezTo>
                  <a:pt x="6303677" y="5664859"/>
                  <a:pt x="6334649" y="5657243"/>
                  <a:pt x="6350099" y="5657688"/>
                </a:cubicBezTo>
                <a:cubicBezTo>
                  <a:pt x="6349738" y="5691693"/>
                  <a:pt x="6303769" y="5656357"/>
                  <a:pt x="6288408" y="5647410"/>
                </a:cubicBezTo>
                <a:cubicBezTo>
                  <a:pt x="6272890" y="5655473"/>
                  <a:pt x="6272709" y="5672476"/>
                  <a:pt x="6288135" y="5672919"/>
                </a:cubicBezTo>
                <a:cubicBezTo>
                  <a:pt x="6288091" y="5677168"/>
                  <a:pt x="6276517" y="5676837"/>
                  <a:pt x="6264972" y="5673318"/>
                </a:cubicBezTo>
                <a:cubicBezTo>
                  <a:pt x="6253428" y="5669795"/>
                  <a:pt x="6241922" y="5663087"/>
                  <a:pt x="6242010" y="5654586"/>
                </a:cubicBezTo>
                <a:cubicBezTo>
                  <a:pt x="6272890" y="5655473"/>
                  <a:pt x="6273070" y="5638469"/>
                  <a:pt x="6303950" y="5639355"/>
                </a:cubicBezTo>
                <a:close/>
                <a:moveTo>
                  <a:pt x="3609668" y="5636346"/>
                </a:moveTo>
                <a:cubicBezTo>
                  <a:pt x="3594603" y="5644087"/>
                  <a:pt x="3579542" y="5651829"/>
                  <a:pt x="3564480" y="5659570"/>
                </a:cubicBezTo>
                <a:cubicBezTo>
                  <a:pt x="3579542" y="5651829"/>
                  <a:pt x="3579373" y="5668171"/>
                  <a:pt x="3594346" y="5668601"/>
                </a:cubicBezTo>
                <a:cubicBezTo>
                  <a:pt x="3579633" y="5643657"/>
                  <a:pt x="3609409" y="5660860"/>
                  <a:pt x="3609668" y="5636346"/>
                </a:cubicBezTo>
                <a:close/>
                <a:moveTo>
                  <a:pt x="3868869" y="5636120"/>
                </a:moveTo>
                <a:cubicBezTo>
                  <a:pt x="3863490" y="5635455"/>
                  <a:pt x="3860659" y="5637418"/>
                  <a:pt x="3864340" y="5643654"/>
                </a:cubicBezTo>
                <a:cubicBezTo>
                  <a:pt x="3864340" y="5643654"/>
                  <a:pt x="3864340" y="5643654"/>
                  <a:pt x="3879333" y="5644084"/>
                </a:cubicBezTo>
                <a:cubicBezTo>
                  <a:pt x="3864162" y="5659995"/>
                  <a:pt x="3879247" y="5652254"/>
                  <a:pt x="3879072" y="5668597"/>
                </a:cubicBezTo>
                <a:cubicBezTo>
                  <a:pt x="3924079" y="5663757"/>
                  <a:pt x="3885008" y="5638115"/>
                  <a:pt x="3868869" y="5636120"/>
                </a:cubicBezTo>
                <a:close/>
                <a:moveTo>
                  <a:pt x="7474908" y="5633693"/>
                </a:moveTo>
                <a:cubicBezTo>
                  <a:pt x="7489248" y="5641959"/>
                  <a:pt x="7518160" y="5634935"/>
                  <a:pt x="7532475" y="5643199"/>
                </a:cubicBezTo>
                <a:cubicBezTo>
                  <a:pt x="7517908" y="5658480"/>
                  <a:pt x="7532315" y="5658893"/>
                  <a:pt x="7532143" y="5674592"/>
                </a:cubicBezTo>
                <a:cubicBezTo>
                  <a:pt x="7532143" y="5674592"/>
                  <a:pt x="7532143" y="5674592"/>
                  <a:pt x="7517825" y="5666328"/>
                </a:cubicBezTo>
                <a:cubicBezTo>
                  <a:pt x="7503403" y="5665913"/>
                  <a:pt x="7460340" y="5648978"/>
                  <a:pt x="7417008" y="5655586"/>
                </a:cubicBezTo>
                <a:cubicBezTo>
                  <a:pt x="7417425" y="5616345"/>
                  <a:pt x="7488831" y="5681199"/>
                  <a:pt x="7474908" y="5633693"/>
                </a:cubicBezTo>
                <a:close/>
                <a:moveTo>
                  <a:pt x="7271295" y="5630796"/>
                </a:moveTo>
                <a:cubicBezTo>
                  <a:pt x="7280292" y="5632036"/>
                  <a:pt x="7287462" y="5636166"/>
                  <a:pt x="7294578" y="5644222"/>
                </a:cubicBezTo>
                <a:cubicBezTo>
                  <a:pt x="7279923" y="5667356"/>
                  <a:pt x="7265752" y="5643395"/>
                  <a:pt x="7251184" y="5658676"/>
                </a:cubicBezTo>
                <a:cubicBezTo>
                  <a:pt x="7251015" y="5674375"/>
                  <a:pt x="7251015" y="5674375"/>
                  <a:pt x="7251015" y="5674375"/>
                </a:cubicBezTo>
                <a:cubicBezTo>
                  <a:pt x="7236596" y="5673962"/>
                  <a:pt x="7251352" y="5642982"/>
                  <a:pt x="7237010" y="5634717"/>
                </a:cubicBezTo>
                <a:cubicBezTo>
                  <a:pt x="7251466" y="5631207"/>
                  <a:pt x="7262297" y="5629555"/>
                  <a:pt x="7271295" y="5630796"/>
                </a:cubicBezTo>
                <a:close/>
                <a:moveTo>
                  <a:pt x="6242359" y="5621882"/>
                </a:moveTo>
                <a:cubicBezTo>
                  <a:pt x="6227121" y="5646067"/>
                  <a:pt x="6197011" y="5661617"/>
                  <a:pt x="6226861" y="5670681"/>
                </a:cubicBezTo>
                <a:cubicBezTo>
                  <a:pt x="6197011" y="5661617"/>
                  <a:pt x="6092327" y="5650408"/>
                  <a:pt x="6076745" y="5707412"/>
                </a:cubicBezTo>
                <a:cubicBezTo>
                  <a:pt x="6077093" y="5674592"/>
                  <a:pt x="6077093" y="5674592"/>
                  <a:pt x="6047508" y="5640913"/>
                </a:cubicBezTo>
                <a:cubicBezTo>
                  <a:pt x="6077440" y="5641773"/>
                  <a:pt x="6062311" y="5657754"/>
                  <a:pt x="6092327" y="5650408"/>
                </a:cubicBezTo>
                <a:cubicBezTo>
                  <a:pt x="6092241" y="5658612"/>
                  <a:pt x="6077268" y="5658182"/>
                  <a:pt x="6062311" y="5657754"/>
                </a:cubicBezTo>
                <a:cubicBezTo>
                  <a:pt x="6062223" y="5665956"/>
                  <a:pt x="6092241" y="5658612"/>
                  <a:pt x="6092064" y="5675021"/>
                </a:cubicBezTo>
                <a:cubicBezTo>
                  <a:pt x="6122435" y="5634854"/>
                  <a:pt x="6182296" y="5636572"/>
                  <a:pt x="6242359" y="5621882"/>
                </a:cubicBezTo>
                <a:close/>
                <a:moveTo>
                  <a:pt x="4301019" y="5621444"/>
                </a:moveTo>
                <a:cubicBezTo>
                  <a:pt x="4291655" y="5621177"/>
                  <a:pt x="4284147" y="5623004"/>
                  <a:pt x="4284059" y="5631174"/>
                </a:cubicBezTo>
                <a:cubicBezTo>
                  <a:pt x="4291505" y="5635476"/>
                  <a:pt x="4306418" y="5642035"/>
                  <a:pt x="4317648" y="5643379"/>
                </a:cubicBezTo>
                <a:cubicBezTo>
                  <a:pt x="4328869" y="5644721"/>
                  <a:pt x="4336408" y="5640852"/>
                  <a:pt x="4329090" y="5624293"/>
                </a:cubicBezTo>
                <a:cubicBezTo>
                  <a:pt x="4321595" y="5624079"/>
                  <a:pt x="4310382" y="5621714"/>
                  <a:pt x="4301019" y="5621444"/>
                </a:cubicBezTo>
                <a:close/>
                <a:moveTo>
                  <a:pt x="4248674" y="5611770"/>
                </a:moveTo>
                <a:cubicBezTo>
                  <a:pt x="4239308" y="5611501"/>
                  <a:pt x="4231750" y="5617414"/>
                  <a:pt x="4239110" y="5629885"/>
                </a:cubicBezTo>
                <a:cubicBezTo>
                  <a:pt x="4239110" y="5629885"/>
                  <a:pt x="4239110" y="5629885"/>
                  <a:pt x="4269082" y="5630746"/>
                </a:cubicBezTo>
                <a:cubicBezTo>
                  <a:pt x="4269214" y="5618489"/>
                  <a:pt x="4258042" y="5612040"/>
                  <a:pt x="4248674" y="5611770"/>
                </a:cubicBezTo>
                <a:close/>
                <a:moveTo>
                  <a:pt x="11190178" y="5607552"/>
                </a:moveTo>
                <a:cubicBezTo>
                  <a:pt x="11159946" y="5631183"/>
                  <a:pt x="11114911" y="5638057"/>
                  <a:pt x="11099587" y="5670284"/>
                </a:cubicBezTo>
                <a:cubicBezTo>
                  <a:pt x="11084615" y="5669856"/>
                  <a:pt x="11084615" y="5669856"/>
                  <a:pt x="11069618" y="5669424"/>
                </a:cubicBezTo>
                <a:cubicBezTo>
                  <a:pt x="11069531" y="5677590"/>
                  <a:pt x="11069445" y="5685752"/>
                  <a:pt x="11054296" y="5701653"/>
                </a:cubicBezTo>
                <a:cubicBezTo>
                  <a:pt x="11076839" y="5696173"/>
                  <a:pt x="11073894" y="5708339"/>
                  <a:pt x="11077373" y="5711498"/>
                </a:cubicBezTo>
                <a:cubicBezTo>
                  <a:pt x="11078535" y="5712556"/>
                  <a:pt x="11080410" y="5712607"/>
                  <a:pt x="11084180" y="5710675"/>
                </a:cubicBezTo>
                <a:cubicBezTo>
                  <a:pt x="11129648" y="5662981"/>
                  <a:pt x="11219199" y="5698217"/>
                  <a:pt x="11279551" y="5659114"/>
                </a:cubicBezTo>
                <a:cubicBezTo>
                  <a:pt x="11249665" y="5650090"/>
                  <a:pt x="11219371" y="5681887"/>
                  <a:pt x="11204807" y="5640636"/>
                </a:cubicBezTo>
                <a:cubicBezTo>
                  <a:pt x="11219976" y="5624740"/>
                  <a:pt x="11249665" y="5650090"/>
                  <a:pt x="11250014" y="5617435"/>
                </a:cubicBezTo>
                <a:cubicBezTo>
                  <a:pt x="11219976" y="5624740"/>
                  <a:pt x="11205065" y="5616146"/>
                  <a:pt x="11190178" y="5607552"/>
                </a:cubicBezTo>
                <a:close/>
                <a:moveTo>
                  <a:pt x="8044052" y="5606845"/>
                </a:moveTo>
                <a:cubicBezTo>
                  <a:pt x="7983611" y="5629840"/>
                  <a:pt x="8028317" y="5672339"/>
                  <a:pt x="8058321" y="5681444"/>
                </a:cubicBezTo>
                <a:cubicBezTo>
                  <a:pt x="8028317" y="5672339"/>
                  <a:pt x="7938271" y="5645022"/>
                  <a:pt x="7892689" y="5684934"/>
                </a:cubicBezTo>
                <a:cubicBezTo>
                  <a:pt x="7817803" y="5649812"/>
                  <a:pt x="7727163" y="5680186"/>
                  <a:pt x="7651996" y="5669785"/>
                </a:cubicBezTo>
                <a:cubicBezTo>
                  <a:pt x="7637292" y="5636387"/>
                  <a:pt x="7576745" y="5667626"/>
                  <a:pt x="7546827" y="5650281"/>
                </a:cubicBezTo>
                <a:cubicBezTo>
                  <a:pt x="7592323" y="5618613"/>
                  <a:pt x="7652086" y="5661545"/>
                  <a:pt x="7712459" y="5646788"/>
                </a:cubicBezTo>
                <a:cubicBezTo>
                  <a:pt x="7712459" y="5646788"/>
                  <a:pt x="7712547" y="5638548"/>
                  <a:pt x="7697494" y="5638115"/>
                </a:cubicBezTo>
                <a:cubicBezTo>
                  <a:pt x="7742637" y="5639409"/>
                  <a:pt x="7802838" y="5641137"/>
                  <a:pt x="7863126" y="5634625"/>
                </a:cubicBezTo>
                <a:cubicBezTo>
                  <a:pt x="7863212" y="5626385"/>
                  <a:pt x="7848157" y="5625953"/>
                  <a:pt x="7848157" y="5625953"/>
                </a:cubicBezTo>
                <a:cubicBezTo>
                  <a:pt x="7893389" y="5619006"/>
                  <a:pt x="7983699" y="5621597"/>
                  <a:pt x="8044052" y="5606845"/>
                </a:cubicBezTo>
                <a:close/>
                <a:moveTo>
                  <a:pt x="3520142" y="5601082"/>
                </a:moveTo>
                <a:cubicBezTo>
                  <a:pt x="3505080" y="5608825"/>
                  <a:pt x="3490174" y="5600223"/>
                  <a:pt x="3490086" y="5608393"/>
                </a:cubicBezTo>
                <a:cubicBezTo>
                  <a:pt x="3520059" y="5609255"/>
                  <a:pt x="3504906" y="5625166"/>
                  <a:pt x="3504820" y="5633337"/>
                </a:cubicBezTo>
                <a:cubicBezTo>
                  <a:pt x="3504820" y="5633337"/>
                  <a:pt x="3504820" y="5633337"/>
                  <a:pt x="3519794" y="5633767"/>
                </a:cubicBezTo>
                <a:cubicBezTo>
                  <a:pt x="3519971" y="5617427"/>
                  <a:pt x="3504995" y="5616997"/>
                  <a:pt x="3520142" y="5601082"/>
                </a:cubicBezTo>
                <a:close/>
                <a:moveTo>
                  <a:pt x="6862212" y="5600412"/>
                </a:moveTo>
                <a:cubicBezTo>
                  <a:pt x="6847095" y="5607827"/>
                  <a:pt x="6831978" y="5615243"/>
                  <a:pt x="6831894" y="5623094"/>
                </a:cubicBezTo>
                <a:cubicBezTo>
                  <a:pt x="6876584" y="5663630"/>
                  <a:pt x="6952196" y="5626545"/>
                  <a:pt x="7012270" y="5636119"/>
                </a:cubicBezTo>
                <a:cubicBezTo>
                  <a:pt x="7042112" y="5660530"/>
                  <a:pt x="6936824" y="5657508"/>
                  <a:pt x="6936995" y="5641811"/>
                </a:cubicBezTo>
                <a:cubicBezTo>
                  <a:pt x="6891617" y="5664060"/>
                  <a:pt x="6831645" y="5646638"/>
                  <a:pt x="6786436" y="5653193"/>
                </a:cubicBezTo>
                <a:cubicBezTo>
                  <a:pt x="6786606" y="5637496"/>
                  <a:pt x="6756344" y="5652330"/>
                  <a:pt x="6741479" y="5636199"/>
                </a:cubicBezTo>
                <a:cubicBezTo>
                  <a:pt x="6650832" y="5672853"/>
                  <a:pt x="6560746" y="5654567"/>
                  <a:pt x="6470515" y="5651978"/>
                </a:cubicBezTo>
                <a:lnTo>
                  <a:pt x="6490654" y="5661361"/>
                </a:lnTo>
                <a:lnTo>
                  <a:pt x="6438435" y="5661853"/>
                </a:lnTo>
                <a:cubicBezTo>
                  <a:pt x="6410253" y="5660064"/>
                  <a:pt x="6380183" y="5657240"/>
                  <a:pt x="6350113" y="5656377"/>
                </a:cubicBezTo>
                <a:cubicBezTo>
                  <a:pt x="6380598" y="5617994"/>
                  <a:pt x="6380099" y="5665086"/>
                  <a:pt x="6410608" y="5626708"/>
                </a:cubicBezTo>
                <a:cubicBezTo>
                  <a:pt x="6515891" y="5629728"/>
                  <a:pt x="6666113" y="5649739"/>
                  <a:pt x="6771818" y="5613517"/>
                </a:cubicBezTo>
                <a:cubicBezTo>
                  <a:pt x="6756428" y="5644480"/>
                  <a:pt x="6832060" y="5607395"/>
                  <a:pt x="6862212" y="5600412"/>
                </a:cubicBezTo>
                <a:close/>
                <a:moveTo>
                  <a:pt x="3864857" y="5594626"/>
                </a:moveTo>
                <a:cubicBezTo>
                  <a:pt x="3849880" y="5594196"/>
                  <a:pt x="3819930" y="5593336"/>
                  <a:pt x="3819758" y="5609680"/>
                </a:cubicBezTo>
                <a:cubicBezTo>
                  <a:pt x="3834690" y="5614194"/>
                  <a:pt x="3845920" y="5614517"/>
                  <a:pt x="3853443" y="5611669"/>
                </a:cubicBezTo>
                <a:cubicBezTo>
                  <a:pt x="3860961" y="5608820"/>
                  <a:pt x="3864773" y="5602798"/>
                  <a:pt x="3864857" y="5594626"/>
                </a:cubicBezTo>
                <a:close/>
                <a:moveTo>
                  <a:pt x="2889030" y="5589591"/>
                </a:moveTo>
                <a:lnTo>
                  <a:pt x="2889030" y="5589593"/>
                </a:lnTo>
                <a:cubicBezTo>
                  <a:pt x="2888988" y="5593674"/>
                  <a:pt x="2888977" y="5594695"/>
                  <a:pt x="2888986" y="5593929"/>
                </a:cubicBezTo>
                <a:close/>
                <a:moveTo>
                  <a:pt x="3775071" y="5583878"/>
                </a:moveTo>
                <a:cubicBezTo>
                  <a:pt x="3745117" y="5583018"/>
                  <a:pt x="3699994" y="5598070"/>
                  <a:pt x="3729776" y="5615271"/>
                </a:cubicBezTo>
                <a:cubicBezTo>
                  <a:pt x="3730036" y="5590759"/>
                  <a:pt x="3774811" y="5608390"/>
                  <a:pt x="3775071" y="5583878"/>
                </a:cubicBezTo>
                <a:close/>
                <a:moveTo>
                  <a:pt x="3565608" y="5553348"/>
                </a:moveTo>
                <a:cubicBezTo>
                  <a:pt x="3565348" y="5577860"/>
                  <a:pt x="3535379" y="5577000"/>
                  <a:pt x="3520228" y="5592912"/>
                </a:cubicBezTo>
                <a:cubicBezTo>
                  <a:pt x="3527718" y="5593126"/>
                  <a:pt x="3535181" y="5595385"/>
                  <a:pt x="3542662" y="5596621"/>
                </a:cubicBezTo>
                <a:cubicBezTo>
                  <a:pt x="3550141" y="5597856"/>
                  <a:pt x="3557635" y="5598072"/>
                  <a:pt x="3565176" y="5594201"/>
                </a:cubicBezTo>
                <a:cubicBezTo>
                  <a:pt x="3565262" y="5586032"/>
                  <a:pt x="3580497" y="5561946"/>
                  <a:pt x="3565608" y="5553348"/>
                </a:cubicBezTo>
                <a:close/>
                <a:moveTo>
                  <a:pt x="4438597" y="5542635"/>
                </a:moveTo>
                <a:cubicBezTo>
                  <a:pt x="4408603" y="5544841"/>
                  <a:pt x="4382299" y="5552259"/>
                  <a:pt x="4374628" y="5568386"/>
                </a:cubicBezTo>
                <a:cubicBezTo>
                  <a:pt x="4434722" y="5553764"/>
                  <a:pt x="4494385" y="5579996"/>
                  <a:pt x="4524704" y="5548169"/>
                </a:cubicBezTo>
                <a:cubicBezTo>
                  <a:pt x="4502274" y="5543441"/>
                  <a:pt x="4468592" y="5540432"/>
                  <a:pt x="4438597" y="5542635"/>
                </a:cubicBezTo>
                <a:close/>
                <a:moveTo>
                  <a:pt x="9573681" y="5536901"/>
                </a:moveTo>
                <a:cubicBezTo>
                  <a:pt x="9587909" y="5554128"/>
                  <a:pt x="9587909" y="5554128"/>
                  <a:pt x="9602417" y="5546134"/>
                </a:cubicBezTo>
                <a:cubicBezTo>
                  <a:pt x="9616662" y="5563366"/>
                  <a:pt x="9587730" y="5570949"/>
                  <a:pt x="9616574" y="5571776"/>
                </a:cubicBezTo>
                <a:cubicBezTo>
                  <a:pt x="9616394" y="5588595"/>
                  <a:pt x="9587550" y="5587766"/>
                  <a:pt x="9573056" y="5595761"/>
                </a:cubicBezTo>
                <a:cubicBezTo>
                  <a:pt x="9573056" y="5595761"/>
                  <a:pt x="9573234" y="5578945"/>
                  <a:pt x="9544411" y="5578118"/>
                </a:cubicBezTo>
                <a:cubicBezTo>
                  <a:pt x="9544411" y="5578118"/>
                  <a:pt x="9544411" y="5578118"/>
                  <a:pt x="9544767" y="5544480"/>
                </a:cubicBezTo>
                <a:cubicBezTo>
                  <a:pt x="9559101" y="5553303"/>
                  <a:pt x="9573322" y="5570536"/>
                  <a:pt x="9573681" y="5536901"/>
                </a:cubicBezTo>
                <a:close/>
                <a:moveTo>
                  <a:pt x="3343257" y="5530980"/>
                </a:moveTo>
                <a:cubicBezTo>
                  <a:pt x="3343257" y="5530980"/>
                  <a:pt x="3343174" y="5538831"/>
                  <a:pt x="3343090" y="5546677"/>
                </a:cubicBezTo>
                <a:cubicBezTo>
                  <a:pt x="3327227" y="5546223"/>
                  <a:pt x="3295704" y="5529616"/>
                  <a:pt x="3279671" y="5544857"/>
                </a:cubicBezTo>
                <a:cubicBezTo>
                  <a:pt x="3264077" y="5520857"/>
                  <a:pt x="3327311" y="5538376"/>
                  <a:pt x="3343257" y="5530980"/>
                </a:cubicBezTo>
                <a:close/>
                <a:moveTo>
                  <a:pt x="3659995" y="5506631"/>
                </a:moveTo>
                <a:cubicBezTo>
                  <a:pt x="3640978" y="5511066"/>
                  <a:pt x="3640768" y="5530981"/>
                  <a:pt x="3640507" y="5555497"/>
                </a:cubicBezTo>
                <a:cubicBezTo>
                  <a:pt x="3700429" y="5557216"/>
                  <a:pt x="3655919" y="5515070"/>
                  <a:pt x="3685979" y="5507759"/>
                </a:cubicBezTo>
                <a:cubicBezTo>
                  <a:pt x="3674762" y="5505394"/>
                  <a:pt x="3666333" y="5505152"/>
                  <a:pt x="3659995" y="5506631"/>
                </a:cubicBezTo>
                <a:close/>
                <a:moveTo>
                  <a:pt x="3807478" y="5485207"/>
                </a:moveTo>
                <a:lnTo>
                  <a:pt x="3805907" y="5486453"/>
                </a:lnTo>
                <a:lnTo>
                  <a:pt x="3801230" y="5485890"/>
                </a:lnTo>
                <a:close/>
                <a:moveTo>
                  <a:pt x="3848164" y="5478600"/>
                </a:moveTo>
                <a:cubicBezTo>
                  <a:pt x="3863636" y="5491997"/>
                  <a:pt x="3851804" y="5502454"/>
                  <a:pt x="3834186" y="5507345"/>
                </a:cubicBezTo>
                <a:cubicBezTo>
                  <a:pt x="3825377" y="5509791"/>
                  <a:pt x="3815117" y="5510847"/>
                  <a:pt x="3806095" y="5510183"/>
                </a:cubicBezTo>
                <a:cubicBezTo>
                  <a:pt x="3797072" y="5509521"/>
                  <a:pt x="3789293" y="5507138"/>
                  <a:pt x="3785435" y="5502709"/>
                </a:cubicBezTo>
                <a:lnTo>
                  <a:pt x="3805907" y="5486453"/>
                </a:lnTo>
                <a:lnTo>
                  <a:pt x="3824619" y="5488718"/>
                </a:lnTo>
                <a:cubicBezTo>
                  <a:pt x="3836334" y="5489056"/>
                  <a:pt x="3848074" y="5487234"/>
                  <a:pt x="3848164" y="5478600"/>
                </a:cubicBezTo>
                <a:close/>
                <a:moveTo>
                  <a:pt x="3816930" y="5477704"/>
                </a:moveTo>
                <a:cubicBezTo>
                  <a:pt x="3816884" y="5482020"/>
                  <a:pt x="3812959" y="5484067"/>
                  <a:pt x="3809045" y="5485035"/>
                </a:cubicBezTo>
                <a:lnTo>
                  <a:pt x="3807478" y="5485207"/>
                </a:lnTo>
                <a:close/>
                <a:moveTo>
                  <a:pt x="3813710" y="5460278"/>
                </a:moveTo>
                <a:lnTo>
                  <a:pt x="3791251" y="5470934"/>
                </a:lnTo>
                <a:cubicBezTo>
                  <a:pt x="3776197" y="5477653"/>
                  <a:pt x="3761176" y="5481310"/>
                  <a:pt x="3746332" y="5468625"/>
                </a:cubicBezTo>
                <a:cubicBezTo>
                  <a:pt x="3730990" y="5500878"/>
                  <a:pt x="3715841" y="5516789"/>
                  <a:pt x="3700519" y="5549044"/>
                </a:cubicBezTo>
                <a:cubicBezTo>
                  <a:pt x="3723045" y="5543559"/>
                  <a:pt x="3720109" y="5555736"/>
                  <a:pt x="3723588" y="5558901"/>
                </a:cubicBezTo>
                <a:cubicBezTo>
                  <a:pt x="3724746" y="5559955"/>
                  <a:pt x="3726618" y="5560010"/>
                  <a:pt x="3730381" y="5558074"/>
                </a:cubicBezTo>
                <a:cubicBezTo>
                  <a:pt x="3775937" y="5502167"/>
                  <a:pt x="3865380" y="5545600"/>
                  <a:pt x="3940727" y="5506896"/>
                </a:cubicBezTo>
                <a:cubicBezTo>
                  <a:pt x="3910930" y="5489693"/>
                  <a:pt x="3865636" y="5521088"/>
                  <a:pt x="3866071" y="5480233"/>
                </a:cubicBezTo>
                <a:cubicBezTo>
                  <a:pt x="3881156" y="5472492"/>
                  <a:pt x="3895957" y="5489263"/>
                  <a:pt x="3896217" y="5464749"/>
                </a:cubicBezTo>
                <a:cubicBezTo>
                  <a:pt x="3881188" y="5468406"/>
                  <a:pt x="3873714" y="5466148"/>
                  <a:pt x="3866258" y="5462868"/>
                </a:cubicBezTo>
                <a:lnTo>
                  <a:pt x="3856593" y="5460278"/>
                </a:lnTo>
                <a:close/>
                <a:moveTo>
                  <a:pt x="3543400" y="5460278"/>
                </a:moveTo>
                <a:lnTo>
                  <a:pt x="3530784" y="5480829"/>
                </a:lnTo>
                <a:cubicBezTo>
                  <a:pt x="3528780" y="5493031"/>
                  <a:pt x="3528627" y="5507332"/>
                  <a:pt x="3520927" y="5527544"/>
                </a:cubicBezTo>
                <a:cubicBezTo>
                  <a:pt x="3520927" y="5527544"/>
                  <a:pt x="3546109" y="5537462"/>
                  <a:pt x="3552449" y="5535344"/>
                </a:cubicBezTo>
                <a:cubicBezTo>
                  <a:pt x="3554565" y="5534639"/>
                  <a:pt x="3554581" y="5532597"/>
                  <a:pt x="3550874" y="5528404"/>
                </a:cubicBezTo>
                <a:cubicBezTo>
                  <a:pt x="3535902" y="5527974"/>
                  <a:pt x="3550962" y="5520231"/>
                  <a:pt x="3550962" y="5520231"/>
                </a:cubicBezTo>
                <a:cubicBezTo>
                  <a:pt x="3580848" y="5529264"/>
                  <a:pt x="3595905" y="5521521"/>
                  <a:pt x="3625967" y="5514212"/>
                </a:cubicBezTo>
                <a:cubicBezTo>
                  <a:pt x="3611066" y="5505609"/>
                  <a:pt x="3599961" y="5493031"/>
                  <a:pt x="3588855" y="5480452"/>
                </a:cubicBezTo>
                <a:lnTo>
                  <a:pt x="3566677" y="5460278"/>
                </a:lnTo>
                <a:close/>
                <a:moveTo>
                  <a:pt x="2526597" y="5460278"/>
                </a:moveTo>
                <a:lnTo>
                  <a:pt x="2529505" y="5463540"/>
                </a:lnTo>
                <a:cubicBezTo>
                  <a:pt x="2534868" y="5465864"/>
                  <a:pt x="2540957" y="5465784"/>
                  <a:pt x="2547526" y="5464441"/>
                </a:cubicBezTo>
                <a:lnTo>
                  <a:pt x="2560319" y="5460278"/>
                </a:lnTo>
                <a:close/>
                <a:moveTo>
                  <a:pt x="2481330" y="5460278"/>
                </a:moveTo>
                <a:lnTo>
                  <a:pt x="2485635" y="5471854"/>
                </a:lnTo>
                <a:lnTo>
                  <a:pt x="2492964" y="5460278"/>
                </a:lnTo>
                <a:close/>
                <a:moveTo>
                  <a:pt x="2423796" y="5460278"/>
                </a:moveTo>
                <a:lnTo>
                  <a:pt x="2425777" y="5461969"/>
                </a:lnTo>
                <a:lnTo>
                  <a:pt x="2429074" y="5460278"/>
                </a:lnTo>
                <a:close/>
                <a:moveTo>
                  <a:pt x="4126799" y="488965"/>
                </a:moveTo>
                <a:lnTo>
                  <a:pt x="4126745" y="493766"/>
                </a:lnTo>
                <a:cubicBezTo>
                  <a:pt x="4126717" y="496576"/>
                  <a:pt x="4126697" y="498619"/>
                  <a:pt x="4126697" y="498619"/>
                </a:cubicBezTo>
                <a:cubicBezTo>
                  <a:pt x="4164023" y="483341"/>
                  <a:pt x="4163674" y="516026"/>
                  <a:pt x="4219538" y="501282"/>
                </a:cubicBezTo>
                <a:lnTo>
                  <a:pt x="4225954" y="496985"/>
                </a:lnTo>
                <a:lnTo>
                  <a:pt x="4189516" y="490395"/>
                </a:lnTo>
                <a:close/>
                <a:moveTo>
                  <a:pt x="4060084" y="487445"/>
                </a:moveTo>
                <a:cubicBezTo>
                  <a:pt x="3971799" y="491038"/>
                  <a:pt x="3878764" y="504699"/>
                  <a:pt x="3776394" y="522180"/>
                </a:cubicBezTo>
                <a:cubicBezTo>
                  <a:pt x="3776310" y="530345"/>
                  <a:pt x="3779732" y="536056"/>
                  <a:pt x="3784908" y="540543"/>
                </a:cubicBezTo>
                <a:lnTo>
                  <a:pt x="3788828" y="542809"/>
                </a:lnTo>
                <a:lnTo>
                  <a:pt x="3953063" y="542809"/>
                </a:lnTo>
                <a:lnTo>
                  <a:pt x="3940573" y="534144"/>
                </a:lnTo>
                <a:cubicBezTo>
                  <a:pt x="3959309" y="518336"/>
                  <a:pt x="3996183" y="543914"/>
                  <a:pt x="3977875" y="518868"/>
                </a:cubicBezTo>
                <a:cubicBezTo>
                  <a:pt x="4019598" y="526196"/>
                  <a:pt x="4082305" y="524929"/>
                  <a:pt x="4111229" y="506603"/>
                </a:cubicBezTo>
                <a:lnTo>
                  <a:pt x="4122627" y="488872"/>
                </a:lnTo>
                <a:close/>
                <a:moveTo>
                  <a:pt x="4975743" y="479701"/>
                </a:moveTo>
                <a:lnTo>
                  <a:pt x="4910116" y="481210"/>
                </a:lnTo>
                <a:lnTo>
                  <a:pt x="4909884" y="481269"/>
                </a:lnTo>
                <a:lnTo>
                  <a:pt x="4964790" y="482947"/>
                </a:lnTo>
                <a:close/>
                <a:moveTo>
                  <a:pt x="5107554" y="476667"/>
                </a:moveTo>
                <a:lnTo>
                  <a:pt x="5043735" y="478135"/>
                </a:lnTo>
                <a:lnTo>
                  <a:pt x="5052159" y="481875"/>
                </a:lnTo>
                <a:cubicBezTo>
                  <a:pt x="5090365" y="492551"/>
                  <a:pt x="5139139" y="490886"/>
                  <a:pt x="5167117" y="479430"/>
                </a:cubicBezTo>
                <a:lnTo>
                  <a:pt x="5167121" y="478954"/>
                </a:lnTo>
                <a:close/>
                <a:moveTo>
                  <a:pt x="11558077" y="384902"/>
                </a:moveTo>
                <a:cubicBezTo>
                  <a:pt x="11483629" y="399112"/>
                  <a:pt x="11409604" y="372467"/>
                  <a:pt x="11372106" y="404086"/>
                </a:cubicBezTo>
                <a:cubicBezTo>
                  <a:pt x="11427731" y="413856"/>
                  <a:pt x="11539145" y="417053"/>
                  <a:pt x="11558077" y="384902"/>
                </a:cubicBezTo>
                <a:close/>
                <a:moveTo>
                  <a:pt x="11688744" y="323263"/>
                </a:moveTo>
                <a:cubicBezTo>
                  <a:pt x="11688483" y="347776"/>
                  <a:pt x="11744203" y="349375"/>
                  <a:pt x="11725898" y="324329"/>
                </a:cubicBezTo>
                <a:cubicBezTo>
                  <a:pt x="11725898" y="324329"/>
                  <a:pt x="11725898" y="324329"/>
                  <a:pt x="11688744" y="323263"/>
                </a:cubicBezTo>
                <a:close/>
                <a:moveTo>
                  <a:pt x="5114429" y="321798"/>
                </a:moveTo>
                <a:cubicBezTo>
                  <a:pt x="5114429" y="321798"/>
                  <a:pt x="5114251" y="338615"/>
                  <a:pt x="5149984" y="339639"/>
                </a:cubicBezTo>
                <a:cubicBezTo>
                  <a:pt x="5149984" y="339639"/>
                  <a:pt x="5149984" y="339639"/>
                  <a:pt x="5149626" y="373278"/>
                </a:cubicBezTo>
                <a:cubicBezTo>
                  <a:pt x="5131835" y="364354"/>
                  <a:pt x="5114163" y="347025"/>
                  <a:pt x="5113806" y="380659"/>
                </a:cubicBezTo>
                <a:cubicBezTo>
                  <a:pt x="5096132" y="363330"/>
                  <a:pt x="5096132" y="363330"/>
                  <a:pt x="5078161" y="371227"/>
                </a:cubicBezTo>
                <a:cubicBezTo>
                  <a:pt x="5060465" y="353896"/>
                  <a:pt x="5096310" y="346512"/>
                  <a:pt x="5060555" y="345486"/>
                </a:cubicBezTo>
                <a:cubicBezTo>
                  <a:pt x="5060732" y="328667"/>
                  <a:pt x="5096488" y="329693"/>
                  <a:pt x="5114429" y="321798"/>
                </a:cubicBezTo>
                <a:close/>
                <a:moveTo>
                  <a:pt x="11628515" y="310295"/>
                </a:moveTo>
                <a:cubicBezTo>
                  <a:pt x="11614603" y="308875"/>
                  <a:pt x="11605269" y="312693"/>
                  <a:pt x="11614382" y="329305"/>
                </a:cubicBezTo>
                <a:cubicBezTo>
                  <a:pt x="11632966" y="329837"/>
                  <a:pt x="11670006" y="339071"/>
                  <a:pt x="11670178" y="322731"/>
                </a:cubicBezTo>
                <a:cubicBezTo>
                  <a:pt x="11660940" y="318378"/>
                  <a:pt x="11642436" y="311718"/>
                  <a:pt x="11628515" y="310295"/>
                </a:cubicBezTo>
                <a:close/>
                <a:moveTo>
                  <a:pt x="12051334" y="289734"/>
                </a:moveTo>
                <a:cubicBezTo>
                  <a:pt x="12037416" y="288313"/>
                  <a:pt x="12023453" y="291998"/>
                  <a:pt x="12023364" y="300171"/>
                </a:cubicBezTo>
                <a:cubicBezTo>
                  <a:pt x="12060496" y="301237"/>
                  <a:pt x="12060236" y="325747"/>
                  <a:pt x="12078974" y="309939"/>
                </a:cubicBezTo>
                <a:cubicBezTo>
                  <a:pt x="12079100" y="297682"/>
                  <a:pt x="12065245" y="291155"/>
                  <a:pt x="12051334" y="289734"/>
                </a:cubicBezTo>
                <a:close/>
                <a:moveTo>
                  <a:pt x="12172076" y="288090"/>
                </a:moveTo>
                <a:cubicBezTo>
                  <a:pt x="12097712" y="294130"/>
                  <a:pt x="12208710" y="338184"/>
                  <a:pt x="12190405" y="313136"/>
                </a:cubicBezTo>
                <a:cubicBezTo>
                  <a:pt x="12190405" y="313136"/>
                  <a:pt x="12190405" y="313136"/>
                  <a:pt x="12171815" y="312604"/>
                </a:cubicBezTo>
                <a:cubicBezTo>
                  <a:pt x="12190583" y="296795"/>
                  <a:pt x="12171903" y="304432"/>
                  <a:pt x="12172076" y="288090"/>
                </a:cubicBezTo>
                <a:close/>
                <a:moveTo>
                  <a:pt x="8999702" y="277243"/>
                </a:moveTo>
                <a:cubicBezTo>
                  <a:pt x="9034638" y="279226"/>
                  <a:pt x="9071922" y="282260"/>
                  <a:pt x="9109194" y="283329"/>
                </a:cubicBezTo>
                <a:cubicBezTo>
                  <a:pt x="9071505" y="321503"/>
                  <a:pt x="9072004" y="274412"/>
                  <a:pt x="9034285" y="312584"/>
                </a:cubicBezTo>
                <a:cubicBezTo>
                  <a:pt x="8903777" y="308839"/>
                  <a:pt x="8717519" y="287792"/>
                  <a:pt x="8586590" y="323293"/>
                </a:cubicBezTo>
                <a:cubicBezTo>
                  <a:pt x="8605585" y="292433"/>
                  <a:pt x="8511934" y="329000"/>
                  <a:pt x="8474575" y="335779"/>
                </a:cubicBezTo>
                <a:cubicBezTo>
                  <a:pt x="8493296" y="328465"/>
                  <a:pt x="8512016" y="321154"/>
                  <a:pt x="8512100" y="313302"/>
                </a:cubicBezTo>
                <a:cubicBezTo>
                  <a:pt x="8456601" y="272457"/>
                  <a:pt x="8362976" y="309022"/>
                  <a:pt x="8288486" y="299036"/>
                </a:cubicBezTo>
                <a:cubicBezTo>
                  <a:pt x="8251432" y="274419"/>
                  <a:pt x="8381944" y="278164"/>
                  <a:pt x="8381780" y="293863"/>
                </a:cubicBezTo>
                <a:cubicBezTo>
                  <a:pt x="8437969" y="271922"/>
                  <a:pt x="8512350" y="289759"/>
                  <a:pt x="8568369" y="283513"/>
                </a:cubicBezTo>
                <a:cubicBezTo>
                  <a:pt x="8568198" y="299211"/>
                  <a:pt x="8605669" y="284582"/>
                  <a:pt x="8624138" y="300817"/>
                </a:cubicBezTo>
                <a:cubicBezTo>
                  <a:pt x="8736401" y="264784"/>
                  <a:pt x="8848109" y="283690"/>
                  <a:pt x="8959961" y="286899"/>
                </a:cubicBezTo>
                <a:lnTo>
                  <a:pt x="8934975" y="277378"/>
                </a:lnTo>
                <a:close/>
                <a:moveTo>
                  <a:pt x="8932095" y="276285"/>
                </a:moveTo>
                <a:lnTo>
                  <a:pt x="8934975" y="277378"/>
                </a:lnTo>
                <a:lnTo>
                  <a:pt x="8904109" y="277444"/>
                </a:lnTo>
                <a:cubicBezTo>
                  <a:pt x="8913439" y="277713"/>
                  <a:pt x="8922787" y="276016"/>
                  <a:pt x="8932095" y="276285"/>
                </a:cubicBezTo>
                <a:close/>
                <a:moveTo>
                  <a:pt x="8028658" y="275879"/>
                </a:moveTo>
                <a:cubicBezTo>
                  <a:pt x="8065660" y="276942"/>
                  <a:pt x="8102713" y="276041"/>
                  <a:pt x="8142031" y="276189"/>
                </a:cubicBezTo>
                <a:cubicBezTo>
                  <a:pt x="8181375" y="276334"/>
                  <a:pt x="8223010" y="277528"/>
                  <a:pt x="8269231" y="282782"/>
                </a:cubicBezTo>
                <a:cubicBezTo>
                  <a:pt x="8195027" y="296355"/>
                  <a:pt x="8121185" y="278534"/>
                  <a:pt x="8010002" y="291045"/>
                </a:cubicBezTo>
                <a:cubicBezTo>
                  <a:pt x="8010087" y="283197"/>
                  <a:pt x="8028574" y="283727"/>
                  <a:pt x="8028658" y="275879"/>
                </a:cubicBezTo>
                <a:close/>
                <a:moveTo>
                  <a:pt x="9194973" y="264147"/>
                </a:moveTo>
                <a:cubicBezTo>
                  <a:pt x="9200356" y="264169"/>
                  <a:pt x="9207524" y="265172"/>
                  <a:pt x="9214683" y="266971"/>
                </a:cubicBezTo>
                <a:cubicBezTo>
                  <a:pt x="9229003" y="270574"/>
                  <a:pt x="9243285" y="277360"/>
                  <a:pt x="9243197" y="285860"/>
                </a:cubicBezTo>
                <a:cubicBezTo>
                  <a:pt x="9204919" y="284763"/>
                  <a:pt x="9204738" y="301767"/>
                  <a:pt x="9166458" y="300668"/>
                </a:cubicBezTo>
                <a:cubicBezTo>
                  <a:pt x="9166729" y="275165"/>
                  <a:pt x="9128359" y="282566"/>
                  <a:pt x="9109210" y="282016"/>
                </a:cubicBezTo>
                <a:cubicBezTo>
                  <a:pt x="9109570" y="248011"/>
                  <a:pt x="9166639" y="283665"/>
                  <a:pt x="9185697" y="292718"/>
                </a:cubicBezTo>
                <a:cubicBezTo>
                  <a:pt x="9204919" y="284763"/>
                  <a:pt x="9205099" y="267760"/>
                  <a:pt x="9185970" y="267210"/>
                </a:cubicBezTo>
                <a:cubicBezTo>
                  <a:pt x="9185992" y="265085"/>
                  <a:pt x="9189591" y="264126"/>
                  <a:pt x="9194973" y="264147"/>
                </a:cubicBezTo>
                <a:close/>
                <a:moveTo>
                  <a:pt x="10726667" y="262198"/>
                </a:moveTo>
                <a:cubicBezTo>
                  <a:pt x="10687459" y="264904"/>
                  <a:pt x="10635068" y="278725"/>
                  <a:pt x="10593217" y="283655"/>
                </a:cubicBezTo>
                <a:cubicBezTo>
                  <a:pt x="10630110" y="309234"/>
                  <a:pt x="10741686" y="296090"/>
                  <a:pt x="10760600" y="263939"/>
                </a:cubicBezTo>
                <a:cubicBezTo>
                  <a:pt x="10751339" y="261628"/>
                  <a:pt x="10739734" y="261297"/>
                  <a:pt x="10726667" y="262198"/>
                </a:cubicBezTo>
                <a:close/>
                <a:moveTo>
                  <a:pt x="7992456" y="259138"/>
                </a:moveTo>
                <a:cubicBezTo>
                  <a:pt x="8010335" y="259650"/>
                  <a:pt x="7992123" y="290529"/>
                  <a:pt x="8009918" y="298894"/>
                </a:cubicBezTo>
                <a:cubicBezTo>
                  <a:pt x="7974105" y="305715"/>
                  <a:pt x="7956224" y="305203"/>
                  <a:pt x="7938536" y="288991"/>
                </a:cubicBezTo>
                <a:cubicBezTo>
                  <a:pt x="7956641" y="265960"/>
                  <a:pt x="7974271" y="290019"/>
                  <a:pt x="7992288" y="274835"/>
                </a:cubicBezTo>
                <a:cubicBezTo>
                  <a:pt x="7992456" y="259138"/>
                  <a:pt x="7992456" y="259138"/>
                  <a:pt x="7992456" y="259138"/>
                </a:cubicBezTo>
                <a:close/>
                <a:moveTo>
                  <a:pt x="7643993" y="256988"/>
                </a:moveTo>
                <a:cubicBezTo>
                  <a:pt x="7643993" y="256988"/>
                  <a:pt x="7643993" y="256988"/>
                  <a:pt x="7661763" y="265352"/>
                </a:cubicBezTo>
                <a:cubicBezTo>
                  <a:pt x="7679640" y="265866"/>
                  <a:pt x="7733059" y="283098"/>
                  <a:pt x="7786753" y="276787"/>
                </a:cubicBezTo>
                <a:cubicBezTo>
                  <a:pt x="7786336" y="316028"/>
                  <a:pt x="7697662" y="250679"/>
                  <a:pt x="7715040" y="298282"/>
                </a:cubicBezTo>
                <a:cubicBezTo>
                  <a:pt x="7697246" y="289918"/>
                  <a:pt x="7661428" y="296744"/>
                  <a:pt x="7643658" y="288382"/>
                </a:cubicBezTo>
                <a:cubicBezTo>
                  <a:pt x="7661681" y="273200"/>
                  <a:pt x="7643822" y="272686"/>
                  <a:pt x="7643993" y="256988"/>
                </a:cubicBezTo>
                <a:close/>
                <a:moveTo>
                  <a:pt x="10463502" y="255414"/>
                </a:moveTo>
                <a:cubicBezTo>
                  <a:pt x="10444914" y="254880"/>
                  <a:pt x="10333419" y="259854"/>
                  <a:pt x="10407352" y="294670"/>
                </a:cubicBezTo>
                <a:cubicBezTo>
                  <a:pt x="10426178" y="270690"/>
                  <a:pt x="10444570" y="287565"/>
                  <a:pt x="10500285" y="289164"/>
                </a:cubicBezTo>
                <a:cubicBezTo>
                  <a:pt x="10481894" y="272289"/>
                  <a:pt x="10500544" y="264650"/>
                  <a:pt x="10481978" y="264115"/>
                </a:cubicBezTo>
                <a:cubicBezTo>
                  <a:pt x="10463158" y="288099"/>
                  <a:pt x="10463502" y="255414"/>
                  <a:pt x="10463502" y="255414"/>
                </a:cubicBezTo>
                <a:close/>
                <a:moveTo>
                  <a:pt x="6888916" y="253971"/>
                </a:moveTo>
                <a:cubicBezTo>
                  <a:pt x="6899360" y="253288"/>
                  <a:pt x="6909748" y="255547"/>
                  <a:pt x="6920140" y="259772"/>
                </a:cubicBezTo>
                <a:cubicBezTo>
                  <a:pt x="6920056" y="267621"/>
                  <a:pt x="6878289" y="274274"/>
                  <a:pt x="6857531" y="265826"/>
                </a:cubicBezTo>
                <a:cubicBezTo>
                  <a:pt x="6868025" y="258281"/>
                  <a:pt x="6878498" y="254651"/>
                  <a:pt x="6888916" y="253971"/>
                </a:cubicBezTo>
                <a:close/>
                <a:moveTo>
                  <a:pt x="9851275" y="245743"/>
                </a:moveTo>
                <a:cubicBezTo>
                  <a:pt x="9869154" y="246255"/>
                  <a:pt x="9886840" y="262465"/>
                  <a:pt x="9904633" y="270825"/>
                </a:cubicBezTo>
                <a:cubicBezTo>
                  <a:pt x="9904550" y="278673"/>
                  <a:pt x="9851105" y="261439"/>
                  <a:pt x="9851275" y="245743"/>
                </a:cubicBezTo>
                <a:close/>
                <a:moveTo>
                  <a:pt x="7197061" y="244167"/>
                </a:moveTo>
                <a:cubicBezTo>
                  <a:pt x="7289973" y="279806"/>
                  <a:pt x="7402244" y="250053"/>
                  <a:pt x="7495444" y="260973"/>
                </a:cubicBezTo>
                <a:cubicBezTo>
                  <a:pt x="7513755" y="294474"/>
                  <a:pt x="7588728" y="263649"/>
                  <a:pt x="7625850" y="281199"/>
                </a:cubicBezTo>
                <a:cubicBezTo>
                  <a:pt x="7569539" y="312558"/>
                  <a:pt x="7495352" y="269212"/>
                  <a:pt x="7420557" y="283553"/>
                </a:cubicBezTo>
                <a:cubicBezTo>
                  <a:pt x="7420557" y="283553"/>
                  <a:pt x="7420471" y="291796"/>
                  <a:pt x="7439127" y="292333"/>
                </a:cubicBezTo>
                <a:cubicBezTo>
                  <a:pt x="7383171" y="290725"/>
                  <a:pt x="7308547" y="288586"/>
                  <a:pt x="7233834" y="294683"/>
                </a:cubicBezTo>
                <a:cubicBezTo>
                  <a:pt x="7233746" y="302923"/>
                  <a:pt x="7252408" y="303458"/>
                  <a:pt x="7252408" y="303458"/>
                </a:cubicBezTo>
                <a:cubicBezTo>
                  <a:pt x="7196362" y="310094"/>
                  <a:pt x="7084414" y="306881"/>
                  <a:pt x="7009641" y="321221"/>
                </a:cubicBezTo>
                <a:cubicBezTo>
                  <a:pt x="7084502" y="298641"/>
                  <a:pt x="7028976" y="255831"/>
                  <a:pt x="6991763" y="246520"/>
                </a:cubicBezTo>
                <a:cubicBezTo>
                  <a:pt x="7028976" y="255831"/>
                  <a:pt x="7140662" y="283769"/>
                  <a:pt x="7197061" y="244167"/>
                </a:cubicBezTo>
                <a:close/>
                <a:moveTo>
                  <a:pt x="3144192" y="243187"/>
                </a:moveTo>
                <a:cubicBezTo>
                  <a:pt x="3153706" y="243949"/>
                  <a:pt x="3162289" y="246158"/>
                  <a:pt x="3167169" y="250223"/>
                </a:cubicBezTo>
                <a:cubicBezTo>
                  <a:pt x="3167087" y="258074"/>
                  <a:pt x="3167003" y="265920"/>
                  <a:pt x="3147337" y="265357"/>
                </a:cubicBezTo>
                <a:cubicBezTo>
                  <a:pt x="3147423" y="257509"/>
                  <a:pt x="3147423" y="257509"/>
                  <a:pt x="3147423" y="257509"/>
                </a:cubicBezTo>
                <a:cubicBezTo>
                  <a:pt x="3147423" y="257509"/>
                  <a:pt x="3108198" y="248529"/>
                  <a:pt x="3108032" y="264229"/>
                </a:cubicBezTo>
                <a:cubicBezTo>
                  <a:pt x="3088473" y="255816"/>
                  <a:pt x="3098376" y="248248"/>
                  <a:pt x="3115608" y="244819"/>
                </a:cubicBezTo>
                <a:cubicBezTo>
                  <a:pt x="3124225" y="243104"/>
                  <a:pt x="3134677" y="242421"/>
                  <a:pt x="3144192" y="243187"/>
                </a:cubicBezTo>
                <a:close/>
                <a:moveTo>
                  <a:pt x="9726226" y="242154"/>
                </a:moveTo>
                <a:cubicBezTo>
                  <a:pt x="9761957" y="243180"/>
                  <a:pt x="9761957" y="243180"/>
                  <a:pt x="9761957" y="243180"/>
                </a:cubicBezTo>
                <a:cubicBezTo>
                  <a:pt x="9761791" y="258878"/>
                  <a:pt x="9761706" y="266724"/>
                  <a:pt x="9743828" y="266212"/>
                </a:cubicBezTo>
                <a:cubicBezTo>
                  <a:pt x="9726226" y="242154"/>
                  <a:pt x="9726226" y="242154"/>
                  <a:pt x="9726226" y="242154"/>
                </a:cubicBezTo>
                <a:close/>
                <a:moveTo>
                  <a:pt x="6821241" y="241235"/>
                </a:moveTo>
                <a:cubicBezTo>
                  <a:pt x="6839484" y="281010"/>
                  <a:pt x="6727500" y="269947"/>
                  <a:pt x="6652804" y="267804"/>
                </a:cubicBezTo>
                <a:cubicBezTo>
                  <a:pt x="6652888" y="259956"/>
                  <a:pt x="6652888" y="259956"/>
                  <a:pt x="6634286" y="251573"/>
                </a:cubicBezTo>
                <a:cubicBezTo>
                  <a:pt x="6671798" y="236948"/>
                  <a:pt x="6783532" y="271554"/>
                  <a:pt x="6821241" y="241235"/>
                </a:cubicBezTo>
                <a:close/>
                <a:moveTo>
                  <a:pt x="10872346" y="237514"/>
                </a:moveTo>
                <a:cubicBezTo>
                  <a:pt x="10863054" y="238270"/>
                  <a:pt x="10853728" y="242090"/>
                  <a:pt x="10853644" y="250261"/>
                </a:cubicBezTo>
                <a:cubicBezTo>
                  <a:pt x="10872124" y="258965"/>
                  <a:pt x="10890684" y="259497"/>
                  <a:pt x="10890858" y="243155"/>
                </a:cubicBezTo>
                <a:cubicBezTo>
                  <a:pt x="10890900" y="239068"/>
                  <a:pt x="10881638" y="236758"/>
                  <a:pt x="10872346" y="237514"/>
                </a:cubicBezTo>
                <a:close/>
                <a:moveTo>
                  <a:pt x="7101839" y="234565"/>
                </a:moveTo>
                <a:cubicBezTo>
                  <a:pt x="7132933" y="236441"/>
                  <a:pt x="7161599" y="243149"/>
                  <a:pt x="7161515" y="250998"/>
                </a:cubicBezTo>
                <a:cubicBezTo>
                  <a:pt x="7123211" y="249900"/>
                  <a:pt x="7065862" y="240402"/>
                  <a:pt x="7027504" y="247153"/>
                </a:cubicBezTo>
                <a:cubicBezTo>
                  <a:pt x="7037202" y="235655"/>
                  <a:pt x="7070747" y="232690"/>
                  <a:pt x="7101839" y="234565"/>
                </a:cubicBezTo>
                <a:close/>
                <a:moveTo>
                  <a:pt x="9447908" y="234169"/>
                </a:moveTo>
                <a:cubicBezTo>
                  <a:pt x="9447561" y="266989"/>
                  <a:pt x="9447561" y="266989"/>
                  <a:pt x="9484318" y="300873"/>
                </a:cubicBezTo>
                <a:cubicBezTo>
                  <a:pt x="9447213" y="299809"/>
                  <a:pt x="9465927" y="283930"/>
                  <a:pt x="9428739" y="291071"/>
                </a:cubicBezTo>
                <a:cubicBezTo>
                  <a:pt x="9428825" y="282866"/>
                  <a:pt x="9447387" y="283396"/>
                  <a:pt x="9465927" y="283930"/>
                </a:cubicBezTo>
                <a:cubicBezTo>
                  <a:pt x="9466015" y="275726"/>
                  <a:pt x="9428825" y="282866"/>
                  <a:pt x="9429000" y="266455"/>
                </a:cubicBezTo>
                <a:cubicBezTo>
                  <a:pt x="9391463" y="306418"/>
                  <a:pt x="9317254" y="304288"/>
                  <a:pt x="9242848" y="318566"/>
                </a:cubicBezTo>
                <a:cubicBezTo>
                  <a:pt x="9261674" y="294484"/>
                  <a:pt x="9298950" y="279139"/>
                  <a:pt x="9261933" y="269870"/>
                </a:cubicBezTo>
                <a:cubicBezTo>
                  <a:pt x="9298950" y="279139"/>
                  <a:pt x="9428739" y="291071"/>
                  <a:pt x="9447908" y="234169"/>
                </a:cubicBezTo>
                <a:close/>
                <a:moveTo>
                  <a:pt x="3352351" y="216016"/>
                </a:moveTo>
                <a:cubicBezTo>
                  <a:pt x="3333764" y="215483"/>
                  <a:pt x="3333675" y="223647"/>
                  <a:pt x="3352263" y="224180"/>
                </a:cubicBezTo>
                <a:cubicBezTo>
                  <a:pt x="3352351" y="216016"/>
                  <a:pt x="3352351" y="216016"/>
                  <a:pt x="3352351" y="216016"/>
                </a:cubicBezTo>
                <a:close/>
                <a:moveTo>
                  <a:pt x="5420270" y="210235"/>
                </a:moveTo>
                <a:cubicBezTo>
                  <a:pt x="5429488" y="209888"/>
                  <a:pt x="5438690" y="210888"/>
                  <a:pt x="5447883" y="212623"/>
                </a:cubicBezTo>
                <a:cubicBezTo>
                  <a:pt x="5466269" y="216097"/>
                  <a:pt x="5484646" y="222512"/>
                  <a:pt x="5503024" y="226964"/>
                </a:cubicBezTo>
                <a:cubicBezTo>
                  <a:pt x="5466415" y="202361"/>
                  <a:pt x="5687346" y="224403"/>
                  <a:pt x="5558381" y="220702"/>
                </a:cubicBezTo>
                <a:cubicBezTo>
                  <a:pt x="5539799" y="235869"/>
                  <a:pt x="5503024" y="226964"/>
                  <a:pt x="5484523" y="234283"/>
                </a:cubicBezTo>
                <a:cubicBezTo>
                  <a:pt x="5466083" y="233753"/>
                  <a:pt x="5466165" y="225906"/>
                  <a:pt x="5466247" y="218059"/>
                </a:cubicBezTo>
                <a:cubicBezTo>
                  <a:pt x="5447747" y="225378"/>
                  <a:pt x="5429163" y="240543"/>
                  <a:pt x="5392555" y="215944"/>
                </a:cubicBezTo>
                <a:cubicBezTo>
                  <a:pt x="5401817" y="212284"/>
                  <a:pt x="5411050" y="210586"/>
                  <a:pt x="5420270" y="210235"/>
                </a:cubicBezTo>
                <a:close/>
                <a:moveTo>
                  <a:pt x="5350243" y="204916"/>
                </a:moveTo>
                <a:cubicBezTo>
                  <a:pt x="5365867" y="205364"/>
                  <a:pt x="5383723" y="207837"/>
                  <a:pt x="5392639" y="208094"/>
                </a:cubicBezTo>
                <a:cubicBezTo>
                  <a:pt x="5374452" y="238974"/>
                  <a:pt x="5338967" y="214405"/>
                  <a:pt x="5321090" y="213895"/>
                </a:cubicBezTo>
                <a:cubicBezTo>
                  <a:pt x="5321175" y="206044"/>
                  <a:pt x="5334593" y="204466"/>
                  <a:pt x="5350243" y="204916"/>
                </a:cubicBezTo>
                <a:close/>
                <a:moveTo>
                  <a:pt x="3352524" y="199690"/>
                </a:moveTo>
                <a:cubicBezTo>
                  <a:pt x="3296807" y="198090"/>
                  <a:pt x="3315202" y="214951"/>
                  <a:pt x="3315112" y="223113"/>
                </a:cubicBezTo>
                <a:cubicBezTo>
                  <a:pt x="3315112" y="223113"/>
                  <a:pt x="3333589" y="231811"/>
                  <a:pt x="3333589" y="231811"/>
                </a:cubicBezTo>
                <a:cubicBezTo>
                  <a:pt x="3352179" y="232345"/>
                  <a:pt x="3296636" y="214419"/>
                  <a:pt x="3333847" y="207318"/>
                </a:cubicBezTo>
                <a:cubicBezTo>
                  <a:pt x="3333847" y="207318"/>
                  <a:pt x="3333847" y="207318"/>
                  <a:pt x="3352438" y="207852"/>
                </a:cubicBezTo>
                <a:cubicBezTo>
                  <a:pt x="3352438" y="207852"/>
                  <a:pt x="3352438" y="207852"/>
                  <a:pt x="3352524" y="199690"/>
                </a:cubicBezTo>
                <a:close/>
                <a:moveTo>
                  <a:pt x="5229820" y="196799"/>
                </a:moveTo>
                <a:cubicBezTo>
                  <a:pt x="5234058" y="196183"/>
                  <a:pt x="5239912" y="196842"/>
                  <a:pt x="5246416" y="198011"/>
                </a:cubicBezTo>
                <a:cubicBezTo>
                  <a:pt x="5259427" y="200350"/>
                  <a:pt x="5275033" y="204721"/>
                  <a:pt x="5285444" y="205019"/>
                </a:cubicBezTo>
                <a:cubicBezTo>
                  <a:pt x="5285277" y="220717"/>
                  <a:pt x="5243677" y="211672"/>
                  <a:pt x="5222917" y="203226"/>
                </a:cubicBezTo>
                <a:cubicBezTo>
                  <a:pt x="5222961" y="199301"/>
                  <a:pt x="5225582" y="197413"/>
                  <a:pt x="5229820" y="196799"/>
                </a:cubicBezTo>
                <a:close/>
                <a:moveTo>
                  <a:pt x="3249505" y="195712"/>
                </a:moveTo>
                <a:cubicBezTo>
                  <a:pt x="3248060" y="194650"/>
                  <a:pt x="3245738" y="194584"/>
                  <a:pt x="3241069" y="196491"/>
                </a:cubicBezTo>
                <a:cubicBezTo>
                  <a:pt x="3184830" y="243875"/>
                  <a:pt x="3073744" y="208023"/>
                  <a:pt x="2999031" y="246711"/>
                </a:cubicBezTo>
                <a:cubicBezTo>
                  <a:pt x="3036098" y="255941"/>
                  <a:pt x="3073571" y="224350"/>
                  <a:pt x="3091725" y="265704"/>
                </a:cubicBezTo>
                <a:cubicBezTo>
                  <a:pt x="3072964" y="281499"/>
                  <a:pt x="3036098" y="255941"/>
                  <a:pt x="3035750" y="288598"/>
                </a:cubicBezTo>
                <a:cubicBezTo>
                  <a:pt x="3072964" y="281499"/>
                  <a:pt x="3091467" y="290197"/>
                  <a:pt x="3109942" y="298893"/>
                </a:cubicBezTo>
                <a:cubicBezTo>
                  <a:pt x="3147354" y="275468"/>
                  <a:pt x="3203159" y="268901"/>
                  <a:pt x="3222072" y="236778"/>
                </a:cubicBezTo>
                <a:cubicBezTo>
                  <a:pt x="3240636" y="237310"/>
                  <a:pt x="3240636" y="237310"/>
                  <a:pt x="3259224" y="237844"/>
                </a:cubicBezTo>
                <a:cubicBezTo>
                  <a:pt x="3259308" y="229680"/>
                  <a:pt x="3259396" y="221516"/>
                  <a:pt x="3278131" y="205719"/>
                </a:cubicBezTo>
                <a:cubicBezTo>
                  <a:pt x="3250202" y="211042"/>
                  <a:pt x="3253823" y="198897"/>
                  <a:pt x="3249505" y="195712"/>
                </a:cubicBezTo>
                <a:close/>
                <a:moveTo>
                  <a:pt x="5062363" y="175065"/>
                </a:moveTo>
                <a:cubicBezTo>
                  <a:pt x="5097845" y="199635"/>
                  <a:pt x="5151619" y="185474"/>
                  <a:pt x="5205146" y="194866"/>
                </a:cubicBezTo>
                <a:cubicBezTo>
                  <a:pt x="5187104" y="210046"/>
                  <a:pt x="5133572" y="200660"/>
                  <a:pt x="5115637" y="207997"/>
                </a:cubicBezTo>
                <a:cubicBezTo>
                  <a:pt x="5098011" y="183936"/>
                  <a:pt x="5061946" y="214305"/>
                  <a:pt x="5044342" y="190251"/>
                </a:cubicBezTo>
                <a:cubicBezTo>
                  <a:pt x="5044424" y="182400"/>
                  <a:pt x="5062280" y="182912"/>
                  <a:pt x="5062363" y="175065"/>
                </a:cubicBezTo>
                <a:close/>
                <a:moveTo>
                  <a:pt x="2479602" y="174642"/>
                </a:moveTo>
                <a:cubicBezTo>
                  <a:pt x="2423626" y="197534"/>
                  <a:pt x="2331016" y="170380"/>
                  <a:pt x="2312193" y="194337"/>
                </a:cubicBezTo>
                <a:cubicBezTo>
                  <a:pt x="2349146" y="211731"/>
                  <a:pt x="2460581" y="214929"/>
                  <a:pt x="2479602" y="174642"/>
                </a:cubicBezTo>
                <a:close/>
                <a:moveTo>
                  <a:pt x="4530737" y="169625"/>
                </a:moveTo>
                <a:lnTo>
                  <a:pt x="4540486" y="176675"/>
                </a:lnTo>
                <a:lnTo>
                  <a:pt x="4561948" y="176409"/>
                </a:lnTo>
                <a:lnTo>
                  <a:pt x="4547873" y="182029"/>
                </a:lnTo>
                <a:lnTo>
                  <a:pt x="4561783" y="192107"/>
                </a:lnTo>
                <a:lnTo>
                  <a:pt x="4528517" y="186970"/>
                </a:lnTo>
                <a:lnTo>
                  <a:pt x="4481376" y="189799"/>
                </a:lnTo>
                <a:lnTo>
                  <a:pt x="4499948" y="182559"/>
                </a:lnTo>
                <a:lnTo>
                  <a:pt x="4499339" y="182464"/>
                </a:lnTo>
                <a:cubicBezTo>
                  <a:pt x="4499423" y="174616"/>
                  <a:pt x="4515111" y="169177"/>
                  <a:pt x="4530737" y="169625"/>
                </a:cubicBezTo>
                <a:close/>
                <a:moveTo>
                  <a:pt x="4835701" y="168563"/>
                </a:moveTo>
                <a:cubicBezTo>
                  <a:pt x="4854595" y="176955"/>
                  <a:pt x="4854511" y="184804"/>
                  <a:pt x="4873325" y="201045"/>
                </a:cubicBezTo>
                <a:cubicBezTo>
                  <a:pt x="4911287" y="202135"/>
                  <a:pt x="4930351" y="194831"/>
                  <a:pt x="4930600" y="171286"/>
                </a:cubicBezTo>
                <a:cubicBezTo>
                  <a:pt x="4930518" y="179134"/>
                  <a:pt x="4968335" y="195921"/>
                  <a:pt x="4968585" y="172376"/>
                </a:cubicBezTo>
                <a:cubicBezTo>
                  <a:pt x="5006382" y="189162"/>
                  <a:pt x="5006382" y="189162"/>
                  <a:pt x="5044091" y="213796"/>
                </a:cubicBezTo>
                <a:cubicBezTo>
                  <a:pt x="4930101" y="218378"/>
                  <a:pt x="4835533" y="184259"/>
                  <a:pt x="4740192" y="220778"/>
                </a:cubicBezTo>
                <a:cubicBezTo>
                  <a:pt x="4759255" y="213477"/>
                  <a:pt x="4797463" y="191018"/>
                  <a:pt x="4740525" y="189384"/>
                </a:cubicBezTo>
                <a:cubicBezTo>
                  <a:pt x="4759672" y="174230"/>
                  <a:pt x="4835284" y="207804"/>
                  <a:pt x="4835701" y="168563"/>
                </a:cubicBezTo>
                <a:close/>
                <a:moveTo>
                  <a:pt x="3464416" y="159006"/>
                </a:moveTo>
                <a:cubicBezTo>
                  <a:pt x="3459787" y="157851"/>
                  <a:pt x="3455138" y="157718"/>
                  <a:pt x="3445804" y="161534"/>
                </a:cubicBezTo>
                <a:cubicBezTo>
                  <a:pt x="3445804" y="161534"/>
                  <a:pt x="3427152" y="169163"/>
                  <a:pt x="3426977" y="185491"/>
                </a:cubicBezTo>
                <a:cubicBezTo>
                  <a:pt x="3445629" y="177860"/>
                  <a:pt x="3445629" y="177860"/>
                  <a:pt x="3464216" y="178392"/>
                </a:cubicBezTo>
                <a:cubicBezTo>
                  <a:pt x="3464216" y="178392"/>
                  <a:pt x="3482868" y="170760"/>
                  <a:pt x="3482951" y="162599"/>
                </a:cubicBezTo>
                <a:cubicBezTo>
                  <a:pt x="3473674" y="162333"/>
                  <a:pt x="3469053" y="160159"/>
                  <a:pt x="3464416" y="159006"/>
                </a:cubicBezTo>
                <a:close/>
                <a:moveTo>
                  <a:pt x="4204711" y="158311"/>
                </a:moveTo>
                <a:cubicBezTo>
                  <a:pt x="4279587" y="176159"/>
                  <a:pt x="4298262" y="184546"/>
                  <a:pt x="4392228" y="171541"/>
                </a:cubicBezTo>
                <a:cubicBezTo>
                  <a:pt x="4392062" y="187237"/>
                  <a:pt x="4335865" y="177773"/>
                  <a:pt x="4354455" y="194011"/>
                </a:cubicBezTo>
                <a:cubicBezTo>
                  <a:pt x="4298346" y="176698"/>
                  <a:pt x="4241793" y="198629"/>
                  <a:pt x="4204379" y="189704"/>
                </a:cubicBezTo>
                <a:cubicBezTo>
                  <a:pt x="4204461" y="181854"/>
                  <a:pt x="4204545" y="174006"/>
                  <a:pt x="4204711" y="158311"/>
                </a:cubicBezTo>
                <a:close/>
                <a:moveTo>
                  <a:pt x="3260175" y="148038"/>
                </a:moveTo>
                <a:cubicBezTo>
                  <a:pt x="3241414" y="163833"/>
                  <a:pt x="3185869" y="145909"/>
                  <a:pt x="3185611" y="170400"/>
                </a:cubicBezTo>
                <a:cubicBezTo>
                  <a:pt x="3222762" y="171465"/>
                  <a:pt x="3278653" y="156738"/>
                  <a:pt x="3260175" y="148038"/>
                </a:cubicBezTo>
                <a:close/>
                <a:moveTo>
                  <a:pt x="7198370" y="146070"/>
                </a:moveTo>
                <a:cubicBezTo>
                  <a:pt x="7198288" y="153918"/>
                  <a:pt x="7198205" y="161764"/>
                  <a:pt x="7198037" y="177463"/>
                </a:cubicBezTo>
                <a:cubicBezTo>
                  <a:pt x="7180163" y="176950"/>
                  <a:pt x="7180245" y="169103"/>
                  <a:pt x="7162384" y="168591"/>
                </a:cubicBezTo>
                <a:cubicBezTo>
                  <a:pt x="7162557" y="152892"/>
                  <a:pt x="7162641" y="145044"/>
                  <a:pt x="7198370" y="146070"/>
                </a:cubicBezTo>
                <a:close/>
                <a:moveTo>
                  <a:pt x="3130154" y="144308"/>
                </a:moveTo>
                <a:cubicBezTo>
                  <a:pt x="3111590" y="143778"/>
                  <a:pt x="3093025" y="143244"/>
                  <a:pt x="3092853" y="159571"/>
                </a:cubicBezTo>
                <a:cubicBezTo>
                  <a:pt x="3111417" y="160103"/>
                  <a:pt x="3129981" y="160636"/>
                  <a:pt x="3130154" y="144308"/>
                </a:cubicBezTo>
                <a:close/>
                <a:moveTo>
                  <a:pt x="2610205" y="121224"/>
                </a:moveTo>
                <a:cubicBezTo>
                  <a:pt x="2609944" y="145714"/>
                  <a:pt x="2665661" y="147314"/>
                  <a:pt x="2647357" y="122291"/>
                </a:cubicBezTo>
                <a:close/>
                <a:moveTo>
                  <a:pt x="2556938" y="108466"/>
                </a:moveTo>
                <a:cubicBezTo>
                  <a:pt x="2545340" y="107114"/>
                  <a:pt x="2536010" y="110928"/>
                  <a:pt x="2535836" y="127257"/>
                </a:cubicBezTo>
                <a:cubicBezTo>
                  <a:pt x="2554400" y="127790"/>
                  <a:pt x="2591468" y="137020"/>
                  <a:pt x="2591642" y="120692"/>
                </a:cubicBezTo>
                <a:cubicBezTo>
                  <a:pt x="2582403" y="116344"/>
                  <a:pt x="2568537" y="109822"/>
                  <a:pt x="2556938" y="108466"/>
                </a:cubicBezTo>
                <a:close/>
                <a:moveTo>
                  <a:pt x="2947236" y="93123"/>
                </a:moveTo>
                <a:cubicBezTo>
                  <a:pt x="2935615" y="93811"/>
                  <a:pt x="2926286" y="97627"/>
                  <a:pt x="2926199" y="105790"/>
                </a:cubicBezTo>
                <a:cubicBezTo>
                  <a:pt x="2944876" y="98161"/>
                  <a:pt x="2963266" y="115021"/>
                  <a:pt x="2963266" y="115021"/>
                </a:cubicBezTo>
                <a:cubicBezTo>
                  <a:pt x="2963352" y="106857"/>
                  <a:pt x="2963352" y="106857"/>
                  <a:pt x="2982003" y="99225"/>
                </a:cubicBezTo>
                <a:cubicBezTo>
                  <a:pt x="2972766" y="94877"/>
                  <a:pt x="2958855" y="92436"/>
                  <a:pt x="2947236" y="93123"/>
                </a:cubicBezTo>
                <a:close/>
                <a:moveTo>
                  <a:pt x="3409454" y="86991"/>
                </a:moveTo>
                <a:cubicBezTo>
                  <a:pt x="3427759" y="112015"/>
                  <a:pt x="3390694" y="102786"/>
                  <a:pt x="3390517" y="119114"/>
                </a:cubicBezTo>
                <a:cubicBezTo>
                  <a:pt x="3409107" y="119648"/>
                  <a:pt x="3427759" y="112015"/>
                  <a:pt x="3446409" y="104383"/>
                </a:cubicBezTo>
                <a:cubicBezTo>
                  <a:pt x="3427844" y="103851"/>
                  <a:pt x="3428017" y="87521"/>
                  <a:pt x="3409454" y="86991"/>
                </a:cubicBezTo>
                <a:close/>
                <a:moveTo>
                  <a:pt x="483352" y="85945"/>
                </a:moveTo>
                <a:lnTo>
                  <a:pt x="488050" y="93276"/>
                </a:lnTo>
                <a:cubicBezTo>
                  <a:pt x="469274" y="100982"/>
                  <a:pt x="469450" y="84499"/>
                  <a:pt x="450679" y="92202"/>
                </a:cubicBezTo>
                <a:close/>
                <a:moveTo>
                  <a:pt x="3075044" y="85561"/>
                </a:moveTo>
                <a:cubicBezTo>
                  <a:pt x="3000677" y="91594"/>
                  <a:pt x="3111677" y="135613"/>
                  <a:pt x="3093373" y="110587"/>
                </a:cubicBezTo>
                <a:cubicBezTo>
                  <a:pt x="3093373" y="110587"/>
                  <a:pt x="3093373" y="110587"/>
                  <a:pt x="3074783" y="110055"/>
                </a:cubicBezTo>
                <a:cubicBezTo>
                  <a:pt x="3093458" y="102423"/>
                  <a:pt x="3074870" y="101890"/>
                  <a:pt x="3075044" y="85561"/>
                </a:cubicBezTo>
                <a:close/>
                <a:moveTo>
                  <a:pt x="481495" y="83009"/>
                </a:moveTo>
                <a:lnTo>
                  <a:pt x="488136" y="85034"/>
                </a:lnTo>
                <a:lnTo>
                  <a:pt x="483352" y="85945"/>
                </a:lnTo>
                <a:close/>
                <a:moveTo>
                  <a:pt x="62577" y="76040"/>
                </a:moveTo>
                <a:cubicBezTo>
                  <a:pt x="92934" y="77946"/>
                  <a:pt x="120980" y="80821"/>
                  <a:pt x="139664" y="81358"/>
                </a:cubicBezTo>
                <a:cubicBezTo>
                  <a:pt x="120540" y="122246"/>
                  <a:pt x="121067" y="72540"/>
                  <a:pt x="83318" y="104606"/>
                </a:cubicBezTo>
                <a:lnTo>
                  <a:pt x="0" y="103459"/>
                </a:lnTo>
                <a:lnTo>
                  <a:pt x="0" y="85401"/>
                </a:lnTo>
                <a:lnTo>
                  <a:pt x="8699" y="85887"/>
                </a:lnTo>
                <a:lnTo>
                  <a:pt x="0" y="83706"/>
                </a:lnTo>
                <a:lnTo>
                  <a:pt x="0" y="76377"/>
                </a:lnTo>
                <a:close/>
                <a:moveTo>
                  <a:pt x="3667708" y="68879"/>
                </a:moveTo>
                <a:cubicBezTo>
                  <a:pt x="3687284" y="77852"/>
                  <a:pt x="3647799" y="93543"/>
                  <a:pt x="3687103" y="94671"/>
                </a:cubicBezTo>
                <a:cubicBezTo>
                  <a:pt x="3686925" y="111490"/>
                  <a:pt x="3647709" y="101949"/>
                  <a:pt x="3647529" y="118770"/>
                </a:cubicBezTo>
                <a:cubicBezTo>
                  <a:pt x="3647799" y="93543"/>
                  <a:pt x="3628219" y="84568"/>
                  <a:pt x="3589000" y="75031"/>
                </a:cubicBezTo>
                <a:cubicBezTo>
                  <a:pt x="3608846" y="58780"/>
                  <a:pt x="3647799" y="93543"/>
                  <a:pt x="3667708" y="68879"/>
                </a:cubicBezTo>
                <a:close/>
                <a:moveTo>
                  <a:pt x="247042" y="67324"/>
                </a:moveTo>
                <a:cubicBezTo>
                  <a:pt x="255952" y="70526"/>
                  <a:pt x="264827" y="76668"/>
                  <a:pt x="264742" y="84515"/>
                </a:cubicBezTo>
                <a:cubicBezTo>
                  <a:pt x="246864" y="84003"/>
                  <a:pt x="228843" y="99187"/>
                  <a:pt x="193111" y="98162"/>
                </a:cubicBezTo>
                <a:cubicBezTo>
                  <a:pt x="211217" y="75129"/>
                  <a:pt x="175400" y="81953"/>
                  <a:pt x="157548" y="81441"/>
                </a:cubicBezTo>
                <a:cubicBezTo>
                  <a:pt x="157882" y="50046"/>
                  <a:pt x="211133" y="82977"/>
                  <a:pt x="228927" y="91341"/>
                </a:cubicBezTo>
                <a:cubicBezTo>
                  <a:pt x="246864" y="84003"/>
                  <a:pt x="229176" y="67794"/>
                  <a:pt x="229176" y="67794"/>
                </a:cubicBezTo>
                <a:cubicBezTo>
                  <a:pt x="229219" y="63867"/>
                  <a:pt x="238133" y="64124"/>
                  <a:pt x="247042" y="67324"/>
                </a:cubicBezTo>
                <a:close/>
                <a:moveTo>
                  <a:pt x="1695813" y="65002"/>
                </a:moveTo>
                <a:cubicBezTo>
                  <a:pt x="1654023" y="64185"/>
                  <a:pt x="1612072" y="78292"/>
                  <a:pt x="1570218" y="83218"/>
                </a:cubicBezTo>
                <a:cubicBezTo>
                  <a:pt x="1607111" y="108776"/>
                  <a:pt x="1700153" y="95112"/>
                  <a:pt x="1737540" y="71685"/>
                </a:cubicBezTo>
                <a:cubicBezTo>
                  <a:pt x="1723657" y="67204"/>
                  <a:pt x="1709741" y="65272"/>
                  <a:pt x="1695813" y="65002"/>
                </a:cubicBezTo>
                <a:close/>
                <a:moveTo>
                  <a:pt x="1448516" y="63391"/>
                </a:moveTo>
                <a:cubicBezTo>
                  <a:pt x="1450851" y="61927"/>
                  <a:pt x="1454340" y="61517"/>
                  <a:pt x="1458958" y="63693"/>
                </a:cubicBezTo>
                <a:cubicBezTo>
                  <a:pt x="1444842" y="81661"/>
                  <a:pt x="1441507" y="67784"/>
                  <a:pt x="1448516" y="63391"/>
                </a:cubicBezTo>
                <a:close/>
                <a:moveTo>
                  <a:pt x="3372562" y="61431"/>
                </a:moveTo>
                <a:cubicBezTo>
                  <a:pt x="3372475" y="69595"/>
                  <a:pt x="3316497" y="92489"/>
                  <a:pt x="3298023" y="83794"/>
                </a:cubicBezTo>
                <a:cubicBezTo>
                  <a:pt x="3316497" y="92489"/>
                  <a:pt x="3279347" y="91423"/>
                  <a:pt x="3279258" y="99587"/>
                </a:cubicBezTo>
                <a:cubicBezTo>
                  <a:pt x="3316326" y="108819"/>
                  <a:pt x="3372214" y="94088"/>
                  <a:pt x="3372562" y="61431"/>
                </a:cubicBezTo>
                <a:close/>
                <a:moveTo>
                  <a:pt x="1423865" y="60898"/>
                </a:moveTo>
                <a:cubicBezTo>
                  <a:pt x="1384666" y="62070"/>
                  <a:pt x="1342738" y="74650"/>
                  <a:pt x="1384333" y="94218"/>
                </a:cubicBezTo>
                <a:cubicBezTo>
                  <a:pt x="1403156" y="70256"/>
                  <a:pt x="1421548" y="87118"/>
                  <a:pt x="1477263" y="88717"/>
                </a:cubicBezTo>
                <a:cubicBezTo>
                  <a:pt x="1458873" y="71855"/>
                  <a:pt x="1477438" y="72389"/>
                  <a:pt x="1458958" y="63693"/>
                </a:cubicBezTo>
                <a:cubicBezTo>
                  <a:pt x="1449693" y="61384"/>
                  <a:pt x="1436930" y="60509"/>
                  <a:pt x="1423865" y="60898"/>
                </a:cubicBezTo>
                <a:close/>
                <a:moveTo>
                  <a:pt x="863855" y="46750"/>
                </a:moveTo>
                <a:cubicBezTo>
                  <a:pt x="881628" y="55110"/>
                  <a:pt x="881461" y="70808"/>
                  <a:pt x="917192" y="71834"/>
                </a:cubicBezTo>
                <a:cubicBezTo>
                  <a:pt x="899254" y="79168"/>
                  <a:pt x="863607" y="70295"/>
                  <a:pt x="863855" y="46750"/>
                </a:cubicBezTo>
                <a:close/>
                <a:moveTo>
                  <a:pt x="1830735" y="44755"/>
                </a:moveTo>
                <a:cubicBezTo>
                  <a:pt x="1821438" y="45510"/>
                  <a:pt x="1812107" y="49324"/>
                  <a:pt x="1812018" y="57488"/>
                </a:cubicBezTo>
                <a:cubicBezTo>
                  <a:pt x="1830498" y="66186"/>
                  <a:pt x="1849173" y="58554"/>
                  <a:pt x="1849259" y="50390"/>
                </a:cubicBezTo>
                <a:cubicBezTo>
                  <a:pt x="1849300" y="46310"/>
                  <a:pt x="1840031" y="44001"/>
                  <a:pt x="1830735" y="44755"/>
                </a:cubicBezTo>
                <a:close/>
                <a:moveTo>
                  <a:pt x="765574" y="43930"/>
                </a:moveTo>
                <a:cubicBezTo>
                  <a:pt x="765408" y="59628"/>
                  <a:pt x="765325" y="67476"/>
                  <a:pt x="747472" y="66964"/>
                </a:cubicBezTo>
                <a:cubicBezTo>
                  <a:pt x="747472" y="66964"/>
                  <a:pt x="747472" y="66964"/>
                  <a:pt x="747640" y="51264"/>
                </a:cubicBezTo>
                <a:cubicBezTo>
                  <a:pt x="747640" y="51264"/>
                  <a:pt x="747640" y="51264"/>
                  <a:pt x="765574" y="43930"/>
                </a:cubicBezTo>
                <a:close/>
                <a:moveTo>
                  <a:pt x="469888" y="43296"/>
                </a:moveTo>
                <a:cubicBezTo>
                  <a:pt x="469756" y="55655"/>
                  <a:pt x="469690" y="61838"/>
                  <a:pt x="471951" y="68085"/>
                </a:cubicBezTo>
                <a:lnTo>
                  <a:pt x="481495" y="83009"/>
                </a:lnTo>
                <a:lnTo>
                  <a:pt x="469505" y="79349"/>
                </a:lnTo>
                <a:cubicBezTo>
                  <a:pt x="460162" y="78049"/>
                  <a:pt x="450853" y="75721"/>
                  <a:pt x="450939" y="67482"/>
                </a:cubicBezTo>
                <a:cubicBezTo>
                  <a:pt x="413152" y="107613"/>
                  <a:pt x="338431" y="105470"/>
                  <a:pt x="282223" y="120344"/>
                </a:cubicBezTo>
                <a:cubicBezTo>
                  <a:pt x="282486" y="95623"/>
                  <a:pt x="338693" y="80747"/>
                  <a:pt x="282748" y="70897"/>
                </a:cubicBezTo>
                <a:cubicBezTo>
                  <a:pt x="320009" y="80210"/>
                  <a:pt x="450679" y="92202"/>
                  <a:pt x="469888" y="43296"/>
                </a:cubicBezTo>
                <a:close/>
                <a:moveTo>
                  <a:pt x="3421687" y="27648"/>
                </a:moveTo>
                <a:cubicBezTo>
                  <a:pt x="3430899" y="28650"/>
                  <a:pt x="3437519" y="36198"/>
                  <a:pt x="3464384" y="31082"/>
                </a:cubicBezTo>
                <a:cubicBezTo>
                  <a:pt x="3464300" y="38928"/>
                  <a:pt x="3446421" y="38416"/>
                  <a:pt x="3446421" y="38416"/>
                </a:cubicBezTo>
                <a:cubicBezTo>
                  <a:pt x="3446421" y="38416"/>
                  <a:pt x="3446337" y="46264"/>
                  <a:pt x="3446337" y="46264"/>
                </a:cubicBezTo>
                <a:cubicBezTo>
                  <a:pt x="3410684" y="37390"/>
                  <a:pt x="3428318" y="61449"/>
                  <a:pt x="3410520" y="53088"/>
                </a:cubicBezTo>
                <a:cubicBezTo>
                  <a:pt x="3410604" y="45238"/>
                  <a:pt x="3410684" y="37390"/>
                  <a:pt x="3410768" y="29544"/>
                </a:cubicBezTo>
                <a:cubicBezTo>
                  <a:pt x="3415261" y="27709"/>
                  <a:pt x="3418616" y="27315"/>
                  <a:pt x="3421687" y="27648"/>
                </a:cubicBezTo>
                <a:close/>
                <a:moveTo>
                  <a:pt x="2369990" y="0"/>
                </a:moveTo>
                <a:cubicBezTo>
                  <a:pt x="2388292" y="25024"/>
                  <a:pt x="2407116" y="1066"/>
                  <a:pt x="2444184" y="10294"/>
                </a:cubicBezTo>
                <a:cubicBezTo>
                  <a:pt x="2537051" y="12959"/>
                  <a:pt x="2685725" y="9059"/>
                  <a:pt x="2815632" y="20952"/>
                </a:cubicBezTo>
                <a:cubicBezTo>
                  <a:pt x="2815458" y="37281"/>
                  <a:pt x="2796895" y="36748"/>
                  <a:pt x="2778419" y="28052"/>
                </a:cubicBezTo>
                <a:cubicBezTo>
                  <a:pt x="2778332" y="36216"/>
                  <a:pt x="2778246" y="44378"/>
                  <a:pt x="2759656" y="43845"/>
                </a:cubicBezTo>
                <a:cubicBezTo>
                  <a:pt x="2778159" y="52544"/>
                  <a:pt x="2778246" y="44378"/>
                  <a:pt x="2778246" y="44378"/>
                </a:cubicBezTo>
                <a:cubicBezTo>
                  <a:pt x="2815372" y="45444"/>
                  <a:pt x="2778073" y="60708"/>
                  <a:pt x="2796635" y="61240"/>
                </a:cubicBezTo>
                <a:cubicBezTo>
                  <a:pt x="2838811" y="25701"/>
                  <a:pt x="2901303" y="45869"/>
                  <a:pt x="2961286" y="55629"/>
                </a:cubicBezTo>
                <a:lnTo>
                  <a:pt x="3003194" y="58391"/>
                </a:lnTo>
                <a:lnTo>
                  <a:pt x="3001024" y="58938"/>
                </a:lnTo>
                <a:lnTo>
                  <a:pt x="3004090" y="58450"/>
                </a:lnTo>
                <a:lnTo>
                  <a:pt x="3019589" y="59470"/>
                </a:lnTo>
                <a:cubicBezTo>
                  <a:pt x="3019589" y="59470"/>
                  <a:pt x="3019609" y="57431"/>
                  <a:pt x="3017301" y="56344"/>
                </a:cubicBezTo>
                <a:lnTo>
                  <a:pt x="3004090" y="58450"/>
                </a:lnTo>
                <a:lnTo>
                  <a:pt x="3003194" y="58391"/>
                </a:lnTo>
                <a:lnTo>
                  <a:pt x="3075830" y="40030"/>
                </a:lnTo>
                <a:cubicBezTo>
                  <a:pt x="3153498" y="25033"/>
                  <a:pt x="3233634" y="22738"/>
                  <a:pt x="3261304" y="41906"/>
                </a:cubicBezTo>
                <a:cubicBezTo>
                  <a:pt x="3298371" y="51138"/>
                  <a:pt x="3280128" y="17947"/>
                  <a:pt x="3298715" y="18481"/>
                </a:cubicBezTo>
                <a:cubicBezTo>
                  <a:pt x="3279868" y="42440"/>
                  <a:pt x="3335669" y="35873"/>
                  <a:pt x="3335411" y="60366"/>
                </a:cubicBezTo>
                <a:cubicBezTo>
                  <a:pt x="3354171" y="44571"/>
                  <a:pt x="3372735" y="45103"/>
                  <a:pt x="3391124" y="61963"/>
                </a:cubicBezTo>
                <a:cubicBezTo>
                  <a:pt x="3372388" y="77760"/>
                  <a:pt x="3409454" y="86991"/>
                  <a:pt x="3428017" y="87521"/>
                </a:cubicBezTo>
                <a:cubicBezTo>
                  <a:pt x="3446758" y="71727"/>
                  <a:pt x="3483993" y="64628"/>
                  <a:pt x="3502558" y="65162"/>
                </a:cubicBezTo>
                <a:cubicBezTo>
                  <a:pt x="3502385" y="81490"/>
                  <a:pt x="3483821" y="80958"/>
                  <a:pt x="3483906" y="72794"/>
                </a:cubicBezTo>
                <a:cubicBezTo>
                  <a:pt x="3465173" y="88589"/>
                  <a:pt x="3465085" y="96753"/>
                  <a:pt x="3483386" y="121779"/>
                </a:cubicBezTo>
                <a:cubicBezTo>
                  <a:pt x="3483212" y="138105"/>
                  <a:pt x="3501780" y="138639"/>
                  <a:pt x="3483040" y="154435"/>
                </a:cubicBezTo>
                <a:cubicBezTo>
                  <a:pt x="3501603" y="154967"/>
                  <a:pt x="3520196" y="155499"/>
                  <a:pt x="3520279" y="147337"/>
                </a:cubicBezTo>
                <a:cubicBezTo>
                  <a:pt x="3483128" y="146271"/>
                  <a:pt x="3520454" y="131008"/>
                  <a:pt x="3520541" y="122843"/>
                </a:cubicBezTo>
                <a:lnTo>
                  <a:pt x="3483386" y="121779"/>
                </a:lnTo>
                <a:cubicBezTo>
                  <a:pt x="3502299" y="89654"/>
                  <a:pt x="3501864" y="130475"/>
                  <a:pt x="3539191" y="115214"/>
                </a:cubicBezTo>
                <a:cubicBezTo>
                  <a:pt x="3539191" y="115214"/>
                  <a:pt x="3539106" y="123378"/>
                  <a:pt x="3557691" y="123911"/>
                </a:cubicBezTo>
                <a:cubicBezTo>
                  <a:pt x="3538844" y="147870"/>
                  <a:pt x="3538587" y="172359"/>
                  <a:pt x="3501345" y="179458"/>
                </a:cubicBezTo>
                <a:cubicBezTo>
                  <a:pt x="3557086" y="181057"/>
                  <a:pt x="3594298" y="173959"/>
                  <a:pt x="3631538" y="166862"/>
                </a:cubicBezTo>
                <a:cubicBezTo>
                  <a:pt x="3631538" y="166862"/>
                  <a:pt x="3650014" y="175558"/>
                  <a:pt x="3649930" y="183722"/>
                </a:cubicBezTo>
                <a:cubicBezTo>
                  <a:pt x="3817621" y="139535"/>
                  <a:pt x="3928448" y="199881"/>
                  <a:pt x="4077207" y="187815"/>
                </a:cubicBezTo>
                <a:cubicBezTo>
                  <a:pt x="4095512" y="212841"/>
                  <a:pt x="4132836" y="197578"/>
                  <a:pt x="4188550" y="199176"/>
                </a:cubicBezTo>
                <a:cubicBezTo>
                  <a:pt x="4188378" y="215506"/>
                  <a:pt x="4188378" y="215506"/>
                  <a:pt x="4188290" y="223670"/>
                </a:cubicBezTo>
                <a:cubicBezTo>
                  <a:pt x="4281333" y="210005"/>
                  <a:pt x="4355184" y="252957"/>
                  <a:pt x="4448136" y="247457"/>
                </a:cubicBezTo>
                <a:cubicBezTo>
                  <a:pt x="4448136" y="247457"/>
                  <a:pt x="4448136" y="247457"/>
                  <a:pt x="4447963" y="263786"/>
                </a:cubicBezTo>
                <a:cubicBezTo>
                  <a:pt x="4503851" y="249057"/>
                  <a:pt x="4503505" y="281713"/>
                  <a:pt x="4559483" y="258818"/>
                </a:cubicBezTo>
                <a:cubicBezTo>
                  <a:pt x="4559311" y="275146"/>
                  <a:pt x="4596467" y="276214"/>
                  <a:pt x="4633678" y="269114"/>
                </a:cubicBezTo>
                <a:cubicBezTo>
                  <a:pt x="4614942" y="284910"/>
                  <a:pt x="4633504" y="285444"/>
                  <a:pt x="4633330" y="301770"/>
                </a:cubicBezTo>
                <a:cubicBezTo>
                  <a:pt x="4670483" y="302836"/>
                  <a:pt x="4652094" y="285975"/>
                  <a:pt x="4670656" y="286509"/>
                </a:cubicBezTo>
                <a:cubicBezTo>
                  <a:pt x="4744589" y="321297"/>
                  <a:pt x="4855699" y="357152"/>
                  <a:pt x="4948715" y="343487"/>
                </a:cubicBezTo>
                <a:cubicBezTo>
                  <a:pt x="4966960" y="376675"/>
                  <a:pt x="5022502" y="394603"/>
                  <a:pt x="5078133" y="404366"/>
                </a:cubicBezTo>
                <a:cubicBezTo>
                  <a:pt x="5059397" y="420161"/>
                  <a:pt x="5059225" y="436489"/>
                  <a:pt x="5059136" y="444653"/>
                </a:cubicBezTo>
                <a:cubicBezTo>
                  <a:pt x="5077596" y="455393"/>
                  <a:pt x="5099599" y="460617"/>
                  <a:pt x="5123088" y="463078"/>
                </a:cubicBezTo>
                <a:lnTo>
                  <a:pt x="5167277" y="464192"/>
                </a:lnTo>
                <a:lnTo>
                  <a:pt x="5167289" y="463086"/>
                </a:lnTo>
                <a:cubicBezTo>
                  <a:pt x="5279073" y="433599"/>
                  <a:pt x="5353000" y="468414"/>
                  <a:pt x="5409389" y="404644"/>
                </a:cubicBezTo>
                <a:cubicBezTo>
                  <a:pt x="5390998" y="387771"/>
                  <a:pt x="5390565" y="428626"/>
                  <a:pt x="5334938" y="418855"/>
                </a:cubicBezTo>
                <a:cubicBezTo>
                  <a:pt x="5410000" y="347446"/>
                  <a:pt x="5613582" y="418677"/>
                  <a:pt x="5725510" y="372848"/>
                </a:cubicBezTo>
                <a:cubicBezTo>
                  <a:pt x="5780795" y="415301"/>
                  <a:pt x="5837374" y="335189"/>
                  <a:pt x="5873983" y="385281"/>
                </a:cubicBezTo>
                <a:cubicBezTo>
                  <a:pt x="5892659" y="377644"/>
                  <a:pt x="5911223" y="378174"/>
                  <a:pt x="5911311" y="370005"/>
                </a:cubicBezTo>
                <a:cubicBezTo>
                  <a:pt x="5929787" y="378709"/>
                  <a:pt x="5948264" y="387412"/>
                  <a:pt x="5966764" y="396116"/>
                </a:cubicBezTo>
                <a:cubicBezTo>
                  <a:pt x="5966854" y="387944"/>
                  <a:pt x="5985502" y="380305"/>
                  <a:pt x="5966940" y="379773"/>
                </a:cubicBezTo>
                <a:cubicBezTo>
                  <a:pt x="5985590" y="372136"/>
                  <a:pt x="6022630" y="381372"/>
                  <a:pt x="6041110" y="390075"/>
                </a:cubicBezTo>
                <a:cubicBezTo>
                  <a:pt x="6152629" y="385101"/>
                  <a:pt x="6227081" y="370891"/>
                  <a:pt x="6338316" y="390431"/>
                </a:cubicBezTo>
                <a:cubicBezTo>
                  <a:pt x="6413028" y="351707"/>
                  <a:pt x="6542767" y="379948"/>
                  <a:pt x="6616958" y="390253"/>
                </a:cubicBezTo>
                <a:cubicBezTo>
                  <a:pt x="6802994" y="362897"/>
                  <a:pt x="7006840" y="409612"/>
                  <a:pt x="7137332" y="364316"/>
                </a:cubicBezTo>
                <a:cubicBezTo>
                  <a:pt x="7137157" y="380656"/>
                  <a:pt x="7155747" y="381190"/>
                  <a:pt x="7155575" y="397531"/>
                </a:cubicBezTo>
                <a:cubicBezTo>
                  <a:pt x="7174139" y="398065"/>
                  <a:pt x="7174311" y="381722"/>
                  <a:pt x="7174486" y="365382"/>
                </a:cubicBezTo>
                <a:cubicBezTo>
                  <a:pt x="7211527" y="374618"/>
                  <a:pt x="7192877" y="382255"/>
                  <a:pt x="7211265" y="399130"/>
                </a:cubicBezTo>
                <a:cubicBezTo>
                  <a:pt x="7211527" y="374618"/>
                  <a:pt x="7230027" y="383321"/>
                  <a:pt x="7267066" y="392559"/>
                </a:cubicBezTo>
                <a:cubicBezTo>
                  <a:pt x="7267413" y="359873"/>
                  <a:pt x="7211439" y="382787"/>
                  <a:pt x="7230289" y="358807"/>
                </a:cubicBezTo>
                <a:cubicBezTo>
                  <a:pt x="7248679" y="375684"/>
                  <a:pt x="7341520" y="378347"/>
                  <a:pt x="7322698" y="402327"/>
                </a:cubicBezTo>
                <a:cubicBezTo>
                  <a:pt x="7359826" y="403393"/>
                  <a:pt x="7359914" y="395222"/>
                  <a:pt x="7360086" y="378881"/>
                </a:cubicBezTo>
                <a:cubicBezTo>
                  <a:pt x="7471520" y="382077"/>
                  <a:pt x="7489649" y="423465"/>
                  <a:pt x="7601404" y="393977"/>
                </a:cubicBezTo>
                <a:cubicBezTo>
                  <a:pt x="7601317" y="402149"/>
                  <a:pt x="7601317" y="402149"/>
                  <a:pt x="7601230" y="410318"/>
                </a:cubicBezTo>
                <a:cubicBezTo>
                  <a:pt x="7638384" y="411384"/>
                  <a:pt x="7657034" y="403749"/>
                  <a:pt x="7657208" y="387405"/>
                </a:cubicBezTo>
                <a:cubicBezTo>
                  <a:pt x="7694336" y="388471"/>
                  <a:pt x="7694164" y="404812"/>
                  <a:pt x="7712750" y="405346"/>
                </a:cubicBezTo>
                <a:cubicBezTo>
                  <a:pt x="7749879" y="406412"/>
                  <a:pt x="7750224" y="373726"/>
                  <a:pt x="7805940" y="375325"/>
                </a:cubicBezTo>
                <a:cubicBezTo>
                  <a:pt x="7768445" y="406945"/>
                  <a:pt x="7861571" y="385096"/>
                  <a:pt x="7879963" y="401970"/>
                </a:cubicBezTo>
                <a:cubicBezTo>
                  <a:pt x="7917086" y="403034"/>
                  <a:pt x="7917351" y="378522"/>
                  <a:pt x="7954505" y="379587"/>
                </a:cubicBezTo>
                <a:cubicBezTo>
                  <a:pt x="7954326" y="395930"/>
                  <a:pt x="7917259" y="386694"/>
                  <a:pt x="7917177" y="394865"/>
                </a:cubicBezTo>
                <a:cubicBezTo>
                  <a:pt x="8028526" y="406232"/>
                  <a:pt x="8047262" y="390424"/>
                  <a:pt x="8140017" y="401258"/>
                </a:cubicBezTo>
                <a:cubicBezTo>
                  <a:pt x="8195733" y="402858"/>
                  <a:pt x="8251535" y="396284"/>
                  <a:pt x="8270105" y="396818"/>
                </a:cubicBezTo>
                <a:cubicBezTo>
                  <a:pt x="8307144" y="406054"/>
                  <a:pt x="8306970" y="422396"/>
                  <a:pt x="8344035" y="431632"/>
                </a:cubicBezTo>
                <a:cubicBezTo>
                  <a:pt x="8381163" y="432698"/>
                  <a:pt x="8474267" y="410849"/>
                  <a:pt x="8492598" y="435895"/>
                </a:cubicBezTo>
                <a:cubicBezTo>
                  <a:pt x="8585612" y="422216"/>
                  <a:pt x="8659805" y="432520"/>
                  <a:pt x="8789776" y="436250"/>
                </a:cubicBezTo>
                <a:cubicBezTo>
                  <a:pt x="8790127" y="403564"/>
                  <a:pt x="8901302" y="431275"/>
                  <a:pt x="8919776" y="439979"/>
                </a:cubicBezTo>
                <a:cubicBezTo>
                  <a:pt x="8938428" y="432340"/>
                  <a:pt x="8919864" y="431807"/>
                  <a:pt x="8920036" y="415467"/>
                </a:cubicBezTo>
                <a:cubicBezTo>
                  <a:pt x="8957190" y="416532"/>
                  <a:pt x="8975577" y="433408"/>
                  <a:pt x="9012703" y="434470"/>
                </a:cubicBezTo>
                <a:cubicBezTo>
                  <a:pt x="9031359" y="426834"/>
                  <a:pt x="9012968" y="409958"/>
                  <a:pt x="9013056" y="401789"/>
                </a:cubicBezTo>
                <a:cubicBezTo>
                  <a:pt x="9031708" y="394148"/>
                  <a:pt x="9031534" y="410490"/>
                  <a:pt x="9031447" y="418664"/>
                </a:cubicBezTo>
                <a:cubicBezTo>
                  <a:pt x="9124142" y="437668"/>
                  <a:pt x="9217591" y="383135"/>
                  <a:pt x="9310090" y="418483"/>
                </a:cubicBezTo>
                <a:cubicBezTo>
                  <a:pt x="9347474" y="395036"/>
                  <a:pt x="9439911" y="438556"/>
                  <a:pt x="9458997" y="390062"/>
                </a:cubicBezTo>
                <a:cubicBezTo>
                  <a:pt x="9477475" y="398766"/>
                  <a:pt x="9496037" y="399298"/>
                  <a:pt x="9495863" y="415641"/>
                </a:cubicBezTo>
                <a:cubicBezTo>
                  <a:pt x="9533017" y="416707"/>
                  <a:pt x="9514625" y="399832"/>
                  <a:pt x="9533277" y="392193"/>
                </a:cubicBezTo>
                <a:cubicBezTo>
                  <a:pt x="9532844" y="433050"/>
                  <a:pt x="9644684" y="395390"/>
                  <a:pt x="9681836" y="396456"/>
                </a:cubicBezTo>
                <a:cubicBezTo>
                  <a:pt x="9718964" y="397521"/>
                  <a:pt x="9774335" y="431803"/>
                  <a:pt x="9793331" y="391482"/>
                </a:cubicBezTo>
                <a:cubicBezTo>
                  <a:pt x="9848614" y="433935"/>
                  <a:pt x="9904679" y="402849"/>
                  <a:pt x="9979042" y="396810"/>
                </a:cubicBezTo>
                <a:cubicBezTo>
                  <a:pt x="9997606" y="397343"/>
                  <a:pt x="9997696" y="389171"/>
                  <a:pt x="9997779" y="381000"/>
                </a:cubicBezTo>
                <a:cubicBezTo>
                  <a:pt x="10090456" y="400007"/>
                  <a:pt x="10164996" y="377626"/>
                  <a:pt x="10239449" y="363414"/>
                </a:cubicBezTo>
                <a:cubicBezTo>
                  <a:pt x="10276577" y="364479"/>
                  <a:pt x="10294991" y="381354"/>
                  <a:pt x="10294905" y="389525"/>
                </a:cubicBezTo>
                <a:cubicBezTo>
                  <a:pt x="10350508" y="399295"/>
                  <a:pt x="10350773" y="374781"/>
                  <a:pt x="10387924" y="375847"/>
                </a:cubicBezTo>
                <a:cubicBezTo>
                  <a:pt x="10369074" y="399827"/>
                  <a:pt x="10462290" y="369807"/>
                  <a:pt x="10462026" y="394321"/>
                </a:cubicBezTo>
                <a:cubicBezTo>
                  <a:pt x="10480764" y="378512"/>
                  <a:pt x="10536397" y="388282"/>
                  <a:pt x="10592083" y="389879"/>
                </a:cubicBezTo>
                <a:cubicBezTo>
                  <a:pt x="10554963" y="388814"/>
                  <a:pt x="10629068" y="407288"/>
                  <a:pt x="10647630" y="407820"/>
                </a:cubicBezTo>
                <a:cubicBezTo>
                  <a:pt x="10684760" y="408886"/>
                  <a:pt x="10703522" y="393076"/>
                  <a:pt x="10722084" y="393610"/>
                </a:cubicBezTo>
                <a:cubicBezTo>
                  <a:pt x="10759214" y="394675"/>
                  <a:pt x="10796189" y="412082"/>
                  <a:pt x="10814755" y="412616"/>
                </a:cubicBezTo>
                <a:cubicBezTo>
                  <a:pt x="10870389" y="422386"/>
                  <a:pt x="10963142" y="433220"/>
                  <a:pt x="11037596" y="419010"/>
                </a:cubicBezTo>
                <a:cubicBezTo>
                  <a:pt x="11055987" y="435885"/>
                  <a:pt x="11056075" y="427714"/>
                  <a:pt x="11037253" y="451694"/>
                </a:cubicBezTo>
                <a:cubicBezTo>
                  <a:pt x="11112050" y="404799"/>
                  <a:pt x="11167244" y="455425"/>
                  <a:pt x="11223026" y="448851"/>
                </a:cubicBezTo>
                <a:cubicBezTo>
                  <a:pt x="11223196" y="432508"/>
                  <a:pt x="11186071" y="431443"/>
                  <a:pt x="11186331" y="406931"/>
                </a:cubicBezTo>
                <a:cubicBezTo>
                  <a:pt x="11222936" y="457022"/>
                  <a:pt x="11353370" y="419896"/>
                  <a:pt x="11427557" y="430199"/>
                </a:cubicBezTo>
                <a:cubicBezTo>
                  <a:pt x="11427822" y="405687"/>
                  <a:pt x="11353282" y="428068"/>
                  <a:pt x="11353714" y="387213"/>
                </a:cubicBezTo>
                <a:cubicBezTo>
                  <a:pt x="11316156" y="427002"/>
                  <a:pt x="11260787" y="392719"/>
                  <a:pt x="11204891" y="407463"/>
                </a:cubicBezTo>
                <a:cubicBezTo>
                  <a:pt x="11353975" y="362701"/>
                  <a:pt x="11558252" y="368559"/>
                  <a:pt x="11669835" y="355414"/>
                </a:cubicBezTo>
                <a:cubicBezTo>
                  <a:pt x="11614637" y="304791"/>
                  <a:pt x="11446730" y="373533"/>
                  <a:pt x="11391628" y="314739"/>
                </a:cubicBezTo>
                <a:cubicBezTo>
                  <a:pt x="11335762" y="329482"/>
                  <a:pt x="11317280" y="320780"/>
                  <a:pt x="11279956" y="336054"/>
                </a:cubicBezTo>
                <a:cubicBezTo>
                  <a:pt x="11298696" y="320246"/>
                  <a:pt x="11280216" y="311542"/>
                  <a:pt x="11261737" y="302836"/>
                </a:cubicBezTo>
                <a:cubicBezTo>
                  <a:pt x="11205498" y="350264"/>
                  <a:pt x="11076114" y="289339"/>
                  <a:pt x="11057029" y="337831"/>
                </a:cubicBezTo>
                <a:cubicBezTo>
                  <a:pt x="11038814" y="304616"/>
                  <a:pt x="10982750" y="335700"/>
                  <a:pt x="10964270" y="326996"/>
                </a:cubicBezTo>
                <a:cubicBezTo>
                  <a:pt x="10964358" y="318826"/>
                  <a:pt x="10982834" y="327529"/>
                  <a:pt x="10982918" y="319358"/>
                </a:cubicBezTo>
                <a:cubicBezTo>
                  <a:pt x="10983265" y="286674"/>
                  <a:pt x="10853033" y="307459"/>
                  <a:pt x="10871429" y="324332"/>
                </a:cubicBezTo>
                <a:cubicBezTo>
                  <a:pt x="10816060" y="290049"/>
                  <a:pt x="10759991" y="321134"/>
                  <a:pt x="10685535" y="335346"/>
                </a:cubicBezTo>
                <a:cubicBezTo>
                  <a:pt x="10648672" y="309768"/>
                  <a:pt x="10481718" y="288630"/>
                  <a:pt x="10444135" y="328419"/>
                </a:cubicBezTo>
                <a:cubicBezTo>
                  <a:pt x="10425569" y="327887"/>
                  <a:pt x="10425657" y="319716"/>
                  <a:pt x="10425830" y="303374"/>
                </a:cubicBezTo>
                <a:cubicBezTo>
                  <a:pt x="10314334" y="308347"/>
                  <a:pt x="10258444" y="323090"/>
                  <a:pt x="10165863" y="295915"/>
                </a:cubicBezTo>
                <a:cubicBezTo>
                  <a:pt x="10240317" y="281705"/>
                  <a:pt x="10314334" y="308347"/>
                  <a:pt x="10370459" y="269090"/>
                </a:cubicBezTo>
                <a:cubicBezTo>
                  <a:pt x="10370459" y="269090"/>
                  <a:pt x="10351901" y="268559"/>
                  <a:pt x="10352075" y="252217"/>
                </a:cubicBezTo>
                <a:cubicBezTo>
                  <a:pt x="10314859" y="259322"/>
                  <a:pt x="10314859" y="259322"/>
                  <a:pt x="10277792" y="250084"/>
                </a:cubicBezTo>
                <a:cubicBezTo>
                  <a:pt x="10259051" y="265895"/>
                  <a:pt x="10203163" y="280638"/>
                  <a:pt x="10166296" y="255060"/>
                </a:cubicBezTo>
                <a:cubicBezTo>
                  <a:pt x="10128800" y="286679"/>
                  <a:pt x="10091840" y="269268"/>
                  <a:pt x="10054344" y="300887"/>
                </a:cubicBezTo>
                <a:cubicBezTo>
                  <a:pt x="10091756" y="277442"/>
                  <a:pt x="10035952" y="284014"/>
                  <a:pt x="9998913" y="274778"/>
                </a:cubicBezTo>
                <a:cubicBezTo>
                  <a:pt x="10147905" y="238185"/>
                  <a:pt x="10314939" y="251152"/>
                  <a:pt x="10426611" y="229833"/>
                </a:cubicBezTo>
                <a:cubicBezTo>
                  <a:pt x="10445175" y="230365"/>
                  <a:pt x="10500544" y="264650"/>
                  <a:pt x="10500891" y="231966"/>
                </a:cubicBezTo>
                <a:cubicBezTo>
                  <a:pt x="10537958" y="241202"/>
                  <a:pt x="10537786" y="257545"/>
                  <a:pt x="10556346" y="258077"/>
                </a:cubicBezTo>
                <a:cubicBezTo>
                  <a:pt x="10556438" y="249906"/>
                  <a:pt x="10575002" y="250440"/>
                  <a:pt x="10593734" y="234627"/>
                </a:cubicBezTo>
                <a:cubicBezTo>
                  <a:pt x="10612322" y="235163"/>
                  <a:pt x="10612061" y="259676"/>
                  <a:pt x="10630717" y="252038"/>
                </a:cubicBezTo>
                <a:cubicBezTo>
                  <a:pt x="10667757" y="261274"/>
                  <a:pt x="10649538" y="228057"/>
                  <a:pt x="10686670" y="229123"/>
                </a:cubicBezTo>
                <a:cubicBezTo>
                  <a:pt x="10686577" y="237292"/>
                  <a:pt x="10686495" y="245464"/>
                  <a:pt x="10705081" y="245998"/>
                </a:cubicBezTo>
                <a:cubicBezTo>
                  <a:pt x="10779886" y="199103"/>
                  <a:pt x="10946572" y="244753"/>
                  <a:pt x="11021118" y="222372"/>
                </a:cubicBezTo>
                <a:cubicBezTo>
                  <a:pt x="11095047" y="257188"/>
                  <a:pt x="11169851" y="210291"/>
                  <a:pt x="11281084" y="229831"/>
                </a:cubicBezTo>
                <a:cubicBezTo>
                  <a:pt x="11336886" y="223258"/>
                  <a:pt x="11392754" y="208514"/>
                  <a:pt x="11411079" y="233560"/>
                </a:cubicBezTo>
                <a:cubicBezTo>
                  <a:pt x="11429731" y="225923"/>
                  <a:pt x="11448379" y="218284"/>
                  <a:pt x="11467035" y="210645"/>
                </a:cubicBezTo>
                <a:cubicBezTo>
                  <a:pt x="11448470" y="210112"/>
                  <a:pt x="11448470" y="210112"/>
                  <a:pt x="11448640" y="193770"/>
                </a:cubicBezTo>
                <a:cubicBezTo>
                  <a:pt x="11448379" y="218284"/>
                  <a:pt x="11485710" y="203007"/>
                  <a:pt x="11504273" y="203540"/>
                </a:cubicBezTo>
                <a:cubicBezTo>
                  <a:pt x="11615679" y="206737"/>
                  <a:pt x="11764330" y="202829"/>
                  <a:pt x="11894239" y="214730"/>
                </a:cubicBezTo>
                <a:cubicBezTo>
                  <a:pt x="11893978" y="239242"/>
                  <a:pt x="11894065" y="231071"/>
                  <a:pt x="11857001" y="221835"/>
                </a:cubicBezTo>
                <a:cubicBezTo>
                  <a:pt x="11856911" y="230006"/>
                  <a:pt x="11856827" y="238177"/>
                  <a:pt x="11856827" y="238177"/>
                </a:cubicBezTo>
                <a:cubicBezTo>
                  <a:pt x="11856742" y="246347"/>
                  <a:pt x="11875326" y="246881"/>
                  <a:pt x="11875412" y="238710"/>
                </a:cubicBezTo>
                <a:cubicBezTo>
                  <a:pt x="11893978" y="239242"/>
                  <a:pt x="11856650" y="254520"/>
                  <a:pt x="11875152" y="263224"/>
                </a:cubicBezTo>
                <a:cubicBezTo>
                  <a:pt x="11931455" y="207623"/>
                  <a:pt x="12042365" y="259848"/>
                  <a:pt x="12116645" y="261979"/>
                </a:cubicBezTo>
                <a:cubicBezTo>
                  <a:pt x="12116733" y="253808"/>
                  <a:pt x="12116733" y="253808"/>
                  <a:pt x="12098147" y="253274"/>
                </a:cubicBezTo>
                <a:lnTo>
                  <a:pt x="12192000" y="236852"/>
                </a:lnTo>
                <a:lnTo>
                  <a:pt x="12192000" y="359622"/>
                </a:lnTo>
                <a:lnTo>
                  <a:pt x="12189888" y="362162"/>
                </a:lnTo>
                <a:lnTo>
                  <a:pt x="12192000" y="362099"/>
                </a:lnTo>
                <a:lnTo>
                  <a:pt x="12192000" y="432565"/>
                </a:lnTo>
                <a:lnTo>
                  <a:pt x="12168223" y="433317"/>
                </a:lnTo>
                <a:cubicBezTo>
                  <a:pt x="12143819" y="435425"/>
                  <a:pt x="12119390" y="439833"/>
                  <a:pt x="12096065" y="449380"/>
                </a:cubicBezTo>
                <a:cubicBezTo>
                  <a:pt x="12133040" y="466789"/>
                  <a:pt x="12189109" y="435702"/>
                  <a:pt x="12188674" y="476559"/>
                </a:cubicBezTo>
                <a:cubicBezTo>
                  <a:pt x="12169994" y="484196"/>
                  <a:pt x="12151606" y="467321"/>
                  <a:pt x="12151346" y="491835"/>
                </a:cubicBezTo>
                <a:cubicBezTo>
                  <a:pt x="12169967" y="488282"/>
                  <a:pt x="12179234" y="490590"/>
                  <a:pt x="12188485" y="493920"/>
                </a:cubicBezTo>
                <a:lnTo>
                  <a:pt x="12192000" y="494699"/>
                </a:lnTo>
                <a:lnTo>
                  <a:pt x="12192000" y="5682454"/>
                </a:lnTo>
                <a:lnTo>
                  <a:pt x="12186056" y="5682063"/>
                </a:lnTo>
                <a:cubicBezTo>
                  <a:pt x="12156100" y="5680182"/>
                  <a:pt x="12126133" y="5679323"/>
                  <a:pt x="12103615" y="5682760"/>
                </a:cubicBezTo>
                <a:cubicBezTo>
                  <a:pt x="12088729" y="5674166"/>
                  <a:pt x="12088729" y="5674166"/>
                  <a:pt x="12088903" y="5657836"/>
                </a:cubicBezTo>
                <a:cubicBezTo>
                  <a:pt x="12043413" y="5705531"/>
                  <a:pt x="11998985" y="5655257"/>
                  <a:pt x="11938977" y="5661703"/>
                </a:cubicBezTo>
                <a:cubicBezTo>
                  <a:pt x="11953778" y="5678460"/>
                  <a:pt x="11983838" y="5671155"/>
                  <a:pt x="11983577" y="5695648"/>
                </a:cubicBezTo>
                <a:cubicBezTo>
                  <a:pt x="11954038" y="5653967"/>
                  <a:pt x="11848819" y="5683616"/>
                  <a:pt x="11788963" y="5673731"/>
                </a:cubicBezTo>
                <a:cubicBezTo>
                  <a:pt x="11788619" y="5706388"/>
                  <a:pt x="11848819" y="5683616"/>
                  <a:pt x="11848474" y="5716270"/>
                </a:cubicBezTo>
                <a:cubicBezTo>
                  <a:pt x="11878793" y="5684476"/>
                  <a:pt x="11923479" y="5710256"/>
                  <a:pt x="11968516" y="5703384"/>
                </a:cubicBezTo>
                <a:cubicBezTo>
                  <a:pt x="11848214" y="5740764"/>
                  <a:pt x="11698378" y="5736465"/>
                  <a:pt x="11608310" y="5750214"/>
                </a:cubicBezTo>
                <a:cubicBezTo>
                  <a:pt x="11652736" y="5800488"/>
                  <a:pt x="11788358" y="5730880"/>
                  <a:pt x="11817723" y="5788889"/>
                </a:cubicBezTo>
                <a:cubicBezTo>
                  <a:pt x="11862846" y="5773848"/>
                  <a:pt x="11877753" y="5782444"/>
                  <a:pt x="11907881" y="5766975"/>
                </a:cubicBezTo>
                <a:cubicBezTo>
                  <a:pt x="11892728" y="5782874"/>
                  <a:pt x="11892640" y="5791038"/>
                  <a:pt x="11922526" y="5800062"/>
                </a:cubicBezTo>
                <a:cubicBezTo>
                  <a:pt x="11952996" y="5751937"/>
                  <a:pt x="12057368" y="5803931"/>
                  <a:pt x="12087775" y="5763971"/>
                </a:cubicBezTo>
                <a:cubicBezTo>
                  <a:pt x="12102489" y="5788892"/>
                  <a:pt x="12132720" y="5765261"/>
                  <a:pt x="12147608" y="5773855"/>
                </a:cubicBezTo>
                <a:cubicBezTo>
                  <a:pt x="12147522" y="5782017"/>
                  <a:pt x="12132631" y="5773423"/>
                  <a:pt x="12132545" y="5781588"/>
                </a:cubicBezTo>
                <a:cubicBezTo>
                  <a:pt x="12132372" y="5797918"/>
                  <a:pt x="12158568" y="5800711"/>
                  <a:pt x="12182958" y="5797326"/>
                </a:cubicBezTo>
                <a:lnTo>
                  <a:pt x="12192000" y="5794821"/>
                </a:lnTo>
                <a:lnTo>
                  <a:pt x="12192000" y="5865798"/>
                </a:lnTo>
                <a:lnTo>
                  <a:pt x="12158363" y="5863740"/>
                </a:lnTo>
                <a:cubicBezTo>
                  <a:pt x="12136354" y="5863362"/>
                  <a:pt x="12116669" y="5864840"/>
                  <a:pt x="12101624" y="5870533"/>
                </a:cubicBezTo>
                <a:cubicBezTo>
                  <a:pt x="12056933" y="5844750"/>
                  <a:pt x="11981584" y="5883423"/>
                  <a:pt x="11906837" y="5864945"/>
                </a:cubicBezTo>
                <a:cubicBezTo>
                  <a:pt x="11861718" y="5879982"/>
                  <a:pt x="11816685" y="5886857"/>
                  <a:pt x="11801880" y="5870099"/>
                </a:cubicBezTo>
                <a:cubicBezTo>
                  <a:pt x="11786883" y="5869670"/>
                  <a:pt x="11786797" y="5877833"/>
                  <a:pt x="11771734" y="5885565"/>
                </a:cubicBezTo>
                <a:cubicBezTo>
                  <a:pt x="11771650" y="5893733"/>
                  <a:pt x="11786711" y="5885997"/>
                  <a:pt x="11786537" y="5902325"/>
                </a:cubicBezTo>
                <a:cubicBezTo>
                  <a:pt x="11771822" y="5877403"/>
                  <a:pt x="11756589" y="5901466"/>
                  <a:pt x="11726701" y="5892443"/>
                </a:cubicBezTo>
                <a:cubicBezTo>
                  <a:pt x="11651782" y="5890292"/>
                  <a:pt x="11531831" y="5895018"/>
                  <a:pt x="11427048" y="5883844"/>
                </a:cubicBezTo>
                <a:cubicBezTo>
                  <a:pt x="11427220" y="5867516"/>
                  <a:pt x="11442199" y="5867946"/>
                  <a:pt x="11457086" y="5876540"/>
                </a:cubicBezTo>
                <a:cubicBezTo>
                  <a:pt x="11457172" y="5868376"/>
                  <a:pt x="11457259" y="5860212"/>
                  <a:pt x="11472256" y="5860642"/>
                </a:cubicBezTo>
                <a:cubicBezTo>
                  <a:pt x="11457347" y="5852046"/>
                  <a:pt x="11457259" y="5860212"/>
                  <a:pt x="11457259" y="5860212"/>
                </a:cubicBezTo>
                <a:cubicBezTo>
                  <a:pt x="11427309" y="5859352"/>
                  <a:pt x="11457431" y="5843883"/>
                  <a:pt x="11442460" y="5843454"/>
                </a:cubicBezTo>
                <a:cubicBezTo>
                  <a:pt x="11408356" y="5879223"/>
                  <a:pt x="11357983" y="5859403"/>
                  <a:pt x="11309609" y="5849977"/>
                </a:cubicBezTo>
                <a:lnTo>
                  <a:pt x="11275806" y="5847447"/>
                </a:lnTo>
                <a:lnTo>
                  <a:pt x="11277557" y="5846888"/>
                </a:lnTo>
                <a:lnTo>
                  <a:pt x="11275083" y="5847395"/>
                </a:lnTo>
                <a:lnTo>
                  <a:pt x="11262580" y="5846458"/>
                </a:lnTo>
                <a:cubicBezTo>
                  <a:pt x="11262580" y="5846458"/>
                  <a:pt x="11262558" y="5848500"/>
                  <a:pt x="11264420" y="5849574"/>
                </a:cubicBezTo>
                <a:lnTo>
                  <a:pt x="11275083" y="5847395"/>
                </a:lnTo>
                <a:lnTo>
                  <a:pt x="11275806" y="5847447"/>
                </a:lnTo>
                <a:lnTo>
                  <a:pt x="11217167" y="5866210"/>
                </a:lnTo>
                <a:cubicBezTo>
                  <a:pt x="11154477" y="5881637"/>
                  <a:pt x="11089821" y="5884376"/>
                  <a:pt x="11067538" y="5865362"/>
                </a:cubicBezTo>
                <a:cubicBezTo>
                  <a:pt x="11037652" y="5856338"/>
                  <a:pt x="11052300" y="5889424"/>
                  <a:pt x="11037303" y="5888995"/>
                </a:cubicBezTo>
                <a:cubicBezTo>
                  <a:pt x="11052561" y="5864930"/>
                  <a:pt x="11007530" y="5871808"/>
                  <a:pt x="11007790" y="5847314"/>
                </a:cubicBezTo>
                <a:cubicBezTo>
                  <a:pt x="10992619" y="5863212"/>
                  <a:pt x="10977642" y="5862783"/>
                  <a:pt x="10962839" y="5846026"/>
                </a:cubicBezTo>
                <a:cubicBezTo>
                  <a:pt x="10977988" y="5830126"/>
                  <a:pt x="10948107" y="5821102"/>
                  <a:pt x="10933130" y="5820672"/>
                </a:cubicBezTo>
                <a:cubicBezTo>
                  <a:pt x="10917981" y="5836571"/>
                  <a:pt x="10887922" y="5843877"/>
                  <a:pt x="10872946" y="5843447"/>
                </a:cubicBezTo>
                <a:cubicBezTo>
                  <a:pt x="10873118" y="5827117"/>
                  <a:pt x="10888097" y="5827547"/>
                  <a:pt x="10888011" y="5835711"/>
                </a:cubicBezTo>
                <a:cubicBezTo>
                  <a:pt x="10903158" y="5819814"/>
                  <a:pt x="10903244" y="5811648"/>
                  <a:pt x="10888532" y="5786726"/>
                </a:cubicBezTo>
                <a:cubicBezTo>
                  <a:pt x="10888704" y="5770400"/>
                  <a:pt x="10873725" y="5769970"/>
                  <a:pt x="10888876" y="5754070"/>
                </a:cubicBezTo>
                <a:cubicBezTo>
                  <a:pt x="10873899" y="5753640"/>
                  <a:pt x="10858902" y="5753210"/>
                  <a:pt x="10858818" y="5761374"/>
                </a:cubicBezTo>
                <a:cubicBezTo>
                  <a:pt x="10888790" y="5762234"/>
                  <a:pt x="10858644" y="5777704"/>
                  <a:pt x="10858558" y="5785866"/>
                </a:cubicBezTo>
                <a:lnTo>
                  <a:pt x="10888532" y="5786726"/>
                </a:lnTo>
                <a:cubicBezTo>
                  <a:pt x="10873206" y="5818953"/>
                  <a:pt x="10873639" y="5778134"/>
                  <a:pt x="10843497" y="5793601"/>
                </a:cubicBezTo>
                <a:cubicBezTo>
                  <a:pt x="10843497" y="5793601"/>
                  <a:pt x="10843581" y="5785437"/>
                  <a:pt x="10828586" y="5785007"/>
                </a:cubicBezTo>
                <a:cubicBezTo>
                  <a:pt x="10843841" y="5760944"/>
                  <a:pt x="10844102" y="5736453"/>
                  <a:pt x="10874158" y="5729149"/>
                </a:cubicBezTo>
                <a:cubicBezTo>
                  <a:pt x="10829193" y="5727858"/>
                  <a:pt x="10799155" y="5735162"/>
                  <a:pt x="10769097" y="5742467"/>
                </a:cubicBezTo>
                <a:cubicBezTo>
                  <a:pt x="10769097" y="5742467"/>
                  <a:pt x="10754206" y="5733873"/>
                  <a:pt x="10754292" y="5725710"/>
                </a:cubicBezTo>
                <a:cubicBezTo>
                  <a:pt x="10618913" y="5770825"/>
                  <a:pt x="10529626" y="5711096"/>
                  <a:pt x="10409586" y="5723987"/>
                </a:cubicBezTo>
                <a:cubicBezTo>
                  <a:pt x="10394870" y="5699063"/>
                  <a:pt x="10364726" y="5714532"/>
                  <a:pt x="10319781" y="5713242"/>
                </a:cubicBezTo>
                <a:cubicBezTo>
                  <a:pt x="10319953" y="5696914"/>
                  <a:pt x="10319953" y="5696914"/>
                  <a:pt x="10320039" y="5688750"/>
                </a:cubicBezTo>
                <a:cubicBezTo>
                  <a:pt x="10244948" y="5702927"/>
                  <a:pt x="10185455" y="5660389"/>
                  <a:pt x="10110452" y="5666404"/>
                </a:cubicBezTo>
                <a:cubicBezTo>
                  <a:pt x="10110452" y="5666404"/>
                  <a:pt x="10110452" y="5666404"/>
                  <a:pt x="10110625" y="5650075"/>
                </a:cubicBezTo>
                <a:cubicBezTo>
                  <a:pt x="10065505" y="5665114"/>
                  <a:pt x="10065852" y="5632457"/>
                  <a:pt x="10020643" y="5655660"/>
                </a:cubicBezTo>
                <a:cubicBezTo>
                  <a:pt x="10020815" y="5639330"/>
                  <a:pt x="9990845" y="5638472"/>
                  <a:pt x="9960807" y="5645777"/>
                </a:cubicBezTo>
                <a:cubicBezTo>
                  <a:pt x="9975954" y="5629878"/>
                  <a:pt x="9960981" y="5629448"/>
                  <a:pt x="9961156" y="5613120"/>
                </a:cubicBezTo>
                <a:cubicBezTo>
                  <a:pt x="9931184" y="5612259"/>
                  <a:pt x="9945984" y="5629019"/>
                  <a:pt x="9931010" y="5628589"/>
                </a:cubicBezTo>
                <a:cubicBezTo>
                  <a:pt x="9871434" y="5594213"/>
                  <a:pt x="9781867" y="5558975"/>
                  <a:pt x="9706794" y="5573156"/>
                </a:cubicBezTo>
                <a:cubicBezTo>
                  <a:pt x="9692146" y="5540069"/>
                  <a:pt x="9647371" y="5522452"/>
                  <a:pt x="9602511" y="5512998"/>
                </a:cubicBezTo>
                <a:cubicBezTo>
                  <a:pt x="9617660" y="5497099"/>
                  <a:pt x="9617832" y="5480771"/>
                  <a:pt x="9617921" y="5472607"/>
                </a:cubicBezTo>
                <a:lnTo>
                  <a:pt x="9582743" y="5460278"/>
                </a:lnTo>
                <a:lnTo>
                  <a:pt x="9504433" y="5460278"/>
                </a:lnTo>
                <a:lnTo>
                  <a:pt x="9468508" y="5467804"/>
                </a:lnTo>
                <a:cubicBezTo>
                  <a:pt x="9411544" y="5473832"/>
                  <a:pt x="9369479" y="5466495"/>
                  <a:pt x="9335260" y="5514554"/>
                </a:cubicBezTo>
                <a:cubicBezTo>
                  <a:pt x="9350067" y="5531326"/>
                  <a:pt x="9350500" y="5490470"/>
                  <a:pt x="9395359" y="5499931"/>
                </a:cubicBezTo>
                <a:cubicBezTo>
                  <a:pt x="9334653" y="5571754"/>
                  <a:pt x="9170554" y="5501657"/>
                  <a:pt x="9080159" y="5548103"/>
                </a:cubicBezTo>
                <a:cubicBezTo>
                  <a:pt x="9035645" y="5505957"/>
                  <a:pt x="8989831" y="5586380"/>
                  <a:pt x="8960398" y="5536492"/>
                </a:cubicBezTo>
                <a:cubicBezTo>
                  <a:pt x="8945317" y="5544233"/>
                  <a:pt x="8930344" y="5543805"/>
                  <a:pt x="8930256" y="5551976"/>
                </a:cubicBezTo>
                <a:cubicBezTo>
                  <a:pt x="8915367" y="5543375"/>
                  <a:pt x="8900476" y="5534773"/>
                  <a:pt x="8885570" y="5526172"/>
                </a:cubicBezTo>
                <a:cubicBezTo>
                  <a:pt x="8885481" y="5534345"/>
                  <a:pt x="8870420" y="5542085"/>
                  <a:pt x="8885395" y="5542514"/>
                </a:cubicBezTo>
                <a:cubicBezTo>
                  <a:pt x="8870328" y="5550256"/>
                  <a:pt x="8840470" y="5541226"/>
                  <a:pt x="8825578" y="5532625"/>
                </a:cubicBezTo>
                <a:cubicBezTo>
                  <a:pt x="8735596" y="5538217"/>
                  <a:pt x="8675500" y="5552840"/>
                  <a:pt x="8585802" y="5533918"/>
                </a:cubicBezTo>
                <a:cubicBezTo>
                  <a:pt x="8525446" y="5573052"/>
                  <a:pt x="8420836" y="5545534"/>
                  <a:pt x="8361000" y="5535642"/>
                </a:cubicBezTo>
                <a:cubicBezTo>
                  <a:pt x="8210854" y="5564028"/>
                  <a:pt x="8046494" y="5518444"/>
                  <a:pt x="7941123" y="5564463"/>
                </a:cubicBezTo>
                <a:cubicBezTo>
                  <a:pt x="7941297" y="5548120"/>
                  <a:pt x="7926300" y="5547692"/>
                  <a:pt x="7926473" y="5531349"/>
                </a:cubicBezTo>
                <a:cubicBezTo>
                  <a:pt x="7911496" y="5530919"/>
                  <a:pt x="7911323" y="5547262"/>
                  <a:pt x="7911155" y="5563602"/>
                </a:cubicBezTo>
                <a:cubicBezTo>
                  <a:pt x="7881285" y="5554571"/>
                  <a:pt x="7896348" y="5546830"/>
                  <a:pt x="7881546" y="5530061"/>
                </a:cubicBezTo>
                <a:cubicBezTo>
                  <a:pt x="7881285" y="5554571"/>
                  <a:pt x="7866380" y="5545972"/>
                  <a:pt x="7836515" y="5536940"/>
                </a:cubicBezTo>
                <a:cubicBezTo>
                  <a:pt x="7836166" y="5569626"/>
                  <a:pt x="7881373" y="5546401"/>
                  <a:pt x="7866116" y="5570484"/>
                </a:cubicBezTo>
                <a:cubicBezTo>
                  <a:pt x="7851313" y="5553712"/>
                  <a:pt x="7776419" y="5551562"/>
                  <a:pt x="7791652" y="5527482"/>
                </a:cubicBezTo>
                <a:cubicBezTo>
                  <a:pt x="7761702" y="5526622"/>
                  <a:pt x="7761614" y="5534791"/>
                  <a:pt x="7761442" y="5551131"/>
                </a:cubicBezTo>
                <a:cubicBezTo>
                  <a:pt x="7671546" y="5548553"/>
                  <a:pt x="7657004" y="5507268"/>
                  <a:pt x="7566786" y="5537375"/>
                </a:cubicBezTo>
                <a:cubicBezTo>
                  <a:pt x="7566870" y="5529203"/>
                  <a:pt x="7566870" y="5529203"/>
                  <a:pt x="7566958" y="5521034"/>
                </a:cubicBezTo>
                <a:cubicBezTo>
                  <a:pt x="7536984" y="5520174"/>
                  <a:pt x="7521923" y="5527913"/>
                  <a:pt x="7521749" y="5544256"/>
                </a:cubicBezTo>
                <a:cubicBezTo>
                  <a:pt x="7491797" y="5543395"/>
                  <a:pt x="7491971" y="5527053"/>
                  <a:pt x="7476976" y="5526623"/>
                </a:cubicBezTo>
                <a:cubicBezTo>
                  <a:pt x="7447022" y="5525764"/>
                  <a:pt x="7446676" y="5558450"/>
                  <a:pt x="7401731" y="5557160"/>
                </a:cubicBezTo>
                <a:cubicBezTo>
                  <a:pt x="7432045" y="5525334"/>
                  <a:pt x="7356872" y="5547698"/>
                  <a:pt x="7342065" y="5530927"/>
                </a:cubicBezTo>
                <a:cubicBezTo>
                  <a:pt x="7312118" y="5530069"/>
                  <a:pt x="7311857" y="5554583"/>
                  <a:pt x="7281883" y="5553720"/>
                </a:cubicBezTo>
                <a:cubicBezTo>
                  <a:pt x="7282059" y="5537377"/>
                  <a:pt x="7311943" y="5546409"/>
                  <a:pt x="7312029" y="5538238"/>
                </a:cubicBezTo>
                <a:cubicBezTo>
                  <a:pt x="7222220" y="5527488"/>
                  <a:pt x="7207073" y="5543400"/>
                  <a:pt x="7132260" y="5533080"/>
                </a:cubicBezTo>
                <a:cubicBezTo>
                  <a:pt x="7087313" y="5531790"/>
                  <a:pt x="7042280" y="5538671"/>
                  <a:pt x="7027303" y="5538243"/>
                </a:cubicBezTo>
                <a:cubicBezTo>
                  <a:pt x="6997438" y="5529211"/>
                  <a:pt x="6997610" y="5512869"/>
                  <a:pt x="6967724" y="5503841"/>
                </a:cubicBezTo>
                <a:cubicBezTo>
                  <a:pt x="6937774" y="5502981"/>
                  <a:pt x="6862613" y="5525344"/>
                  <a:pt x="6847881" y="5500402"/>
                </a:cubicBezTo>
                <a:cubicBezTo>
                  <a:pt x="6772807" y="5514592"/>
                  <a:pt x="6712972" y="5504702"/>
                  <a:pt x="6608121" y="5501695"/>
                </a:cubicBezTo>
                <a:cubicBezTo>
                  <a:pt x="6607775" y="5534379"/>
                  <a:pt x="6518139" y="5507286"/>
                  <a:pt x="6503251" y="5498686"/>
                </a:cubicBezTo>
                <a:cubicBezTo>
                  <a:pt x="6488188" y="5506426"/>
                  <a:pt x="6503164" y="5506858"/>
                  <a:pt x="6502990" y="5523198"/>
                </a:cubicBezTo>
                <a:cubicBezTo>
                  <a:pt x="6473020" y="5522338"/>
                  <a:pt x="6458216" y="5505568"/>
                  <a:pt x="6428266" y="5504707"/>
                </a:cubicBezTo>
                <a:cubicBezTo>
                  <a:pt x="6413201" y="5512448"/>
                  <a:pt x="6428005" y="5529222"/>
                  <a:pt x="6427917" y="5537391"/>
                </a:cubicBezTo>
                <a:cubicBezTo>
                  <a:pt x="6412854" y="5545132"/>
                  <a:pt x="6413028" y="5528793"/>
                  <a:pt x="6413114" y="5520620"/>
                </a:cubicBezTo>
                <a:cubicBezTo>
                  <a:pt x="6338372" y="5502128"/>
                  <a:pt x="6262866" y="5557177"/>
                  <a:pt x="6188314" y="5522343"/>
                </a:cubicBezTo>
                <a:cubicBezTo>
                  <a:pt x="6158104" y="5545997"/>
                  <a:pt x="6083620" y="5502991"/>
                  <a:pt x="6068120" y="5551589"/>
                </a:cubicBezTo>
                <a:cubicBezTo>
                  <a:pt x="6053233" y="5542988"/>
                  <a:pt x="6038257" y="5542558"/>
                  <a:pt x="6038431" y="5526217"/>
                </a:cubicBezTo>
                <a:cubicBezTo>
                  <a:pt x="6008459" y="5525355"/>
                  <a:pt x="6023260" y="5542128"/>
                  <a:pt x="6008198" y="5549869"/>
                </a:cubicBezTo>
                <a:cubicBezTo>
                  <a:pt x="6008631" y="5509014"/>
                  <a:pt x="5918324" y="5547290"/>
                  <a:pt x="5888351" y="5546430"/>
                </a:cubicBezTo>
                <a:cubicBezTo>
                  <a:pt x="5858403" y="5545572"/>
                  <a:pt x="5813802" y="5511598"/>
                  <a:pt x="5798389" y="5552023"/>
                </a:cubicBezTo>
                <a:cubicBezTo>
                  <a:pt x="5753875" y="5509877"/>
                  <a:pt x="5708583" y="5541272"/>
                  <a:pt x="5648575" y="5547725"/>
                </a:cubicBezTo>
                <a:cubicBezTo>
                  <a:pt x="5633599" y="5547295"/>
                  <a:pt x="5633510" y="5555466"/>
                  <a:pt x="5633426" y="5563636"/>
                </a:cubicBezTo>
                <a:cubicBezTo>
                  <a:pt x="5558698" y="5545146"/>
                  <a:pt x="5498515" y="5567940"/>
                  <a:pt x="5438419" y="5582562"/>
                </a:cubicBezTo>
                <a:cubicBezTo>
                  <a:pt x="5408469" y="5581704"/>
                  <a:pt x="5393645" y="5564931"/>
                  <a:pt x="5393731" y="5556758"/>
                </a:cubicBezTo>
                <a:cubicBezTo>
                  <a:pt x="5348890" y="5547300"/>
                  <a:pt x="5348630" y="5571810"/>
                  <a:pt x="5318658" y="5570951"/>
                </a:cubicBezTo>
                <a:cubicBezTo>
                  <a:pt x="5333915" y="5546870"/>
                  <a:pt x="5258650" y="5577405"/>
                  <a:pt x="5258910" y="5552891"/>
                </a:cubicBezTo>
                <a:cubicBezTo>
                  <a:pt x="5243763" y="5568801"/>
                  <a:pt x="5198898" y="5559343"/>
                  <a:pt x="5153974" y="5558053"/>
                </a:cubicBezTo>
                <a:cubicBezTo>
                  <a:pt x="5183924" y="5558913"/>
                  <a:pt x="5124174" y="5540852"/>
                  <a:pt x="5109199" y="5540420"/>
                </a:cubicBezTo>
                <a:cubicBezTo>
                  <a:pt x="5079247" y="5539562"/>
                  <a:pt x="5064078" y="5555474"/>
                  <a:pt x="5049103" y="5555044"/>
                </a:cubicBezTo>
                <a:cubicBezTo>
                  <a:pt x="5019151" y="5554186"/>
                  <a:pt x="4989353" y="5536983"/>
                  <a:pt x="4974377" y="5536553"/>
                </a:cubicBezTo>
                <a:cubicBezTo>
                  <a:pt x="4929516" y="5527093"/>
                  <a:pt x="4854703" y="5516773"/>
                  <a:pt x="4794607" y="5531395"/>
                </a:cubicBezTo>
                <a:cubicBezTo>
                  <a:pt x="4779805" y="5514623"/>
                  <a:pt x="4779720" y="5522794"/>
                  <a:pt x="4794954" y="5498710"/>
                </a:cubicBezTo>
                <a:cubicBezTo>
                  <a:pt x="4734513" y="5546018"/>
                  <a:pt x="4690087" y="5495703"/>
                  <a:pt x="4645072" y="5502584"/>
                </a:cubicBezTo>
                <a:cubicBezTo>
                  <a:pt x="4644900" y="5518925"/>
                  <a:pt x="4674850" y="5519785"/>
                  <a:pt x="4674589" y="5544299"/>
                </a:cubicBezTo>
                <a:cubicBezTo>
                  <a:pt x="4645160" y="5494413"/>
                  <a:pt x="4539853" y="5532258"/>
                  <a:pt x="4480020" y="5522369"/>
                </a:cubicBezTo>
                <a:cubicBezTo>
                  <a:pt x="4479757" y="5546880"/>
                  <a:pt x="4539941" y="5524089"/>
                  <a:pt x="4539508" y="5564942"/>
                </a:cubicBezTo>
                <a:cubicBezTo>
                  <a:pt x="4569891" y="5524945"/>
                  <a:pt x="4614489" y="5558921"/>
                  <a:pt x="4659612" y="5543869"/>
                </a:cubicBezTo>
                <a:cubicBezTo>
                  <a:pt x="4539246" y="5589456"/>
                  <a:pt x="4374453" y="5584728"/>
                  <a:pt x="4284405" y="5598490"/>
                </a:cubicBezTo>
                <a:cubicBezTo>
                  <a:pt x="4328833" y="5648807"/>
                  <a:pt x="4464438" y="5579138"/>
                  <a:pt x="4508773" y="5637622"/>
                </a:cubicBezTo>
                <a:lnTo>
                  <a:pt x="4534499" y="5632138"/>
                </a:lnTo>
                <a:lnTo>
                  <a:pt x="4525489" y="5627708"/>
                </a:lnTo>
                <a:lnTo>
                  <a:pt x="4551744" y="5628460"/>
                </a:lnTo>
                <a:lnTo>
                  <a:pt x="4559451" y="5626817"/>
                </a:lnTo>
                <a:cubicBezTo>
                  <a:pt x="4572580" y="5625151"/>
                  <a:pt x="4583838" y="5623429"/>
                  <a:pt x="4598907" y="5615689"/>
                </a:cubicBezTo>
                <a:cubicBezTo>
                  <a:pt x="4583758" y="5631601"/>
                  <a:pt x="4598651" y="5640202"/>
                  <a:pt x="4613537" y="5648804"/>
                </a:cubicBezTo>
                <a:cubicBezTo>
                  <a:pt x="4659007" y="5601067"/>
                  <a:pt x="4763269" y="5661270"/>
                  <a:pt x="4778763" y="5612677"/>
                </a:cubicBezTo>
                <a:cubicBezTo>
                  <a:pt x="4793393" y="5645790"/>
                  <a:pt x="4838686" y="5614397"/>
                  <a:pt x="4853575" y="5622995"/>
                </a:cubicBezTo>
                <a:cubicBezTo>
                  <a:pt x="4853493" y="5631166"/>
                  <a:pt x="4838602" y="5622566"/>
                  <a:pt x="4838516" y="5630736"/>
                </a:cubicBezTo>
                <a:cubicBezTo>
                  <a:pt x="4838170" y="5663421"/>
                  <a:pt x="4943276" y="5641916"/>
                  <a:pt x="4928476" y="5625146"/>
                </a:cubicBezTo>
                <a:cubicBezTo>
                  <a:pt x="4973074" y="5659121"/>
                  <a:pt x="5018374" y="5627726"/>
                  <a:pt x="5078466" y="5613102"/>
                </a:cubicBezTo>
                <a:cubicBezTo>
                  <a:pt x="5108159" y="5638474"/>
                  <a:pt x="5242803" y="5658684"/>
                  <a:pt x="5273212" y="5618690"/>
                </a:cubicBezTo>
                <a:cubicBezTo>
                  <a:pt x="5288187" y="5619118"/>
                  <a:pt x="5288103" y="5627291"/>
                  <a:pt x="5287928" y="5643632"/>
                </a:cubicBezTo>
                <a:cubicBezTo>
                  <a:pt x="5377888" y="5638039"/>
                  <a:pt x="5423008" y="5622989"/>
                  <a:pt x="5497648" y="5649649"/>
                </a:cubicBezTo>
                <a:cubicBezTo>
                  <a:pt x="5437551" y="5664272"/>
                  <a:pt x="5377888" y="5638039"/>
                  <a:pt x="5332529" y="5677606"/>
                </a:cubicBezTo>
                <a:cubicBezTo>
                  <a:pt x="5332529" y="5677606"/>
                  <a:pt x="5347501" y="5678036"/>
                  <a:pt x="5347329" y="5694378"/>
                </a:cubicBezTo>
                <a:cubicBezTo>
                  <a:pt x="5377367" y="5687067"/>
                  <a:pt x="5377367" y="5687067"/>
                  <a:pt x="5407251" y="5696097"/>
                </a:cubicBezTo>
                <a:cubicBezTo>
                  <a:pt x="5422402" y="5680182"/>
                  <a:pt x="5467525" y="5665132"/>
                  <a:pt x="5497215" y="5690506"/>
                </a:cubicBezTo>
                <a:cubicBezTo>
                  <a:pt x="5527529" y="5658681"/>
                  <a:pt x="5557311" y="5675882"/>
                  <a:pt x="5587630" y="5644057"/>
                </a:cubicBezTo>
                <a:cubicBezTo>
                  <a:pt x="5557397" y="5667711"/>
                  <a:pt x="5602430" y="5660830"/>
                  <a:pt x="5632296" y="5669861"/>
                </a:cubicBezTo>
                <a:cubicBezTo>
                  <a:pt x="5512015" y="5707277"/>
                  <a:pt x="5377282" y="5695237"/>
                  <a:pt x="5287145" y="5717172"/>
                </a:cubicBezTo>
                <a:cubicBezTo>
                  <a:pt x="5272172" y="5716742"/>
                  <a:pt x="5227572" y="5682768"/>
                  <a:pt x="5227221" y="5715453"/>
                </a:cubicBezTo>
                <a:cubicBezTo>
                  <a:pt x="5197335" y="5706422"/>
                  <a:pt x="5197514" y="5690079"/>
                  <a:pt x="5182537" y="5689649"/>
                </a:cubicBezTo>
                <a:cubicBezTo>
                  <a:pt x="5182447" y="5697820"/>
                  <a:pt x="5167472" y="5697390"/>
                  <a:pt x="5152324" y="5713303"/>
                </a:cubicBezTo>
                <a:cubicBezTo>
                  <a:pt x="5137331" y="5712873"/>
                  <a:pt x="5137592" y="5688360"/>
                  <a:pt x="5122527" y="5696101"/>
                </a:cubicBezTo>
                <a:cubicBezTo>
                  <a:pt x="5092661" y="5687070"/>
                  <a:pt x="5107289" y="5720184"/>
                  <a:pt x="5077337" y="5719325"/>
                </a:cubicBezTo>
                <a:cubicBezTo>
                  <a:pt x="5077426" y="5711154"/>
                  <a:pt x="5077512" y="5702983"/>
                  <a:pt x="5062519" y="5702553"/>
                </a:cubicBezTo>
                <a:cubicBezTo>
                  <a:pt x="5002075" y="5749860"/>
                  <a:pt x="4867684" y="5705136"/>
                  <a:pt x="4807498" y="5727930"/>
                </a:cubicBezTo>
                <a:cubicBezTo>
                  <a:pt x="4747927" y="5693526"/>
                  <a:pt x="4687480" y="5740834"/>
                  <a:pt x="4597781" y="5721912"/>
                </a:cubicBezTo>
                <a:cubicBezTo>
                  <a:pt x="4552748" y="5728795"/>
                  <a:pt x="4507647" y="5743845"/>
                  <a:pt x="4492910" y="5718905"/>
                </a:cubicBezTo>
                <a:cubicBezTo>
                  <a:pt x="4477849" y="5726646"/>
                  <a:pt x="4462789" y="5734386"/>
                  <a:pt x="4447723" y="5742127"/>
                </a:cubicBezTo>
                <a:cubicBezTo>
                  <a:pt x="4462698" y="5742556"/>
                  <a:pt x="4462698" y="5742556"/>
                  <a:pt x="4462528" y="5758900"/>
                </a:cubicBezTo>
                <a:cubicBezTo>
                  <a:pt x="4462789" y="5734386"/>
                  <a:pt x="4432640" y="5749870"/>
                  <a:pt x="4417665" y="5749440"/>
                </a:cubicBezTo>
                <a:cubicBezTo>
                  <a:pt x="4327791" y="5746861"/>
                  <a:pt x="4207855" y="5751593"/>
                  <a:pt x="4103075" y="5740413"/>
                </a:cubicBezTo>
                <a:cubicBezTo>
                  <a:pt x="4103336" y="5715899"/>
                  <a:pt x="4103249" y="5724070"/>
                  <a:pt x="4133131" y="5733100"/>
                </a:cubicBezTo>
                <a:cubicBezTo>
                  <a:pt x="4133219" y="5724931"/>
                  <a:pt x="4133304" y="5716757"/>
                  <a:pt x="4133304" y="5716757"/>
                </a:cubicBezTo>
                <a:cubicBezTo>
                  <a:pt x="4133391" y="5708588"/>
                  <a:pt x="4118397" y="5708158"/>
                  <a:pt x="4118313" y="5716329"/>
                </a:cubicBezTo>
                <a:cubicBezTo>
                  <a:pt x="4103336" y="5715899"/>
                  <a:pt x="4133480" y="5700417"/>
                  <a:pt x="4118571" y="5691817"/>
                </a:cubicBezTo>
                <a:cubicBezTo>
                  <a:pt x="4073035" y="5747724"/>
                  <a:pt x="3983662" y="5696119"/>
                  <a:pt x="3923738" y="5694399"/>
                </a:cubicBezTo>
                <a:cubicBezTo>
                  <a:pt x="3923652" y="5702570"/>
                  <a:pt x="3923652" y="5702570"/>
                  <a:pt x="3938647" y="5703000"/>
                </a:cubicBezTo>
                <a:cubicBezTo>
                  <a:pt x="3863382" y="5733535"/>
                  <a:pt x="3743382" y="5746439"/>
                  <a:pt x="3713759" y="5712895"/>
                </a:cubicBezTo>
                <a:cubicBezTo>
                  <a:pt x="3683807" y="5712035"/>
                  <a:pt x="3713412" y="5745579"/>
                  <a:pt x="3683546" y="5736549"/>
                </a:cubicBezTo>
                <a:cubicBezTo>
                  <a:pt x="3698694" y="5720634"/>
                  <a:pt x="3653659" y="5727519"/>
                  <a:pt x="3653919" y="5703003"/>
                </a:cubicBezTo>
                <a:cubicBezTo>
                  <a:pt x="3646347" y="5710960"/>
                  <a:pt x="3635069" y="5714723"/>
                  <a:pt x="3623851" y="5712358"/>
                </a:cubicBezTo>
                <a:lnTo>
                  <a:pt x="3604061" y="5694078"/>
                </a:lnTo>
                <a:lnTo>
                  <a:pt x="3601607" y="5690265"/>
                </a:lnTo>
                <a:lnTo>
                  <a:pt x="3594181" y="5684950"/>
                </a:lnTo>
                <a:lnTo>
                  <a:pt x="3579373" y="5668171"/>
                </a:lnTo>
                <a:cubicBezTo>
                  <a:pt x="3564134" y="5692255"/>
                  <a:pt x="3534167" y="5691395"/>
                  <a:pt x="3504125" y="5698706"/>
                </a:cubicBezTo>
                <a:cubicBezTo>
                  <a:pt x="3504301" y="5682365"/>
                  <a:pt x="3519278" y="5682794"/>
                  <a:pt x="3534167" y="5691395"/>
                </a:cubicBezTo>
                <a:cubicBezTo>
                  <a:pt x="3534339" y="5675052"/>
                  <a:pt x="3549399" y="5667311"/>
                  <a:pt x="3534683" y="5642367"/>
                </a:cubicBezTo>
                <a:cubicBezTo>
                  <a:pt x="3519450" y="5666451"/>
                  <a:pt x="3504820" y="5633337"/>
                  <a:pt x="3474675" y="5648820"/>
                </a:cubicBezTo>
                <a:cubicBezTo>
                  <a:pt x="3474760" y="5640648"/>
                  <a:pt x="3474760" y="5640648"/>
                  <a:pt x="3474852" y="5632477"/>
                </a:cubicBezTo>
                <a:cubicBezTo>
                  <a:pt x="3490086" y="5608393"/>
                  <a:pt x="3490346" y="5583881"/>
                  <a:pt x="3520320" y="5584742"/>
                </a:cubicBezTo>
                <a:cubicBezTo>
                  <a:pt x="3505427" y="5576140"/>
                  <a:pt x="3505515" y="5567970"/>
                  <a:pt x="3505604" y="5559797"/>
                </a:cubicBezTo>
                <a:cubicBezTo>
                  <a:pt x="3490609" y="5559367"/>
                  <a:pt x="3490518" y="5567540"/>
                  <a:pt x="3475545" y="5567110"/>
                </a:cubicBezTo>
                <a:cubicBezTo>
                  <a:pt x="3475717" y="5550768"/>
                  <a:pt x="3460826" y="5542166"/>
                  <a:pt x="3445764" y="5549909"/>
                </a:cubicBezTo>
                <a:cubicBezTo>
                  <a:pt x="3460913" y="5533994"/>
                  <a:pt x="3461174" y="5509483"/>
                  <a:pt x="3446285" y="5500879"/>
                </a:cubicBezTo>
                <a:cubicBezTo>
                  <a:pt x="3446285" y="5500879"/>
                  <a:pt x="3461261" y="5501311"/>
                  <a:pt x="3476327" y="5493570"/>
                </a:cubicBezTo>
                <a:cubicBezTo>
                  <a:pt x="3461392" y="5489056"/>
                  <a:pt x="3457755" y="5478734"/>
                  <a:pt x="3461606" y="5468626"/>
                </a:cubicBezTo>
                <a:lnTo>
                  <a:pt x="3472271" y="5460278"/>
                </a:lnTo>
                <a:lnTo>
                  <a:pt x="3287624" y="5460278"/>
                </a:lnTo>
                <a:lnTo>
                  <a:pt x="3281350" y="5470173"/>
                </a:lnTo>
                <a:lnTo>
                  <a:pt x="3269397" y="5460278"/>
                </a:lnTo>
                <a:lnTo>
                  <a:pt x="2619564" y="5460278"/>
                </a:lnTo>
                <a:lnTo>
                  <a:pt x="2628798" y="5463456"/>
                </a:lnTo>
                <a:cubicBezTo>
                  <a:pt x="2670161" y="5471533"/>
                  <a:pt x="2717972" y="5468310"/>
                  <a:pt x="2740255" y="5487325"/>
                </a:cubicBezTo>
                <a:cubicBezTo>
                  <a:pt x="2755318" y="5479592"/>
                  <a:pt x="2770465" y="5463692"/>
                  <a:pt x="2800440" y="5464552"/>
                </a:cubicBezTo>
                <a:cubicBezTo>
                  <a:pt x="2800353" y="5472717"/>
                  <a:pt x="2815348" y="5473147"/>
                  <a:pt x="2815172" y="5489474"/>
                </a:cubicBezTo>
                <a:cubicBezTo>
                  <a:pt x="2875182" y="5483031"/>
                  <a:pt x="2890159" y="5483461"/>
                  <a:pt x="2965164" y="5477446"/>
                </a:cubicBezTo>
                <a:cubicBezTo>
                  <a:pt x="2964991" y="5493773"/>
                  <a:pt x="2935021" y="5492913"/>
                  <a:pt x="2920044" y="5492483"/>
                </a:cubicBezTo>
                <a:cubicBezTo>
                  <a:pt x="2949927" y="5501508"/>
                  <a:pt x="2964730" y="5518265"/>
                  <a:pt x="2994617" y="5527289"/>
                </a:cubicBezTo>
                <a:cubicBezTo>
                  <a:pt x="2994617" y="5527289"/>
                  <a:pt x="2994704" y="5519125"/>
                  <a:pt x="3009765" y="5511392"/>
                </a:cubicBezTo>
                <a:cubicBezTo>
                  <a:pt x="3009680" y="5519555"/>
                  <a:pt x="3039650" y="5520414"/>
                  <a:pt x="3039477" y="5536743"/>
                </a:cubicBezTo>
                <a:cubicBezTo>
                  <a:pt x="3024238" y="5560807"/>
                  <a:pt x="2994617" y="5527289"/>
                  <a:pt x="2994357" y="5551781"/>
                </a:cubicBezTo>
                <a:cubicBezTo>
                  <a:pt x="2971943" y="5545012"/>
                  <a:pt x="2924148" y="5546705"/>
                  <a:pt x="2901467" y="5565193"/>
                </a:cubicBezTo>
                <a:lnTo>
                  <a:pt x="2889030" y="5589591"/>
                </a:lnTo>
                <a:lnTo>
                  <a:pt x="2889052" y="5587551"/>
                </a:lnTo>
                <a:cubicBezTo>
                  <a:pt x="2889119" y="5581427"/>
                  <a:pt x="2889205" y="5573265"/>
                  <a:pt x="2889205" y="5573265"/>
                </a:cubicBezTo>
                <a:cubicBezTo>
                  <a:pt x="2859082" y="5588733"/>
                  <a:pt x="2859429" y="5556077"/>
                  <a:pt x="2829283" y="5571545"/>
                </a:cubicBezTo>
                <a:cubicBezTo>
                  <a:pt x="2814306" y="5571115"/>
                  <a:pt x="2814133" y="5587444"/>
                  <a:pt x="2799140" y="5587012"/>
                </a:cubicBezTo>
                <a:cubicBezTo>
                  <a:pt x="2799053" y="5595178"/>
                  <a:pt x="2799053" y="5595178"/>
                  <a:pt x="2798879" y="5611506"/>
                </a:cubicBezTo>
                <a:cubicBezTo>
                  <a:pt x="2768907" y="5610646"/>
                  <a:pt x="2709071" y="5600761"/>
                  <a:pt x="2693749" y="5632988"/>
                </a:cubicBezTo>
                <a:cubicBezTo>
                  <a:pt x="2663948" y="5615801"/>
                  <a:pt x="2603765" y="5638573"/>
                  <a:pt x="2574144" y="5605058"/>
                </a:cubicBezTo>
                <a:cubicBezTo>
                  <a:pt x="2543736" y="5645017"/>
                  <a:pt x="2469338" y="5593883"/>
                  <a:pt x="2453929" y="5634272"/>
                </a:cubicBezTo>
                <a:cubicBezTo>
                  <a:pt x="2439040" y="5625680"/>
                  <a:pt x="2439213" y="5609353"/>
                  <a:pt x="2439299" y="5601188"/>
                </a:cubicBezTo>
                <a:cubicBezTo>
                  <a:pt x="2424132" y="5617086"/>
                  <a:pt x="2409154" y="5616656"/>
                  <a:pt x="2409329" y="5600328"/>
                </a:cubicBezTo>
                <a:cubicBezTo>
                  <a:pt x="2349299" y="5606773"/>
                  <a:pt x="2244778" y="5571107"/>
                  <a:pt x="2199396" y="5610636"/>
                </a:cubicBezTo>
                <a:cubicBezTo>
                  <a:pt x="2184679" y="5585716"/>
                  <a:pt x="2124736" y="5583996"/>
                  <a:pt x="2094593" y="5599465"/>
                </a:cubicBezTo>
                <a:cubicBezTo>
                  <a:pt x="2094505" y="5607627"/>
                  <a:pt x="2094505" y="5607627"/>
                  <a:pt x="2094419" y="5615792"/>
                </a:cubicBezTo>
                <a:cubicBezTo>
                  <a:pt x="2019174" y="5646300"/>
                  <a:pt x="1944689" y="5603329"/>
                  <a:pt x="1899045" y="5667351"/>
                </a:cubicBezTo>
                <a:cubicBezTo>
                  <a:pt x="1928740" y="5692704"/>
                  <a:pt x="1929173" y="5651884"/>
                  <a:pt x="1959143" y="5652743"/>
                </a:cubicBezTo>
                <a:cubicBezTo>
                  <a:pt x="1898440" y="5724501"/>
                  <a:pt x="1749298" y="5654888"/>
                  <a:pt x="1673859" y="5701725"/>
                </a:cubicBezTo>
                <a:cubicBezTo>
                  <a:pt x="1614369" y="5659183"/>
                  <a:pt x="1568556" y="5739535"/>
                  <a:pt x="1553993" y="5698283"/>
                </a:cubicBezTo>
                <a:cubicBezTo>
                  <a:pt x="1539016" y="5697855"/>
                  <a:pt x="1524042" y="5697426"/>
                  <a:pt x="1523955" y="5705589"/>
                </a:cubicBezTo>
                <a:cubicBezTo>
                  <a:pt x="1508957" y="5705159"/>
                  <a:pt x="1494068" y="5696565"/>
                  <a:pt x="1479179" y="5687971"/>
                </a:cubicBezTo>
                <a:cubicBezTo>
                  <a:pt x="1479179" y="5687971"/>
                  <a:pt x="1464098" y="5695705"/>
                  <a:pt x="1479094" y="5696135"/>
                </a:cubicBezTo>
                <a:cubicBezTo>
                  <a:pt x="1464013" y="5703869"/>
                  <a:pt x="1449036" y="5703441"/>
                  <a:pt x="1419239" y="5686251"/>
                </a:cubicBezTo>
                <a:cubicBezTo>
                  <a:pt x="1344232" y="5692266"/>
                  <a:pt x="1284134" y="5706875"/>
                  <a:pt x="1194328" y="5696130"/>
                </a:cubicBezTo>
                <a:cubicBezTo>
                  <a:pt x="1149034" y="5727497"/>
                  <a:pt x="1044403" y="5699996"/>
                  <a:pt x="984568" y="5690112"/>
                </a:cubicBezTo>
                <a:cubicBezTo>
                  <a:pt x="834385" y="5718470"/>
                  <a:pt x="684915" y="5681516"/>
                  <a:pt x="579678" y="5711161"/>
                </a:cubicBezTo>
                <a:cubicBezTo>
                  <a:pt x="579765" y="5702996"/>
                  <a:pt x="564788" y="5702567"/>
                  <a:pt x="564961" y="5686240"/>
                </a:cubicBezTo>
                <a:cubicBezTo>
                  <a:pt x="549967" y="5685810"/>
                  <a:pt x="549792" y="5702137"/>
                  <a:pt x="549619" y="5718465"/>
                </a:cubicBezTo>
                <a:cubicBezTo>
                  <a:pt x="519754" y="5709441"/>
                  <a:pt x="534817" y="5701707"/>
                  <a:pt x="534991" y="5685380"/>
                </a:cubicBezTo>
                <a:cubicBezTo>
                  <a:pt x="519754" y="5709441"/>
                  <a:pt x="504846" y="5700847"/>
                  <a:pt x="489958" y="5692255"/>
                </a:cubicBezTo>
                <a:cubicBezTo>
                  <a:pt x="474720" y="5716317"/>
                  <a:pt x="519839" y="5701277"/>
                  <a:pt x="519580" y="5725769"/>
                </a:cubicBezTo>
                <a:cubicBezTo>
                  <a:pt x="489782" y="5708581"/>
                  <a:pt x="429863" y="5706862"/>
                  <a:pt x="430121" y="5682371"/>
                </a:cubicBezTo>
                <a:cubicBezTo>
                  <a:pt x="415124" y="5681940"/>
                  <a:pt x="415038" y="5690105"/>
                  <a:pt x="414865" y="5706432"/>
                </a:cubicBezTo>
                <a:cubicBezTo>
                  <a:pt x="324968" y="5703853"/>
                  <a:pt x="310428" y="5662602"/>
                  <a:pt x="220188" y="5692680"/>
                </a:cubicBezTo>
                <a:cubicBezTo>
                  <a:pt x="235251" y="5684944"/>
                  <a:pt x="220273" y="5684517"/>
                  <a:pt x="220362" y="5676351"/>
                </a:cubicBezTo>
                <a:cubicBezTo>
                  <a:pt x="190389" y="5675492"/>
                  <a:pt x="190303" y="5683654"/>
                  <a:pt x="175151" y="5699554"/>
                </a:cubicBezTo>
                <a:cubicBezTo>
                  <a:pt x="160159" y="5699124"/>
                  <a:pt x="160333" y="5682796"/>
                  <a:pt x="145355" y="5682365"/>
                </a:cubicBezTo>
                <a:cubicBezTo>
                  <a:pt x="100408" y="5681077"/>
                  <a:pt x="115035" y="5714163"/>
                  <a:pt x="70089" y="5712873"/>
                </a:cubicBezTo>
                <a:cubicBezTo>
                  <a:pt x="100408" y="5681077"/>
                  <a:pt x="25229" y="5703420"/>
                  <a:pt x="10428" y="5686662"/>
                </a:cubicBezTo>
                <a:lnTo>
                  <a:pt x="0" y="5689761"/>
                </a:lnTo>
                <a:lnTo>
                  <a:pt x="0" y="212450"/>
                </a:lnTo>
                <a:lnTo>
                  <a:pt x="19809" y="218396"/>
                </a:lnTo>
                <a:cubicBezTo>
                  <a:pt x="31371" y="222811"/>
                  <a:pt x="45256" y="227293"/>
                  <a:pt x="63832" y="227827"/>
                </a:cubicBezTo>
                <a:cubicBezTo>
                  <a:pt x="82508" y="220195"/>
                  <a:pt x="64005" y="211497"/>
                  <a:pt x="64180" y="195169"/>
                </a:cubicBezTo>
                <a:cubicBezTo>
                  <a:pt x="82769" y="195702"/>
                  <a:pt x="82684" y="203866"/>
                  <a:pt x="82597" y="212031"/>
                </a:cubicBezTo>
                <a:cubicBezTo>
                  <a:pt x="175267" y="231024"/>
                  <a:pt x="268742" y="176538"/>
                  <a:pt x="342700" y="211327"/>
                </a:cubicBezTo>
                <a:cubicBezTo>
                  <a:pt x="380001" y="196065"/>
                  <a:pt x="472524" y="231386"/>
                  <a:pt x="491522" y="191097"/>
                </a:cubicBezTo>
                <a:cubicBezTo>
                  <a:pt x="510021" y="199795"/>
                  <a:pt x="528673" y="192163"/>
                  <a:pt x="528500" y="208491"/>
                </a:cubicBezTo>
                <a:cubicBezTo>
                  <a:pt x="547091" y="209025"/>
                  <a:pt x="547264" y="192697"/>
                  <a:pt x="565915" y="185064"/>
                </a:cubicBezTo>
                <a:cubicBezTo>
                  <a:pt x="565482" y="225887"/>
                  <a:pt x="658694" y="195893"/>
                  <a:pt x="695911" y="188795"/>
                </a:cubicBezTo>
                <a:cubicBezTo>
                  <a:pt x="733061" y="189860"/>
                  <a:pt x="788431" y="224116"/>
                  <a:pt x="807367" y="191993"/>
                </a:cubicBezTo>
                <a:cubicBezTo>
                  <a:pt x="844061" y="233880"/>
                  <a:pt x="918800" y="195190"/>
                  <a:pt x="993081" y="197321"/>
                </a:cubicBezTo>
                <a:cubicBezTo>
                  <a:pt x="993169" y="189157"/>
                  <a:pt x="993254" y="180993"/>
                  <a:pt x="993342" y="172829"/>
                </a:cubicBezTo>
                <a:cubicBezTo>
                  <a:pt x="1104512" y="200520"/>
                  <a:pt x="1160577" y="169461"/>
                  <a:pt x="1234968" y="163428"/>
                </a:cubicBezTo>
                <a:cubicBezTo>
                  <a:pt x="1253533" y="163961"/>
                  <a:pt x="1272008" y="172658"/>
                  <a:pt x="1290424" y="189521"/>
                </a:cubicBezTo>
                <a:cubicBezTo>
                  <a:pt x="1327576" y="190585"/>
                  <a:pt x="1327747" y="174257"/>
                  <a:pt x="1364968" y="167158"/>
                </a:cubicBezTo>
                <a:cubicBezTo>
                  <a:pt x="1364619" y="199815"/>
                  <a:pt x="1439268" y="169291"/>
                  <a:pt x="1439007" y="193784"/>
                </a:cubicBezTo>
                <a:cubicBezTo>
                  <a:pt x="1476397" y="170355"/>
                  <a:pt x="1513463" y="179586"/>
                  <a:pt x="1550528" y="188816"/>
                </a:cubicBezTo>
                <a:cubicBezTo>
                  <a:pt x="1532026" y="180118"/>
                  <a:pt x="1606156" y="198580"/>
                  <a:pt x="1624720" y="199113"/>
                </a:cubicBezTo>
                <a:cubicBezTo>
                  <a:pt x="1643311" y="199644"/>
                  <a:pt x="1661962" y="192015"/>
                  <a:pt x="1699114" y="193080"/>
                </a:cubicBezTo>
                <a:cubicBezTo>
                  <a:pt x="1717763" y="185448"/>
                  <a:pt x="1754658" y="211006"/>
                  <a:pt x="1773220" y="211541"/>
                </a:cubicBezTo>
                <a:cubicBezTo>
                  <a:pt x="1828936" y="213137"/>
                  <a:pt x="1921720" y="223966"/>
                  <a:pt x="1977522" y="217403"/>
                </a:cubicBezTo>
                <a:cubicBezTo>
                  <a:pt x="1995998" y="226098"/>
                  <a:pt x="1995998" y="226098"/>
                  <a:pt x="1995826" y="242427"/>
                </a:cubicBezTo>
                <a:cubicBezTo>
                  <a:pt x="2052086" y="195040"/>
                  <a:pt x="2107283" y="245626"/>
                  <a:pt x="2181651" y="239591"/>
                </a:cubicBezTo>
                <a:cubicBezTo>
                  <a:pt x="2163260" y="222729"/>
                  <a:pt x="2126021" y="229828"/>
                  <a:pt x="2126280" y="205337"/>
                </a:cubicBezTo>
                <a:cubicBezTo>
                  <a:pt x="2163000" y="247223"/>
                  <a:pt x="2293343" y="218296"/>
                  <a:pt x="2367563" y="228594"/>
                </a:cubicBezTo>
                <a:cubicBezTo>
                  <a:pt x="2367910" y="195936"/>
                  <a:pt x="2293343" y="218296"/>
                  <a:pt x="2293692" y="185641"/>
                </a:cubicBezTo>
                <a:cubicBezTo>
                  <a:pt x="2256192" y="217232"/>
                  <a:pt x="2200735" y="191138"/>
                  <a:pt x="2144931" y="197705"/>
                </a:cubicBezTo>
                <a:cubicBezTo>
                  <a:pt x="2293954" y="161148"/>
                  <a:pt x="2479687" y="166478"/>
                  <a:pt x="2591293" y="153347"/>
                </a:cubicBezTo>
                <a:cubicBezTo>
                  <a:pt x="2536096" y="102764"/>
                  <a:pt x="2368171" y="171445"/>
                  <a:pt x="2331624" y="113231"/>
                </a:cubicBezTo>
                <a:cubicBezTo>
                  <a:pt x="2275732" y="127960"/>
                  <a:pt x="2257231" y="119264"/>
                  <a:pt x="2219929" y="134523"/>
                </a:cubicBezTo>
                <a:cubicBezTo>
                  <a:pt x="2238665" y="118730"/>
                  <a:pt x="2238755" y="110566"/>
                  <a:pt x="2201689" y="101336"/>
                </a:cubicBezTo>
                <a:cubicBezTo>
                  <a:pt x="2164039" y="149254"/>
                  <a:pt x="2034540" y="96540"/>
                  <a:pt x="1996953" y="136294"/>
                </a:cubicBezTo>
                <a:cubicBezTo>
                  <a:pt x="1978649" y="111269"/>
                  <a:pt x="1941238" y="134694"/>
                  <a:pt x="1922759" y="125997"/>
                </a:cubicBezTo>
                <a:cubicBezTo>
                  <a:pt x="1922847" y="117836"/>
                  <a:pt x="1941322" y="126530"/>
                  <a:pt x="1941410" y="118369"/>
                </a:cubicBezTo>
                <a:cubicBezTo>
                  <a:pt x="1941757" y="85711"/>
                  <a:pt x="1811499" y="106473"/>
                  <a:pt x="1829891" y="123332"/>
                </a:cubicBezTo>
                <a:cubicBezTo>
                  <a:pt x="1793108" y="89613"/>
                  <a:pt x="1718457" y="120135"/>
                  <a:pt x="1662569" y="134866"/>
                </a:cubicBezTo>
                <a:cubicBezTo>
                  <a:pt x="1625675" y="109309"/>
                  <a:pt x="1458613" y="96349"/>
                  <a:pt x="1421116" y="127938"/>
                </a:cubicBezTo>
                <a:cubicBezTo>
                  <a:pt x="1402550" y="127405"/>
                  <a:pt x="1402638" y="119241"/>
                  <a:pt x="1402723" y="111077"/>
                </a:cubicBezTo>
                <a:cubicBezTo>
                  <a:pt x="1309853" y="108412"/>
                  <a:pt x="1253966" y="123142"/>
                  <a:pt x="1161357" y="95987"/>
                </a:cubicBezTo>
                <a:cubicBezTo>
                  <a:pt x="1235837" y="81790"/>
                  <a:pt x="1309853" y="108412"/>
                  <a:pt x="1347351" y="76822"/>
                </a:cubicBezTo>
                <a:cubicBezTo>
                  <a:pt x="1347440" y="68658"/>
                  <a:pt x="1328875" y="68125"/>
                  <a:pt x="1328962" y="59962"/>
                </a:cubicBezTo>
                <a:cubicBezTo>
                  <a:pt x="1310375" y="59429"/>
                  <a:pt x="1291812" y="58897"/>
                  <a:pt x="1273307" y="50199"/>
                </a:cubicBezTo>
                <a:cubicBezTo>
                  <a:pt x="1236010" y="65460"/>
                  <a:pt x="1198682" y="80724"/>
                  <a:pt x="1161791" y="55164"/>
                </a:cubicBezTo>
                <a:cubicBezTo>
                  <a:pt x="1142880" y="87289"/>
                  <a:pt x="1087339" y="69361"/>
                  <a:pt x="1049838" y="100951"/>
                </a:cubicBezTo>
                <a:cubicBezTo>
                  <a:pt x="1087251" y="77526"/>
                  <a:pt x="1031446" y="84092"/>
                  <a:pt x="994381" y="74863"/>
                </a:cubicBezTo>
                <a:cubicBezTo>
                  <a:pt x="1143399" y="38304"/>
                  <a:pt x="1310460" y="51264"/>
                  <a:pt x="1422155" y="29969"/>
                </a:cubicBezTo>
                <a:cubicBezTo>
                  <a:pt x="1440657" y="38667"/>
                  <a:pt x="1477524" y="64225"/>
                  <a:pt x="1477783" y="39732"/>
                </a:cubicBezTo>
                <a:cubicBezTo>
                  <a:pt x="1514937" y="40798"/>
                  <a:pt x="1514765" y="57126"/>
                  <a:pt x="1533239" y="65824"/>
                </a:cubicBezTo>
                <a:cubicBezTo>
                  <a:pt x="1533325" y="57660"/>
                  <a:pt x="1551917" y="58192"/>
                  <a:pt x="1570652" y="42395"/>
                </a:cubicBezTo>
                <a:cubicBezTo>
                  <a:pt x="1589241" y="42929"/>
                  <a:pt x="1589067" y="59259"/>
                  <a:pt x="1607631" y="59791"/>
                </a:cubicBezTo>
                <a:cubicBezTo>
                  <a:pt x="1644784" y="60856"/>
                  <a:pt x="1607976" y="27134"/>
                  <a:pt x="1645046" y="36364"/>
                </a:cubicBezTo>
                <a:cubicBezTo>
                  <a:pt x="1644957" y="44528"/>
                  <a:pt x="1663522" y="45060"/>
                  <a:pt x="1663522" y="45060"/>
                </a:cubicBezTo>
                <a:cubicBezTo>
                  <a:pt x="1738235" y="6372"/>
                  <a:pt x="1904976" y="51989"/>
                  <a:pt x="1979516" y="29628"/>
                </a:cubicBezTo>
                <a:cubicBezTo>
                  <a:pt x="2034974" y="55718"/>
                  <a:pt x="2128274" y="17564"/>
                  <a:pt x="2220970" y="36555"/>
                </a:cubicBezTo>
                <a:cubicBezTo>
                  <a:pt x="2276860" y="21828"/>
                  <a:pt x="2332664" y="15261"/>
                  <a:pt x="2351053" y="32121"/>
                </a:cubicBezTo>
                <a:cubicBezTo>
                  <a:pt x="2369644" y="32655"/>
                  <a:pt x="2369729" y="24492"/>
                  <a:pt x="2388378" y="16860"/>
                </a:cubicBezTo>
                <a:cubicBezTo>
                  <a:pt x="2388465" y="8695"/>
                  <a:pt x="2369817" y="16327"/>
                  <a:pt x="2369990" y="0"/>
                </a:cubicBezTo>
                <a:close/>
              </a:path>
            </a:pathLst>
          </a:custGeom>
          <a:solidFill>
            <a:srgbClr val="FFF3E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2.0 75 SemiBold" panose="00020600040101010101" pitchFamily="18" charset="-122"/>
              <a:ea typeface="阿里巴巴普惠体 2.0 75 SemiBold" panose="00020600040101010101" pitchFamily="18" charset="-122"/>
              <a:cs typeface="+mn-cs"/>
            </a:endParaRPr>
          </a:p>
        </p:txBody>
      </p:sp>
      <p:pic>
        <p:nvPicPr>
          <p:cNvPr id="4098" name="Picture 2" descr="查看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06" y="461809"/>
            <a:ext cx="8542397" cy="651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3537412" y="1301562"/>
            <a:ext cx="1044575" cy="4832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2800" dirty="0"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任务一：制作赵州桥档案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/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4104" name="Picture 8" descr="查看图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183" y="689763"/>
            <a:ext cx="3883306" cy="38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247765" y="3947160"/>
            <a:ext cx="3423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默读第一自然段，填写赵州桥档案卡。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-1905" y="9525"/>
            <a:ext cx="12168505" cy="6838950"/>
          </a:xfrm>
          <a:prstGeom prst="rect">
            <a:avLst/>
          </a:prstGeom>
        </p:spPr>
      </p:pic>
      <p:grpSp>
        <p:nvGrpSpPr>
          <p:cNvPr id="46" name="组合 45"/>
          <p:cNvGrpSpPr>
            <a:grpSpLocks noGrp="1" noRot="1" noMove="1" noResize="1" noUngrp="1"/>
          </p:cNvGrpSpPr>
          <p:nvPr/>
        </p:nvGrpSpPr>
        <p:grpSpPr>
          <a:xfrm>
            <a:off x="279325" y="938401"/>
            <a:ext cx="11633350" cy="6057327"/>
            <a:chOff x="4917799" y="6134100"/>
            <a:chExt cx="11633350" cy="6057327"/>
          </a:xfrm>
        </p:grpSpPr>
        <p:sp>
          <p:nvSpPr>
            <p:cNvPr id="45" name="矩形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83202" y="6349715"/>
              <a:ext cx="10902544" cy="5219700"/>
            </a:xfrm>
            <a:prstGeom prst="rect">
              <a:avLst/>
            </a:prstGeom>
            <a:solidFill>
              <a:srgbClr val="F9F3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386" name="Picture 2" descr="查看图片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" t="8724" r="7888" b="12615"/>
            <a:stretch>
              <a:fillRect/>
            </a:stretch>
          </p:blipFill>
          <p:spPr bwMode="auto">
            <a:xfrm rot="16200000">
              <a:off x="7705810" y="3346089"/>
              <a:ext cx="6057327" cy="116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1229360" y="146050"/>
            <a:ext cx="11246485" cy="746125"/>
            <a:chOff x="1667872" y="314106"/>
            <a:chExt cx="8719700" cy="746125"/>
          </a:xfrm>
        </p:grpSpPr>
        <p:sp>
          <p:nvSpPr>
            <p:cNvPr id="5" name="副标题 2"/>
            <p:cNvSpPr txBox="1"/>
            <p:nvPr/>
          </p:nvSpPr>
          <p:spPr>
            <a:xfrm>
              <a:off x="3987250" y="314106"/>
              <a:ext cx="4046480" cy="746125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3200" b="1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任务一：填写档案卡</a:t>
              </a:r>
              <a:endParaRPr lang="zh-CN" altLang="en-US" sz="3200" b="1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67872" y="560916"/>
              <a:ext cx="8719700" cy="292795"/>
              <a:chOff x="1667872" y="560916"/>
              <a:chExt cx="8719700" cy="29279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667872" y="560916"/>
                <a:ext cx="2894380" cy="292795"/>
                <a:chOff x="1667872" y="560916"/>
                <a:chExt cx="2894380" cy="292795"/>
              </a:xfrm>
            </p:grpSpPr>
            <p:grpSp>
              <p:nvGrpSpPr>
                <p:cNvPr id="15" name="组合 14"/>
                <p:cNvGrpSpPr/>
                <p:nvPr/>
              </p:nvGrpSpPr>
              <p:grpSpPr>
                <a:xfrm>
                  <a:off x="4069010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7" name="菱形 16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" name="菱形 17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菱形 18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菱形 19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6" name="直接连接符 15"/>
                <p:cNvCxnSpPr>
                  <a:stCxn id="17" idx="1"/>
                </p:cNvCxnSpPr>
                <p:nvPr/>
              </p:nvCxnSpPr>
              <p:spPr>
                <a:xfrm flipH="1" flipV="1">
                  <a:off x="1667872" y="707313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>
                <a:off x="7499029" y="560916"/>
                <a:ext cx="2888543" cy="292795"/>
                <a:chOff x="7499029" y="560916"/>
                <a:chExt cx="2888543" cy="292795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7499029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1" name="菱形 10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菱形 11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" name="菱形 12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菱形 13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0" name="直接连接符 9"/>
                <p:cNvCxnSpPr/>
                <p:nvPr/>
              </p:nvCxnSpPr>
              <p:spPr>
                <a:xfrm flipV="1">
                  <a:off x="7986434" y="707312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6392" name="图片 16391" descr="水上的桥&#10;&#10;描述已自动生成"/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11" b="29466"/>
          <a:stretch>
            <a:fillRect/>
          </a:stretch>
        </p:blipFill>
        <p:spPr>
          <a:xfrm>
            <a:off x="755296" y="3612573"/>
            <a:ext cx="10629543" cy="2768355"/>
          </a:xfrm>
          <a:prstGeom prst="rect">
            <a:avLst/>
          </a:prstGeom>
        </p:spPr>
      </p:pic>
      <p:grpSp>
        <p:nvGrpSpPr>
          <p:cNvPr id="24" name="国宝名称"/>
          <p:cNvGrpSpPr/>
          <p:nvPr>
            <p:custDataLst>
              <p:tags r:id="rId6"/>
            </p:custDataLst>
          </p:nvPr>
        </p:nvGrpSpPr>
        <p:grpSpPr>
          <a:xfrm>
            <a:off x="1091960" y="1727060"/>
            <a:ext cx="2084666" cy="594333"/>
            <a:chOff x="973109" y="1453479"/>
            <a:chExt cx="2242687" cy="635258"/>
          </a:xfrm>
        </p:grpSpPr>
        <p:sp>
          <p:nvSpPr>
            <p:cNvPr id="22" name="六边形 21"/>
            <p:cNvSpPr/>
            <p:nvPr>
              <p:custDataLst>
                <p:tags r:id="rId7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曾用名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3" name="六边形 22"/>
            <p:cNvSpPr/>
            <p:nvPr>
              <p:custDataLst>
                <p:tags r:id="rId8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5" name="曾用名"/>
          <p:cNvGrpSpPr/>
          <p:nvPr>
            <p:custDataLst>
              <p:tags r:id="rId9"/>
            </p:custDataLst>
          </p:nvPr>
        </p:nvGrpSpPr>
        <p:grpSpPr>
          <a:xfrm>
            <a:off x="5326007" y="1727060"/>
            <a:ext cx="2084666" cy="594333"/>
            <a:chOff x="973109" y="1453479"/>
            <a:chExt cx="2242687" cy="635258"/>
          </a:xfrm>
        </p:grpSpPr>
        <p:sp>
          <p:nvSpPr>
            <p:cNvPr id="26" name="六边形 25"/>
            <p:cNvSpPr/>
            <p:nvPr>
              <p:custDataLst>
                <p:tags r:id="rId10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设计者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7" name="六边形 26"/>
            <p:cNvSpPr/>
            <p:nvPr>
              <p:custDataLst>
                <p:tags r:id="rId11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8" name="设计者"/>
          <p:cNvGrpSpPr/>
          <p:nvPr>
            <p:custDataLst>
              <p:tags r:id="rId12"/>
            </p:custDataLst>
          </p:nvPr>
        </p:nvGrpSpPr>
        <p:grpSpPr>
          <a:xfrm>
            <a:off x="1091960" y="2873805"/>
            <a:ext cx="2084666" cy="594333"/>
            <a:chOff x="973109" y="1453479"/>
            <a:chExt cx="2242687" cy="635258"/>
          </a:xfrm>
        </p:grpSpPr>
        <p:sp>
          <p:nvSpPr>
            <p:cNvPr id="29" name="六边形 28"/>
            <p:cNvSpPr/>
            <p:nvPr>
              <p:custDataLst>
                <p:tags r:id="rId13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桥梁类型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0" name="六边形 29"/>
            <p:cNvSpPr/>
            <p:nvPr>
              <p:custDataLst>
                <p:tags r:id="rId14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1" name="特点"/>
          <p:cNvGrpSpPr/>
          <p:nvPr>
            <p:custDataLst>
              <p:tags r:id="rId15"/>
            </p:custDataLst>
          </p:nvPr>
        </p:nvGrpSpPr>
        <p:grpSpPr>
          <a:xfrm>
            <a:off x="5326007" y="4016629"/>
            <a:ext cx="2084666" cy="594333"/>
            <a:chOff x="973109" y="1453479"/>
            <a:chExt cx="2242687" cy="635258"/>
          </a:xfrm>
        </p:grpSpPr>
        <p:sp>
          <p:nvSpPr>
            <p:cNvPr id="32" name="六边形 31"/>
            <p:cNvSpPr/>
            <p:nvPr>
              <p:custDataLst>
                <p:tags r:id="rId16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距今年代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3" name="六边形 32"/>
            <p:cNvSpPr/>
            <p:nvPr>
              <p:custDataLst>
                <p:tags r:id="rId17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8" name="地理位置"/>
          <p:cNvGrpSpPr/>
          <p:nvPr>
            <p:custDataLst>
              <p:tags r:id="rId18"/>
            </p:custDataLst>
          </p:nvPr>
        </p:nvGrpSpPr>
        <p:grpSpPr>
          <a:xfrm>
            <a:off x="5326007" y="2871845"/>
            <a:ext cx="2084666" cy="594333"/>
            <a:chOff x="973109" y="1453479"/>
            <a:chExt cx="2242687" cy="635258"/>
          </a:xfrm>
        </p:grpSpPr>
        <p:sp>
          <p:nvSpPr>
            <p:cNvPr id="39" name="六边形 38"/>
            <p:cNvSpPr/>
            <p:nvPr>
              <p:custDataLst>
                <p:tags r:id="rId19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地理位置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0" name="六边形 39"/>
            <p:cNvSpPr/>
            <p:nvPr>
              <p:custDataLst>
                <p:tags r:id="rId20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41" name="建造年代"/>
          <p:cNvGrpSpPr/>
          <p:nvPr>
            <p:custDataLst>
              <p:tags r:id="rId21"/>
            </p:custDataLst>
          </p:nvPr>
        </p:nvGrpSpPr>
        <p:grpSpPr>
          <a:xfrm>
            <a:off x="1091960" y="4016629"/>
            <a:ext cx="2084666" cy="594333"/>
            <a:chOff x="973109" y="1453479"/>
            <a:chExt cx="2242687" cy="635258"/>
          </a:xfrm>
        </p:grpSpPr>
        <p:sp>
          <p:nvSpPr>
            <p:cNvPr id="42" name="六边形 41"/>
            <p:cNvSpPr/>
            <p:nvPr>
              <p:custDataLst>
                <p:tags r:id="rId22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建造年代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3" name="六边形 42"/>
            <p:cNvSpPr/>
            <p:nvPr>
              <p:custDataLst>
                <p:tags r:id="rId23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24"/>
            </p:custDataLst>
          </p:nvPr>
        </p:nvSpPr>
        <p:spPr>
          <a:xfrm>
            <a:off x="3387090" y="1723390"/>
            <a:ext cx="172275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安济桥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8" name="直接连接符 57"/>
          <p:cNvCxnSpPr/>
          <p:nvPr>
            <p:custDataLst>
              <p:tags r:id="rId25"/>
            </p:custDataLst>
          </p:nvPr>
        </p:nvCxnSpPr>
        <p:spPr>
          <a:xfrm>
            <a:off x="3387400" y="2321393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26"/>
            </p:custDataLst>
          </p:nvPr>
        </p:nvCxnSpPr>
        <p:spPr>
          <a:xfrm>
            <a:off x="3387400" y="3466178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3387400" y="4610962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>
            <p:custDataLst>
              <p:tags r:id="rId27"/>
            </p:custDataLst>
          </p:nvPr>
        </p:nvCxnSpPr>
        <p:spPr>
          <a:xfrm>
            <a:off x="7663853" y="2321393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0" name="直接连接符 16389"/>
          <p:cNvCxnSpPr/>
          <p:nvPr>
            <p:custDataLst>
              <p:tags r:id="rId28"/>
            </p:custDataLst>
          </p:nvPr>
        </p:nvCxnSpPr>
        <p:spPr>
          <a:xfrm>
            <a:off x="7663853" y="3466178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1" name="直接连接符 16390"/>
          <p:cNvCxnSpPr/>
          <p:nvPr/>
        </p:nvCxnSpPr>
        <p:spPr>
          <a:xfrm>
            <a:off x="7663853" y="4610962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42545" y="9525"/>
            <a:ext cx="12106275" cy="683895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7597775" y="9525"/>
            <a:ext cx="4408170" cy="5858510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7624445" y="5982335"/>
            <a:ext cx="4524375" cy="73596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宋哲宗皇帝赵煦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" y="2816860"/>
            <a:ext cx="7306310" cy="11068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安</a:t>
            </a:r>
            <a:r>
              <a:rPr lang="zh-CN" altLang="en-US" sz="6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济</a:t>
            </a:r>
            <a:r>
              <a:rPr lang="zh-CN" altLang="en-US" sz="6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桥</a:t>
            </a:r>
            <a:r>
              <a:rPr lang="en-US" altLang="zh-CN" sz="6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</a:t>
            </a:r>
            <a:r>
              <a:rPr lang="zh-CN" altLang="en-US" sz="6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安渡济民</a:t>
            </a:r>
            <a:endParaRPr lang="zh-CN" altLang="en-US" sz="6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-1905" y="9525"/>
            <a:ext cx="12168505" cy="6838950"/>
          </a:xfrm>
          <a:prstGeom prst="rect">
            <a:avLst/>
          </a:prstGeom>
        </p:spPr>
      </p:pic>
      <p:grpSp>
        <p:nvGrpSpPr>
          <p:cNvPr id="46" name="组合 45"/>
          <p:cNvGrpSpPr>
            <a:grpSpLocks noGrp="1" noRot="1" noMove="1" noResize="1" noUngrp="1"/>
          </p:cNvGrpSpPr>
          <p:nvPr/>
        </p:nvGrpSpPr>
        <p:grpSpPr>
          <a:xfrm>
            <a:off x="279325" y="938401"/>
            <a:ext cx="11633350" cy="6057327"/>
            <a:chOff x="4917799" y="6134100"/>
            <a:chExt cx="11633350" cy="6057327"/>
          </a:xfrm>
        </p:grpSpPr>
        <p:sp>
          <p:nvSpPr>
            <p:cNvPr id="45" name="矩形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83202" y="6349715"/>
              <a:ext cx="10902544" cy="5219700"/>
            </a:xfrm>
            <a:prstGeom prst="rect">
              <a:avLst/>
            </a:prstGeom>
            <a:solidFill>
              <a:srgbClr val="F9F3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386" name="Picture 2" descr="查看图片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" t="8724" r="7888" b="12615"/>
            <a:stretch>
              <a:fillRect/>
            </a:stretch>
          </p:blipFill>
          <p:spPr bwMode="auto">
            <a:xfrm rot="16200000">
              <a:off x="7705810" y="3346089"/>
              <a:ext cx="6057327" cy="116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1229360" y="146050"/>
            <a:ext cx="11246485" cy="746125"/>
            <a:chOff x="1667872" y="314106"/>
            <a:chExt cx="8719700" cy="746125"/>
          </a:xfrm>
        </p:grpSpPr>
        <p:sp>
          <p:nvSpPr>
            <p:cNvPr id="5" name="副标题 2"/>
            <p:cNvSpPr txBox="1"/>
            <p:nvPr/>
          </p:nvSpPr>
          <p:spPr>
            <a:xfrm>
              <a:off x="3987250" y="314106"/>
              <a:ext cx="4046480" cy="746125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3200" b="1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任务一：填写档案卡</a:t>
              </a:r>
              <a:endParaRPr lang="zh-CN" altLang="en-US" sz="3200" b="1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67872" y="560916"/>
              <a:ext cx="8719700" cy="292795"/>
              <a:chOff x="1667872" y="560916"/>
              <a:chExt cx="8719700" cy="29279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667872" y="560916"/>
                <a:ext cx="2894380" cy="292795"/>
                <a:chOff x="1667872" y="560916"/>
                <a:chExt cx="2894380" cy="292795"/>
              </a:xfrm>
            </p:grpSpPr>
            <p:grpSp>
              <p:nvGrpSpPr>
                <p:cNvPr id="15" name="组合 14"/>
                <p:cNvGrpSpPr/>
                <p:nvPr/>
              </p:nvGrpSpPr>
              <p:grpSpPr>
                <a:xfrm>
                  <a:off x="4069010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7" name="菱形 16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" name="菱形 17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菱形 18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菱形 19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6" name="直接连接符 15"/>
                <p:cNvCxnSpPr>
                  <a:stCxn id="17" idx="1"/>
                </p:cNvCxnSpPr>
                <p:nvPr/>
              </p:nvCxnSpPr>
              <p:spPr>
                <a:xfrm flipH="1" flipV="1">
                  <a:off x="1667872" y="707313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>
                <a:off x="7499029" y="560916"/>
                <a:ext cx="2888543" cy="292795"/>
                <a:chOff x="7499029" y="560916"/>
                <a:chExt cx="2888543" cy="292795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7499029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1" name="菱形 10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菱形 11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" name="菱形 12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菱形 13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0" name="直接连接符 9"/>
                <p:cNvCxnSpPr/>
                <p:nvPr/>
              </p:nvCxnSpPr>
              <p:spPr>
                <a:xfrm flipV="1">
                  <a:off x="7986434" y="707312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6392" name="图片 16391" descr="水上的桥&#10;&#10;描述已自动生成"/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11" b="29466"/>
          <a:stretch>
            <a:fillRect/>
          </a:stretch>
        </p:blipFill>
        <p:spPr>
          <a:xfrm>
            <a:off x="755296" y="3612573"/>
            <a:ext cx="10629543" cy="2768355"/>
          </a:xfrm>
          <a:prstGeom prst="rect">
            <a:avLst/>
          </a:prstGeom>
        </p:spPr>
      </p:pic>
      <p:grpSp>
        <p:nvGrpSpPr>
          <p:cNvPr id="24" name="国宝名称"/>
          <p:cNvGrpSpPr/>
          <p:nvPr>
            <p:custDataLst>
              <p:tags r:id="rId6"/>
            </p:custDataLst>
          </p:nvPr>
        </p:nvGrpSpPr>
        <p:grpSpPr>
          <a:xfrm>
            <a:off x="1091960" y="1727060"/>
            <a:ext cx="2084666" cy="594333"/>
            <a:chOff x="973109" y="1453479"/>
            <a:chExt cx="2242687" cy="635258"/>
          </a:xfrm>
        </p:grpSpPr>
        <p:sp>
          <p:nvSpPr>
            <p:cNvPr id="22" name="六边形 21"/>
            <p:cNvSpPr/>
            <p:nvPr>
              <p:custDataLst>
                <p:tags r:id="rId7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曾用名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3" name="六边形 22"/>
            <p:cNvSpPr/>
            <p:nvPr>
              <p:custDataLst>
                <p:tags r:id="rId8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5" name="曾用名"/>
          <p:cNvGrpSpPr/>
          <p:nvPr>
            <p:custDataLst>
              <p:tags r:id="rId9"/>
            </p:custDataLst>
          </p:nvPr>
        </p:nvGrpSpPr>
        <p:grpSpPr>
          <a:xfrm>
            <a:off x="5326007" y="1727060"/>
            <a:ext cx="2084666" cy="594333"/>
            <a:chOff x="973109" y="1453479"/>
            <a:chExt cx="2242687" cy="635258"/>
          </a:xfrm>
        </p:grpSpPr>
        <p:sp>
          <p:nvSpPr>
            <p:cNvPr id="26" name="六边形 25"/>
            <p:cNvSpPr/>
            <p:nvPr>
              <p:custDataLst>
                <p:tags r:id="rId10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设计者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7" name="六边形 26"/>
            <p:cNvSpPr/>
            <p:nvPr>
              <p:custDataLst>
                <p:tags r:id="rId11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8" name="设计者"/>
          <p:cNvGrpSpPr/>
          <p:nvPr>
            <p:custDataLst>
              <p:tags r:id="rId12"/>
            </p:custDataLst>
          </p:nvPr>
        </p:nvGrpSpPr>
        <p:grpSpPr>
          <a:xfrm>
            <a:off x="1091960" y="2873805"/>
            <a:ext cx="2084666" cy="594333"/>
            <a:chOff x="973109" y="1453479"/>
            <a:chExt cx="2242687" cy="635258"/>
          </a:xfrm>
        </p:grpSpPr>
        <p:sp>
          <p:nvSpPr>
            <p:cNvPr id="29" name="六边形 28"/>
            <p:cNvSpPr/>
            <p:nvPr>
              <p:custDataLst>
                <p:tags r:id="rId13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桥梁类型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0" name="六边形 29"/>
            <p:cNvSpPr/>
            <p:nvPr>
              <p:custDataLst>
                <p:tags r:id="rId14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1" name="特点"/>
          <p:cNvGrpSpPr/>
          <p:nvPr>
            <p:custDataLst>
              <p:tags r:id="rId15"/>
            </p:custDataLst>
          </p:nvPr>
        </p:nvGrpSpPr>
        <p:grpSpPr>
          <a:xfrm>
            <a:off x="5326007" y="4016629"/>
            <a:ext cx="2084666" cy="594333"/>
            <a:chOff x="973109" y="1453479"/>
            <a:chExt cx="2242687" cy="635258"/>
          </a:xfrm>
        </p:grpSpPr>
        <p:sp>
          <p:nvSpPr>
            <p:cNvPr id="32" name="六边形 31"/>
            <p:cNvSpPr/>
            <p:nvPr>
              <p:custDataLst>
                <p:tags r:id="rId16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距今年代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3" name="六边形 32"/>
            <p:cNvSpPr/>
            <p:nvPr>
              <p:custDataLst>
                <p:tags r:id="rId17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8" name="地理位置"/>
          <p:cNvGrpSpPr/>
          <p:nvPr>
            <p:custDataLst>
              <p:tags r:id="rId18"/>
            </p:custDataLst>
          </p:nvPr>
        </p:nvGrpSpPr>
        <p:grpSpPr>
          <a:xfrm>
            <a:off x="5326007" y="2871845"/>
            <a:ext cx="2084666" cy="594333"/>
            <a:chOff x="973109" y="1453479"/>
            <a:chExt cx="2242687" cy="635258"/>
          </a:xfrm>
        </p:grpSpPr>
        <p:sp>
          <p:nvSpPr>
            <p:cNvPr id="39" name="六边形 38"/>
            <p:cNvSpPr/>
            <p:nvPr>
              <p:custDataLst>
                <p:tags r:id="rId19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地理位置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0" name="六边形 39"/>
            <p:cNvSpPr/>
            <p:nvPr>
              <p:custDataLst>
                <p:tags r:id="rId20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41" name="建造年代"/>
          <p:cNvGrpSpPr/>
          <p:nvPr>
            <p:custDataLst>
              <p:tags r:id="rId21"/>
            </p:custDataLst>
          </p:nvPr>
        </p:nvGrpSpPr>
        <p:grpSpPr>
          <a:xfrm>
            <a:off x="1091960" y="4016629"/>
            <a:ext cx="2084666" cy="594333"/>
            <a:chOff x="973109" y="1453479"/>
            <a:chExt cx="2242687" cy="635258"/>
          </a:xfrm>
        </p:grpSpPr>
        <p:sp>
          <p:nvSpPr>
            <p:cNvPr id="42" name="六边形 41"/>
            <p:cNvSpPr/>
            <p:nvPr>
              <p:custDataLst>
                <p:tags r:id="rId22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建造年代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3" name="六边形 42"/>
            <p:cNvSpPr/>
            <p:nvPr>
              <p:custDataLst>
                <p:tags r:id="rId23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24"/>
            </p:custDataLst>
          </p:nvPr>
        </p:nvSpPr>
        <p:spPr>
          <a:xfrm>
            <a:off x="3387090" y="1723390"/>
            <a:ext cx="172275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安济桥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8" name="直接连接符 57"/>
          <p:cNvCxnSpPr/>
          <p:nvPr>
            <p:custDataLst>
              <p:tags r:id="rId25"/>
            </p:custDataLst>
          </p:nvPr>
        </p:nvCxnSpPr>
        <p:spPr>
          <a:xfrm>
            <a:off x="3387400" y="2321393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26"/>
            </p:custDataLst>
          </p:nvPr>
        </p:nvCxnSpPr>
        <p:spPr>
          <a:xfrm>
            <a:off x="3387400" y="3466178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3387400" y="4610962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>
            <p:custDataLst>
              <p:tags r:id="rId27"/>
            </p:custDataLst>
          </p:nvPr>
        </p:nvCxnSpPr>
        <p:spPr>
          <a:xfrm>
            <a:off x="7663853" y="2321393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0" name="直接连接符 16389"/>
          <p:cNvCxnSpPr/>
          <p:nvPr>
            <p:custDataLst>
              <p:tags r:id="rId28"/>
            </p:custDataLst>
          </p:nvPr>
        </p:nvCxnSpPr>
        <p:spPr>
          <a:xfrm>
            <a:off x="7663853" y="3466178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1" name="直接连接符 16390"/>
          <p:cNvCxnSpPr/>
          <p:nvPr/>
        </p:nvCxnSpPr>
        <p:spPr>
          <a:xfrm>
            <a:off x="7663853" y="4610962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>
            <p:custDataLst>
              <p:tags r:id="rId29"/>
            </p:custDataLst>
          </p:nvPr>
        </p:nvSpPr>
        <p:spPr>
          <a:xfrm>
            <a:off x="8238490" y="1727200"/>
            <a:ext cx="239585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石匠李春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42545" y="9525"/>
            <a:ext cx="12106275" cy="6838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9564" y="110753"/>
            <a:ext cx="3837235" cy="3837235"/>
          </a:xfrm>
          <a:prstGeom prst="rect">
            <a:avLst/>
          </a:prstGeom>
        </p:spPr>
      </p:pic>
      <p:pic>
        <p:nvPicPr>
          <p:cNvPr id="18" name="Picture 2" descr="xiao"/>
          <p:cNvPicPr>
            <a:picLocks noChangeAspect="1" noChangeArrowheads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 bwMode="auto">
          <a:xfrm>
            <a:off x="-168128" y="-1499579"/>
            <a:ext cx="2650321" cy="312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8727087" y="351737"/>
            <a:ext cx="9199808" cy="66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735" dirty="0" err="1"/>
              <a:t>jiàng</a:t>
            </a:r>
            <a:endParaRPr lang="zh-CN" altLang="en-US" sz="164535" dirty="0"/>
          </a:p>
        </p:txBody>
      </p:sp>
      <p:grpSp>
        <p:nvGrpSpPr>
          <p:cNvPr id="4" name="组合 3"/>
          <p:cNvGrpSpPr/>
          <p:nvPr/>
        </p:nvGrpSpPr>
        <p:grpSpPr>
          <a:xfrm>
            <a:off x="6608445" y="4827270"/>
            <a:ext cx="5403850" cy="1696720"/>
            <a:chOff x="367257" y="1281293"/>
            <a:chExt cx="8714286" cy="2881145"/>
          </a:xfrm>
        </p:grpSpPr>
        <p:pic>
          <p:nvPicPr>
            <p:cNvPr id="3" name="图片 2" descr="图表, 雷达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57" r="83057"/>
            <a:stretch>
              <a:fillRect/>
            </a:stretch>
          </p:blipFill>
          <p:spPr>
            <a:xfrm>
              <a:off x="367257" y="2724110"/>
              <a:ext cx="1476426" cy="143832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67"/>
            <a:stretch>
              <a:fillRect/>
            </a:stretch>
          </p:blipFill>
          <p:spPr>
            <a:xfrm>
              <a:off x="367257" y="1281293"/>
              <a:ext cx="8714286" cy="143802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6560" y="1296035"/>
            <a:ext cx="2752090" cy="2651760"/>
          </a:xfrm>
          <a:prstGeom prst="rect">
            <a:avLst/>
          </a:prstGeom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279015" y="5119370"/>
            <a:ext cx="4167505" cy="112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石匠李春</a:t>
            </a:r>
            <a:endParaRPr lang="zh-CN" altLang="en-US" sz="54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lv_0_2025022720340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0"/>
            <a:ext cx="12198985" cy="68389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45040" y="1207714"/>
            <a:ext cx="9916816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“石匠”是从事石料采集或加工的手工业者。</a:t>
            </a:r>
            <a:endParaRPr lang="en-US" altLang="zh-CN" sz="3600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2188" y="4767697"/>
            <a:ext cx="576845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打铁的</a:t>
            </a:r>
            <a:r>
              <a:rPr lang="zh-CN" altLang="en-US" sz="36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叫</a:t>
            </a:r>
            <a:r>
              <a:rPr lang="en-US" altLang="zh-CN" sz="36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——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    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2464" y="2978815"/>
            <a:ext cx="8698173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从事木头加工的应该叫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——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     )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图片 8" descr="人穿着裙子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31" y="414764"/>
            <a:ext cx="2541487" cy="2541487"/>
          </a:xfrm>
          <a:prstGeom prst="rect">
            <a:avLst/>
          </a:prstGeom>
        </p:spPr>
      </p:pic>
      <p:pic>
        <p:nvPicPr>
          <p:cNvPr id="12" name="图片 11" descr="图片包含 人, 桌子, 男人, 长凳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928" y="2821068"/>
            <a:ext cx="2218899" cy="2218899"/>
          </a:xfrm>
          <a:prstGeom prst="rect">
            <a:avLst/>
          </a:prstGeom>
        </p:spPr>
      </p:pic>
      <p:pic>
        <p:nvPicPr>
          <p:cNvPr id="14" name="图片 13" descr="图片包含 人, 男人, 游戏机, 播放器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96" y="4316521"/>
            <a:ext cx="2218899" cy="2218899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6"/>
            </p:custDataLst>
          </p:nvPr>
        </p:nvSpPr>
        <p:spPr>
          <a:xfrm>
            <a:off x="6099104" y="3093413"/>
            <a:ext cx="288361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木匠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418769" y="4887288"/>
            <a:ext cx="288361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铁匠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34" grpId="0"/>
      <p:bldP spid="6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-50800" y="-138430"/>
            <a:ext cx="12242800" cy="69869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600" y="515925"/>
            <a:ext cx="11445923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这些人加在一起，有一个总的称呼，叫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——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    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字魂105号-简雅黑" panose="00000500000000000000" pitchFamily="2" charset="-122"/>
              </a:rPr>
              <a:t>）。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988989" y="606753"/>
            <a:ext cx="288361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工匠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4" name="图片 3" descr="黑暗中的灯光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694" y="1301959"/>
            <a:ext cx="5749120" cy="574912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988989" y="1301443"/>
            <a:ext cx="288361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匠人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8" name="图片 7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8855" y="1947545"/>
            <a:ext cx="6781165" cy="4756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-1905" y="9525"/>
            <a:ext cx="12168505" cy="6838950"/>
          </a:xfrm>
          <a:prstGeom prst="rect">
            <a:avLst/>
          </a:prstGeom>
        </p:spPr>
      </p:pic>
      <p:grpSp>
        <p:nvGrpSpPr>
          <p:cNvPr id="46" name="组合 45"/>
          <p:cNvGrpSpPr>
            <a:grpSpLocks noGrp="1" noRot="1" noMove="1" noResize="1" noUngrp="1"/>
          </p:cNvGrpSpPr>
          <p:nvPr/>
        </p:nvGrpSpPr>
        <p:grpSpPr>
          <a:xfrm>
            <a:off x="279325" y="938401"/>
            <a:ext cx="11633350" cy="6057327"/>
            <a:chOff x="4917799" y="6134100"/>
            <a:chExt cx="11633350" cy="6057327"/>
          </a:xfrm>
        </p:grpSpPr>
        <p:sp>
          <p:nvSpPr>
            <p:cNvPr id="45" name="矩形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83202" y="6349715"/>
              <a:ext cx="10902544" cy="5219700"/>
            </a:xfrm>
            <a:prstGeom prst="rect">
              <a:avLst/>
            </a:prstGeom>
            <a:solidFill>
              <a:srgbClr val="F9F3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386" name="Picture 2" descr="查看图片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" t="8724" r="7888" b="12615"/>
            <a:stretch>
              <a:fillRect/>
            </a:stretch>
          </p:blipFill>
          <p:spPr bwMode="auto">
            <a:xfrm rot="16200000">
              <a:off x="7705810" y="3346089"/>
              <a:ext cx="6057327" cy="116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1229360" y="146050"/>
            <a:ext cx="11246485" cy="746125"/>
            <a:chOff x="1667872" y="314106"/>
            <a:chExt cx="8719700" cy="746125"/>
          </a:xfrm>
        </p:grpSpPr>
        <p:sp>
          <p:nvSpPr>
            <p:cNvPr id="5" name="副标题 2"/>
            <p:cNvSpPr txBox="1"/>
            <p:nvPr/>
          </p:nvSpPr>
          <p:spPr>
            <a:xfrm>
              <a:off x="3987250" y="314106"/>
              <a:ext cx="4046480" cy="746125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3200" b="1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任务一：填写档案卡</a:t>
              </a:r>
              <a:endParaRPr lang="zh-CN" altLang="en-US" sz="3200" b="1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67872" y="560916"/>
              <a:ext cx="8719700" cy="292795"/>
              <a:chOff x="1667872" y="560916"/>
              <a:chExt cx="8719700" cy="29279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667872" y="560916"/>
                <a:ext cx="2894380" cy="292795"/>
                <a:chOff x="1667872" y="560916"/>
                <a:chExt cx="2894380" cy="292795"/>
              </a:xfrm>
            </p:grpSpPr>
            <p:grpSp>
              <p:nvGrpSpPr>
                <p:cNvPr id="15" name="组合 14"/>
                <p:cNvGrpSpPr/>
                <p:nvPr/>
              </p:nvGrpSpPr>
              <p:grpSpPr>
                <a:xfrm>
                  <a:off x="4069010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7" name="菱形 16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" name="菱形 17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菱形 18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菱形 19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6" name="直接连接符 15"/>
                <p:cNvCxnSpPr>
                  <a:stCxn id="17" idx="1"/>
                </p:cNvCxnSpPr>
                <p:nvPr/>
              </p:nvCxnSpPr>
              <p:spPr>
                <a:xfrm flipH="1" flipV="1">
                  <a:off x="1667872" y="707313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>
                <a:off x="7499029" y="560916"/>
                <a:ext cx="2888543" cy="292795"/>
                <a:chOff x="7499029" y="560916"/>
                <a:chExt cx="2888543" cy="292795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7499029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1" name="菱形 10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菱形 11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" name="菱形 12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菱形 13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0" name="直接连接符 9"/>
                <p:cNvCxnSpPr/>
                <p:nvPr/>
              </p:nvCxnSpPr>
              <p:spPr>
                <a:xfrm flipV="1">
                  <a:off x="7986434" y="707312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6392" name="图片 16391" descr="水上的桥&#10;&#10;描述已自动生成"/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11" b="29466"/>
          <a:stretch>
            <a:fillRect/>
          </a:stretch>
        </p:blipFill>
        <p:spPr>
          <a:xfrm>
            <a:off x="755296" y="3612573"/>
            <a:ext cx="10629543" cy="2768355"/>
          </a:xfrm>
          <a:prstGeom prst="rect">
            <a:avLst/>
          </a:prstGeom>
        </p:spPr>
      </p:pic>
      <p:grpSp>
        <p:nvGrpSpPr>
          <p:cNvPr id="24" name="国宝名称"/>
          <p:cNvGrpSpPr/>
          <p:nvPr>
            <p:custDataLst>
              <p:tags r:id="rId6"/>
            </p:custDataLst>
          </p:nvPr>
        </p:nvGrpSpPr>
        <p:grpSpPr>
          <a:xfrm>
            <a:off x="1091960" y="1727060"/>
            <a:ext cx="2084666" cy="594333"/>
            <a:chOff x="973109" y="1453479"/>
            <a:chExt cx="2242687" cy="635258"/>
          </a:xfrm>
        </p:grpSpPr>
        <p:sp>
          <p:nvSpPr>
            <p:cNvPr id="22" name="六边形 21"/>
            <p:cNvSpPr/>
            <p:nvPr>
              <p:custDataLst>
                <p:tags r:id="rId7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曾用名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3" name="六边形 22"/>
            <p:cNvSpPr/>
            <p:nvPr>
              <p:custDataLst>
                <p:tags r:id="rId8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5" name="曾用名"/>
          <p:cNvGrpSpPr/>
          <p:nvPr>
            <p:custDataLst>
              <p:tags r:id="rId9"/>
            </p:custDataLst>
          </p:nvPr>
        </p:nvGrpSpPr>
        <p:grpSpPr>
          <a:xfrm>
            <a:off x="5326007" y="1727060"/>
            <a:ext cx="2084666" cy="594333"/>
            <a:chOff x="973109" y="1453479"/>
            <a:chExt cx="2242687" cy="635258"/>
          </a:xfrm>
        </p:grpSpPr>
        <p:sp>
          <p:nvSpPr>
            <p:cNvPr id="26" name="六边形 25"/>
            <p:cNvSpPr/>
            <p:nvPr>
              <p:custDataLst>
                <p:tags r:id="rId10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设计者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7" name="六边形 26"/>
            <p:cNvSpPr/>
            <p:nvPr>
              <p:custDataLst>
                <p:tags r:id="rId11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8" name="设计者"/>
          <p:cNvGrpSpPr/>
          <p:nvPr>
            <p:custDataLst>
              <p:tags r:id="rId12"/>
            </p:custDataLst>
          </p:nvPr>
        </p:nvGrpSpPr>
        <p:grpSpPr>
          <a:xfrm>
            <a:off x="1091960" y="2873805"/>
            <a:ext cx="2084666" cy="594333"/>
            <a:chOff x="973109" y="1453479"/>
            <a:chExt cx="2242687" cy="635258"/>
          </a:xfrm>
        </p:grpSpPr>
        <p:sp>
          <p:nvSpPr>
            <p:cNvPr id="29" name="六边形 28"/>
            <p:cNvSpPr/>
            <p:nvPr>
              <p:custDataLst>
                <p:tags r:id="rId13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桥梁类型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0" name="六边形 29"/>
            <p:cNvSpPr/>
            <p:nvPr>
              <p:custDataLst>
                <p:tags r:id="rId14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1" name="特点"/>
          <p:cNvGrpSpPr/>
          <p:nvPr>
            <p:custDataLst>
              <p:tags r:id="rId15"/>
            </p:custDataLst>
          </p:nvPr>
        </p:nvGrpSpPr>
        <p:grpSpPr>
          <a:xfrm>
            <a:off x="5326007" y="4016629"/>
            <a:ext cx="2084666" cy="594333"/>
            <a:chOff x="973109" y="1453479"/>
            <a:chExt cx="2242687" cy="635258"/>
          </a:xfrm>
        </p:grpSpPr>
        <p:sp>
          <p:nvSpPr>
            <p:cNvPr id="32" name="六边形 31"/>
            <p:cNvSpPr/>
            <p:nvPr>
              <p:custDataLst>
                <p:tags r:id="rId16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距今年代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3" name="六边形 32"/>
            <p:cNvSpPr/>
            <p:nvPr>
              <p:custDataLst>
                <p:tags r:id="rId17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8" name="地理位置"/>
          <p:cNvGrpSpPr/>
          <p:nvPr>
            <p:custDataLst>
              <p:tags r:id="rId18"/>
            </p:custDataLst>
          </p:nvPr>
        </p:nvGrpSpPr>
        <p:grpSpPr>
          <a:xfrm>
            <a:off x="5326007" y="2871845"/>
            <a:ext cx="2084666" cy="594333"/>
            <a:chOff x="973109" y="1453479"/>
            <a:chExt cx="2242687" cy="635258"/>
          </a:xfrm>
        </p:grpSpPr>
        <p:sp>
          <p:nvSpPr>
            <p:cNvPr id="39" name="六边形 38"/>
            <p:cNvSpPr/>
            <p:nvPr>
              <p:custDataLst>
                <p:tags r:id="rId19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地理位置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0" name="六边形 39"/>
            <p:cNvSpPr/>
            <p:nvPr>
              <p:custDataLst>
                <p:tags r:id="rId20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41" name="建造年代"/>
          <p:cNvGrpSpPr/>
          <p:nvPr>
            <p:custDataLst>
              <p:tags r:id="rId21"/>
            </p:custDataLst>
          </p:nvPr>
        </p:nvGrpSpPr>
        <p:grpSpPr>
          <a:xfrm>
            <a:off x="1091960" y="4016629"/>
            <a:ext cx="2084666" cy="594333"/>
            <a:chOff x="973109" y="1453479"/>
            <a:chExt cx="2242687" cy="635258"/>
          </a:xfrm>
        </p:grpSpPr>
        <p:sp>
          <p:nvSpPr>
            <p:cNvPr id="42" name="六边形 41"/>
            <p:cNvSpPr/>
            <p:nvPr>
              <p:custDataLst>
                <p:tags r:id="rId22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建造年代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3" name="六边形 42"/>
            <p:cNvSpPr/>
            <p:nvPr>
              <p:custDataLst>
                <p:tags r:id="rId23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24"/>
            </p:custDataLst>
          </p:nvPr>
        </p:nvSpPr>
        <p:spPr>
          <a:xfrm>
            <a:off x="3387090" y="1723390"/>
            <a:ext cx="172275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安济桥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5"/>
            </p:custDataLst>
          </p:nvPr>
        </p:nvSpPr>
        <p:spPr>
          <a:xfrm>
            <a:off x="8238490" y="1727200"/>
            <a:ext cx="239585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石匠李春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8" name="直接连接符 57"/>
          <p:cNvCxnSpPr/>
          <p:nvPr>
            <p:custDataLst>
              <p:tags r:id="rId26"/>
            </p:custDataLst>
          </p:nvPr>
        </p:nvCxnSpPr>
        <p:spPr>
          <a:xfrm>
            <a:off x="3387400" y="2321393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27"/>
            </p:custDataLst>
          </p:nvPr>
        </p:nvCxnSpPr>
        <p:spPr>
          <a:xfrm>
            <a:off x="3387400" y="3466178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3387400" y="4610962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>
            <p:custDataLst>
              <p:tags r:id="rId28"/>
            </p:custDataLst>
          </p:nvPr>
        </p:nvCxnSpPr>
        <p:spPr>
          <a:xfrm>
            <a:off x="7663853" y="2321393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0" name="直接连接符 16389"/>
          <p:cNvCxnSpPr/>
          <p:nvPr>
            <p:custDataLst>
              <p:tags r:id="rId29"/>
            </p:custDataLst>
          </p:nvPr>
        </p:nvCxnSpPr>
        <p:spPr>
          <a:xfrm>
            <a:off x="7663853" y="3466178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1" name="直接连接符 16390"/>
          <p:cNvCxnSpPr/>
          <p:nvPr/>
        </p:nvCxnSpPr>
        <p:spPr>
          <a:xfrm>
            <a:off x="7663853" y="4610962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>
            <p:custDataLst>
              <p:tags r:id="rId30"/>
            </p:custDataLst>
          </p:nvPr>
        </p:nvSpPr>
        <p:spPr>
          <a:xfrm>
            <a:off x="3604260" y="2887980"/>
            <a:ext cx="172085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石拱桥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8" name="文本框 77"/>
          <p:cNvSpPr txBox="1"/>
          <p:nvPr>
            <p:custDataLst>
              <p:tags r:id="rId31"/>
            </p:custDataLst>
          </p:nvPr>
        </p:nvSpPr>
        <p:spPr>
          <a:xfrm>
            <a:off x="7501890" y="2894330"/>
            <a:ext cx="437578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河北省赵县的洨河上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42545" y="9525"/>
            <a:ext cx="12106275" cy="6838950"/>
          </a:xfrm>
          <a:prstGeom prst="rect">
            <a:avLst/>
          </a:prstGeom>
        </p:spPr>
      </p:pic>
      <p:pic>
        <p:nvPicPr>
          <p:cNvPr id="18" name="Picture 2" descr="xiao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-168128" y="-1499579"/>
            <a:ext cx="2650321" cy="312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5292143" y="386993"/>
            <a:ext cx="6899856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4000" dirty="0" err="1"/>
              <a:t>xiàn</a:t>
            </a:r>
            <a:endParaRPr lang="en-US" altLang="zh-CN" sz="4000" dirty="0" err="1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7535" y="1395730"/>
            <a:ext cx="2860675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903220" y="4558030"/>
            <a:ext cx="5553075" cy="2035810"/>
            <a:chOff x="367257" y="1281293"/>
            <a:chExt cx="8714286" cy="2880881"/>
          </a:xfrm>
        </p:grpSpPr>
        <p:pic>
          <p:nvPicPr>
            <p:cNvPr id="9" name="图片 8" descr="图表, 雷达图&#10;&#10;描述已自动生成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66363"/>
            <a:stretch>
              <a:fillRect/>
            </a:stretch>
          </p:blipFill>
          <p:spPr>
            <a:xfrm>
              <a:off x="367257" y="2719317"/>
              <a:ext cx="2931234" cy="144285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67"/>
            <a:stretch>
              <a:fillRect/>
            </a:stretch>
          </p:blipFill>
          <p:spPr>
            <a:xfrm>
              <a:off x="367257" y="1281293"/>
              <a:ext cx="8714286" cy="14380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-1905" y="9525"/>
            <a:ext cx="12168505" cy="6838950"/>
          </a:xfrm>
          <a:prstGeom prst="rect">
            <a:avLst/>
          </a:prstGeom>
        </p:spPr>
      </p:pic>
      <p:grpSp>
        <p:nvGrpSpPr>
          <p:cNvPr id="46" name="组合 45"/>
          <p:cNvGrpSpPr>
            <a:grpSpLocks noGrp="1" noRot="1" noMove="1" noResize="1" noUngrp="1"/>
          </p:cNvGrpSpPr>
          <p:nvPr/>
        </p:nvGrpSpPr>
        <p:grpSpPr>
          <a:xfrm>
            <a:off x="279325" y="938401"/>
            <a:ext cx="11633350" cy="6057327"/>
            <a:chOff x="4917799" y="6134100"/>
            <a:chExt cx="11633350" cy="6057327"/>
          </a:xfrm>
        </p:grpSpPr>
        <p:sp>
          <p:nvSpPr>
            <p:cNvPr id="45" name="矩形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83202" y="6349715"/>
              <a:ext cx="10902544" cy="5219700"/>
            </a:xfrm>
            <a:prstGeom prst="rect">
              <a:avLst/>
            </a:prstGeom>
            <a:solidFill>
              <a:srgbClr val="F9F3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386" name="Picture 2" descr="查看图片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" t="8724" r="7888" b="12615"/>
            <a:stretch>
              <a:fillRect/>
            </a:stretch>
          </p:blipFill>
          <p:spPr bwMode="auto">
            <a:xfrm rot="16200000">
              <a:off x="7705810" y="3346089"/>
              <a:ext cx="6057327" cy="116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1229360" y="146050"/>
            <a:ext cx="11246485" cy="746125"/>
            <a:chOff x="1667872" y="314106"/>
            <a:chExt cx="8719700" cy="746125"/>
          </a:xfrm>
        </p:grpSpPr>
        <p:sp>
          <p:nvSpPr>
            <p:cNvPr id="5" name="副标题 2"/>
            <p:cNvSpPr txBox="1"/>
            <p:nvPr/>
          </p:nvSpPr>
          <p:spPr>
            <a:xfrm>
              <a:off x="3987250" y="314106"/>
              <a:ext cx="4046480" cy="746125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3200" b="1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任务一：填写档案卡</a:t>
              </a:r>
              <a:endParaRPr lang="zh-CN" altLang="en-US" sz="3200" b="1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67872" y="560916"/>
              <a:ext cx="8719700" cy="292795"/>
              <a:chOff x="1667872" y="560916"/>
              <a:chExt cx="8719700" cy="29279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667872" y="560916"/>
                <a:ext cx="2894380" cy="292795"/>
                <a:chOff x="1667872" y="560916"/>
                <a:chExt cx="2894380" cy="292795"/>
              </a:xfrm>
            </p:grpSpPr>
            <p:grpSp>
              <p:nvGrpSpPr>
                <p:cNvPr id="15" name="组合 14"/>
                <p:cNvGrpSpPr/>
                <p:nvPr/>
              </p:nvGrpSpPr>
              <p:grpSpPr>
                <a:xfrm>
                  <a:off x="4069010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7" name="菱形 16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" name="菱形 17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菱形 18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菱形 19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6" name="直接连接符 15"/>
                <p:cNvCxnSpPr>
                  <a:stCxn id="17" idx="1"/>
                </p:cNvCxnSpPr>
                <p:nvPr/>
              </p:nvCxnSpPr>
              <p:spPr>
                <a:xfrm flipH="1" flipV="1">
                  <a:off x="1667872" y="707313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>
                <a:off x="7499029" y="560916"/>
                <a:ext cx="2888543" cy="292795"/>
                <a:chOff x="7499029" y="560916"/>
                <a:chExt cx="2888543" cy="292795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7499029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1" name="菱形 10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菱形 11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" name="菱形 12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菱形 13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0" name="直接连接符 9"/>
                <p:cNvCxnSpPr/>
                <p:nvPr/>
              </p:nvCxnSpPr>
              <p:spPr>
                <a:xfrm flipV="1">
                  <a:off x="7986434" y="707312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6392" name="图片 16391" descr="水上的桥&#10;&#10;描述已自动生成"/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11" b="29466"/>
          <a:stretch>
            <a:fillRect/>
          </a:stretch>
        </p:blipFill>
        <p:spPr>
          <a:xfrm>
            <a:off x="755296" y="3612573"/>
            <a:ext cx="10629543" cy="2768355"/>
          </a:xfrm>
          <a:prstGeom prst="rect">
            <a:avLst/>
          </a:prstGeom>
        </p:spPr>
      </p:pic>
      <p:grpSp>
        <p:nvGrpSpPr>
          <p:cNvPr id="24" name="国宝名称"/>
          <p:cNvGrpSpPr/>
          <p:nvPr>
            <p:custDataLst>
              <p:tags r:id="rId6"/>
            </p:custDataLst>
          </p:nvPr>
        </p:nvGrpSpPr>
        <p:grpSpPr>
          <a:xfrm>
            <a:off x="1091960" y="1727060"/>
            <a:ext cx="2084666" cy="594333"/>
            <a:chOff x="973109" y="1453479"/>
            <a:chExt cx="2242687" cy="635258"/>
          </a:xfrm>
        </p:grpSpPr>
        <p:sp>
          <p:nvSpPr>
            <p:cNvPr id="22" name="六边形 21"/>
            <p:cNvSpPr/>
            <p:nvPr>
              <p:custDataLst>
                <p:tags r:id="rId7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曾用名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3" name="六边形 22"/>
            <p:cNvSpPr/>
            <p:nvPr>
              <p:custDataLst>
                <p:tags r:id="rId8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5" name="曾用名"/>
          <p:cNvGrpSpPr/>
          <p:nvPr>
            <p:custDataLst>
              <p:tags r:id="rId9"/>
            </p:custDataLst>
          </p:nvPr>
        </p:nvGrpSpPr>
        <p:grpSpPr>
          <a:xfrm>
            <a:off x="5326007" y="1727060"/>
            <a:ext cx="2084666" cy="594333"/>
            <a:chOff x="973109" y="1453479"/>
            <a:chExt cx="2242687" cy="635258"/>
          </a:xfrm>
        </p:grpSpPr>
        <p:sp>
          <p:nvSpPr>
            <p:cNvPr id="26" name="六边形 25"/>
            <p:cNvSpPr/>
            <p:nvPr>
              <p:custDataLst>
                <p:tags r:id="rId10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设计者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7" name="六边形 26"/>
            <p:cNvSpPr/>
            <p:nvPr>
              <p:custDataLst>
                <p:tags r:id="rId11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8" name="设计者"/>
          <p:cNvGrpSpPr/>
          <p:nvPr>
            <p:custDataLst>
              <p:tags r:id="rId12"/>
            </p:custDataLst>
          </p:nvPr>
        </p:nvGrpSpPr>
        <p:grpSpPr>
          <a:xfrm>
            <a:off x="1091960" y="2873805"/>
            <a:ext cx="2084666" cy="594333"/>
            <a:chOff x="973109" y="1453479"/>
            <a:chExt cx="2242687" cy="635258"/>
          </a:xfrm>
        </p:grpSpPr>
        <p:sp>
          <p:nvSpPr>
            <p:cNvPr id="29" name="六边形 28"/>
            <p:cNvSpPr/>
            <p:nvPr>
              <p:custDataLst>
                <p:tags r:id="rId13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桥梁类型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0" name="六边形 29"/>
            <p:cNvSpPr/>
            <p:nvPr>
              <p:custDataLst>
                <p:tags r:id="rId14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1" name="特点"/>
          <p:cNvGrpSpPr/>
          <p:nvPr>
            <p:custDataLst>
              <p:tags r:id="rId15"/>
            </p:custDataLst>
          </p:nvPr>
        </p:nvGrpSpPr>
        <p:grpSpPr>
          <a:xfrm>
            <a:off x="5326007" y="4016629"/>
            <a:ext cx="2084666" cy="594333"/>
            <a:chOff x="973109" y="1453479"/>
            <a:chExt cx="2242687" cy="635258"/>
          </a:xfrm>
        </p:grpSpPr>
        <p:sp>
          <p:nvSpPr>
            <p:cNvPr id="32" name="六边形 31"/>
            <p:cNvSpPr/>
            <p:nvPr>
              <p:custDataLst>
                <p:tags r:id="rId16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距今年代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3" name="六边形 32"/>
            <p:cNvSpPr/>
            <p:nvPr>
              <p:custDataLst>
                <p:tags r:id="rId17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8" name="地理位置"/>
          <p:cNvGrpSpPr/>
          <p:nvPr>
            <p:custDataLst>
              <p:tags r:id="rId18"/>
            </p:custDataLst>
          </p:nvPr>
        </p:nvGrpSpPr>
        <p:grpSpPr>
          <a:xfrm>
            <a:off x="5326007" y="2871845"/>
            <a:ext cx="2084666" cy="594333"/>
            <a:chOff x="973109" y="1453479"/>
            <a:chExt cx="2242687" cy="635258"/>
          </a:xfrm>
        </p:grpSpPr>
        <p:sp>
          <p:nvSpPr>
            <p:cNvPr id="39" name="六边形 38"/>
            <p:cNvSpPr/>
            <p:nvPr>
              <p:custDataLst>
                <p:tags r:id="rId19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地理位置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0" name="六边形 39"/>
            <p:cNvSpPr/>
            <p:nvPr>
              <p:custDataLst>
                <p:tags r:id="rId20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41" name="建造年代"/>
          <p:cNvGrpSpPr/>
          <p:nvPr>
            <p:custDataLst>
              <p:tags r:id="rId21"/>
            </p:custDataLst>
          </p:nvPr>
        </p:nvGrpSpPr>
        <p:grpSpPr>
          <a:xfrm>
            <a:off x="1091960" y="4016629"/>
            <a:ext cx="2084666" cy="594333"/>
            <a:chOff x="973109" y="1453479"/>
            <a:chExt cx="2242687" cy="635258"/>
          </a:xfrm>
        </p:grpSpPr>
        <p:sp>
          <p:nvSpPr>
            <p:cNvPr id="42" name="六边形 41"/>
            <p:cNvSpPr/>
            <p:nvPr>
              <p:custDataLst>
                <p:tags r:id="rId22"/>
              </p:custDataLst>
            </p:nvPr>
          </p:nvSpPr>
          <p:spPr>
            <a:xfrm>
              <a:off x="973109" y="1453479"/>
              <a:ext cx="2242687" cy="635258"/>
            </a:xfrm>
            <a:prstGeom prst="hexagon">
              <a:avLst/>
            </a:prstGeom>
            <a:solidFill>
              <a:srgbClr val="7667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rgbClr val="F9F3D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建造年代</a:t>
              </a:r>
              <a:endParaRPr lang="zh-CN" altLang="en-US" sz="2800" dirty="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3" name="六边形 42"/>
            <p:cNvSpPr/>
            <p:nvPr>
              <p:custDataLst>
                <p:tags r:id="rId23"/>
              </p:custDataLst>
            </p:nvPr>
          </p:nvSpPr>
          <p:spPr>
            <a:xfrm>
              <a:off x="1046424" y="1468896"/>
              <a:ext cx="2096056" cy="604425"/>
            </a:xfrm>
            <a:prstGeom prst="hexagon">
              <a:avLst/>
            </a:prstGeom>
            <a:noFill/>
            <a:ln w="6350">
              <a:solidFill>
                <a:srgbClr val="F9F3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9F3D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24"/>
            </p:custDataLst>
          </p:nvPr>
        </p:nvSpPr>
        <p:spPr>
          <a:xfrm>
            <a:off x="3387090" y="1723390"/>
            <a:ext cx="172275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安济桥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5"/>
            </p:custDataLst>
          </p:nvPr>
        </p:nvSpPr>
        <p:spPr>
          <a:xfrm>
            <a:off x="8238490" y="1727200"/>
            <a:ext cx="239585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石匠李春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26"/>
            </p:custDataLst>
          </p:nvPr>
        </p:nvSpPr>
        <p:spPr>
          <a:xfrm>
            <a:off x="3604260" y="4056380"/>
            <a:ext cx="172085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隋朝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8" name="直接连接符 57"/>
          <p:cNvCxnSpPr/>
          <p:nvPr>
            <p:custDataLst>
              <p:tags r:id="rId27"/>
            </p:custDataLst>
          </p:nvPr>
        </p:nvCxnSpPr>
        <p:spPr>
          <a:xfrm>
            <a:off x="3387400" y="2321393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28"/>
            </p:custDataLst>
          </p:nvPr>
        </p:nvCxnSpPr>
        <p:spPr>
          <a:xfrm>
            <a:off x="3387400" y="3466178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3387400" y="4610962"/>
            <a:ext cx="1684129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>
            <p:custDataLst>
              <p:tags r:id="rId29"/>
            </p:custDataLst>
          </p:nvPr>
        </p:nvCxnSpPr>
        <p:spPr>
          <a:xfrm>
            <a:off x="7663853" y="2321393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0" name="直接连接符 16389"/>
          <p:cNvCxnSpPr/>
          <p:nvPr>
            <p:custDataLst>
              <p:tags r:id="rId30"/>
            </p:custDataLst>
          </p:nvPr>
        </p:nvCxnSpPr>
        <p:spPr>
          <a:xfrm>
            <a:off x="7663853" y="3466178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1" name="直接连接符 16390"/>
          <p:cNvCxnSpPr/>
          <p:nvPr/>
        </p:nvCxnSpPr>
        <p:spPr>
          <a:xfrm>
            <a:off x="7663853" y="4610962"/>
            <a:ext cx="3402075" cy="0"/>
          </a:xfrm>
          <a:prstGeom prst="line">
            <a:avLst/>
          </a:prstGeom>
          <a:ln w="19050">
            <a:solidFill>
              <a:srgbClr val="614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>
            <p:custDataLst>
              <p:tags r:id="rId31"/>
            </p:custDataLst>
          </p:nvPr>
        </p:nvSpPr>
        <p:spPr>
          <a:xfrm>
            <a:off x="3604260" y="2887980"/>
            <a:ext cx="172085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石拱桥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32"/>
            </p:custDataLst>
          </p:nvPr>
        </p:nvSpPr>
        <p:spPr>
          <a:xfrm>
            <a:off x="7501890" y="2894330"/>
            <a:ext cx="437578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河北省赵县的洨河上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33"/>
            </p:custDataLst>
          </p:nvPr>
        </p:nvSpPr>
        <p:spPr>
          <a:xfrm>
            <a:off x="7814945" y="4031615"/>
            <a:ext cx="3160395" cy="105791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一千四百多年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86814" y="4596480"/>
            <a:ext cx="5539105" cy="1777365"/>
            <a:chOff x="-2049216" y="6287795"/>
            <a:chExt cx="5539105" cy="2090168"/>
          </a:xfrm>
        </p:grpSpPr>
        <p:sp>
          <p:nvSpPr>
            <p:cNvPr id="21" name="对话气泡: 椭圆形 20"/>
            <p:cNvSpPr/>
            <p:nvPr/>
          </p:nvSpPr>
          <p:spPr>
            <a:xfrm>
              <a:off x="-2049216" y="6287795"/>
              <a:ext cx="5539105" cy="2090168"/>
            </a:xfrm>
            <a:prstGeom prst="wedgeEllipseCallout">
              <a:avLst>
                <a:gd name="adj1" fmla="val 42277"/>
                <a:gd name="adj2" fmla="val 49982"/>
              </a:avLst>
            </a:prstGeom>
            <a:solidFill>
              <a:srgbClr val="F9F3DB"/>
            </a:solidFill>
            <a:ln w="25400">
              <a:solidFill>
                <a:srgbClr val="766757"/>
              </a:solidFill>
              <a:prstDash val="dash"/>
            </a:ln>
            <a:effectLst>
              <a:outerShdw dist="101600" dir="2700000" algn="tl" rotWithShape="0">
                <a:srgbClr val="766757">
                  <a:alpha val="5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-1397071" y="6471497"/>
              <a:ext cx="4164965" cy="1736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defRPr sz="2800" kern="100">
                  <a:solidFill>
                    <a:srgbClr val="614939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603050405020304" pitchFamily="18" charset="0"/>
                </a:defRPr>
              </a:lvl1pPr>
            </a:lstStyle>
            <a:p>
              <a:pPr indent="720090">
                <a:lnSpc>
                  <a:spcPct val="125000"/>
                </a:lnSpc>
              </a:pPr>
              <a:r>
                <a:rPr lang="zh-CN" altLang="en-US" sz="2400" dirty="0"/>
                <a:t>大家好，我是海报设计师</a:t>
              </a:r>
              <a:r>
                <a:rPr lang="en-US" altLang="zh-CN" sz="2400" dirty="0"/>
                <a:t>XXX</a:t>
              </a:r>
              <a:r>
                <a:rPr lang="zh-CN" altLang="en-US" sz="2400" dirty="0"/>
                <a:t>，这是我设计的赵州桥小档案</a:t>
              </a:r>
              <a:r>
                <a:rPr lang="en-US" altLang="zh-CN" sz="2400" dirty="0"/>
                <a:t>……</a:t>
              </a:r>
              <a:endParaRPr lang="en-US" altLang="zh-CN" sz="2400" dirty="0"/>
            </a:p>
          </p:txBody>
        </p:sp>
      </p:grpSp>
      <p:pic>
        <p:nvPicPr>
          <p:cNvPr id="18434" name="Picture 2" descr="查看图片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3147060"/>
            <a:ext cx="1930400" cy="346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-1905" y="9525"/>
            <a:ext cx="12168505" cy="6838950"/>
          </a:xfrm>
          <a:prstGeom prst="rect">
            <a:avLst/>
          </a:prstGeom>
        </p:spPr>
      </p:pic>
      <p:pic>
        <p:nvPicPr>
          <p:cNvPr id="15" name="图片 14" descr="中国风线条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  <a14:imgEffect>
                      <a14:colorTemperature colorTemp="115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4146" y="5456275"/>
            <a:ext cx="2921357" cy="1887197"/>
          </a:xfrm>
          <a:prstGeom prst="rect">
            <a:avLst/>
          </a:prstGeom>
          <a:ln>
            <a:solidFill>
              <a:srgbClr val="A98B63">
                <a:alpha val="0"/>
              </a:srgbClr>
            </a:solidFill>
          </a:ln>
        </p:spPr>
      </p:pic>
      <p:pic>
        <p:nvPicPr>
          <p:cNvPr id="16" name="图片 15" descr="中国风线条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0"/>
                    </a14:imgEffect>
                    <a14:imgEffect>
                      <a14:colorTemperature colorTemp="115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70643" y="245061"/>
            <a:ext cx="2921357" cy="1887197"/>
          </a:xfrm>
          <a:prstGeom prst="rect">
            <a:avLst/>
          </a:prstGeom>
          <a:ln>
            <a:solidFill>
              <a:srgbClr val="A98B63">
                <a:alpha val="0"/>
              </a:srgb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95" y="5271665"/>
            <a:ext cx="3403600" cy="1600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69670" y="1428115"/>
            <a:ext cx="9825355" cy="3842385"/>
          </a:xfrm>
          <a:prstGeom prst="rect">
            <a:avLst/>
          </a:prstGeom>
          <a:noFill/>
          <a:ln w="28575">
            <a:solidFill>
              <a:srgbClr val="B18657"/>
            </a:solidFill>
          </a:ln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5D453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河北省赵县的洨河上，有一座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世界闻名的石拱桥，叫安济桥，又叫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赵州桥。它是隋朝的石匠李春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设计并参加建造的，到现在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已经有一千四百多年了。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94815" y="3137535"/>
            <a:ext cx="1657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su</a:t>
            </a:r>
            <a:r>
              <a:rPr lang="en-US" altLang="en-US" sz="28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í</a:t>
            </a:r>
            <a:endParaRPr lang="en-US" altLang="en-US" sz="28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" b="7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.pptx.cn2"/>
          <p:cNvSpPr/>
          <p:nvPr>
            <p:custDataLst>
              <p:tags r:id="rId2"/>
            </p:custDataLst>
          </p:nvPr>
        </p:nvSpPr>
        <p:spPr>
          <a:xfrm>
            <a:off x="-477" y="1077119"/>
            <a:ext cx="12192477" cy="4703762"/>
          </a:xfrm>
          <a:custGeom>
            <a:avLst/>
            <a:gdLst>
              <a:gd name="connsiteX0" fmla="*/ 2561075 w 12192477"/>
              <a:gd name="connsiteY0" fmla="*/ 5873597 h 5902325"/>
              <a:gd name="connsiteX1" fmla="*/ 2604323 w 12192477"/>
              <a:gd name="connsiteY1" fmla="*/ 5874837 h 5902325"/>
              <a:gd name="connsiteX2" fmla="*/ 2582508 w 12192477"/>
              <a:gd name="connsiteY2" fmla="*/ 5891386 h 5902325"/>
              <a:gd name="connsiteX3" fmla="*/ 2561075 w 12192477"/>
              <a:gd name="connsiteY3" fmla="*/ 5873597 h 5902325"/>
              <a:gd name="connsiteX4" fmla="*/ 2721235 w 12192477"/>
              <a:gd name="connsiteY4" fmla="*/ 5862491 h 5902325"/>
              <a:gd name="connsiteX5" fmla="*/ 2842305 w 12192477"/>
              <a:gd name="connsiteY5" fmla="*/ 5865968 h 5902325"/>
              <a:gd name="connsiteX6" fmla="*/ 2826796 w 12192477"/>
              <a:gd name="connsiteY6" fmla="*/ 5900850 h 5902325"/>
              <a:gd name="connsiteX7" fmla="*/ 2690686 w 12192477"/>
              <a:gd name="connsiteY7" fmla="*/ 5888112 h 5902325"/>
              <a:gd name="connsiteX8" fmla="*/ 2721235 w 12192477"/>
              <a:gd name="connsiteY8" fmla="*/ 5862491 h 5902325"/>
              <a:gd name="connsiteX9" fmla="*/ 2139970 w 12192477"/>
              <a:gd name="connsiteY9" fmla="*/ 5854447 h 5902325"/>
              <a:gd name="connsiteX10" fmla="*/ 2200638 w 12192477"/>
              <a:gd name="connsiteY10" fmla="*/ 5873460 h 5902325"/>
              <a:gd name="connsiteX11" fmla="*/ 2185244 w 12192477"/>
              <a:gd name="connsiteY11" fmla="*/ 5890291 h 5902325"/>
              <a:gd name="connsiteX12" fmla="*/ 2063722 w 12192477"/>
              <a:gd name="connsiteY12" fmla="*/ 5869532 h 5902325"/>
              <a:gd name="connsiteX13" fmla="*/ 2139970 w 12192477"/>
              <a:gd name="connsiteY13" fmla="*/ 5854447 h 5902325"/>
              <a:gd name="connsiteX14" fmla="*/ 10940649 w 12192477"/>
              <a:gd name="connsiteY14" fmla="*/ 5853840 h 5902325"/>
              <a:gd name="connsiteX15" fmla="*/ 10947175 w 12192477"/>
              <a:gd name="connsiteY15" fmla="*/ 5855009 h 5902325"/>
              <a:gd name="connsiteX16" fmla="*/ 10946924 w 12192477"/>
              <a:gd name="connsiteY16" fmla="*/ 5878554 h 5902325"/>
              <a:gd name="connsiteX17" fmla="*/ 10938111 w 12192477"/>
              <a:gd name="connsiteY17" fmla="*/ 5880509 h 5902325"/>
              <a:gd name="connsiteX18" fmla="*/ 10903677 w 12192477"/>
              <a:gd name="connsiteY18" fmla="*/ 5877312 h 5902325"/>
              <a:gd name="connsiteX19" fmla="*/ 10918183 w 12192477"/>
              <a:gd name="connsiteY19" fmla="*/ 5869878 h 5902325"/>
              <a:gd name="connsiteX20" fmla="*/ 10918265 w 12192477"/>
              <a:gd name="connsiteY20" fmla="*/ 5862030 h 5902325"/>
              <a:gd name="connsiteX21" fmla="*/ 10940649 w 12192477"/>
              <a:gd name="connsiteY21" fmla="*/ 5853840 h 5902325"/>
              <a:gd name="connsiteX22" fmla="*/ 2027868 w 12192477"/>
              <a:gd name="connsiteY22" fmla="*/ 5850326 h 5902325"/>
              <a:gd name="connsiteX23" fmla="*/ 2049388 w 12192477"/>
              <a:gd name="connsiteY23" fmla="*/ 5860879 h 5902325"/>
              <a:gd name="connsiteX24" fmla="*/ 2044579 w 12192477"/>
              <a:gd name="connsiteY24" fmla="*/ 5868193 h 5902325"/>
              <a:gd name="connsiteX25" fmla="*/ 2033097 w 12192477"/>
              <a:gd name="connsiteY25" fmla="*/ 5867034 h 5902325"/>
              <a:gd name="connsiteX26" fmla="*/ 2006140 w 12192477"/>
              <a:gd name="connsiteY26" fmla="*/ 5859637 h 5902325"/>
              <a:gd name="connsiteX27" fmla="*/ 2027868 w 12192477"/>
              <a:gd name="connsiteY27" fmla="*/ 5850326 h 5902325"/>
              <a:gd name="connsiteX28" fmla="*/ 1947303 w 12192477"/>
              <a:gd name="connsiteY28" fmla="*/ 5843231 h 5902325"/>
              <a:gd name="connsiteX29" fmla="*/ 1991840 w 12192477"/>
              <a:gd name="connsiteY29" fmla="*/ 5849414 h 5902325"/>
              <a:gd name="connsiteX30" fmla="*/ 1959314 w 12192477"/>
              <a:gd name="connsiteY30" fmla="*/ 5858295 h 5902325"/>
              <a:gd name="connsiteX31" fmla="*/ 1926894 w 12192477"/>
              <a:gd name="connsiteY31" fmla="*/ 5855402 h 5902325"/>
              <a:gd name="connsiteX32" fmla="*/ 1947303 w 12192477"/>
              <a:gd name="connsiteY32" fmla="*/ 5843231 h 5902325"/>
              <a:gd name="connsiteX33" fmla="*/ 2409596 w 12192477"/>
              <a:gd name="connsiteY33" fmla="*/ 5837849 h 5902325"/>
              <a:gd name="connsiteX34" fmla="*/ 2424117 w 12192477"/>
              <a:gd name="connsiteY34" fmla="*/ 5871909 h 5902325"/>
              <a:gd name="connsiteX35" fmla="*/ 2349384 w 12192477"/>
              <a:gd name="connsiteY35" fmla="*/ 5894999 h 5902325"/>
              <a:gd name="connsiteX36" fmla="*/ 2319879 w 12192477"/>
              <a:gd name="connsiteY36" fmla="*/ 5868918 h 5902325"/>
              <a:gd name="connsiteX37" fmla="*/ 2274919 w 12192477"/>
              <a:gd name="connsiteY37" fmla="*/ 5892863 h 5902325"/>
              <a:gd name="connsiteX38" fmla="*/ 2260021 w 12192477"/>
              <a:gd name="connsiteY38" fmla="*/ 5892437 h 5902325"/>
              <a:gd name="connsiteX39" fmla="*/ 2200902 w 12192477"/>
              <a:gd name="connsiteY39" fmla="*/ 5848681 h 5902325"/>
              <a:gd name="connsiteX40" fmla="*/ 2409596 w 12192477"/>
              <a:gd name="connsiteY40" fmla="*/ 5837849 h 5902325"/>
              <a:gd name="connsiteX41" fmla="*/ 1853155 w 12192477"/>
              <a:gd name="connsiteY41" fmla="*/ 5829736 h 5902325"/>
              <a:gd name="connsiteX42" fmla="*/ 1867885 w 12192477"/>
              <a:gd name="connsiteY42" fmla="*/ 5845858 h 5902325"/>
              <a:gd name="connsiteX43" fmla="*/ 1912556 w 12192477"/>
              <a:gd name="connsiteY43" fmla="*/ 5847140 h 5902325"/>
              <a:gd name="connsiteX44" fmla="*/ 1875238 w 12192477"/>
              <a:gd name="connsiteY44" fmla="*/ 5854902 h 5902325"/>
              <a:gd name="connsiteX45" fmla="*/ 1838092 w 12192477"/>
              <a:gd name="connsiteY45" fmla="*/ 5845003 h 5902325"/>
              <a:gd name="connsiteX46" fmla="*/ 1793419 w 12192477"/>
              <a:gd name="connsiteY46" fmla="*/ 5843720 h 5902325"/>
              <a:gd name="connsiteX47" fmla="*/ 1853155 w 12192477"/>
              <a:gd name="connsiteY47" fmla="*/ 5829736 h 5902325"/>
              <a:gd name="connsiteX48" fmla="*/ 187164 w 12192477"/>
              <a:gd name="connsiteY48" fmla="*/ 5815667 h 5902325"/>
              <a:gd name="connsiteX49" fmla="*/ 190004 w 12192477"/>
              <a:gd name="connsiteY49" fmla="*/ 5816219 h 5902325"/>
              <a:gd name="connsiteX50" fmla="*/ 189915 w 12192477"/>
              <a:gd name="connsiteY50" fmla="*/ 5824627 h 5902325"/>
              <a:gd name="connsiteX51" fmla="*/ 766770 w 12192477"/>
              <a:gd name="connsiteY51" fmla="*/ 5809351 h 5902325"/>
              <a:gd name="connsiteX52" fmla="*/ 788343 w 12192477"/>
              <a:gd name="connsiteY52" fmla="*/ 5814880 h 5902325"/>
              <a:gd name="connsiteX53" fmla="*/ 745013 w 12192477"/>
              <a:gd name="connsiteY53" fmla="*/ 5821486 h 5902325"/>
              <a:gd name="connsiteX54" fmla="*/ 766770 w 12192477"/>
              <a:gd name="connsiteY54" fmla="*/ 5809351 h 5902325"/>
              <a:gd name="connsiteX55" fmla="*/ 11028834 w 12192477"/>
              <a:gd name="connsiteY55" fmla="*/ 5805427 h 5902325"/>
              <a:gd name="connsiteX56" fmla="*/ 10977816 w 12192477"/>
              <a:gd name="connsiteY56" fmla="*/ 5846456 h 5902325"/>
              <a:gd name="connsiteX57" fmla="*/ 11037998 w 12192477"/>
              <a:gd name="connsiteY57" fmla="*/ 5823681 h 5902325"/>
              <a:gd name="connsiteX58" fmla="*/ 11053168 w 12192477"/>
              <a:gd name="connsiteY58" fmla="*/ 5807785 h 5902325"/>
              <a:gd name="connsiteX59" fmla="*/ 11028834 w 12192477"/>
              <a:gd name="connsiteY59" fmla="*/ 5805427 h 5902325"/>
              <a:gd name="connsiteX60" fmla="*/ 954254 w 12192477"/>
              <a:gd name="connsiteY60" fmla="*/ 5803937 h 5902325"/>
              <a:gd name="connsiteX61" fmla="*/ 968508 w 12192477"/>
              <a:gd name="connsiteY61" fmla="*/ 5820048 h 5902325"/>
              <a:gd name="connsiteX62" fmla="*/ 824213 w 12192477"/>
              <a:gd name="connsiteY62" fmla="*/ 5831608 h 5902325"/>
              <a:gd name="connsiteX63" fmla="*/ 954254 w 12192477"/>
              <a:gd name="connsiteY63" fmla="*/ 5803937 h 5902325"/>
              <a:gd name="connsiteX64" fmla="*/ 10756096 w 12192477"/>
              <a:gd name="connsiteY64" fmla="*/ 5790646 h 5902325"/>
              <a:gd name="connsiteX65" fmla="*/ 10803227 w 12192477"/>
              <a:gd name="connsiteY65" fmla="*/ 5834056 h 5902325"/>
              <a:gd name="connsiteX66" fmla="*/ 10739716 w 12192477"/>
              <a:gd name="connsiteY66" fmla="*/ 5840645 h 5902325"/>
              <a:gd name="connsiteX67" fmla="*/ 10724120 w 12192477"/>
              <a:gd name="connsiteY67" fmla="*/ 5814962 h 5902325"/>
              <a:gd name="connsiteX68" fmla="*/ 10756096 w 12192477"/>
              <a:gd name="connsiteY68" fmla="*/ 5790646 h 5902325"/>
              <a:gd name="connsiteX69" fmla="*/ 11308134 w 12192477"/>
              <a:gd name="connsiteY69" fmla="*/ 5790600 h 5902325"/>
              <a:gd name="connsiteX70" fmla="*/ 11292983 w 12192477"/>
              <a:gd name="connsiteY70" fmla="*/ 5806498 h 5902325"/>
              <a:gd name="connsiteX71" fmla="*/ 11321023 w 12192477"/>
              <a:gd name="connsiteY71" fmla="*/ 5812408 h 5902325"/>
              <a:gd name="connsiteX72" fmla="*/ 11338022 w 12192477"/>
              <a:gd name="connsiteY72" fmla="*/ 5799624 h 5902325"/>
              <a:gd name="connsiteX73" fmla="*/ 11308134 w 12192477"/>
              <a:gd name="connsiteY73" fmla="*/ 5790600 h 5902325"/>
              <a:gd name="connsiteX74" fmla="*/ 10963448 w 12192477"/>
              <a:gd name="connsiteY74" fmla="*/ 5788876 h 5902325"/>
              <a:gd name="connsiteX75" fmla="*/ 10918325 w 12192477"/>
              <a:gd name="connsiteY75" fmla="*/ 5803916 h 5902325"/>
              <a:gd name="connsiteX76" fmla="*/ 10948107 w 12192477"/>
              <a:gd name="connsiteY76" fmla="*/ 5821102 h 5902325"/>
              <a:gd name="connsiteX77" fmla="*/ 10963448 w 12192477"/>
              <a:gd name="connsiteY77" fmla="*/ 5788876 h 5902325"/>
              <a:gd name="connsiteX78" fmla="*/ 11207692 w 12192477"/>
              <a:gd name="connsiteY78" fmla="*/ 5788228 h 5902325"/>
              <a:gd name="connsiteX79" fmla="*/ 11203160 w 12192477"/>
              <a:gd name="connsiteY79" fmla="*/ 5795753 h 5902325"/>
              <a:gd name="connsiteX80" fmla="*/ 11218157 w 12192477"/>
              <a:gd name="connsiteY80" fmla="*/ 5796185 h 5902325"/>
              <a:gd name="connsiteX81" fmla="*/ 11217896 w 12192477"/>
              <a:gd name="connsiteY81" fmla="*/ 5820676 h 5902325"/>
              <a:gd name="connsiteX82" fmla="*/ 11207692 w 12192477"/>
              <a:gd name="connsiteY82" fmla="*/ 5788228 h 5902325"/>
              <a:gd name="connsiteX83" fmla="*/ 147113 w 12192477"/>
              <a:gd name="connsiteY83" fmla="*/ 5781339 h 5902325"/>
              <a:gd name="connsiteX84" fmla="*/ 190273 w 12192477"/>
              <a:gd name="connsiteY84" fmla="*/ 5790990 h 5902325"/>
              <a:gd name="connsiteX85" fmla="*/ 184680 w 12192477"/>
              <a:gd name="connsiteY85" fmla="*/ 5807651 h 5902325"/>
              <a:gd name="connsiteX86" fmla="*/ 187164 w 12192477"/>
              <a:gd name="connsiteY86" fmla="*/ 5815667 h 5902325"/>
              <a:gd name="connsiteX87" fmla="*/ 145037 w 12192477"/>
              <a:gd name="connsiteY87" fmla="*/ 5807566 h 5902325"/>
              <a:gd name="connsiteX88" fmla="*/ 89193 w 12192477"/>
              <a:gd name="connsiteY88" fmla="*/ 5804911 h 5902325"/>
              <a:gd name="connsiteX89" fmla="*/ 147113 w 12192477"/>
              <a:gd name="connsiteY89" fmla="*/ 5781339 h 5902325"/>
              <a:gd name="connsiteX90" fmla="*/ 11624929 w 12192477"/>
              <a:gd name="connsiteY90" fmla="*/ 5773148 h 5902325"/>
              <a:gd name="connsiteX91" fmla="*/ 11607962 w 12192477"/>
              <a:gd name="connsiteY91" fmla="*/ 5782869 h 5902325"/>
              <a:gd name="connsiteX92" fmla="*/ 11635936 w 12192477"/>
              <a:gd name="connsiteY92" fmla="*/ 5794902 h 5902325"/>
              <a:gd name="connsiteX93" fmla="*/ 11652997 w 12192477"/>
              <a:gd name="connsiteY93" fmla="*/ 5775994 h 5902325"/>
              <a:gd name="connsiteX94" fmla="*/ 11624929 w 12192477"/>
              <a:gd name="connsiteY94" fmla="*/ 5773148 h 5902325"/>
              <a:gd name="connsiteX95" fmla="*/ 5833198 w 12192477"/>
              <a:gd name="connsiteY95" fmla="*/ 5764671 h 5902325"/>
              <a:gd name="connsiteX96" fmla="*/ 5885251 w 12192477"/>
              <a:gd name="connsiteY96" fmla="*/ 5784481 h 5902325"/>
              <a:gd name="connsiteX97" fmla="*/ 5770046 w 12192477"/>
              <a:gd name="connsiteY97" fmla="*/ 5772017 h 5902325"/>
              <a:gd name="connsiteX98" fmla="*/ 5833198 w 12192477"/>
              <a:gd name="connsiteY98" fmla="*/ 5764671 h 5902325"/>
              <a:gd name="connsiteX99" fmla="*/ 11572581 w 12192477"/>
              <a:gd name="connsiteY99" fmla="*/ 5763481 h 5902325"/>
              <a:gd name="connsiteX100" fmla="*/ 11563019 w 12192477"/>
              <a:gd name="connsiteY100" fmla="*/ 5781579 h 5902325"/>
              <a:gd name="connsiteX101" fmla="*/ 11592989 w 12192477"/>
              <a:gd name="connsiteY101" fmla="*/ 5782439 h 5902325"/>
              <a:gd name="connsiteX102" fmla="*/ 11572581 w 12192477"/>
              <a:gd name="connsiteY102" fmla="*/ 5763481 h 5902325"/>
              <a:gd name="connsiteX103" fmla="*/ 4555237 w 12192477"/>
              <a:gd name="connsiteY103" fmla="*/ 5758836 h 5902325"/>
              <a:gd name="connsiteX104" fmla="*/ 4674299 w 12192477"/>
              <a:gd name="connsiteY104" fmla="*/ 5773292 h 5902325"/>
              <a:gd name="connsiteX105" fmla="*/ 4598513 w 12192477"/>
              <a:gd name="connsiteY105" fmla="*/ 5781909 h 5902325"/>
              <a:gd name="connsiteX106" fmla="*/ 4523044 w 12192477"/>
              <a:gd name="connsiteY106" fmla="*/ 5761102 h 5902325"/>
              <a:gd name="connsiteX107" fmla="*/ 4555237 w 12192477"/>
              <a:gd name="connsiteY107" fmla="*/ 5758836 h 5902325"/>
              <a:gd name="connsiteX108" fmla="*/ 687377 w 12192477"/>
              <a:gd name="connsiteY108" fmla="*/ 5757028 h 5902325"/>
              <a:gd name="connsiteX109" fmla="*/ 701663 w 12192477"/>
              <a:gd name="connsiteY109" fmla="*/ 5831626 h 5902325"/>
              <a:gd name="connsiteX110" fmla="*/ 618903 w 12192477"/>
              <a:gd name="connsiteY110" fmla="*/ 5817915 h 5902325"/>
              <a:gd name="connsiteX111" fmla="*/ 581249 w 12192477"/>
              <a:gd name="connsiteY111" fmla="*/ 5825712 h 5902325"/>
              <a:gd name="connsiteX112" fmla="*/ 617438 w 12192477"/>
              <a:gd name="connsiteY112" fmla="*/ 5829108 h 5902325"/>
              <a:gd name="connsiteX113" fmla="*/ 658451 w 12192477"/>
              <a:gd name="connsiteY113" fmla="*/ 5826852 h 5902325"/>
              <a:gd name="connsiteX114" fmla="*/ 617293 w 12192477"/>
              <a:gd name="connsiteY114" fmla="*/ 5842846 h 5902325"/>
              <a:gd name="connsiteX115" fmla="*/ 573585 w 12192477"/>
              <a:gd name="connsiteY115" fmla="*/ 5827298 h 5902325"/>
              <a:gd name="connsiteX116" fmla="*/ 535814 w 12192477"/>
              <a:gd name="connsiteY116" fmla="*/ 5835112 h 5902325"/>
              <a:gd name="connsiteX117" fmla="*/ 309882 w 12192477"/>
              <a:gd name="connsiteY117" fmla="*/ 5820386 h 5902325"/>
              <a:gd name="connsiteX118" fmla="*/ 204575 w 12192477"/>
              <a:gd name="connsiteY118" fmla="*/ 5800879 h 5902325"/>
              <a:gd name="connsiteX119" fmla="*/ 370336 w 12192477"/>
              <a:gd name="connsiteY119" fmla="*/ 5805635 h 5902325"/>
              <a:gd name="connsiteX120" fmla="*/ 355436 w 12192477"/>
              <a:gd name="connsiteY120" fmla="*/ 5788722 h 5902325"/>
              <a:gd name="connsiteX121" fmla="*/ 506209 w 12192477"/>
              <a:gd name="connsiteY121" fmla="*/ 5784803 h 5902325"/>
              <a:gd name="connsiteX122" fmla="*/ 491133 w 12192477"/>
              <a:gd name="connsiteY122" fmla="*/ 5784373 h 5902325"/>
              <a:gd name="connsiteX123" fmla="*/ 687377 w 12192477"/>
              <a:gd name="connsiteY123" fmla="*/ 5757028 h 5902325"/>
              <a:gd name="connsiteX124" fmla="*/ 2698097 w 12192477"/>
              <a:gd name="connsiteY124" fmla="*/ 5755843 h 5902325"/>
              <a:gd name="connsiteX125" fmla="*/ 2678503 w 12192477"/>
              <a:gd name="connsiteY125" fmla="*/ 5762151 h 5902325"/>
              <a:gd name="connsiteX126" fmla="*/ 2635541 w 12192477"/>
              <a:gd name="connsiteY126" fmla="*/ 5761899 h 5902325"/>
              <a:gd name="connsiteX127" fmla="*/ 2698097 w 12192477"/>
              <a:gd name="connsiteY127" fmla="*/ 5755843 h 5902325"/>
              <a:gd name="connsiteX128" fmla="*/ 7891766 w 12192477"/>
              <a:gd name="connsiteY128" fmla="*/ 5751640 h 5902325"/>
              <a:gd name="connsiteX129" fmla="*/ 7920509 w 12192477"/>
              <a:gd name="connsiteY129" fmla="*/ 5760315 h 5902325"/>
              <a:gd name="connsiteX130" fmla="*/ 7891431 w 12192477"/>
              <a:gd name="connsiteY130" fmla="*/ 5783032 h 5902325"/>
              <a:gd name="connsiteX131" fmla="*/ 7891766 w 12192477"/>
              <a:gd name="connsiteY131" fmla="*/ 5751640 h 5902325"/>
              <a:gd name="connsiteX132" fmla="*/ 11203679 w 12192477"/>
              <a:gd name="connsiteY132" fmla="*/ 5746772 h 5902325"/>
              <a:gd name="connsiteX133" fmla="*/ 11173554 w 12192477"/>
              <a:gd name="connsiteY133" fmla="*/ 5762239 h 5902325"/>
              <a:gd name="connsiteX134" fmla="*/ 11203679 w 12192477"/>
              <a:gd name="connsiteY134" fmla="*/ 5746772 h 5902325"/>
              <a:gd name="connsiteX135" fmla="*/ 11128868 w 12192477"/>
              <a:gd name="connsiteY135" fmla="*/ 5736458 h 5902325"/>
              <a:gd name="connsiteX136" fmla="*/ 11068664 w 12192477"/>
              <a:gd name="connsiteY136" fmla="*/ 5759228 h 5902325"/>
              <a:gd name="connsiteX137" fmla="*/ 11128868 w 12192477"/>
              <a:gd name="connsiteY137" fmla="*/ 5736458 h 5902325"/>
              <a:gd name="connsiteX138" fmla="*/ 10934170 w 12192477"/>
              <a:gd name="connsiteY138" fmla="*/ 5722704 h 5902325"/>
              <a:gd name="connsiteX139" fmla="*/ 10904112 w 12192477"/>
              <a:gd name="connsiteY139" fmla="*/ 5730009 h 5902325"/>
              <a:gd name="connsiteX140" fmla="*/ 10888964 w 12192477"/>
              <a:gd name="connsiteY140" fmla="*/ 5745906 h 5902325"/>
              <a:gd name="connsiteX141" fmla="*/ 10903909 w 12192477"/>
              <a:gd name="connsiteY141" fmla="*/ 5749396 h 5902325"/>
              <a:gd name="connsiteX142" fmla="*/ 10918934 w 12192477"/>
              <a:gd name="connsiteY142" fmla="*/ 5746765 h 5902325"/>
              <a:gd name="connsiteX143" fmla="*/ 10934170 w 12192477"/>
              <a:gd name="connsiteY143" fmla="*/ 5722704 h 5902325"/>
              <a:gd name="connsiteX144" fmla="*/ 10018653 w 12192477"/>
              <a:gd name="connsiteY144" fmla="*/ 5722380 h 5902325"/>
              <a:gd name="connsiteX145" fmla="*/ 10045479 w 12192477"/>
              <a:gd name="connsiteY145" fmla="*/ 5727334 h 5902325"/>
              <a:gd name="connsiteX146" fmla="*/ 10083516 w 12192477"/>
              <a:gd name="connsiteY146" fmla="*/ 5724241 h 5902325"/>
              <a:gd name="connsiteX147" fmla="*/ 10068517 w 12192477"/>
              <a:gd name="connsiteY147" fmla="*/ 5731585 h 5902325"/>
              <a:gd name="connsiteX148" fmla="*/ 10069008 w 12192477"/>
              <a:gd name="connsiteY148" fmla="*/ 5731676 h 5902325"/>
              <a:gd name="connsiteX149" fmla="*/ 10043653 w 12192477"/>
              <a:gd name="connsiteY149" fmla="*/ 5744690 h 5902325"/>
              <a:gd name="connsiteX150" fmla="*/ 10035802 w 12192477"/>
              <a:gd name="connsiteY150" fmla="*/ 5737694 h 5902325"/>
              <a:gd name="connsiteX151" fmla="*/ 10018487 w 12192477"/>
              <a:gd name="connsiteY151" fmla="*/ 5738079 h 5902325"/>
              <a:gd name="connsiteX152" fmla="*/ 10029852 w 12192477"/>
              <a:gd name="connsiteY152" fmla="*/ 5732382 h 5902325"/>
              <a:gd name="connsiteX153" fmla="*/ 10185920 w 12192477"/>
              <a:gd name="connsiteY153" fmla="*/ 5719328 h 5902325"/>
              <a:gd name="connsiteX154" fmla="*/ 10306992 w 12192477"/>
              <a:gd name="connsiteY154" fmla="*/ 5722803 h 5902325"/>
              <a:gd name="connsiteX155" fmla="*/ 10306659 w 12192477"/>
              <a:gd name="connsiteY155" fmla="*/ 5754195 h 5902325"/>
              <a:gd name="connsiteX156" fmla="*/ 10155403 w 12192477"/>
              <a:gd name="connsiteY156" fmla="*/ 5742005 h 5902325"/>
              <a:gd name="connsiteX157" fmla="*/ 10185920 w 12192477"/>
              <a:gd name="connsiteY157" fmla="*/ 5719328 h 5902325"/>
              <a:gd name="connsiteX158" fmla="*/ 9571848 w 12192477"/>
              <a:gd name="connsiteY158" fmla="*/ 5709563 h 5902325"/>
              <a:gd name="connsiteX159" fmla="*/ 9629331 w 12192477"/>
              <a:gd name="connsiteY159" fmla="*/ 5726912 h 5902325"/>
              <a:gd name="connsiteX160" fmla="*/ 9614762 w 12192477"/>
              <a:gd name="connsiteY160" fmla="*/ 5742198 h 5902325"/>
              <a:gd name="connsiteX161" fmla="*/ 9499608 w 12192477"/>
              <a:gd name="connsiteY161" fmla="*/ 5723190 h 5902325"/>
              <a:gd name="connsiteX162" fmla="*/ 9571848 w 12192477"/>
              <a:gd name="connsiteY162" fmla="*/ 5709563 h 5902325"/>
              <a:gd name="connsiteX163" fmla="*/ 3580233 w 12192477"/>
              <a:gd name="connsiteY163" fmla="*/ 5709365 h 5902325"/>
              <a:gd name="connsiteX164" fmla="*/ 3588779 w 12192477"/>
              <a:gd name="connsiteY164" fmla="*/ 5710591 h 5902325"/>
              <a:gd name="connsiteX165" fmla="*/ 3588533 w 12192477"/>
              <a:gd name="connsiteY165" fmla="*/ 5734136 h 5902325"/>
              <a:gd name="connsiteX166" fmla="*/ 3571618 w 12192477"/>
              <a:gd name="connsiteY166" fmla="*/ 5735859 h 5902325"/>
              <a:gd name="connsiteX167" fmla="*/ 3545291 w 12192477"/>
              <a:gd name="connsiteY167" fmla="*/ 5732896 h 5902325"/>
              <a:gd name="connsiteX168" fmla="*/ 3559793 w 12192477"/>
              <a:gd name="connsiteY168" fmla="*/ 5725461 h 5902325"/>
              <a:gd name="connsiteX169" fmla="*/ 3545460 w 12192477"/>
              <a:gd name="connsiteY169" fmla="*/ 5717200 h 5902325"/>
              <a:gd name="connsiteX170" fmla="*/ 3559872 w 12192477"/>
              <a:gd name="connsiteY170" fmla="*/ 5717614 h 5902325"/>
              <a:gd name="connsiteX171" fmla="*/ 3580233 w 12192477"/>
              <a:gd name="connsiteY171" fmla="*/ 5709365 h 5902325"/>
              <a:gd name="connsiteX172" fmla="*/ 9453858 w 12192477"/>
              <a:gd name="connsiteY172" fmla="*/ 5705194 h 5902325"/>
              <a:gd name="connsiteX173" fmla="*/ 9485288 w 12192477"/>
              <a:gd name="connsiteY173" fmla="*/ 5714929 h 5902325"/>
              <a:gd name="connsiteX174" fmla="*/ 9479705 w 12192477"/>
              <a:gd name="connsiteY174" fmla="*/ 5721392 h 5902325"/>
              <a:gd name="connsiteX175" fmla="*/ 9466318 w 12192477"/>
              <a:gd name="connsiteY175" fmla="*/ 5720273 h 5902325"/>
              <a:gd name="connsiteX176" fmla="*/ 9434849 w 12192477"/>
              <a:gd name="connsiteY176" fmla="*/ 5713481 h 5902325"/>
              <a:gd name="connsiteX177" fmla="*/ 9453858 w 12192477"/>
              <a:gd name="connsiteY177" fmla="*/ 5705194 h 5902325"/>
              <a:gd name="connsiteX178" fmla="*/ 11760635 w 12192477"/>
              <a:gd name="connsiteY178" fmla="*/ 5696397 h 5902325"/>
              <a:gd name="connsiteX179" fmla="*/ 11698465 w 12192477"/>
              <a:gd name="connsiteY179" fmla="*/ 5728301 h 5902325"/>
              <a:gd name="connsiteX180" fmla="*/ 11833566 w 12192477"/>
              <a:gd name="connsiteY180" fmla="*/ 5707677 h 5902325"/>
              <a:gd name="connsiteX181" fmla="*/ 11760635 w 12192477"/>
              <a:gd name="connsiteY181" fmla="*/ 5696397 h 5902325"/>
              <a:gd name="connsiteX182" fmla="*/ 9377356 w 12192477"/>
              <a:gd name="connsiteY182" fmla="*/ 5696130 h 5902325"/>
              <a:gd name="connsiteX183" fmla="*/ 9406107 w 12192477"/>
              <a:gd name="connsiteY183" fmla="*/ 5704805 h 5902325"/>
              <a:gd name="connsiteX184" fmla="*/ 9382570 w 12192477"/>
              <a:gd name="connsiteY184" fmla="*/ 5713944 h 5902325"/>
              <a:gd name="connsiteX185" fmla="*/ 9348376 w 12192477"/>
              <a:gd name="connsiteY185" fmla="*/ 5711002 h 5902325"/>
              <a:gd name="connsiteX186" fmla="*/ 9377356 w 12192477"/>
              <a:gd name="connsiteY186" fmla="*/ 5696130 h 5902325"/>
              <a:gd name="connsiteX187" fmla="*/ 9874777 w 12192477"/>
              <a:gd name="connsiteY187" fmla="*/ 5694701 h 5902325"/>
              <a:gd name="connsiteX188" fmla="*/ 9874444 w 12192477"/>
              <a:gd name="connsiteY188" fmla="*/ 5726094 h 5902325"/>
              <a:gd name="connsiteX189" fmla="*/ 9797612 w 12192477"/>
              <a:gd name="connsiteY189" fmla="*/ 5747441 h 5902325"/>
              <a:gd name="connsiteX190" fmla="*/ 9767325 w 12192477"/>
              <a:gd name="connsiteY190" fmla="*/ 5715169 h 5902325"/>
              <a:gd name="connsiteX191" fmla="*/ 9721056 w 12192477"/>
              <a:gd name="connsiteY191" fmla="*/ 5745245 h 5902325"/>
              <a:gd name="connsiteX192" fmla="*/ 9690413 w 12192477"/>
              <a:gd name="connsiteY192" fmla="*/ 5744366 h 5902325"/>
              <a:gd name="connsiteX193" fmla="*/ 9629581 w 12192477"/>
              <a:gd name="connsiteY193" fmla="*/ 5703367 h 5902325"/>
              <a:gd name="connsiteX194" fmla="*/ 9874777 w 12192477"/>
              <a:gd name="connsiteY194" fmla="*/ 5694701 h 5902325"/>
              <a:gd name="connsiteX195" fmla="*/ 4922132 w 12192477"/>
              <a:gd name="connsiteY195" fmla="*/ 5693418 h 5902325"/>
              <a:gd name="connsiteX196" fmla="*/ 4912629 w 12192477"/>
              <a:gd name="connsiteY196" fmla="*/ 5706425 h 5902325"/>
              <a:gd name="connsiteX197" fmla="*/ 4927554 w 12192477"/>
              <a:gd name="connsiteY197" fmla="*/ 5711963 h 5902325"/>
              <a:gd name="connsiteX198" fmla="*/ 4942671 w 12192477"/>
              <a:gd name="connsiteY198" fmla="*/ 5699115 h 5902325"/>
              <a:gd name="connsiteX199" fmla="*/ 4922132 w 12192477"/>
              <a:gd name="connsiteY199" fmla="*/ 5693418 h 5902325"/>
              <a:gd name="connsiteX200" fmla="*/ 9274297 w 12192477"/>
              <a:gd name="connsiteY200" fmla="*/ 5685324 h 5902325"/>
              <a:gd name="connsiteX201" fmla="*/ 9289009 w 12192477"/>
              <a:gd name="connsiteY201" fmla="*/ 5701445 h 5902325"/>
              <a:gd name="connsiteX202" fmla="*/ 9348458 w 12192477"/>
              <a:gd name="connsiteY202" fmla="*/ 5703150 h 5902325"/>
              <a:gd name="connsiteX203" fmla="*/ 9326085 w 12192477"/>
              <a:gd name="connsiteY203" fmla="*/ 5709013 h 5902325"/>
              <a:gd name="connsiteX204" fmla="*/ 9303814 w 12192477"/>
              <a:gd name="connsiteY204" fmla="*/ 5706778 h 5902325"/>
              <a:gd name="connsiteX205" fmla="*/ 9259356 w 12192477"/>
              <a:gd name="connsiteY205" fmla="*/ 5692744 h 5902325"/>
              <a:gd name="connsiteX206" fmla="*/ 9214681 w 12192477"/>
              <a:gd name="connsiteY206" fmla="*/ 5699312 h 5902325"/>
              <a:gd name="connsiteX207" fmla="*/ 9274297 w 12192477"/>
              <a:gd name="connsiteY207" fmla="*/ 5685324 h 5902325"/>
              <a:gd name="connsiteX208" fmla="*/ 3594190 w 12192477"/>
              <a:gd name="connsiteY208" fmla="*/ 5684960 h 5902325"/>
              <a:gd name="connsiteX209" fmla="*/ 3604061 w 12192477"/>
              <a:gd name="connsiteY209" fmla="*/ 5694078 h 5902325"/>
              <a:gd name="connsiteX210" fmla="*/ 3608974 w 12192477"/>
              <a:gd name="connsiteY210" fmla="*/ 5701713 h 5902325"/>
              <a:gd name="connsiteX211" fmla="*/ 3594170 w 12192477"/>
              <a:gd name="connsiteY211" fmla="*/ 5684942 h 5902325"/>
              <a:gd name="connsiteX212" fmla="*/ 3594181 w 12192477"/>
              <a:gd name="connsiteY212" fmla="*/ 5684950 h 5902325"/>
              <a:gd name="connsiteX213" fmla="*/ 3594190 w 12192477"/>
              <a:gd name="connsiteY213" fmla="*/ 5684960 h 5902325"/>
              <a:gd name="connsiteX214" fmla="*/ 10994524 w 12192477"/>
              <a:gd name="connsiteY214" fmla="*/ 5683605 h 5902325"/>
              <a:gd name="connsiteX215" fmla="*/ 10994440 w 12192477"/>
              <a:gd name="connsiteY215" fmla="*/ 5691767 h 5902325"/>
              <a:gd name="connsiteX216" fmla="*/ 10994524 w 12192477"/>
              <a:gd name="connsiteY216" fmla="*/ 5683605 h 5902325"/>
              <a:gd name="connsiteX217" fmla="*/ 7921383 w 12192477"/>
              <a:gd name="connsiteY217" fmla="*/ 5677906 h 5902325"/>
              <a:gd name="connsiteX218" fmla="*/ 8029490 w 12192477"/>
              <a:gd name="connsiteY218" fmla="*/ 5681009 h 5902325"/>
              <a:gd name="connsiteX219" fmla="*/ 7969490 w 12192477"/>
              <a:gd name="connsiteY219" fmla="*/ 5694009 h 5902325"/>
              <a:gd name="connsiteX220" fmla="*/ 7921383 w 12192477"/>
              <a:gd name="connsiteY220" fmla="*/ 5677906 h 5902325"/>
              <a:gd name="connsiteX221" fmla="*/ 5838071 w 12192477"/>
              <a:gd name="connsiteY221" fmla="*/ 5677012 h 5902325"/>
              <a:gd name="connsiteX222" fmla="*/ 5852223 w 12192477"/>
              <a:gd name="connsiteY222" fmla="*/ 5700969 h 5902325"/>
              <a:gd name="connsiteX223" fmla="*/ 5823399 w 12192477"/>
              <a:gd name="connsiteY223" fmla="*/ 5700142 h 5902325"/>
              <a:gd name="connsiteX224" fmla="*/ 5838071 w 12192477"/>
              <a:gd name="connsiteY224" fmla="*/ 5677012 h 5902325"/>
              <a:gd name="connsiteX225" fmla="*/ 11009610 w 12192477"/>
              <a:gd name="connsiteY225" fmla="*/ 5675871 h 5902325"/>
              <a:gd name="connsiteX226" fmla="*/ 11009349 w 12192477"/>
              <a:gd name="connsiteY226" fmla="*/ 5700361 h 5902325"/>
              <a:gd name="connsiteX227" fmla="*/ 10994352 w 12192477"/>
              <a:gd name="connsiteY227" fmla="*/ 5699931 h 5902325"/>
              <a:gd name="connsiteX228" fmla="*/ 10994266 w 12192477"/>
              <a:gd name="connsiteY228" fmla="*/ 5708096 h 5902325"/>
              <a:gd name="connsiteX229" fmla="*/ 11024498 w 12192477"/>
              <a:gd name="connsiteY229" fmla="*/ 5684463 h 5902325"/>
              <a:gd name="connsiteX230" fmla="*/ 11009610 w 12192477"/>
              <a:gd name="connsiteY230" fmla="*/ 5675871 h 5902325"/>
              <a:gd name="connsiteX231" fmla="*/ 5715125 w 12192477"/>
              <a:gd name="connsiteY231" fmla="*/ 5671644 h 5902325"/>
              <a:gd name="connsiteX232" fmla="*/ 5751342 w 12192477"/>
              <a:gd name="connsiteY232" fmla="*/ 5698075 h 5902325"/>
              <a:gd name="connsiteX233" fmla="*/ 5708347 w 12192477"/>
              <a:gd name="connsiteY233" fmla="*/ 5673290 h 5902325"/>
              <a:gd name="connsiteX234" fmla="*/ 5715125 w 12192477"/>
              <a:gd name="connsiteY234" fmla="*/ 5671644 h 5902325"/>
              <a:gd name="connsiteX235" fmla="*/ 6515558 w 12192477"/>
              <a:gd name="connsiteY235" fmla="*/ 5661123 h 5902325"/>
              <a:gd name="connsiteX236" fmla="*/ 6492975 w 12192477"/>
              <a:gd name="connsiteY236" fmla="*/ 5662438 h 5902325"/>
              <a:gd name="connsiteX237" fmla="*/ 6490654 w 12192477"/>
              <a:gd name="connsiteY237" fmla="*/ 5661361 h 5902325"/>
              <a:gd name="connsiteX238" fmla="*/ 8135152 w 12192477"/>
              <a:gd name="connsiteY238" fmla="*/ 5658526 h 5902325"/>
              <a:gd name="connsiteX239" fmla="*/ 8166657 w 12192477"/>
              <a:gd name="connsiteY239" fmla="*/ 5661392 h 5902325"/>
              <a:gd name="connsiteX240" fmla="*/ 8141312 w 12192477"/>
              <a:gd name="connsiteY240" fmla="*/ 5673423 h 5902325"/>
              <a:gd name="connsiteX241" fmla="*/ 8116133 w 12192477"/>
              <a:gd name="connsiteY241" fmla="*/ 5667795 h 5902325"/>
              <a:gd name="connsiteX242" fmla="*/ 8135152 w 12192477"/>
              <a:gd name="connsiteY242" fmla="*/ 5658526 h 5902325"/>
              <a:gd name="connsiteX243" fmla="*/ 8283108 w 12192477"/>
              <a:gd name="connsiteY243" fmla="*/ 5656270 h 5902325"/>
              <a:gd name="connsiteX244" fmla="*/ 8331832 w 12192477"/>
              <a:gd name="connsiteY244" fmla="*/ 5658282 h 5902325"/>
              <a:gd name="connsiteX245" fmla="*/ 8346737 w 12192477"/>
              <a:gd name="connsiteY245" fmla="*/ 5674408 h 5902325"/>
              <a:gd name="connsiteX246" fmla="*/ 8195885 w 12192477"/>
              <a:gd name="connsiteY246" fmla="*/ 5685782 h 5902325"/>
              <a:gd name="connsiteX247" fmla="*/ 8235770 w 12192477"/>
              <a:gd name="connsiteY247" fmla="*/ 5656505 h 5902325"/>
              <a:gd name="connsiteX248" fmla="*/ 8283108 w 12192477"/>
              <a:gd name="connsiteY248" fmla="*/ 5656270 h 5902325"/>
              <a:gd name="connsiteX249" fmla="*/ 3699389 w 12192477"/>
              <a:gd name="connsiteY249" fmla="*/ 5655267 h 5902325"/>
              <a:gd name="connsiteX250" fmla="*/ 3623975 w 12192477"/>
              <a:gd name="connsiteY250" fmla="*/ 5702145 h 5902325"/>
              <a:gd name="connsiteX251" fmla="*/ 3684158 w 12192477"/>
              <a:gd name="connsiteY251" fmla="*/ 5679351 h 5902325"/>
              <a:gd name="connsiteX252" fmla="*/ 3699389 w 12192477"/>
              <a:gd name="connsiteY252" fmla="*/ 5655267 h 5902325"/>
              <a:gd name="connsiteX253" fmla="*/ 5121361 w 12192477"/>
              <a:gd name="connsiteY253" fmla="*/ 5652263 h 5902325"/>
              <a:gd name="connsiteX254" fmla="*/ 5017760 w 12192477"/>
              <a:gd name="connsiteY254" fmla="*/ 5684922 h 5902325"/>
              <a:gd name="connsiteX255" fmla="*/ 5045137 w 12192477"/>
              <a:gd name="connsiteY255" fmla="*/ 5686474 h 5902325"/>
              <a:gd name="connsiteX256" fmla="*/ 5152845 w 12192477"/>
              <a:gd name="connsiteY256" fmla="*/ 5664277 h 5902325"/>
              <a:gd name="connsiteX257" fmla="*/ 5121361 w 12192477"/>
              <a:gd name="connsiteY257" fmla="*/ 5652263 h 5902325"/>
              <a:gd name="connsiteX258" fmla="*/ 5302819 w 12192477"/>
              <a:gd name="connsiteY258" fmla="*/ 5652233 h 5902325"/>
              <a:gd name="connsiteX259" fmla="*/ 5227831 w 12192477"/>
              <a:gd name="connsiteY259" fmla="*/ 5658254 h 5902325"/>
              <a:gd name="connsiteX260" fmla="*/ 5242545 w 12192477"/>
              <a:gd name="connsiteY260" fmla="*/ 5683198 h 5902325"/>
              <a:gd name="connsiteX261" fmla="*/ 5257436 w 12192477"/>
              <a:gd name="connsiteY261" fmla="*/ 5691799 h 5902325"/>
              <a:gd name="connsiteX262" fmla="*/ 5302819 w 12192477"/>
              <a:gd name="connsiteY262" fmla="*/ 5652233 h 5902325"/>
              <a:gd name="connsiteX263" fmla="*/ 3380418 w 12192477"/>
              <a:gd name="connsiteY263" fmla="*/ 5645736 h 5902325"/>
              <a:gd name="connsiteX264" fmla="*/ 3423204 w 12192477"/>
              <a:gd name="connsiteY264" fmla="*/ 5689485 h 5902325"/>
              <a:gd name="connsiteX265" fmla="*/ 3379873 w 12192477"/>
              <a:gd name="connsiteY265" fmla="*/ 5696748 h 5902325"/>
              <a:gd name="connsiteX266" fmla="*/ 3351414 w 12192477"/>
              <a:gd name="connsiteY266" fmla="*/ 5661914 h 5902325"/>
              <a:gd name="connsiteX267" fmla="*/ 3380418 w 12192477"/>
              <a:gd name="connsiteY267" fmla="*/ 5645736 h 5902325"/>
              <a:gd name="connsiteX268" fmla="*/ 7236928 w 12192477"/>
              <a:gd name="connsiteY268" fmla="*/ 5642565 h 5902325"/>
              <a:gd name="connsiteX269" fmla="*/ 7221843 w 12192477"/>
              <a:gd name="connsiteY269" fmla="*/ 5657834 h 5902325"/>
              <a:gd name="connsiteX270" fmla="*/ 7130380 w 12192477"/>
              <a:gd name="connsiteY270" fmla="*/ 5658154 h 5902325"/>
              <a:gd name="connsiteX271" fmla="*/ 7027772 w 12192477"/>
              <a:gd name="connsiteY271" fmla="*/ 5652266 h 5902325"/>
              <a:gd name="connsiteX272" fmla="*/ 7236928 w 12192477"/>
              <a:gd name="connsiteY272" fmla="*/ 5642565 h 5902325"/>
              <a:gd name="connsiteX273" fmla="*/ 11159940 w 12192477"/>
              <a:gd name="connsiteY273" fmla="*/ 5641294 h 5902325"/>
              <a:gd name="connsiteX274" fmla="*/ 11159856 w 12192477"/>
              <a:gd name="connsiteY274" fmla="*/ 5649140 h 5902325"/>
              <a:gd name="connsiteX275" fmla="*/ 11191649 w 12192477"/>
              <a:gd name="connsiteY275" fmla="*/ 5642204 h 5902325"/>
              <a:gd name="connsiteX276" fmla="*/ 11185493 w 12192477"/>
              <a:gd name="connsiteY276" fmla="*/ 5661654 h 5902325"/>
              <a:gd name="connsiteX277" fmla="*/ 11162431 w 12192477"/>
              <a:gd name="connsiteY277" fmla="*/ 5663446 h 5902325"/>
              <a:gd name="connsiteX278" fmla="*/ 11143909 w 12192477"/>
              <a:gd name="connsiteY278" fmla="*/ 5656535 h 5902325"/>
              <a:gd name="connsiteX279" fmla="*/ 11159940 w 12192477"/>
              <a:gd name="connsiteY279" fmla="*/ 5641294 h 5902325"/>
              <a:gd name="connsiteX280" fmla="*/ 3963415 w 12192477"/>
              <a:gd name="connsiteY280" fmla="*/ 5640877 h 5902325"/>
              <a:gd name="connsiteX281" fmla="*/ 3954230 w 12192477"/>
              <a:gd name="connsiteY281" fmla="*/ 5646233 h 5902325"/>
              <a:gd name="connsiteX282" fmla="*/ 3976489 w 12192477"/>
              <a:gd name="connsiteY282" fmla="*/ 5666283 h 5902325"/>
              <a:gd name="connsiteX283" fmla="*/ 3999072 w 12192477"/>
              <a:gd name="connsiteY283" fmla="*/ 5655693 h 5902325"/>
              <a:gd name="connsiteX284" fmla="*/ 3963415 w 12192477"/>
              <a:gd name="connsiteY284" fmla="*/ 5640877 h 5902325"/>
              <a:gd name="connsiteX285" fmla="*/ 6303950 w 12192477"/>
              <a:gd name="connsiteY285" fmla="*/ 5639355 h 5902325"/>
              <a:gd name="connsiteX286" fmla="*/ 6350099 w 12192477"/>
              <a:gd name="connsiteY286" fmla="*/ 5657688 h 5902325"/>
              <a:gd name="connsiteX287" fmla="*/ 6288408 w 12192477"/>
              <a:gd name="connsiteY287" fmla="*/ 5647410 h 5902325"/>
              <a:gd name="connsiteX288" fmla="*/ 6288135 w 12192477"/>
              <a:gd name="connsiteY288" fmla="*/ 5672919 h 5902325"/>
              <a:gd name="connsiteX289" fmla="*/ 6264972 w 12192477"/>
              <a:gd name="connsiteY289" fmla="*/ 5673318 h 5902325"/>
              <a:gd name="connsiteX290" fmla="*/ 6242010 w 12192477"/>
              <a:gd name="connsiteY290" fmla="*/ 5654586 h 5902325"/>
              <a:gd name="connsiteX291" fmla="*/ 6303950 w 12192477"/>
              <a:gd name="connsiteY291" fmla="*/ 5639355 h 5902325"/>
              <a:gd name="connsiteX292" fmla="*/ 3609668 w 12192477"/>
              <a:gd name="connsiteY292" fmla="*/ 5636346 h 5902325"/>
              <a:gd name="connsiteX293" fmla="*/ 3564480 w 12192477"/>
              <a:gd name="connsiteY293" fmla="*/ 5659570 h 5902325"/>
              <a:gd name="connsiteX294" fmla="*/ 3594346 w 12192477"/>
              <a:gd name="connsiteY294" fmla="*/ 5668601 h 5902325"/>
              <a:gd name="connsiteX295" fmla="*/ 3609668 w 12192477"/>
              <a:gd name="connsiteY295" fmla="*/ 5636346 h 5902325"/>
              <a:gd name="connsiteX296" fmla="*/ 3868869 w 12192477"/>
              <a:gd name="connsiteY296" fmla="*/ 5636120 h 5902325"/>
              <a:gd name="connsiteX297" fmla="*/ 3864340 w 12192477"/>
              <a:gd name="connsiteY297" fmla="*/ 5643654 h 5902325"/>
              <a:gd name="connsiteX298" fmla="*/ 3879333 w 12192477"/>
              <a:gd name="connsiteY298" fmla="*/ 5644084 h 5902325"/>
              <a:gd name="connsiteX299" fmla="*/ 3879072 w 12192477"/>
              <a:gd name="connsiteY299" fmla="*/ 5668597 h 5902325"/>
              <a:gd name="connsiteX300" fmla="*/ 3868869 w 12192477"/>
              <a:gd name="connsiteY300" fmla="*/ 5636120 h 5902325"/>
              <a:gd name="connsiteX301" fmla="*/ 7474908 w 12192477"/>
              <a:gd name="connsiteY301" fmla="*/ 5633693 h 5902325"/>
              <a:gd name="connsiteX302" fmla="*/ 7532475 w 12192477"/>
              <a:gd name="connsiteY302" fmla="*/ 5643199 h 5902325"/>
              <a:gd name="connsiteX303" fmla="*/ 7532143 w 12192477"/>
              <a:gd name="connsiteY303" fmla="*/ 5674592 h 5902325"/>
              <a:gd name="connsiteX304" fmla="*/ 7517825 w 12192477"/>
              <a:gd name="connsiteY304" fmla="*/ 5666328 h 5902325"/>
              <a:gd name="connsiteX305" fmla="*/ 7417008 w 12192477"/>
              <a:gd name="connsiteY305" fmla="*/ 5655586 h 5902325"/>
              <a:gd name="connsiteX306" fmla="*/ 7474908 w 12192477"/>
              <a:gd name="connsiteY306" fmla="*/ 5633693 h 5902325"/>
              <a:gd name="connsiteX307" fmla="*/ 7271295 w 12192477"/>
              <a:gd name="connsiteY307" fmla="*/ 5630796 h 5902325"/>
              <a:gd name="connsiteX308" fmla="*/ 7294578 w 12192477"/>
              <a:gd name="connsiteY308" fmla="*/ 5644222 h 5902325"/>
              <a:gd name="connsiteX309" fmla="*/ 7251184 w 12192477"/>
              <a:gd name="connsiteY309" fmla="*/ 5658676 h 5902325"/>
              <a:gd name="connsiteX310" fmla="*/ 7251015 w 12192477"/>
              <a:gd name="connsiteY310" fmla="*/ 5674375 h 5902325"/>
              <a:gd name="connsiteX311" fmla="*/ 7237010 w 12192477"/>
              <a:gd name="connsiteY311" fmla="*/ 5634717 h 5902325"/>
              <a:gd name="connsiteX312" fmla="*/ 7271295 w 12192477"/>
              <a:gd name="connsiteY312" fmla="*/ 5630796 h 5902325"/>
              <a:gd name="connsiteX313" fmla="*/ 6242359 w 12192477"/>
              <a:gd name="connsiteY313" fmla="*/ 5621882 h 5902325"/>
              <a:gd name="connsiteX314" fmla="*/ 6226861 w 12192477"/>
              <a:gd name="connsiteY314" fmla="*/ 5670681 h 5902325"/>
              <a:gd name="connsiteX315" fmla="*/ 6076745 w 12192477"/>
              <a:gd name="connsiteY315" fmla="*/ 5707412 h 5902325"/>
              <a:gd name="connsiteX316" fmla="*/ 6047508 w 12192477"/>
              <a:gd name="connsiteY316" fmla="*/ 5640913 h 5902325"/>
              <a:gd name="connsiteX317" fmla="*/ 6092327 w 12192477"/>
              <a:gd name="connsiteY317" fmla="*/ 5650408 h 5902325"/>
              <a:gd name="connsiteX318" fmla="*/ 6062311 w 12192477"/>
              <a:gd name="connsiteY318" fmla="*/ 5657754 h 5902325"/>
              <a:gd name="connsiteX319" fmla="*/ 6092064 w 12192477"/>
              <a:gd name="connsiteY319" fmla="*/ 5675021 h 5902325"/>
              <a:gd name="connsiteX320" fmla="*/ 6242359 w 12192477"/>
              <a:gd name="connsiteY320" fmla="*/ 5621882 h 5902325"/>
              <a:gd name="connsiteX321" fmla="*/ 4301019 w 12192477"/>
              <a:gd name="connsiteY321" fmla="*/ 5621444 h 5902325"/>
              <a:gd name="connsiteX322" fmla="*/ 4284059 w 12192477"/>
              <a:gd name="connsiteY322" fmla="*/ 5631174 h 5902325"/>
              <a:gd name="connsiteX323" fmla="*/ 4317648 w 12192477"/>
              <a:gd name="connsiteY323" fmla="*/ 5643379 h 5902325"/>
              <a:gd name="connsiteX324" fmla="*/ 4329090 w 12192477"/>
              <a:gd name="connsiteY324" fmla="*/ 5624293 h 5902325"/>
              <a:gd name="connsiteX325" fmla="*/ 4301019 w 12192477"/>
              <a:gd name="connsiteY325" fmla="*/ 5621444 h 5902325"/>
              <a:gd name="connsiteX326" fmla="*/ 4248674 w 12192477"/>
              <a:gd name="connsiteY326" fmla="*/ 5611770 h 5902325"/>
              <a:gd name="connsiteX327" fmla="*/ 4239110 w 12192477"/>
              <a:gd name="connsiteY327" fmla="*/ 5629885 h 5902325"/>
              <a:gd name="connsiteX328" fmla="*/ 4269082 w 12192477"/>
              <a:gd name="connsiteY328" fmla="*/ 5630746 h 5902325"/>
              <a:gd name="connsiteX329" fmla="*/ 4248674 w 12192477"/>
              <a:gd name="connsiteY329" fmla="*/ 5611770 h 5902325"/>
              <a:gd name="connsiteX330" fmla="*/ 11190178 w 12192477"/>
              <a:gd name="connsiteY330" fmla="*/ 5607552 h 5902325"/>
              <a:gd name="connsiteX331" fmla="*/ 11099587 w 12192477"/>
              <a:gd name="connsiteY331" fmla="*/ 5670284 h 5902325"/>
              <a:gd name="connsiteX332" fmla="*/ 11069618 w 12192477"/>
              <a:gd name="connsiteY332" fmla="*/ 5669424 h 5902325"/>
              <a:gd name="connsiteX333" fmla="*/ 11054296 w 12192477"/>
              <a:gd name="connsiteY333" fmla="*/ 5701653 h 5902325"/>
              <a:gd name="connsiteX334" fmla="*/ 11077373 w 12192477"/>
              <a:gd name="connsiteY334" fmla="*/ 5711498 h 5902325"/>
              <a:gd name="connsiteX335" fmla="*/ 11084180 w 12192477"/>
              <a:gd name="connsiteY335" fmla="*/ 5710675 h 5902325"/>
              <a:gd name="connsiteX336" fmla="*/ 11279551 w 12192477"/>
              <a:gd name="connsiteY336" fmla="*/ 5659114 h 5902325"/>
              <a:gd name="connsiteX337" fmla="*/ 11204807 w 12192477"/>
              <a:gd name="connsiteY337" fmla="*/ 5640636 h 5902325"/>
              <a:gd name="connsiteX338" fmla="*/ 11250014 w 12192477"/>
              <a:gd name="connsiteY338" fmla="*/ 5617435 h 5902325"/>
              <a:gd name="connsiteX339" fmla="*/ 11190178 w 12192477"/>
              <a:gd name="connsiteY339" fmla="*/ 5607552 h 5902325"/>
              <a:gd name="connsiteX340" fmla="*/ 8044052 w 12192477"/>
              <a:gd name="connsiteY340" fmla="*/ 5606845 h 5902325"/>
              <a:gd name="connsiteX341" fmla="*/ 8058321 w 12192477"/>
              <a:gd name="connsiteY341" fmla="*/ 5681444 h 5902325"/>
              <a:gd name="connsiteX342" fmla="*/ 7892689 w 12192477"/>
              <a:gd name="connsiteY342" fmla="*/ 5684934 h 5902325"/>
              <a:gd name="connsiteX343" fmla="*/ 7651996 w 12192477"/>
              <a:gd name="connsiteY343" fmla="*/ 5669785 h 5902325"/>
              <a:gd name="connsiteX344" fmla="*/ 7546827 w 12192477"/>
              <a:gd name="connsiteY344" fmla="*/ 5650281 h 5902325"/>
              <a:gd name="connsiteX345" fmla="*/ 7712459 w 12192477"/>
              <a:gd name="connsiteY345" fmla="*/ 5646788 h 5902325"/>
              <a:gd name="connsiteX346" fmla="*/ 7697494 w 12192477"/>
              <a:gd name="connsiteY346" fmla="*/ 5638115 h 5902325"/>
              <a:gd name="connsiteX347" fmla="*/ 7863126 w 12192477"/>
              <a:gd name="connsiteY347" fmla="*/ 5634625 h 5902325"/>
              <a:gd name="connsiteX348" fmla="*/ 7848157 w 12192477"/>
              <a:gd name="connsiteY348" fmla="*/ 5625953 h 5902325"/>
              <a:gd name="connsiteX349" fmla="*/ 8044052 w 12192477"/>
              <a:gd name="connsiteY349" fmla="*/ 5606845 h 5902325"/>
              <a:gd name="connsiteX350" fmla="*/ 3520142 w 12192477"/>
              <a:gd name="connsiteY350" fmla="*/ 5601082 h 5902325"/>
              <a:gd name="connsiteX351" fmla="*/ 3490086 w 12192477"/>
              <a:gd name="connsiteY351" fmla="*/ 5608393 h 5902325"/>
              <a:gd name="connsiteX352" fmla="*/ 3504820 w 12192477"/>
              <a:gd name="connsiteY352" fmla="*/ 5633337 h 5902325"/>
              <a:gd name="connsiteX353" fmla="*/ 3519794 w 12192477"/>
              <a:gd name="connsiteY353" fmla="*/ 5633767 h 5902325"/>
              <a:gd name="connsiteX354" fmla="*/ 3520142 w 12192477"/>
              <a:gd name="connsiteY354" fmla="*/ 5601082 h 5902325"/>
              <a:gd name="connsiteX355" fmla="*/ 6862212 w 12192477"/>
              <a:gd name="connsiteY355" fmla="*/ 5600412 h 5902325"/>
              <a:gd name="connsiteX356" fmla="*/ 6831894 w 12192477"/>
              <a:gd name="connsiteY356" fmla="*/ 5623094 h 5902325"/>
              <a:gd name="connsiteX357" fmla="*/ 7012270 w 12192477"/>
              <a:gd name="connsiteY357" fmla="*/ 5636119 h 5902325"/>
              <a:gd name="connsiteX358" fmla="*/ 6936995 w 12192477"/>
              <a:gd name="connsiteY358" fmla="*/ 5641811 h 5902325"/>
              <a:gd name="connsiteX359" fmla="*/ 6786436 w 12192477"/>
              <a:gd name="connsiteY359" fmla="*/ 5653193 h 5902325"/>
              <a:gd name="connsiteX360" fmla="*/ 6741479 w 12192477"/>
              <a:gd name="connsiteY360" fmla="*/ 5636199 h 5902325"/>
              <a:gd name="connsiteX361" fmla="*/ 6470515 w 12192477"/>
              <a:gd name="connsiteY361" fmla="*/ 5651978 h 5902325"/>
              <a:gd name="connsiteX362" fmla="*/ 6490654 w 12192477"/>
              <a:gd name="connsiteY362" fmla="*/ 5661361 h 5902325"/>
              <a:gd name="connsiteX363" fmla="*/ 6438435 w 12192477"/>
              <a:gd name="connsiteY363" fmla="*/ 5661853 h 5902325"/>
              <a:gd name="connsiteX364" fmla="*/ 6350113 w 12192477"/>
              <a:gd name="connsiteY364" fmla="*/ 5656377 h 5902325"/>
              <a:gd name="connsiteX365" fmla="*/ 6410608 w 12192477"/>
              <a:gd name="connsiteY365" fmla="*/ 5626708 h 5902325"/>
              <a:gd name="connsiteX366" fmla="*/ 6771818 w 12192477"/>
              <a:gd name="connsiteY366" fmla="*/ 5613517 h 5902325"/>
              <a:gd name="connsiteX367" fmla="*/ 6862212 w 12192477"/>
              <a:gd name="connsiteY367" fmla="*/ 5600412 h 5902325"/>
              <a:gd name="connsiteX368" fmla="*/ 3864857 w 12192477"/>
              <a:gd name="connsiteY368" fmla="*/ 5594626 h 5902325"/>
              <a:gd name="connsiteX369" fmla="*/ 3819758 w 12192477"/>
              <a:gd name="connsiteY369" fmla="*/ 5609680 h 5902325"/>
              <a:gd name="connsiteX370" fmla="*/ 3853443 w 12192477"/>
              <a:gd name="connsiteY370" fmla="*/ 5611669 h 5902325"/>
              <a:gd name="connsiteX371" fmla="*/ 3864857 w 12192477"/>
              <a:gd name="connsiteY371" fmla="*/ 5594626 h 5902325"/>
              <a:gd name="connsiteX372" fmla="*/ 2889030 w 12192477"/>
              <a:gd name="connsiteY372" fmla="*/ 5589591 h 5902325"/>
              <a:gd name="connsiteX373" fmla="*/ 2889030 w 12192477"/>
              <a:gd name="connsiteY373" fmla="*/ 5589593 h 5902325"/>
              <a:gd name="connsiteX374" fmla="*/ 2888986 w 12192477"/>
              <a:gd name="connsiteY374" fmla="*/ 5593929 h 5902325"/>
              <a:gd name="connsiteX375" fmla="*/ 3775071 w 12192477"/>
              <a:gd name="connsiteY375" fmla="*/ 5583878 h 5902325"/>
              <a:gd name="connsiteX376" fmla="*/ 3729776 w 12192477"/>
              <a:gd name="connsiteY376" fmla="*/ 5615271 h 5902325"/>
              <a:gd name="connsiteX377" fmla="*/ 3775071 w 12192477"/>
              <a:gd name="connsiteY377" fmla="*/ 5583878 h 5902325"/>
              <a:gd name="connsiteX378" fmla="*/ 3565608 w 12192477"/>
              <a:gd name="connsiteY378" fmla="*/ 5553348 h 5902325"/>
              <a:gd name="connsiteX379" fmla="*/ 3520228 w 12192477"/>
              <a:gd name="connsiteY379" fmla="*/ 5592912 h 5902325"/>
              <a:gd name="connsiteX380" fmla="*/ 3542662 w 12192477"/>
              <a:gd name="connsiteY380" fmla="*/ 5596621 h 5902325"/>
              <a:gd name="connsiteX381" fmla="*/ 3565176 w 12192477"/>
              <a:gd name="connsiteY381" fmla="*/ 5594201 h 5902325"/>
              <a:gd name="connsiteX382" fmla="*/ 3565608 w 12192477"/>
              <a:gd name="connsiteY382" fmla="*/ 5553348 h 5902325"/>
              <a:gd name="connsiteX383" fmla="*/ 4438597 w 12192477"/>
              <a:gd name="connsiteY383" fmla="*/ 5542635 h 5902325"/>
              <a:gd name="connsiteX384" fmla="*/ 4374628 w 12192477"/>
              <a:gd name="connsiteY384" fmla="*/ 5568386 h 5902325"/>
              <a:gd name="connsiteX385" fmla="*/ 4524704 w 12192477"/>
              <a:gd name="connsiteY385" fmla="*/ 5548169 h 5902325"/>
              <a:gd name="connsiteX386" fmla="*/ 4438597 w 12192477"/>
              <a:gd name="connsiteY386" fmla="*/ 5542635 h 5902325"/>
              <a:gd name="connsiteX387" fmla="*/ 9573681 w 12192477"/>
              <a:gd name="connsiteY387" fmla="*/ 5536901 h 5902325"/>
              <a:gd name="connsiteX388" fmla="*/ 9602417 w 12192477"/>
              <a:gd name="connsiteY388" fmla="*/ 5546134 h 5902325"/>
              <a:gd name="connsiteX389" fmla="*/ 9616574 w 12192477"/>
              <a:gd name="connsiteY389" fmla="*/ 5571776 h 5902325"/>
              <a:gd name="connsiteX390" fmla="*/ 9573056 w 12192477"/>
              <a:gd name="connsiteY390" fmla="*/ 5595761 h 5902325"/>
              <a:gd name="connsiteX391" fmla="*/ 9544411 w 12192477"/>
              <a:gd name="connsiteY391" fmla="*/ 5578118 h 5902325"/>
              <a:gd name="connsiteX392" fmla="*/ 9544767 w 12192477"/>
              <a:gd name="connsiteY392" fmla="*/ 5544480 h 5902325"/>
              <a:gd name="connsiteX393" fmla="*/ 9573681 w 12192477"/>
              <a:gd name="connsiteY393" fmla="*/ 5536901 h 5902325"/>
              <a:gd name="connsiteX394" fmla="*/ 3343257 w 12192477"/>
              <a:gd name="connsiteY394" fmla="*/ 5530980 h 5902325"/>
              <a:gd name="connsiteX395" fmla="*/ 3343090 w 12192477"/>
              <a:gd name="connsiteY395" fmla="*/ 5546677 h 5902325"/>
              <a:gd name="connsiteX396" fmla="*/ 3279671 w 12192477"/>
              <a:gd name="connsiteY396" fmla="*/ 5544857 h 5902325"/>
              <a:gd name="connsiteX397" fmla="*/ 3343257 w 12192477"/>
              <a:gd name="connsiteY397" fmla="*/ 5530980 h 5902325"/>
              <a:gd name="connsiteX398" fmla="*/ 3659995 w 12192477"/>
              <a:gd name="connsiteY398" fmla="*/ 5506631 h 5902325"/>
              <a:gd name="connsiteX399" fmla="*/ 3640507 w 12192477"/>
              <a:gd name="connsiteY399" fmla="*/ 5555497 h 5902325"/>
              <a:gd name="connsiteX400" fmla="*/ 3685979 w 12192477"/>
              <a:gd name="connsiteY400" fmla="*/ 5507759 h 5902325"/>
              <a:gd name="connsiteX401" fmla="*/ 3659995 w 12192477"/>
              <a:gd name="connsiteY401" fmla="*/ 5506631 h 5902325"/>
              <a:gd name="connsiteX402" fmla="*/ 3807478 w 12192477"/>
              <a:gd name="connsiteY402" fmla="*/ 5485207 h 5902325"/>
              <a:gd name="connsiteX403" fmla="*/ 3805907 w 12192477"/>
              <a:gd name="connsiteY403" fmla="*/ 5486453 h 5902325"/>
              <a:gd name="connsiteX404" fmla="*/ 3801230 w 12192477"/>
              <a:gd name="connsiteY404" fmla="*/ 5485890 h 5902325"/>
              <a:gd name="connsiteX405" fmla="*/ 3848164 w 12192477"/>
              <a:gd name="connsiteY405" fmla="*/ 5478600 h 5902325"/>
              <a:gd name="connsiteX406" fmla="*/ 3834186 w 12192477"/>
              <a:gd name="connsiteY406" fmla="*/ 5507345 h 5902325"/>
              <a:gd name="connsiteX407" fmla="*/ 3806095 w 12192477"/>
              <a:gd name="connsiteY407" fmla="*/ 5510183 h 5902325"/>
              <a:gd name="connsiteX408" fmla="*/ 3785435 w 12192477"/>
              <a:gd name="connsiteY408" fmla="*/ 5502709 h 5902325"/>
              <a:gd name="connsiteX409" fmla="*/ 3805907 w 12192477"/>
              <a:gd name="connsiteY409" fmla="*/ 5486453 h 5902325"/>
              <a:gd name="connsiteX410" fmla="*/ 3824619 w 12192477"/>
              <a:gd name="connsiteY410" fmla="*/ 5488718 h 5902325"/>
              <a:gd name="connsiteX411" fmla="*/ 3848164 w 12192477"/>
              <a:gd name="connsiteY411" fmla="*/ 5478600 h 5902325"/>
              <a:gd name="connsiteX412" fmla="*/ 3816930 w 12192477"/>
              <a:gd name="connsiteY412" fmla="*/ 5477704 h 5902325"/>
              <a:gd name="connsiteX413" fmla="*/ 3809045 w 12192477"/>
              <a:gd name="connsiteY413" fmla="*/ 5485035 h 5902325"/>
              <a:gd name="connsiteX414" fmla="*/ 3807478 w 12192477"/>
              <a:gd name="connsiteY414" fmla="*/ 5485207 h 5902325"/>
              <a:gd name="connsiteX415" fmla="*/ 3813710 w 12192477"/>
              <a:gd name="connsiteY415" fmla="*/ 5460278 h 5902325"/>
              <a:gd name="connsiteX416" fmla="*/ 3791251 w 12192477"/>
              <a:gd name="connsiteY416" fmla="*/ 5470934 h 5902325"/>
              <a:gd name="connsiteX417" fmla="*/ 3746332 w 12192477"/>
              <a:gd name="connsiteY417" fmla="*/ 5468625 h 5902325"/>
              <a:gd name="connsiteX418" fmla="*/ 3700519 w 12192477"/>
              <a:gd name="connsiteY418" fmla="*/ 5549044 h 5902325"/>
              <a:gd name="connsiteX419" fmla="*/ 3723588 w 12192477"/>
              <a:gd name="connsiteY419" fmla="*/ 5558901 h 5902325"/>
              <a:gd name="connsiteX420" fmla="*/ 3730381 w 12192477"/>
              <a:gd name="connsiteY420" fmla="*/ 5558074 h 5902325"/>
              <a:gd name="connsiteX421" fmla="*/ 3940727 w 12192477"/>
              <a:gd name="connsiteY421" fmla="*/ 5506896 h 5902325"/>
              <a:gd name="connsiteX422" fmla="*/ 3866071 w 12192477"/>
              <a:gd name="connsiteY422" fmla="*/ 5480233 h 5902325"/>
              <a:gd name="connsiteX423" fmla="*/ 3896217 w 12192477"/>
              <a:gd name="connsiteY423" fmla="*/ 5464749 h 5902325"/>
              <a:gd name="connsiteX424" fmla="*/ 3866258 w 12192477"/>
              <a:gd name="connsiteY424" fmla="*/ 5462868 h 5902325"/>
              <a:gd name="connsiteX425" fmla="*/ 3856593 w 12192477"/>
              <a:gd name="connsiteY425" fmla="*/ 5460278 h 5902325"/>
              <a:gd name="connsiteX426" fmla="*/ 3543400 w 12192477"/>
              <a:gd name="connsiteY426" fmla="*/ 5460278 h 5902325"/>
              <a:gd name="connsiteX427" fmla="*/ 3530784 w 12192477"/>
              <a:gd name="connsiteY427" fmla="*/ 5480829 h 5902325"/>
              <a:gd name="connsiteX428" fmla="*/ 3520927 w 12192477"/>
              <a:gd name="connsiteY428" fmla="*/ 5527544 h 5902325"/>
              <a:gd name="connsiteX429" fmla="*/ 3552449 w 12192477"/>
              <a:gd name="connsiteY429" fmla="*/ 5535344 h 5902325"/>
              <a:gd name="connsiteX430" fmla="*/ 3550874 w 12192477"/>
              <a:gd name="connsiteY430" fmla="*/ 5528404 h 5902325"/>
              <a:gd name="connsiteX431" fmla="*/ 3550962 w 12192477"/>
              <a:gd name="connsiteY431" fmla="*/ 5520231 h 5902325"/>
              <a:gd name="connsiteX432" fmla="*/ 3625967 w 12192477"/>
              <a:gd name="connsiteY432" fmla="*/ 5514212 h 5902325"/>
              <a:gd name="connsiteX433" fmla="*/ 3588855 w 12192477"/>
              <a:gd name="connsiteY433" fmla="*/ 5480452 h 5902325"/>
              <a:gd name="connsiteX434" fmla="*/ 3566677 w 12192477"/>
              <a:gd name="connsiteY434" fmla="*/ 5460278 h 5902325"/>
              <a:gd name="connsiteX435" fmla="*/ 2526597 w 12192477"/>
              <a:gd name="connsiteY435" fmla="*/ 5460278 h 5902325"/>
              <a:gd name="connsiteX436" fmla="*/ 2529505 w 12192477"/>
              <a:gd name="connsiteY436" fmla="*/ 5463540 h 5902325"/>
              <a:gd name="connsiteX437" fmla="*/ 2547526 w 12192477"/>
              <a:gd name="connsiteY437" fmla="*/ 5464441 h 5902325"/>
              <a:gd name="connsiteX438" fmla="*/ 2560319 w 12192477"/>
              <a:gd name="connsiteY438" fmla="*/ 5460278 h 5902325"/>
              <a:gd name="connsiteX439" fmla="*/ 2481330 w 12192477"/>
              <a:gd name="connsiteY439" fmla="*/ 5460278 h 5902325"/>
              <a:gd name="connsiteX440" fmla="*/ 2485635 w 12192477"/>
              <a:gd name="connsiteY440" fmla="*/ 5471854 h 5902325"/>
              <a:gd name="connsiteX441" fmla="*/ 2492964 w 12192477"/>
              <a:gd name="connsiteY441" fmla="*/ 5460278 h 5902325"/>
              <a:gd name="connsiteX442" fmla="*/ 2423796 w 12192477"/>
              <a:gd name="connsiteY442" fmla="*/ 5460278 h 5902325"/>
              <a:gd name="connsiteX443" fmla="*/ 2425777 w 12192477"/>
              <a:gd name="connsiteY443" fmla="*/ 5461969 h 5902325"/>
              <a:gd name="connsiteX444" fmla="*/ 2429074 w 12192477"/>
              <a:gd name="connsiteY444" fmla="*/ 5460278 h 5902325"/>
              <a:gd name="connsiteX445" fmla="*/ 4126799 w 12192477"/>
              <a:gd name="connsiteY445" fmla="*/ 488965 h 5902325"/>
              <a:gd name="connsiteX446" fmla="*/ 4126745 w 12192477"/>
              <a:gd name="connsiteY446" fmla="*/ 493766 h 5902325"/>
              <a:gd name="connsiteX447" fmla="*/ 4126697 w 12192477"/>
              <a:gd name="connsiteY447" fmla="*/ 498619 h 5902325"/>
              <a:gd name="connsiteX448" fmla="*/ 4219538 w 12192477"/>
              <a:gd name="connsiteY448" fmla="*/ 501282 h 5902325"/>
              <a:gd name="connsiteX449" fmla="*/ 4225954 w 12192477"/>
              <a:gd name="connsiteY449" fmla="*/ 496985 h 5902325"/>
              <a:gd name="connsiteX450" fmla="*/ 4189516 w 12192477"/>
              <a:gd name="connsiteY450" fmla="*/ 490395 h 5902325"/>
              <a:gd name="connsiteX451" fmla="*/ 4060084 w 12192477"/>
              <a:gd name="connsiteY451" fmla="*/ 487445 h 5902325"/>
              <a:gd name="connsiteX452" fmla="*/ 3776394 w 12192477"/>
              <a:gd name="connsiteY452" fmla="*/ 522180 h 5902325"/>
              <a:gd name="connsiteX453" fmla="*/ 3784908 w 12192477"/>
              <a:gd name="connsiteY453" fmla="*/ 540543 h 5902325"/>
              <a:gd name="connsiteX454" fmla="*/ 3788828 w 12192477"/>
              <a:gd name="connsiteY454" fmla="*/ 542809 h 5902325"/>
              <a:gd name="connsiteX455" fmla="*/ 3953063 w 12192477"/>
              <a:gd name="connsiteY455" fmla="*/ 542809 h 5902325"/>
              <a:gd name="connsiteX456" fmla="*/ 3940573 w 12192477"/>
              <a:gd name="connsiteY456" fmla="*/ 534144 h 5902325"/>
              <a:gd name="connsiteX457" fmla="*/ 3977875 w 12192477"/>
              <a:gd name="connsiteY457" fmla="*/ 518868 h 5902325"/>
              <a:gd name="connsiteX458" fmla="*/ 4111229 w 12192477"/>
              <a:gd name="connsiteY458" fmla="*/ 506603 h 5902325"/>
              <a:gd name="connsiteX459" fmla="*/ 4122627 w 12192477"/>
              <a:gd name="connsiteY459" fmla="*/ 488872 h 5902325"/>
              <a:gd name="connsiteX460" fmla="*/ 4975743 w 12192477"/>
              <a:gd name="connsiteY460" fmla="*/ 479701 h 5902325"/>
              <a:gd name="connsiteX461" fmla="*/ 4910116 w 12192477"/>
              <a:gd name="connsiteY461" fmla="*/ 481210 h 5902325"/>
              <a:gd name="connsiteX462" fmla="*/ 4909884 w 12192477"/>
              <a:gd name="connsiteY462" fmla="*/ 481269 h 5902325"/>
              <a:gd name="connsiteX463" fmla="*/ 4964790 w 12192477"/>
              <a:gd name="connsiteY463" fmla="*/ 482947 h 5902325"/>
              <a:gd name="connsiteX464" fmla="*/ 5107554 w 12192477"/>
              <a:gd name="connsiteY464" fmla="*/ 476667 h 5902325"/>
              <a:gd name="connsiteX465" fmla="*/ 5043735 w 12192477"/>
              <a:gd name="connsiteY465" fmla="*/ 478135 h 5902325"/>
              <a:gd name="connsiteX466" fmla="*/ 5052159 w 12192477"/>
              <a:gd name="connsiteY466" fmla="*/ 481875 h 5902325"/>
              <a:gd name="connsiteX467" fmla="*/ 5167117 w 12192477"/>
              <a:gd name="connsiteY467" fmla="*/ 479430 h 5902325"/>
              <a:gd name="connsiteX468" fmla="*/ 5167121 w 12192477"/>
              <a:gd name="connsiteY468" fmla="*/ 478954 h 5902325"/>
              <a:gd name="connsiteX469" fmla="*/ 11558077 w 12192477"/>
              <a:gd name="connsiteY469" fmla="*/ 384902 h 5902325"/>
              <a:gd name="connsiteX470" fmla="*/ 11372106 w 12192477"/>
              <a:gd name="connsiteY470" fmla="*/ 404086 h 5902325"/>
              <a:gd name="connsiteX471" fmla="*/ 11558077 w 12192477"/>
              <a:gd name="connsiteY471" fmla="*/ 384902 h 5902325"/>
              <a:gd name="connsiteX472" fmla="*/ 11688744 w 12192477"/>
              <a:gd name="connsiteY472" fmla="*/ 323263 h 5902325"/>
              <a:gd name="connsiteX473" fmla="*/ 11725898 w 12192477"/>
              <a:gd name="connsiteY473" fmla="*/ 324329 h 5902325"/>
              <a:gd name="connsiteX474" fmla="*/ 11688744 w 12192477"/>
              <a:gd name="connsiteY474" fmla="*/ 323263 h 5902325"/>
              <a:gd name="connsiteX475" fmla="*/ 5114429 w 12192477"/>
              <a:gd name="connsiteY475" fmla="*/ 321798 h 5902325"/>
              <a:gd name="connsiteX476" fmla="*/ 5149984 w 12192477"/>
              <a:gd name="connsiteY476" fmla="*/ 339639 h 5902325"/>
              <a:gd name="connsiteX477" fmla="*/ 5149626 w 12192477"/>
              <a:gd name="connsiteY477" fmla="*/ 373278 h 5902325"/>
              <a:gd name="connsiteX478" fmla="*/ 5113806 w 12192477"/>
              <a:gd name="connsiteY478" fmla="*/ 380659 h 5902325"/>
              <a:gd name="connsiteX479" fmla="*/ 5078161 w 12192477"/>
              <a:gd name="connsiteY479" fmla="*/ 371227 h 5902325"/>
              <a:gd name="connsiteX480" fmla="*/ 5060555 w 12192477"/>
              <a:gd name="connsiteY480" fmla="*/ 345486 h 5902325"/>
              <a:gd name="connsiteX481" fmla="*/ 5114429 w 12192477"/>
              <a:gd name="connsiteY481" fmla="*/ 321798 h 5902325"/>
              <a:gd name="connsiteX482" fmla="*/ 11628515 w 12192477"/>
              <a:gd name="connsiteY482" fmla="*/ 310295 h 5902325"/>
              <a:gd name="connsiteX483" fmla="*/ 11614382 w 12192477"/>
              <a:gd name="connsiteY483" fmla="*/ 329305 h 5902325"/>
              <a:gd name="connsiteX484" fmla="*/ 11670178 w 12192477"/>
              <a:gd name="connsiteY484" fmla="*/ 322731 h 5902325"/>
              <a:gd name="connsiteX485" fmla="*/ 11628515 w 12192477"/>
              <a:gd name="connsiteY485" fmla="*/ 310295 h 5902325"/>
              <a:gd name="connsiteX486" fmla="*/ 12051334 w 12192477"/>
              <a:gd name="connsiteY486" fmla="*/ 289734 h 5902325"/>
              <a:gd name="connsiteX487" fmla="*/ 12023364 w 12192477"/>
              <a:gd name="connsiteY487" fmla="*/ 300171 h 5902325"/>
              <a:gd name="connsiteX488" fmla="*/ 12078974 w 12192477"/>
              <a:gd name="connsiteY488" fmla="*/ 309939 h 5902325"/>
              <a:gd name="connsiteX489" fmla="*/ 12051334 w 12192477"/>
              <a:gd name="connsiteY489" fmla="*/ 289734 h 5902325"/>
              <a:gd name="connsiteX490" fmla="*/ 12172076 w 12192477"/>
              <a:gd name="connsiteY490" fmla="*/ 288090 h 5902325"/>
              <a:gd name="connsiteX491" fmla="*/ 12190405 w 12192477"/>
              <a:gd name="connsiteY491" fmla="*/ 313136 h 5902325"/>
              <a:gd name="connsiteX492" fmla="*/ 12171815 w 12192477"/>
              <a:gd name="connsiteY492" fmla="*/ 312604 h 5902325"/>
              <a:gd name="connsiteX493" fmla="*/ 12172076 w 12192477"/>
              <a:gd name="connsiteY493" fmla="*/ 288090 h 5902325"/>
              <a:gd name="connsiteX494" fmla="*/ 8999702 w 12192477"/>
              <a:gd name="connsiteY494" fmla="*/ 277243 h 5902325"/>
              <a:gd name="connsiteX495" fmla="*/ 9109194 w 12192477"/>
              <a:gd name="connsiteY495" fmla="*/ 283329 h 5902325"/>
              <a:gd name="connsiteX496" fmla="*/ 9034285 w 12192477"/>
              <a:gd name="connsiteY496" fmla="*/ 312584 h 5902325"/>
              <a:gd name="connsiteX497" fmla="*/ 8586590 w 12192477"/>
              <a:gd name="connsiteY497" fmla="*/ 323293 h 5902325"/>
              <a:gd name="connsiteX498" fmla="*/ 8474575 w 12192477"/>
              <a:gd name="connsiteY498" fmla="*/ 335779 h 5902325"/>
              <a:gd name="connsiteX499" fmla="*/ 8512100 w 12192477"/>
              <a:gd name="connsiteY499" fmla="*/ 313302 h 5902325"/>
              <a:gd name="connsiteX500" fmla="*/ 8288486 w 12192477"/>
              <a:gd name="connsiteY500" fmla="*/ 299036 h 5902325"/>
              <a:gd name="connsiteX501" fmla="*/ 8381780 w 12192477"/>
              <a:gd name="connsiteY501" fmla="*/ 293863 h 5902325"/>
              <a:gd name="connsiteX502" fmla="*/ 8568369 w 12192477"/>
              <a:gd name="connsiteY502" fmla="*/ 283513 h 5902325"/>
              <a:gd name="connsiteX503" fmla="*/ 8624138 w 12192477"/>
              <a:gd name="connsiteY503" fmla="*/ 300817 h 5902325"/>
              <a:gd name="connsiteX504" fmla="*/ 8959961 w 12192477"/>
              <a:gd name="connsiteY504" fmla="*/ 286899 h 5902325"/>
              <a:gd name="connsiteX505" fmla="*/ 8934975 w 12192477"/>
              <a:gd name="connsiteY505" fmla="*/ 277378 h 5902325"/>
              <a:gd name="connsiteX506" fmla="*/ 8932095 w 12192477"/>
              <a:gd name="connsiteY506" fmla="*/ 276285 h 5902325"/>
              <a:gd name="connsiteX507" fmla="*/ 8934975 w 12192477"/>
              <a:gd name="connsiteY507" fmla="*/ 277378 h 5902325"/>
              <a:gd name="connsiteX508" fmla="*/ 8904109 w 12192477"/>
              <a:gd name="connsiteY508" fmla="*/ 277444 h 5902325"/>
              <a:gd name="connsiteX509" fmla="*/ 8932095 w 12192477"/>
              <a:gd name="connsiteY509" fmla="*/ 276285 h 5902325"/>
              <a:gd name="connsiteX510" fmla="*/ 8028658 w 12192477"/>
              <a:gd name="connsiteY510" fmla="*/ 275879 h 5902325"/>
              <a:gd name="connsiteX511" fmla="*/ 8142031 w 12192477"/>
              <a:gd name="connsiteY511" fmla="*/ 276189 h 5902325"/>
              <a:gd name="connsiteX512" fmla="*/ 8269231 w 12192477"/>
              <a:gd name="connsiteY512" fmla="*/ 282782 h 5902325"/>
              <a:gd name="connsiteX513" fmla="*/ 8010002 w 12192477"/>
              <a:gd name="connsiteY513" fmla="*/ 291045 h 5902325"/>
              <a:gd name="connsiteX514" fmla="*/ 8028658 w 12192477"/>
              <a:gd name="connsiteY514" fmla="*/ 275879 h 5902325"/>
              <a:gd name="connsiteX515" fmla="*/ 9194973 w 12192477"/>
              <a:gd name="connsiteY515" fmla="*/ 264147 h 5902325"/>
              <a:gd name="connsiteX516" fmla="*/ 9214683 w 12192477"/>
              <a:gd name="connsiteY516" fmla="*/ 266971 h 5902325"/>
              <a:gd name="connsiteX517" fmla="*/ 9243197 w 12192477"/>
              <a:gd name="connsiteY517" fmla="*/ 285860 h 5902325"/>
              <a:gd name="connsiteX518" fmla="*/ 9166458 w 12192477"/>
              <a:gd name="connsiteY518" fmla="*/ 300668 h 5902325"/>
              <a:gd name="connsiteX519" fmla="*/ 9109210 w 12192477"/>
              <a:gd name="connsiteY519" fmla="*/ 282016 h 5902325"/>
              <a:gd name="connsiteX520" fmla="*/ 9185697 w 12192477"/>
              <a:gd name="connsiteY520" fmla="*/ 292718 h 5902325"/>
              <a:gd name="connsiteX521" fmla="*/ 9185970 w 12192477"/>
              <a:gd name="connsiteY521" fmla="*/ 267210 h 5902325"/>
              <a:gd name="connsiteX522" fmla="*/ 9194973 w 12192477"/>
              <a:gd name="connsiteY522" fmla="*/ 264147 h 5902325"/>
              <a:gd name="connsiteX523" fmla="*/ 10726667 w 12192477"/>
              <a:gd name="connsiteY523" fmla="*/ 262198 h 5902325"/>
              <a:gd name="connsiteX524" fmla="*/ 10593217 w 12192477"/>
              <a:gd name="connsiteY524" fmla="*/ 283655 h 5902325"/>
              <a:gd name="connsiteX525" fmla="*/ 10760600 w 12192477"/>
              <a:gd name="connsiteY525" fmla="*/ 263939 h 5902325"/>
              <a:gd name="connsiteX526" fmla="*/ 10726667 w 12192477"/>
              <a:gd name="connsiteY526" fmla="*/ 262198 h 5902325"/>
              <a:gd name="connsiteX527" fmla="*/ 7992456 w 12192477"/>
              <a:gd name="connsiteY527" fmla="*/ 259138 h 5902325"/>
              <a:gd name="connsiteX528" fmla="*/ 8009918 w 12192477"/>
              <a:gd name="connsiteY528" fmla="*/ 298894 h 5902325"/>
              <a:gd name="connsiteX529" fmla="*/ 7938536 w 12192477"/>
              <a:gd name="connsiteY529" fmla="*/ 288991 h 5902325"/>
              <a:gd name="connsiteX530" fmla="*/ 7992288 w 12192477"/>
              <a:gd name="connsiteY530" fmla="*/ 274835 h 5902325"/>
              <a:gd name="connsiteX531" fmla="*/ 7992456 w 12192477"/>
              <a:gd name="connsiteY531" fmla="*/ 259138 h 5902325"/>
              <a:gd name="connsiteX532" fmla="*/ 7643993 w 12192477"/>
              <a:gd name="connsiteY532" fmla="*/ 256988 h 5902325"/>
              <a:gd name="connsiteX533" fmla="*/ 7661763 w 12192477"/>
              <a:gd name="connsiteY533" fmla="*/ 265352 h 5902325"/>
              <a:gd name="connsiteX534" fmla="*/ 7786753 w 12192477"/>
              <a:gd name="connsiteY534" fmla="*/ 276787 h 5902325"/>
              <a:gd name="connsiteX535" fmla="*/ 7715040 w 12192477"/>
              <a:gd name="connsiteY535" fmla="*/ 298282 h 5902325"/>
              <a:gd name="connsiteX536" fmla="*/ 7643658 w 12192477"/>
              <a:gd name="connsiteY536" fmla="*/ 288382 h 5902325"/>
              <a:gd name="connsiteX537" fmla="*/ 7643993 w 12192477"/>
              <a:gd name="connsiteY537" fmla="*/ 256988 h 5902325"/>
              <a:gd name="connsiteX538" fmla="*/ 10463502 w 12192477"/>
              <a:gd name="connsiteY538" fmla="*/ 255414 h 5902325"/>
              <a:gd name="connsiteX539" fmla="*/ 10407352 w 12192477"/>
              <a:gd name="connsiteY539" fmla="*/ 294670 h 5902325"/>
              <a:gd name="connsiteX540" fmla="*/ 10500285 w 12192477"/>
              <a:gd name="connsiteY540" fmla="*/ 289164 h 5902325"/>
              <a:gd name="connsiteX541" fmla="*/ 10481978 w 12192477"/>
              <a:gd name="connsiteY541" fmla="*/ 264115 h 5902325"/>
              <a:gd name="connsiteX542" fmla="*/ 10463502 w 12192477"/>
              <a:gd name="connsiteY542" fmla="*/ 255414 h 5902325"/>
              <a:gd name="connsiteX543" fmla="*/ 6888916 w 12192477"/>
              <a:gd name="connsiteY543" fmla="*/ 253971 h 5902325"/>
              <a:gd name="connsiteX544" fmla="*/ 6920140 w 12192477"/>
              <a:gd name="connsiteY544" fmla="*/ 259772 h 5902325"/>
              <a:gd name="connsiteX545" fmla="*/ 6857531 w 12192477"/>
              <a:gd name="connsiteY545" fmla="*/ 265826 h 5902325"/>
              <a:gd name="connsiteX546" fmla="*/ 6888916 w 12192477"/>
              <a:gd name="connsiteY546" fmla="*/ 253971 h 5902325"/>
              <a:gd name="connsiteX547" fmla="*/ 9851275 w 12192477"/>
              <a:gd name="connsiteY547" fmla="*/ 245743 h 5902325"/>
              <a:gd name="connsiteX548" fmla="*/ 9904633 w 12192477"/>
              <a:gd name="connsiteY548" fmla="*/ 270825 h 5902325"/>
              <a:gd name="connsiteX549" fmla="*/ 9851275 w 12192477"/>
              <a:gd name="connsiteY549" fmla="*/ 245743 h 5902325"/>
              <a:gd name="connsiteX550" fmla="*/ 7197061 w 12192477"/>
              <a:gd name="connsiteY550" fmla="*/ 244167 h 5902325"/>
              <a:gd name="connsiteX551" fmla="*/ 7495444 w 12192477"/>
              <a:gd name="connsiteY551" fmla="*/ 260973 h 5902325"/>
              <a:gd name="connsiteX552" fmla="*/ 7625850 w 12192477"/>
              <a:gd name="connsiteY552" fmla="*/ 281199 h 5902325"/>
              <a:gd name="connsiteX553" fmla="*/ 7420557 w 12192477"/>
              <a:gd name="connsiteY553" fmla="*/ 283553 h 5902325"/>
              <a:gd name="connsiteX554" fmla="*/ 7439127 w 12192477"/>
              <a:gd name="connsiteY554" fmla="*/ 292333 h 5902325"/>
              <a:gd name="connsiteX555" fmla="*/ 7233834 w 12192477"/>
              <a:gd name="connsiteY555" fmla="*/ 294683 h 5902325"/>
              <a:gd name="connsiteX556" fmla="*/ 7252408 w 12192477"/>
              <a:gd name="connsiteY556" fmla="*/ 303458 h 5902325"/>
              <a:gd name="connsiteX557" fmla="*/ 7009641 w 12192477"/>
              <a:gd name="connsiteY557" fmla="*/ 321221 h 5902325"/>
              <a:gd name="connsiteX558" fmla="*/ 6991763 w 12192477"/>
              <a:gd name="connsiteY558" fmla="*/ 246520 h 5902325"/>
              <a:gd name="connsiteX559" fmla="*/ 7197061 w 12192477"/>
              <a:gd name="connsiteY559" fmla="*/ 244167 h 5902325"/>
              <a:gd name="connsiteX560" fmla="*/ 3144192 w 12192477"/>
              <a:gd name="connsiteY560" fmla="*/ 243187 h 5902325"/>
              <a:gd name="connsiteX561" fmla="*/ 3167169 w 12192477"/>
              <a:gd name="connsiteY561" fmla="*/ 250223 h 5902325"/>
              <a:gd name="connsiteX562" fmla="*/ 3147337 w 12192477"/>
              <a:gd name="connsiteY562" fmla="*/ 265357 h 5902325"/>
              <a:gd name="connsiteX563" fmla="*/ 3147423 w 12192477"/>
              <a:gd name="connsiteY563" fmla="*/ 257509 h 5902325"/>
              <a:gd name="connsiteX564" fmla="*/ 3108032 w 12192477"/>
              <a:gd name="connsiteY564" fmla="*/ 264229 h 5902325"/>
              <a:gd name="connsiteX565" fmla="*/ 3115608 w 12192477"/>
              <a:gd name="connsiteY565" fmla="*/ 244819 h 5902325"/>
              <a:gd name="connsiteX566" fmla="*/ 3144192 w 12192477"/>
              <a:gd name="connsiteY566" fmla="*/ 243187 h 5902325"/>
              <a:gd name="connsiteX567" fmla="*/ 9726226 w 12192477"/>
              <a:gd name="connsiteY567" fmla="*/ 242154 h 5902325"/>
              <a:gd name="connsiteX568" fmla="*/ 9761957 w 12192477"/>
              <a:gd name="connsiteY568" fmla="*/ 243180 h 5902325"/>
              <a:gd name="connsiteX569" fmla="*/ 9743828 w 12192477"/>
              <a:gd name="connsiteY569" fmla="*/ 266212 h 5902325"/>
              <a:gd name="connsiteX570" fmla="*/ 9726226 w 12192477"/>
              <a:gd name="connsiteY570" fmla="*/ 242154 h 5902325"/>
              <a:gd name="connsiteX571" fmla="*/ 6821241 w 12192477"/>
              <a:gd name="connsiteY571" fmla="*/ 241235 h 5902325"/>
              <a:gd name="connsiteX572" fmla="*/ 6652804 w 12192477"/>
              <a:gd name="connsiteY572" fmla="*/ 267804 h 5902325"/>
              <a:gd name="connsiteX573" fmla="*/ 6634286 w 12192477"/>
              <a:gd name="connsiteY573" fmla="*/ 251573 h 5902325"/>
              <a:gd name="connsiteX574" fmla="*/ 6821241 w 12192477"/>
              <a:gd name="connsiteY574" fmla="*/ 241235 h 5902325"/>
              <a:gd name="connsiteX575" fmla="*/ 10872346 w 12192477"/>
              <a:gd name="connsiteY575" fmla="*/ 237514 h 5902325"/>
              <a:gd name="connsiteX576" fmla="*/ 10853644 w 12192477"/>
              <a:gd name="connsiteY576" fmla="*/ 250261 h 5902325"/>
              <a:gd name="connsiteX577" fmla="*/ 10890858 w 12192477"/>
              <a:gd name="connsiteY577" fmla="*/ 243155 h 5902325"/>
              <a:gd name="connsiteX578" fmla="*/ 10872346 w 12192477"/>
              <a:gd name="connsiteY578" fmla="*/ 237514 h 5902325"/>
              <a:gd name="connsiteX579" fmla="*/ 7101839 w 12192477"/>
              <a:gd name="connsiteY579" fmla="*/ 234565 h 5902325"/>
              <a:gd name="connsiteX580" fmla="*/ 7161515 w 12192477"/>
              <a:gd name="connsiteY580" fmla="*/ 250998 h 5902325"/>
              <a:gd name="connsiteX581" fmla="*/ 7027504 w 12192477"/>
              <a:gd name="connsiteY581" fmla="*/ 247153 h 5902325"/>
              <a:gd name="connsiteX582" fmla="*/ 7101839 w 12192477"/>
              <a:gd name="connsiteY582" fmla="*/ 234565 h 5902325"/>
              <a:gd name="connsiteX583" fmla="*/ 9447908 w 12192477"/>
              <a:gd name="connsiteY583" fmla="*/ 234169 h 5902325"/>
              <a:gd name="connsiteX584" fmla="*/ 9484318 w 12192477"/>
              <a:gd name="connsiteY584" fmla="*/ 300873 h 5902325"/>
              <a:gd name="connsiteX585" fmla="*/ 9428739 w 12192477"/>
              <a:gd name="connsiteY585" fmla="*/ 291071 h 5902325"/>
              <a:gd name="connsiteX586" fmla="*/ 9465927 w 12192477"/>
              <a:gd name="connsiteY586" fmla="*/ 283930 h 5902325"/>
              <a:gd name="connsiteX587" fmla="*/ 9429000 w 12192477"/>
              <a:gd name="connsiteY587" fmla="*/ 266455 h 5902325"/>
              <a:gd name="connsiteX588" fmla="*/ 9242848 w 12192477"/>
              <a:gd name="connsiteY588" fmla="*/ 318566 h 5902325"/>
              <a:gd name="connsiteX589" fmla="*/ 9261933 w 12192477"/>
              <a:gd name="connsiteY589" fmla="*/ 269870 h 5902325"/>
              <a:gd name="connsiteX590" fmla="*/ 9447908 w 12192477"/>
              <a:gd name="connsiteY590" fmla="*/ 234169 h 5902325"/>
              <a:gd name="connsiteX591" fmla="*/ 3352351 w 12192477"/>
              <a:gd name="connsiteY591" fmla="*/ 216016 h 5902325"/>
              <a:gd name="connsiteX592" fmla="*/ 3352263 w 12192477"/>
              <a:gd name="connsiteY592" fmla="*/ 224180 h 5902325"/>
              <a:gd name="connsiteX593" fmla="*/ 3352351 w 12192477"/>
              <a:gd name="connsiteY593" fmla="*/ 216016 h 5902325"/>
              <a:gd name="connsiteX594" fmla="*/ 5420270 w 12192477"/>
              <a:gd name="connsiteY594" fmla="*/ 210235 h 5902325"/>
              <a:gd name="connsiteX595" fmla="*/ 5447883 w 12192477"/>
              <a:gd name="connsiteY595" fmla="*/ 212623 h 5902325"/>
              <a:gd name="connsiteX596" fmla="*/ 5503024 w 12192477"/>
              <a:gd name="connsiteY596" fmla="*/ 226964 h 5902325"/>
              <a:gd name="connsiteX597" fmla="*/ 5558381 w 12192477"/>
              <a:gd name="connsiteY597" fmla="*/ 220702 h 5902325"/>
              <a:gd name="connsiteX598" fmla="*/ 5484523 w 12192477"/>
              <a:gd name="connsiteY598" fmla="*/ 234283 h 5902325"/>
              <a:gd name="connsiteX599" fmla="*/ 5466247 w 12192477"/>
              <a:gd name="connsiteY599" fmla="*/ 218059 h 5902325"/>
              <a:gd name="connsiteX600" fmla="*/ 5392555 w 12192477"/>
              <a:gd name="connsiteY600" fmla="*/ 215944 h 5902325"/>
              <a:gd name="connsiteX601" fmla="*/ 5420270 w 12192477"/>
              <a:gd name="connsiteY601" fmla="*/ 210235 h 5902325"/>
              <a:gd name="connsiteX602" fmla="*/ 5350243 w 12192477"/>
              <a:gd name="connsiteY602" fmla="*/ 204916 h 5902325"/>
              <a:gd name="connsiteX603" fmla="*/ 5392639 w 12192477"/>
              <a:gd name="connsiteY603" fmla="*/ 208094 h 5902325"/>
              <a:gd name="connsiteX604" fmla="*/ 5321090 w 12192477"/>
              <a:gd name="connsiteY604" fmla="*/ 213895 h 5902325"/>
              <a:gd name="connsiteX605" fmla="*/ 5350243 w 12192477"/>
              <a:gd name="connsiteY605" fmla="*/ 204916 h 5902325"/>
              <a:gd name="connsiteX606" fmla="*/ 3352524 w 12192477"/>
              <a:gd name="connsiteY606" fmla="*/ 199690 h 5902325"/>
              <a:gd name="connsiteX607" fmla="*/ 3315112 w 12192477"/>
              <a:gd name="connsiteY607" fmla="*/ 223113 h 5902325"/>
              <a:gd name="connsiteX608" fmla="*/ 3333589 w 12192477"/>
              <a:gd name="connsiteY608" fmla="*/ 231811 h 5902325"/>
              <a:gd name="connsiteX609" fmla="*/ 3333847 w 12192477"/>
              <a:gd name="connsiteY609" fmla="*/ 207318 h 5902325"/>
              <a:gd name="connsiteX610" fmla="*/ 3352438 w 12192477"/>
              <a:gd name="connsiteY610" fmla="*/ 207852 h 5902325"/>
              <a:gd name="connsiteX611" fmla="*/ 3352524 w 12192477"/>
              <a:gd name="connsiteY611" fmla="*/ 199690 h 5902325"/>
              <a:gd name="connsiteX612" fmla="*/ 5229820 w 12192477"/>
              <a:gd name="connsiteY612" fmla="*/ 196799 h 5902325"/>
              <a:gd name="connsiteX613" fmla="*/ 5246416 w 12192477"/>
              <a:gd name="connsiteY613" fmla="*/ 198011 h 5902325"/>
              <a:gd name="connsiteX614" fmla="*/ 5285444 w 12192477"/>
              <a:gd name="connsiteY614" fmla="*/ 205019 h 5902325"/>
              <a:gd name="connsiteX615" fmla="*/ 5222917 w 12192477"/>
              <a:gd name="connsiteY615" fmla="*/ 203226 h 5902325"/>
              <a:gd name="connsiteX616" fmla="*/ 5229820 w 12192477"/>
              <a:gd name="connsiteY616" fmla="*/ 196799 h 5902325"/>
              <a:gd name="connsiteX617" fmla="*/ 3249505 w 12192477"/>
              <a:gd name="connsiteY617" fmla="*/ 195712 h 5902325"/>
              <a:gd name="connsiteX618" fmla="*/ 3241069 w 12192477"/>
              <a:gd name="connsiteY618" fmla="*/ 196491 h 5902325"/>
              <a:gd name="connsiteX619" fmla="*/ 2999031 w 12192477"/>
              <a:gd name="connsiteY619" fmla="*/ 246711 h 5902325"/>
              <a:gd name="connsiteX620" fmla="*/ 3091725 w 12192477"/>
              <a:gd name="connsiteY620" fmla="*/ 265704 h 5902325"/>
              <a:gd name="connsiteX621" fmla="*/ 3035750 w 12192477"/>
              <a:gd name="connsiteY621" fmla="*/ 288598 h 5902325"/>
              <a:gd name="connsiteX622" fmla="*/ 3109942 w 12192477"/>
              <a:gd name="connsiteY622" fmla="*/ 298893 h 5902325"/>
              <a:gd name="connsiteX623" fmla="*/ 3222072 w 12192477"/>
              <a:gd name="connsiteY623" fmla="*/ 236778 h 5902325"/>
              <a:gd name="connsiteX624" fmla="*/ 3259224 w 12192477"/>
              <a:gd name="connsiteY624" fmla="*/ 237844 h 5902325"/>
              <a:gd name="connsiteX625" fmla="*/ 3278131 w 12192477"/>
              <a:gd name="connsiteY625" fmla="*/ 205719 h 5902325"/>
              <a:gd name="connsiteX626" fmla="*/ 3249505 w 12192477"/>
              <a:gd name="connsiteY626" fmla="*/ 195712 h 5902325"/>
              <a:gd name="connsiteX627" fmla="*/ 5062363 w 12192477"/>
              <a:gd name="connsiteY627" fmla="*/ 175065 h 5902325"/>
              <a:gd name="connsiteX628" fmla="*/ 5205146 w 12192477"/>
              <a:gd name="connsiteY628" fmla="*/ 194866 h 5902325"/>
              <a:gd name="connsiteX629" fmla="*/ 5115637 w 12192477"/>
              <a:gd name="connsiteY629" fmla="*/ 207997 h 5902325"/>
              <a:gd name="connsiteX630" fmla="*/ 5044342 w 12192477"/>
              <a:gd name="connsiteY630" fmla="*/ 190251 h 5902325"/>
              <a:gd name="connsiteX631" fmla="*/ 5062363 w 12192477"/>
              <a:gd name="connsiteY631" fmla="*/ 175065 h 5902325"/>
              <a:gd name="connsiteX632" fmla="*/ 2479602 w 12192477"/>
              <a:gd name="connsiteY632" fmla="*/ 174642 h 5902325"/>
              <a:gd name="connsiteX633" fmla="*/ 2312193 w 12192477"/>
              <a:gd name="connsiteY633" fmla="*/ 194337 h 5902325"/>
              <a:gd name="connsiteX634" fmla="*/ 2479602 w 12192477"/>
              <a:gd name="connsiteY634" fmla="*/ 174642 h 5902325"/>
              <a:gd name="connsiteX635" fmla="*/ 4530737 w 12192477"/>
              <a:gd name="connsiteY635" fmla="*/ 169625 h 5902325"/>
              <a:gd name="connsiteX636" fmla="*/ 4540486 w 12192477"/>
              <a:gd name="connsiteY636" fmla="*/ 176675 h 5902325"/>
              <a:gd name="connsiteX637" fmla="*/ 4561948 w 12192477"/>
              <a:gd name="connsiteY637" fmla="*/ 176409 h 5902325"/>
              <a:gd name="connsiteX638" fmla="*/ 4547873 w 12192477"/>
              <a:gd name="connsiteY638" fmla="*/ 182029 h 5902325"/>
              <a:gd name="connsiteX639" fmla="*/ 4561783 w 12192477"/>
              <a:gd name="connsiteY639" fmla="*/ 192107 h 5902325"/>
              <a:gd name="connsiteX640" fmla="*/ 4528517 w 12192477"/>
              <a:gd name="connsiteY640" fmla="*/ 186970 h 5902325"/>
              <a:gd name="connsiteX641" fmla="*/ 4481376 w 12192477"/>
              <a:gd name="connsiteY641" fmla="*/ 189799 h 5902325"/>
              <a:gd name="connsiteX642" fmla="*/ 4499948 w 12192477"/>
              <a:gd name="connsiteY642" fmla="*/ 182559 h 5902325"/>
              <a:gd name="connsiteX643" fmla="*/ 4499339 w 12192477"/>
              <a:gd name="connsiteY643" fmla="*/ 182464 h 5902325"/>
              <a:gd name="connsiteX644" fmla="*/ 4530737 w 12192477"/>
              <a:gd name="connsiteY644" fmla="*/ 169625 h 5902325"/>
              <a:gd name="connsiteX645" fmla="*/ 4835701 w 12192477"/>
              <a:gd name="connsiteY645" fmla="*/ 168563 h 5902325"/>
              <a:gd name="connsiteX646" fmla="*/ 4873325 w 12192477"/>
              <a:gd name="connsiteY646" fmla="*/ 201045 h 5902325"/>
              <a:gd name="connsiteX647" fmla="*/ 4930600 w 12192477"/>
              <a:gd name="connsiteY647" fmla="*/ 171286 h 5902325"/>
              <a:gd name="connsiteX648" fmla="*/ 4968585 w 12192477"/>
              <a:gd name="connsiteY648" fmla="*/ 172376 h 5902325"/>
              <a:gd name="connsiteX649" fmla="*/ 5044091 w 12192477"/>
              <a:gd name="connsiteY649" fmla="*/ 213796 h 5902325"/>
              <a:gd name="connsiteX650" fmla="*/ 4740192 w 12192477"/>
              <a:gd name="connsiteY650" fmla="*/ 220778 h 5902325"/>
              <a:gd name="connsiteX651" fmla="*/ 4740525 w 12192477"/>
              <a:gd name="connsiteY651" fmla="*/ 189384 h 5902325"/>
              <a:gd name="connsiteX652" fmla="*/ 4835701 w 12192477"/>
              <a:gd name="connsiteY652" fmla="*/ 168563 h 5902325"/>
              <a:gd name="connsiteX653" fmla="*/ 3464416 w 12192477"/>
              <a:gd name="connsiteY653" fmla="*/ 159006 h 5902325"/>
              <a:gd name="connsiteX654" fmla="*/ 3445804 w 12192477"/>
              <a:gd name="connsiteY654" fmla="*/ 161534 h 5902325"/>
              <a:gd name="connsiteX655" fmla="*/ 3426977 w 12192477"/>
              <a:gd name="connsiteY655" fmla="*/ 185491 h 5902325"/>
              <a:gd name="connsiteX656" fmla="*/ 3464216 w 12192477"/>
              <a:gd name="connsiteY656" fmla="*/ 178392 h 5902325"/>
              <a:gd name="connsiteX657" fmla="*/ 3482951 w 12192477"/>
              <a:gd name="connsiteY657" fmla="*/ 162599 h 5902325"/>
              <a:gd name="connsiteX658" fmla="*/ 3464416 w 12192477"/>
              <a:gd name="connsiteY658" fmla="*/ 159006 h 5902325"/>
              <a:gd name="connsiteX659" fmla="*/ 4204711 w 12192477"/>
              <a:gd name="connsiteY659" fmla="*/ 158311 h 5902325"/>
              <a:gd name="connsiteX660" fmla="*/ 4392228 w 12192477"/>
              <a:gd name="connsiteY660" fmla="*/ 171541 h 5902325"/>
              <a:gd name="connsiteX661" fmla="*/ 4354455 w 12192477"/>
              <a:gd name="connsiteY661" fmla="*/ 194011 h 5902325"/>
              <a:gd name="connsiteX662" fmla="*/ 4204379 w 12192477"/>
              <a:gd name="connsiteY662" fmla="*/ 189704 h 5902325"/>
              <a:gd name="connsiteX663" fmla="*/ 4204711 w 12192477"/>
              <a:gd name="connsiteY663" fmla="*/ 158311 h 5902325"/>
              <a:gd name="connsiteX664" fmla="*/ 3260175 w 12192477"/>
              <a:gd name="connsiteY664" fmla="*/ 148038 h 5902325"/>
              <a:gd name="connsiteX665" fmla="*/ 3185611 w 12192477"/>
              <a:gd name="connsiteY665" fmla="*/ 170400 h 5902325"/>
              <a:gd name="connsiteX666" fmla="*/ 3260175 w 12192477"/>
              <a:gd name="connsiteY666" fmla="*/ 148038 h 5902325"/>
              <a:gd name="connsiteX667" fmla="*/ 7198370 w 12192477"/>
              <a:gd name="connsiteY667" fmla="*/ 146070 h 5902325"/>
              <a:gd name="connsiteX668" fmla="*/ 7198037 w 12192477"/>
              <a:gd name="connsiteY668" fmla="*/ 177463 h 5902325"/>
              <a:gd name="connsiteX669" fmla="*/ 7162384 w 12192477"/>
              <a:gd name="connsiteY669" fmla="*/ 168591 h 5902325"/>
              <a:gd name="connsiteX670" fmla="*/ 7198370 w 12192477"/>
              <a:gd name="connsiteY670" fmla="*/ 146070 h 5902325"/>
              <a:gd name="connsiteX671" fmla="*/ 3130154 w 12192477"/>
              <a:gd name="connsiteY671" fmla="*/ 144308 h 5902325"/>
              <a:gd name="connsiteX672" fmla="*/ 3092853 w 12192477"/>
              <a:gd name="connsiteY672" fmla="*/ 159571 h 5902325"/>
              <a:gd name="connsiteX673" fmla="*/ 3130154 w 12192477"/>
              <a:gd name="connsiteY673" fmla="*/ 144308 h 5902325"/>
              <a:gd name="connsiteX674" fmla="*/ 2610205 w 12192477"/>
              <a:gd name="connsiteY674" fmla="*/ 121224 h 5902325"/>
              <a:gd name="connsiteX675" fmla="*/ 2647357 w 12192477"/>
              <a:gd name="connsiteY675" fmla="*/ 122291 h 5902325"/>
              <a:gd name="connsiteX676" fmla="*/ 2556938 w 12192477"/>
              <a:gd name="connsiteY676" fmla="*/ 108466 h 5902325"/>
              <a:gd name="connsiteX677" fmla="*/ 2535836 w 12192477"/>
              <a:gd name="connsiteY677" fmla="*/ 127257 h 5902325"/>
              <a:gd name="connsiteX678" fmla="*/ 2591642 w 12192477"/>
              <a:gd name="connsiteY678" fmla="*/ 120692 h 5902325"/>
              <a:gd name="connsiteX679" fmla="*/ 2556938 w 12192477"/>
              <a:gd name="connsiteY679" fmla="*/ 108466 h 5902325"/>
              <a:gd name="connsiteX680" fmla="*/ 2947236 w 12192477"/>
              <a:gd name="connsiteY680" fmla="*/ 93123 h 5902325"/>
              <a:gd name="connsiteX681" fmla="*/ 2926199 w 12192477"/>
              <a:gd name="connsiteY681" fmla="*/ 105790 h 5902325"/>
              <a:gd name="connsiteX682" fmla="*/ 2963266 w 12192477"/>
              <a:gd name="connsiteY682" fmla="*/ 115021 h 5902325"/>
              <a:gd name="connsiteX683" fmla="*/ 2982003 w 12192477"/>
              <a:gd name="connsiteY683" fmla="*/ 99225 h 5902325"/>
              <a:gd name="connsiteX684" fmla="*/ 2947236 w 12192477"/>
              <a:gd name="connsiteY684" fmla="*/ 93123 h 5902325"/>
              <a:gd name="connsiteX685" fmla="*/ 3409454 w 12192477"/>
              <a:gd name="connsiteY685" fmla="*/ 86991 h 5902325"/>
              <a:gd name="connsiteX686" fmla="*/ 3390517 w 12192477"/>
              <a:gd name="connsiteY686" fmla="*/ 119114 h 5902325"/>
              <a:gd name="connsiteX687" fmla="*/ 3446409 w 12192477"/>
              <a:gd name="connsiteY687" fmla="*/ 104383 h 5902325"/>
              <a:gd name="connsiteX688" fmla="*/ 3409454 w 12192477"/>
              <a:gd name="connsiteY688" fmla="*/ 86991 h 5902325"/>
              <a:gd name="connsiteX689" fmla="*/ 483352 w 12192477"/>
              <a:gd name="connsiteY689" fmla="*/ 85945 h 5902325"/>
              <a:gd name="connsiteX690" fmla="*/ 488050 w 12192477"/>
              <a:gd name="connsiteY690" fmla="*/ 93276 h 5902325"/>
              <a:gd name="connsiteX691" fmla="*/ 450679 w 12192477"/>
              <a:gd name="connsiteY691" fmla="*/ 92202 h 5902325"/>
              <a:gd name="connsiteX692" fmla="*/ 3075044 w 12192477"/>
              <a:gd name="connsiteY692" fmla="*/ 85561 h 5902325"/>
              <a:gd name="connsiteX693" fmla="*/ 3093373 w 12192477"/>
              <a:gd name="connsiteY693" fmla="*/ 110587 h 5902325"/>
              <a:gd name="connsiteX694" fmla="*/ 3074783 w 12192477"/>
              <a:gd name="connsiteY694" fmla="*/ 110055 h 5902325"/>
              <a:gd name="connsiteX695" fmla="*/ 3075044 w 12192477"/>
              <a:gd name="connsiteY695" fmla="*/ 85561 h 5902325"/>
              <a:gd name="connsiteX696" fmla="*/ 481495 w 12192477"/>
              <a:gd name="connsiteY696" fmla="*/ 83009 h 5902325"/>
              <a:gd name="connsiteX697" fmla="*/ 488136 w 12192477"/>
              <a:gd name="connsiteY697" fmla="*/ 85034 h 5902325"/>
              <a:gd name="connsiteX698" fmla="*/ 483352 w 12192477"/>
              <a:gd name="connsiteY698" fmla="*/ 85945 h 5902325"/>
              <a:gd name="connsiteX699" fmla="*/ 62577 w 12192477"/>
              <a:gd name="connsiteY699" fmla="*/ 76040 h 5902325"/>
              <a:gd name="connsiteX700" fmla="*/ 139664 w 12192477"/>
              <a:gd name="connsiteY700" fmla="*/ 81358 h 5902325"/>
              <a:gd name="connsiteX701" fmla="*/ 83318 w 12192477"/>
              <a:gd name="connsiteY701" fmla="*/ 104606 h 5902325"/>
              <a:gd name="connsiteX702" fmla="*/ 0 w 12192477"/>
              <a:gd name="connsiteY702" fmla="*/ 103459 h 5902325"/>
              <a:gd name="connsiteX703" fmla="*/ 0 w 12192477"/>
              <a:gd name="connsiteY703" fmla="*/ 85401 h 5902325"/>
              <a:gd name="connsiteX704" fmla="*/ 8699 w 12192477"/>
              <a:gd name="connsiteY704" fmla="*/ 85887 h 5902325"/>
              <a:gd name="connsiteX705" fmla="*/ 0 w 12192477"/>
              <a:gd name="connsiteY705" fmla="*/ 83706 h 5902325"/>
              <a:gd name="connsiteX706" fmla="*/ 0 w 12192477"/>
              <a:gd name="connsiteY706" fmla="*/ 76377 h 5902325"/>
              <a:gd name="connsiteX707" fmla="*/ 3667708 w 12192477"/>
              <a:gd name="connsiteY707" fmla="*/ 68879 h 5902325"/>
              <a:gd name="connsiteX708" fmla="*/ 3687103 w 12192477"/>
              <a:gd name="connsiteY708" fmla="*/ 94671 h 5902325"/>
              <a:gd name="connsiteX709" fmla="*/ 3647529 w 12192477"/>
              <a:gd name="connsiteY709" fmla="*/ 118770 h 5902325"/>
              <a:gd name="connsiteX710" fmla="*/ 3589000 w 12192477"/>
              <a:gd name="connsiteY710" fmla="*/ 75031 h 5902325"/>
              <a:gd name="connsiteX711" fmla="*/ 3667708 w 12192477"/>
              <a:gd name="connsiteY711" fmla="*/ 68879 h 5902325"/>
              <a:gd name="connsiteX712" fmla="*/ 247042 w 12192477"/>
              <a:gd name="connsiteY712" fmla="*/ 67324 h 5902325"/>
              <a:gd name="connsiteX713" fmla="*/ 264742 w 12192477"/>
              <a:gd name="connsiteY713" fmla="*/ 84515 h 5902325"/>
              <a:gd name="connsiteX714" fmla="*/ 193111 w 12192477"/>
              <a:gd name="connsiteY714" fmla="*/ 98162 h 5902325"/>
              <a:gd name="connsiteX715" fmla="*/ 157548 w 12192477"/>
              <a:gd name="connsiteY715" fmla="*/ 81441 h 5902325"/>
              <a:gd name="connsiteX716" fmla="*/ 228927 w 12192477"/>
              <a:gd name="connsiteY716" fmla="*/ 91341 h 5902325"/>
              <a:gd name="connsiteX717" fmla="*/ 229176 w 12192477"/>
              <a:gd name="connsiteY717" fmla="*/ 67794 h 5902325"/>
              <a:gd name="connsiteX718" fmla="*/ 247042 w 12192477"/>
              <a:gd name="connsiteY718" fmla="*/ 67324 h 5902325"/>
              <a:gd name="connsiteX719" fmla="*/ 1695813 w 12192477"/>
              <a:gd name="connsiteY719" fmla="*/ 65002 h 5902325"/>
              <a:gd name="connsiteX720" fmla="*/ 1570218 w 12192477"/>
              <a:gd name="connsiteY720" fmla="*/ 83218 h 5902325"/>
              <a:gd name="connsiteX721" fmla="*/ 1737540 w 12192477"/>
              <a:gd name="connsiteY721" fmla="*/ 71685 h 5902325"/>
              <a:gd name="connsiteX722" fmla="*/ 1695813 w 12192477"/>
              <a:gd name="connsiteY722" fmla="*/ 65002 h 5902325"/>
              <a:gd name="connsiteX723" fmla="*/ 1448516 w 12192477"/>
              <a:gd name="connsiteY723" fmla="*/ 63391 h 5902325"/>
              <a:gd name="connsiteX724" fmla="*/ 1458958 w 12192477"/>
              <a:gd name="connsiteY724" fmla="*/ 63693 h 5902325"/>
              <a:gd name="connsiteX725" fmla="*/ 1448516 w 12192477"/>
              <a:gd name="connsiteY725" fmla="*/ 63391 h 5902325"/>
              <a:gd name="connsiteX726" fmla="*/ 3372562 w 12192477"/>
              <a:gd name="connsiteY726" fmla="*/ 61431 h 5902325"/>
              <a:gd name="connsiteX727" fmla="*/ 3298023 w 12192477"/>
              <a:gd name="connsiteY727" fmla="*/ 83794 h 5902325"/>
              <a:gd name="connsiteX728" fmla="*/ 3279258 w 12192477"/>
              <a:gd name="connsiteY728" fmla="*/ 99587 h 5902325"/>
              <a:gd name="connsiteX729" fmla="*/ 3372562 w 12192477"/>
              <a:gd name="connsiteY729" fmla="*/ 61431 h 5902325"/>
              <a:gd name="connsiteX730" fmla="*/ 1423865 w 12192477"/>
              <a:gd name="connsiteY730" fmla="*/ 60898 h 5902325"/>
              <a:gd name="connsiteX731" fmla="*/ 1384333 w 12192477"/>
              <a:gd name="connsiteY731" fmla="*/ 94218 h 5902325"/>
              <a:gd name="connsiteX732" fmla="*/ 1477263 w 12192477"/>
              <a:gd name="connsiteY732" fmla="*/ 88717 h 5902325"/>
              <a:gd name="connsiteX733" fmla="*/ 1458958 w 12192477"/>
              <a:gd name="connsiteY733" fmla="*/ 63693 h 5902325"/>
              <a:gd name="connsiteX734" fmla="*/ 1423865 w 12192477"/>
              <a:gd name="connsiteY734" fmla="*/ 60898 h 5902325"/>
              <a:gd name="connsiteX735" fmla="*/ 863855 w 12192477"/>
              <a:gd name="connsiteY735" fmla="*/ 46750 h 5902325"/>
              <a:gd name="connsiteX736" fmla="*/ 917192 w 12192477"/>
              <a:gd name="connsiteY736" fmla="*/ 71834 h 5902325"/>
              <a:gd name="connsiteX737" fmla="*/ 863855 w 12192477"/>
              <a:gd name="connsiteY737" fmla="*/ 46750 h 5902325"/>
              <a:gd name="connsiteX738" fmla="*/ 1830735 w 12192477"/>
              <a:gd name="connsiteY738" fmla="*/ 44755 h 5902325"/>
              <a:gd name="connsiteX739" fmla="*/ 1812018 w 12192477"/>
              <a:gd name="connsiteY739" fmla="*/ 57488 h 5902325"/>
              <a:gd name="connsiteX740" fmla="*/ 1849259 w 12192477"/>
              <a:gd name="connsiteY740" fmla="*/ 50390 h 5902325"/>
              <a:gd name="connsiteX741" fmla="*/ 1830735 w 12192477"/>
              <a:gd name="connsiteY741" fmla="*/ 44755 h 5902325"/>
              <a:gd name="connsiteX742" fmla="*/ 765574 w 12192477"/>
              <a:gd name="connsiteY742" fmla="*/ 43930 h 5902325"/>
              <a:gd name="connsiteX743" fmla="*/ 747472 w 12192477"/>
              <a:gd name="connsiteY743" fmla="*/ 66964 h 5902325"/>
              <a:gd name="connsiteX744" fmla="*/ 747640 w 12192477"/>
              <a:gd name="connsiteY744" fmla="*/ 51264 h 5902325"/>
              <a:gd name="connsiteX745" fmla="*/ 765574 w 12192477"/>
              <a:gd name="connsiteY745" fmla="*/ 43930 h 5902325"/>
              <a:gd name="connsiteX746" fmla="*/ 469888 w 12192477"/>
              <a:gd name="connsiteY746" fmla="*/ 43296 h 5902325"/>
              <a:gd name="connsiteX747" fmla="*/ 471951 w 12192477"/>
              <a:gd name="connsiteY747" fmla="*/ 68085 h 5902325"/>
              <a:gd name="connsiteX748" fmla="*/ 481495 w 12192477"/>
              <a:gd name="connsiteY748" fmla="*/ 83009 h 5902325"/>
              <a:gd name="connsiteX749" fmla="*/ 469505 w 12192477"/>
              <a:gd name="connsiteY749" fmla="*/ 79349 h 5902325"/>
              <a:gd name="connsiteX750" fmla="*/ 450939 w 12192477"/>
              <a:gd name="connsiteY750" fmla="*/ 67482 h 5902325"/>
              <a:gd name="connsiteX751" fmla="*/ 282223 w 12192477"/>
              <a:gd name="connsiteY751" fmla="*/ 120344 h 5902325"/>
              <a:gd name="connsiteX752" fmla="*/ 282748 w 12192477"/>
              <a:gd name="connsiteY752" fmla="*/ 70897 h 5902325"/>
              <a:gd name="connsiteX753" fmla="*/ 469888 w 12192477"/>
              <a:gd name="connsiteY753" fmla="*/ 43296 h 5902325"/>
              <a:gd name="connsiteX754" fmla="*/ 3421687 w 12192477"/>
              <a:gd name="connsiteY754" fmla="*/ 27648 h 5902325"/>
              <a:gd name="connsiteX755" fmla="*/ 3464384 w 12192477"/>
              <a:gd name="connsiteY755" fmla="*/ 31082 h 5902325"/>
              <a:gd name="connsiteX756" fmla="*/ 3446421 w 12192477"/>
              <a:gd name="connsiteY756" fmla="*/ 38416 h 5902325"/>
              <a:gd name="connsiteX757" fmla="*/ 3446337 w 12192477"/>
              <a:gd name="connsiteY757" fmla="*/ 46264 h 5902325"/>
              <a:gd name="connsiteX758" fmla="*/ 3410520 w 12192477"/>
              <a:gd name="connsiteY758" fmla="*/ 53088 h 5902325"/>
              <a:gd name="connsiteX759" fmla="*/ 3410768 w 12192477"/>
              <a:gd name="connsiteY759" fmla="*/ 29544 h 5902325"/>
              <a:gd name="connsiteX760" fmla="*/ 3421687 w 12192477"/>
              <a:gd name="connsiteY760" fmla="*/ 27648 h 5902325"/>
              <a:gd name="connsiteX761" fmla="*/ 2369990 w 12192477"/>
              <a:gd name="connsiteY761" fmla="*/ 0 h 5902325"/>
              <a:gd name="connsiteX762" fmla="*/ 2444184 w 12192477"/>
              <a:gd name="connsiteY762" fmla="*/ 10294 h 5902325"/>
              <a:gd name="connsiteX763" fmla="*/ 2815632 w 12192477"/>
              <a:gd name="connsiteY763" fmla="*/ 20952 h 5902325"/>
              <a:gd name="connsiteX764" fmla="*/ 2778419 w 12192477"/>
              <a:gd name="connsiteY764" fmla="*/ 28052 h 5902325"/>
              <a:gd name="connsiteX765" fmla="*/ 2759656 w 12192477"/>
              <a:gd name="connsiteY765" fmla="*/ 43845 h 5902325"/>
              <a:gd name="connsiteX766" fmla="*/ 2778246 w 12192477"/>
              <a:gd name="connsiteY766" fmla="*/ 44378 h 5902325"/>
              <a:gd name="connsiteX767" fmla="*/ 2796635 w 12192477"/>
              <a:gd name="connsiteY767" fmla="*/ 61240 h 5902325"/>
              <a:gd name="connsiteX768" fmla="*/ 2961286 w 12192477"/>
              <a:gd name="connsiteY768" fmla="*/ 55629 h 5902325"/>
              <a:gd name="connsiteX769" fmla="*/ 3003194 w 12192477"/>
              <a:gd name="connsiteY769" fmla="*/ 58391 h 5902325"/>
              <a:gd name="connsiteX770" fmla="*/ 3001024 w 12192477"/>
              <a:gd name="connsiteY770" fmla="*/ 58938 h 5902325"/>
              <a:gd name="connsiteX771" fmla="*/ 3004090 w 12192477"/>
              <a:gd name="connsiteY771" fmla="*/ 58450 h 5902325"/>
              <a:gd name="connsiteX772" fmla="*/ 3019589 w 12192477"/>
              <a:gd name="connsiteY772" fmla="*/ 59470 h 5902325"/>
              <a:gd name="connsiteX773" fmla="*/ 3017301 w 12192477"/>
              <a:gd name="connsiteY773" fmla="*/ 56344 h 5902325"/>
              <a:gd name="connsiteX774" fmla="*/ 3004090 w 12192477"/>
              <a:gd name="connsiteY774" fmla="*/ 58450 h 5902325"/>
              <a:gd name="connsiteX775" fmla="*/ 3003194 w 12192477"/>
              <a:gd name="connsiteY775" fmla="*/ 58391 h 5902325"/>
              <a:gd name="connsiteX776" fmla="*/ 3075830 w 12192477"/>
              <a:gd name="connsiteY776" fmla="*/ 40030 h 5902325"/>
              <a:gd name="connsiteX777" fmla="*/ 3261304 w 12192477"/>
              <a:gd name="connsiteY777" fmla="*/ 41906 h 5902325"/>
              <a:gd name="connsiteX778" fmla="*/ 3298715 w 12192477"/>
              <a:gd name="connsiteY778" fmla="*/ 18481 h 5902325"/>
              <a:gd name="connsiteX779" fmla="*/ 3335411 w 12192477"/>
              <a:gd name="connsiteY779" fmla="*/ 60366 h 5902325"/>
              <a:gd name="connsiteX780" fmla="*/ 3391124 w 12192477"/>
              <a:gd name="connsiteY780" fmla="*/ 61963 h 5902325"/>
              <a:gd name="connsiteX781" fmla="*/ 3428017 w 12192477"/>
              <a:gd name="connsiteY781" fmla="*/ 87521 h 5902325"/>
              <a:gd name="connsiteX782" fmla="*/ 3502558 w 12192477"/>
              <a:gd name="connsiteY782" fmla="*/ 65162 h 5902325"/>
              <a:gd name="connsiteX783" fmla="*/ 3483906 w 12192477"/>
              <a:gd name="connsiteY783" fmla="*/ 72794 h 5902325"/>
              <a:gd name="connsiteX784" fmla="*/ 3483386 w 12192477"/>
              <a:gd name="connsiteY784" fmla="*/ 121779 h 5902325"/>
              <a:gd name="connsiteX785" fmla="*/ 3483040 w 12192477"/>
              <a:gd name="connsiteY785" fmla="*/ 154435 h 5902325"/>
              <a:gd name="connsiteX786" fmla="*/ 3520279 w 12192477"/>
              <a:gd name="connsiteY786" fmla="*/ 147337 h 5902325"/>
              <a:gd name="connsiteX787" fmla="*/ 3520541 w 12192477"/>
              <a:gd name="connsiteY787" fmla="*/ 122843 h 5902325"/>
              <a:gd name="connsiteX788" fmla="*/ 3483386 w 12192477"/>
              <a:gd name="connsiteY788" fmla="*/ 121779 h 5902325"/>
              <a:gd name="connsiteX789" fmla="*/ 3539191 w 12192477"/>
              <a:gd name="connsiteY789" fmla="*/ 115214 h 5902325"/>
              <a:gd name="connsiteX790" fmla="*/ 3557691 w 12192477"/>
              <a:gd name="connsiteY790" fmla="*/ 123911 h 5902325"/>
              <a:gd name="connsiteX791" fmla="*/ 3501345 w 12192477"/>
              <a:gd name="connsiteY791" fmla="*/ 179458 h 5902325"/>
              <a:gd name="connsiteX792" fmla="*/ 3631538 w 12192477"/>
              <a:gd name="connsiteY792" fmla="*/ 166862 h 5902325"/>
              <a:gd name="connsiteX793" fmla="*/ 3649930 w 12192477"/>
              <a:gd name="connsiteY793" fmla="*/ 183722 h 5902325"/>
              <a:gd name="connsiteX794" fmla="*/ 4077207 w 12192477"/>
              <a:gd name="connsiteY794" fmla="*/ 187815 h 5902325"/>
              <a:gd name="connsiteX795" fmla="*/ 4188550 w 12192477"/>
              <a:gd name="connsiteY795" fmla="*/ 199176 h 5902325"/>
              <a:gd name="connsiteX796" fmla="*/ 4188290 w 12192477"/>
              <a:gd name="connsiteY796" fmla="*/ 223670 h 5902325"/>
              <a:gd name="connsiteX797" fmla="*/ 4448136 w 12192477"/>
              <a:gd name="connsiteY797" fmla="*/ 247457 h 5902325"/>
              <a:gd name="connsiteX798" fmla="*/ 4447963 w 12192477"/>
              <a:gd name="connsiteY798" fmla="*/ 263786 h 5902325"/>
              <a:gd name="connsiteX799" fmla="*/ 4559483 w 12192477"/>
              <a:gd name="connsiteY799" fmla="*/ 258818 h 5902325"/>
              <a:gd name="connsiteX800" fmla="*/ 4633678 w 12192477"/>
              <a:gd name="connsiteY800" fmla="*/ 269114 h 5902325"/>
              <a:gd name="connsiteX801" fmla="*/ 4633330 w 12192477"/>
              <a:gd name="connsiteY801" fmla="*/ 301770 h 5902325"/>
              <a:gd name="connsiteX802" fmla="*/ 4670656 w 12192477"/>
              <a:gd name="connsiteY802" fmla="*/ 286509 h 5902325"/>
              <a:gd name="connsiteX803" fmla="*/ 4948715 w 12192477"/>
              <a:gd name="connsiteY803" fmla="*/ 343487 h 5902325"/>
              <a:gd name="connsiteX804" fmla="*/ 5078133 w 12192477"/>
              <a:gd name="connsiteY804" fmla="*/ 404366 h 5902325"/>
              <a:gd name="connsiteX805" fmla="*/ 5059136 w 12192477"/>
              <a:gd name="connsiteY805" fmla="*/ 444653 h 5902325"/>
              <a:gd name="connsiteX806" fmla="*/ 5123088 w 12192477"/>
              <a:gd name="connsiteY806" fmla="*/ 463078 h 5902325"/>
              <a:gd name="connsiteX807" fmla="*/ 5167277 w 12192477"/>
              <a:gd name="connsiteY807" fmla="*/ 464192 h 5902325"/>
              <a:gd name="connsiteX808" fmla="*/ 5167289 w 12192477"/>
              <a:gd name="connsiteY808" fmla="*/ 463086 h 5902325"/>
              <a:gd name="connsiteX809" fmla="*/ 5409389 w 12192477"/>
              <a:gd name="connsiteY809" fmla="*/ 404644 h 5902325"/>
              <a:gd name="connsiteX810" fmla="*/ 5334938 w 12192477"/>
              <a:gd name="connsiteY810" fmla="*/ 418855 h 5902325"/>
              <a:gd name="connsiteX811" fmla="*/ 5725510 w 12192477"/>
              <a:gd name="connsiteY811" fmla="*/ 372848 h 5902325"/>
              <a:gd name="connsiteX812" fmla="*/ 5873983 w 12192477"/>
              <a:gd name="connsiteY812" fmla="*/ 385281 h 5902325"/>
              <a:gd name="connsiteX813" fmla="*/ 5911311 w 12192477"/>
              <a:gd name="connsiteY813" fmla="*/ 370005 h 5902325"/>
              <a:gd name="connsiteX814" fmla="*/ 5966764 w 12192477"/>
              <a:gd name="connsiteY814" fmla="*/ 396116 h 5902325"/>
              <a:gd name="connsiteX815" fmla="*/ 5966940 w 12192477"/>
              <a:gd name="connsiteY815" fmla="*/ 379773 h 5902325"/>
              <a:gd name="connsiteX816" fmla="*/ 6041110 w 12192477"/>
              <a:gd name="connsiteY816" fmla="*/ 390075 h 5902325"/>
              <a:gd name="connsiteX817" fmla="*/ 6338316 w 12192477"/>
              <a:gd name="connsiteY817" fmla="*/ 390431 h 5902325"/>
              <a:gd name="connsiteX818" fmla="*/ 6616958 w 12192477"/>
              <a:gd name="connsiteY818" fmla="*/ 390253 h 5902325"/>
              <a:gd name="connsiteX819" fmla="*/ 7137332 w 12192477"/>
              <a:gd name="connsiteY819" fmla="*/ 364316 h 5902325"/>
              <a:gd name="connsiteX820" fmla="*/ 7155575 w 12192477"/>
              <a:gd name="connsiteY820" fmla="*/ 397531 h 5902325"/>
              <a:gd name="connsiteX821" fmla="*/ 7174486 w 12192477"/>
              <a:gd name="connsiteY821" fmla="*/ 365382 h 5902325"/>
              <a:gd name="connsiteX822" fmla="*/ 7211265 w 12192477"/>
              <a:gd name="connsiteY822" fmla="*/ 399130 h 5902325"/>
              <a:gd name="connsiteX823" fmla="*/ 7267066 w 12192477"/>
              <a:gd name="connsiteY823" fmla="*/ 392559 h 5902325"/>
              <a:gd name="connsiteX824" fmla="*/ 7230289 w 12192477"/>
              <a:gd name="connsiteY824" fmla="*/ 358807 h 5902325"/>
              <a:gd name="connsiteX825" fmla="*/ 7322698 w 12192477"/>
              <a:gd name="connsiteY825" fmla="*/ 402327 h 5902325"/>
              <a:gd name="connsiteX826" fmla="*/ 7360086 w 12192477"/>
              <a:gd name="connsiteY826" fmla="*/ 378881 h 5902325"/>
              <a:gd name="connsiteX827" fmla="*/ 7601404 w 12192477"/>
              <a:gd name="connsiteY827" fmla="*/ 393977 h 5902325"/>
              <a:gd name="connsiteX828" fmla="*/ 7601230 w 12192477"/>
              <a:gd name="connsiteY828" fmla="*/ 410318 h 5902325"/>
              <a:gd name="connsiteX829" fmla="*/ 7657208 w 12192477"/>
              <a:gd name="connsiteY829" fmla="*/ 387405 h 5902325"/>
              <a:gd name="connsiteX830" fmla="*/ 7712750 w 12192477"/>
              <a:gd name="connsiteY830" fmla="*/ 405346 h 5902325"/>
              <a:gd name="connsiteX831" fmla="*/ 7805940 w 12192477"/>
              <a:gd name="connsiteY831" fmla="*/ 375325 h 5902325"/>
              <a:gd name="connsiteX832" fmla="*/ 7879963 w 12192477"/>
              <a:gd name="connsiteY832" fmla="*/ 401970 h 5902325"/>
              <a:gd name="connsiteX833" fmla="*/ 7954505 w 12192477"/>
              <a:gd name="connsiteY833" fmla="*/ 379587 h 5902325"/>
              <a:gd name="connsiteX834" fmla="*/ 7917177 w 12192477"/>
              <a:gd name="connsiteY834" fmla="*/ 394865 h 5902325"/>
              <a:gd name="connsiteX835" fmla="*/ 8140017 w 12192477"/>
              <a:gd name="connsiteY835" fmla="*/ 401258 h 5902325"/>
              <a:gd name="connsiteX836" fmla="*/ 8270105 w 12192477"/>
              <a:gd name="connsiteY836" fmla="*/ 396818 h 5902325"/>
              <a:gd name="connsiteX837" fmla="*/ 8344035 w 12192477"/>
              <a:gd name="connsiteY837" fmla="*/ 431632 h 5902325"/>
              <a:gd name="connsiteX838" fmla="*/ 8492598 w 12192477"/>
              <a:gd name="connsiteY838" fmla="*/ 435895 h 5902325"/>
              <a:gd name="connsiteX839" fmla="*/ 8789776 w 12192477"/>
              <a:gd name="connsiteY839" fmla="*/ 436250 h 5902325"/>
              <a:gd name="connsiteX840" fmla="*/ 8919776 w 12192477"/>
              <a:gd name="connsiteY840" fmla="*/ 439979 h 5902325"/>
              <a:gd name="connsiteX841" fmla="*/ 8920036 w 12192477"/>
              <a:gd name="connsiteY841" fmla="*/ 415467 h 5902325"/>
              <a:gd name="connsiteX842" fmla="*/ 9012703 w 12192477"/>
              <a:gd name="connsiteY842" fmla="*/ 434470 h 5902325"/>
              <a:gd name="connsiteX843" fmla="*/ 9013056 w 12192477"/>
              <a:gd name="connsiteY843" fmla="*/ 401789 h 5902325"/>
              <a:gd name="connsiteX844" fmla="*/ 9031447 w 12192477"/>
              <a:gd name="connsiteY844" fmla="*/ 418664 h 5902325"/>
              <a:gd name="connsiteX845" fmla="*/ 9310090 w 12192477"/>
              <a:gd name="connsiteY845" fmla="*/ 418483 h 5902325"/>
              <a:gd name="connsiteX846" fmla="*/ 9458997 w 12192477"/>
              <a:gd name="connsiteY846" fmla="*/ 390062 h 5902325"/>
              <a:gd name="connsiteX847" fmla="*/ 9495863 w 12192477"/>
              <a:gd name="connsiteY847" fmla="*/ 415641 h 5902325"/>
              <a:gd name="connsiteX848" fmla="*/ 9533277 w 12192477"/>
              <a:gd name="connsiteY848" fmla="*/ 392193 h 5902325"/>
              <a:gd name="connsiteX849" fmla="*/ 9681836 w 12192477"/>
              <a:gd name="connsiteY849" fmla="*/ 396456 h 5902325"/>
              <a:gd name="connsiteX850" fmla="*/ 9793331 w 12192477"/>
              <a:gd name="connsiteY850" fmla="*/ 391482 h 5902325"/>
              <a:gd name="connsiteX851" fmla="*/ 9979042 w 12192477"/>
              <a:gd name="connsiteY851" fmla="*/ 396810 h 5902325"/>
              <a:gd name="connsiteX852" fmla="*/ 9997779 w 12192477"/>
              <a:gd name="connsiteY852" fmla="*/ 381000 h 5902325"/>
              <a:gd name="connsiteX853" fmla="*/ 10239449 w 12192477"/>
              <a:gd name="connsiteY853" fmla="*/ 363414 h 5902325"/>
              <a:gd name="connsiteX854" fmla="*/ 10294905 w 12192477"/>
              <a:gd name="connsiteY854" fmla="*/ 389525 h 5902325"/>
              <a:gd name="connsiteX855" fmla="*/ 10387924 w 12192477"/>
              <a:gd name="connsiteY855" fmla="*/ 375847 h 5902325"/>
              <a:gd name="connsiteX856" fmla="*/ 10462026 w 12192477"/>
              <a:gd name="connsiteY856" fmla="*/ 394321 h 5902325"/>
              <a:gd name="connsiteX857" fmla="*/ 10592083 w 12192477"/>
              <a:gd name="connsiteY857" fmla="*/ 389879 h 5902325"/>
              <a:gd name="connsiteX858" fmla="*/ 10647630 w 12192477"/>
              <a:gd name="connsiteY858" fmla="*/ 407820 h 5902325"/>
              <a:gd name="connsiteX859" fmla="*/ 10722084 w 12192477"/>
              <a:gd name="connsiteY859" fmla="*/ 393610 h 5902325"/>
              <a:gd name="connsiteX860" fmla="*/ 10814755 w 12192477"/>
              <a:gd name="connsiteY860" fmla="*/ 412616 h 5902325"/>
              <a:gd name="connsiteX861" fmla="*/ 11037596 w 12192477"/>
              <a:gd name="connsiteY861" fmla="*/ 419010 h 5902325"/>
              <a:gd name="connsiteX862" fmla="*/ 11037253 w 12192477"/>
              <a:gd name="connsiteY862" fmla="*/ 451694 h 5902325"/>
              <a:gd name="connsiteX863" fmla="*/ 11223026 w 12192477"/>
              <a:gd name="connsiteY863" fmla="*/ 448851 h 5902325"/>
              <a:gd name="connsiteX864" fmla="*/ 11186331 w 12192477"/>
              <a:gd name="connsiteY864" fmla="*/ 406931 h 5902325"/>
              <a:gd name="connsiteX865" fmla="*/ 11427557 w 12192477"/>
              <a:gd name="connsiteY865" fmla="*/ 430199 h 5902325"/>
              <a:gd name="connsiteX866" fmla="*/ 11353714 w 12192477"/>
              <a:gd name="connsiteY866" fmla="*/ 387213 h 5902325"/>
              <a:gd name="connsiteX867" fmla="*/ 11204891 w 12192477"/>
              <a:gd name="connsiteY867" fmla="*/ 407463 h 5902325"/>
              <a:gd name="connsiteX868" fmla="*/ 11669835 w 12192477"/>
              <a:gd name="connsiteY868" fmla="*/ 355414 h 5902325"/>
              <a:gd name="connsiteX869" fmla="*/ 11391628 w 12192477"/>
              <a:gd name="connsiteY869" fmla="*/ 314739 h 5902325"/>
              <a:gd name="connsiteX870" fmla="*/ 11279956 w 12192477"/>
              <a:gd name="connsiteY870" fmla="*/ 336054 h 5902325"/>
              <a:gd name="connsiteX871" fmla="*/ 11261737 w 12192477"/>
              <a:gd name="connsiteY871" fmla="*/ 302836 h 5902325"/>
              <a:gd name="connsiteX872" fmla="*/ 11057029 w 12192477"/>
              <a:gd name="connsiteY872" fmla="*/ 337831 h 5902325"/>
              <a:gd name="connsiteX873" fmla="*/ 10964270 w 12192477"/>
              <a:gd name="connsiteY873" fmla="*/ 326996 h 5902325"/>
              <a:gd name="connsiteX874" fmla="*/ 10982918 w 12192477"/>
              <a:gd name="connsiteY874" fmla="*/ 319358 h 5902325"/>
              <a:gd name="connsiteX875" fmla="*/ 10871429 w 12192477"/>
              <a:gd name="connsiteY875" fmla="*/ 324332 h 5902325"/>
              <a:gd name="connsiteX876" fmla="*/ 10685535 w 12192477"/>
              <a:gd name="connsiteY876" fmla="*/ 335346 h 5902325"/>
              <a:gd name="connsiteX877" fmla="*/ 10444135 w 12192477"/>
              <a:gd name="connsiteY877" fmla="*/ 328419 h 5902325"/>
              <a:gd name="connsiteX878" fmla="*/ 10425830 w 12192477"/>
              <a:gd name="connsiteY878" fmla="*/ 303374 h 5902325"/>
              <a:gd name="connsiteX879" fmla="*/ 10165863 w 12192477"/>
              <a:gd name="connsiteY879" fmla="*/ 295915 h 5902325"/>
              <a:gd name="connsiteX880" fmla="*/ 10370459 w 12192477"/>
              <a:gd name="connsiteY880" fmla="*/ 269090 h 5902325"/>
              <a:gd name="connsiteX881" fmla="*/ 10352075 w 12192477"/>
              <a:gd name="connsiteY881" fmla="*/ 252217 h 5902325"/>
              <a:gd name="connsiteX882" fmla="*/ 10277792 w 12192477"/>
              <a:gd name="connsiteY882" fmla="*/ 250084 h 5902325"/>
              <a:gd name="connsiteX883" fmla="*/ 10166296 w 12192477"/>
              <a:gd name="connsiteY883" fmla="*/ 255060 h 5902325"/>
              <a:gd name="connsiteX884" fmla="*/ 10054344 w 12192477"/>
              <a:gd name="connsiteY884" fmla="*/ 300887 h 5902325"/>
              <a:gd name="connsiteX885" fmla="*/ 9998913 w 12192477"/>
              <a:gd name="connsiteY885" fmla="*/ 274778 h 5902325"/>
              <a:gd name="connsiteX886" fmla="*/ 10426611 w 12192477"/>
              <a:gd name="connsiteY886" fmla="*/ 229833 h 5902325"/>
              <a:gd name="connsiteX887" fmla="*/ 10500891 w 12192477"/>
              <a:gd name="connsiteY887" fmla="*/ 231966 h 5902325"/>
              <a:gd name="connsiteX888" fmla="*/ 10556346 w 12192477"/>
              <a:gd name="connsiteY888" fmla="*/ 258077 h 5902325"/>
              <a:gd name="connsiteX889" fmla="*/ 10593734 w 12192477"/>
              <a:gd name="connsiteY889" fmla="*/ 234627 h 5902325"/>
              <a:gd name="connsiteX890" fmla="*/ 10630717 w 12192477"/>
              <a:gd name="connsiteY890" fmla="*/ 252038 h 5902325"/>
              <a:gd name="connsiteX891" fmla="*/ 10686670 w 12192477"/>
              <a:gd name="connsiteY891" fmla="*/ 229123 h 5902325"/>
              <a:gd name="connsiteX892" fmla="*/ 10705081 w 12192477"/>
              <a:gd name="connsiteY892" fmla="*/ 245998 h 5902325"/>
              <a:gd name="connsiteX893" fmla="*/ 11021118 w 12192477"/>
              <a:gd name="connsiteY893" fmla="*/ 222372 h 5902325"/>
              <a:gd name="connsiteX894" fmla="*/ 11281084 w 12192477"/>
              <a:gd name="connsiteY894" fmla="*/ 229831 h 5902325"/>
              <a:gd name="connsiteX895" fmla="*/ 11411079 w 12192477"/>
              <a:gd name="connsiteY895" fmla="*/ 233560 h 5902325"/>
              <a:gd name="connsiteX896" fmla="*/ 11467035 w 12192477"/>
              <a:gd name="connsiteY896" fmla="*/ 210645 h 5902325"/>
              <a:gd name="connsiteX897" fmla="*/ 11448640 w 12192477"/>
              <a:gd name="connsiteY897" fmla="*/ 193770 h 5902325"/>
              <a:gd name="connsiteX898" fmla="*/ 11504273 w 12192477"/>
              <a:gd name="connsiteY898" fmla="*/ 203540 h 5902325"/>
              <a:gd name="connsiteX899" fmla="*/ 11894239 w 12192477"/>
              <a:gd name="connsiteY899" fmla="*/ 214730 h 5902325"/>
              <a:gd name="connsiteX900" fmla="*/ 11857001 w 12192477"/>
              <a:gd name="connsiteY900" fmla="*/ 221835 h 5902325"/>
              <a:gd name="connsiteX901" fmla="*/ 11856827 w 12192477"/>
              <a:gd name="connsiteY901" fmla="*/ 238177 h 5902325"/>
              <a:gd name="connsiteX902" fmla="*/ 11875412 w 12192477"/>
              <a:gd name="connsiteY902" fmla="*/ 238710 h 5902325"/>
              <a:gd name="connsiteX903" fmla="*/ 11875152 w 12192477"/>
              <a:gd name="connsiteY903" fmla="*/ 263224 h 5902325"/>
              <a:gd name="connsiteX904" fmla="*/ 12116645 w 12192477"/>
              <a:gd name="connsiteY904" fmla="*/ 261979 h 5902325"/>
              <a:gd name="connsiteX905" fmla="*/ 12098147 w 12192477"/>
              <a:gd name="connsiteY905" fmla="*/ 253274 h 5902325"/>
              <a:gd name="connsiteX906" fmla="*/ 12192000 w 12192477"/>
              <a:gd name="connsiteY906" fmla="*/ 236852 h 5902325"/>
              <a:gd name="connsiteX907" fmla="*/ 12192000 w 12192477"/>
              <a:gd name="connsiteY907" fmla="*/ 359622 h 5902325"/>
              <a:gd name="connsiteX908" fmla="*/ 12189888 w 12192477"/>
              <a:gd name="connsiteY908" fmla="*/ 362162 h 5902325"/>
              <a:gd name="connsiteX909" fmla="*/ 12192000 w 12192477"/>
              <a:gd name="connsiteY909" fmla="*/ 362099 h 5902325"/>
              <a:gd name="connsiteX910" fmla="*/ 12192000 w 12192477"/>
              <a:gd name="connsiteY910" fmla="*/ 432565 h 5902325"/>
              <a:gd name="connsiteX911" fmla="*/ 12168223 w 12192477"/>
              <a:gd name="connsiteY911" fmla="*/ 433317 h 5902325"/>
              <a:gd name="connsiteX912" fmla="*/ 12096065 w 12192477"/>
              <a:gd name="connsiteY912" fmla="*/ 449380 h 5902325"/>
              <a:gd name="connsiteX913" fmla="*/ 12188674 w 12192477"/>
              <a:gd name="connsiteY913" fmla="*/ 476559 h 5902325"/>
              <a:gd name="connsiteX914" fmla="*/ 12151346 w 12192477"/>
              <a:gd name="connsiteY914" fmla="*/ 491835 h 5902325"/>
              <a:gd name="connsiteX915" fmla="*/ 12188485 w 12192477"/>
              <a:gd name="connsiteY915" fmla="*/ 493920 h 5902325"/>
              <a:gd name="connsiteX916" fmla="*/ 12192000 w 12192477"/>
              <a:gd name="connsiteY916" fmla="*/ 494699 h 5902325"/>
              <a:gd name="connsiteX917" fmla="*/ 12192000 w 12192477"/>
              <a:gd name="connsiteY917" fmla="*/ 5682454 h 5902325"/>
              <a:gd name="connsiteX918" fmla="*/ 12186056 w 12192477"/>
              <a:gd name="connsiteY918" fmla="*/ 5682063 h 5902325"/>
              <a:gd name="connsiteX919" fmla="*/ 12103615 w 12192477"/>
              <a:gd name="connsiteY919" fmla="*/ 5682760 h 5902325"/>
              <a:gd name="connsiteX920" fmla="*/ 12088903 w 12192477"/>
              <a:gd name="connsiteY920" fmla="*/ 5657836 h 5902325"/>
              <a:gd name="connsiteX921" fmla="*/ 11938977 w 12192477"/>
              <a:gd name="connsiteY921" fmla="*/ 5661703 h 5902325"/>
              <a:gd name="connsiteX922" fmla="*/ 11983577 w 12192477"/>
              <a:gd name="connsiteY922" fmla="*/ 5695648 h 5902325"/>
              <a:gd name="connsiteX923" fmla="*/ 11788963 w 12192477"/>
              <a:gd name="connsiteY923" fmla="*/ 5673731 h 5902325"/>
              <a:gd name="connsiteX924" fmla="*/ 11848474 w 12192477"/>
              <a:gd name="connsiteY924" fmla="*/ 5716270 h 5902325"/>
              <a:gd name="connsiteX925" fmla="*/ 11968516 w 12192477"/>
              <a:gd name="connsiteY925" fmla="*/ 5703384 h 5902325"/>
              <a:gd name="connsiteX926" fmla="*/ 11608310 w 12192477"/>
              <a:gd name="connsiteY926" fmla="*/ 5750214 h 5902325"/>
              <a:gd name="connsiteX927" fmla="*/ 11817723 w 12192477"/>
              <a:gd name="connsiteY927" fmla="*/ 5788889 h 5902325"/>
              <a:gd name="connsiteX928" fmla="*/ 11907881 w 12192477"/>
              <a:gd name="connsiteY928" fmla="*/ 5766975 h 5902325"/>
              <a:gd name="connsiteX929" fmla="*/ 11922526 w 12192477"/>
              <a:gd name="connsiteY929" fmla="*/ 5800062 h 5902325"/>
              <a:gd name="connsiteX930" fmla="*/ 12087775 w 12192477"/>
              <a:gd name="connsiteY930" fmla="*/ 5763971 h 5902325"/>
              <a:gd name="connsiteX931" fmla="*/ 12147608 w 12192477"/>
              <a:gd name="connsiteY931" fmla="*/ 5773855 h 5902325"/>
              <a:gd name="connsiteX932" fmla="*/ 12132545 w 12192477"/>
              <a:gd name="connsiteY932" fmla="*/ 5781588 h 5902325"/>
              <a:gd name="connsiteX933" fmla="*/ 12182958 w 12192477"/>
              <a:gd name="connsiteY933" fmla="*/ 5797326 h 5902325"/>
              <a:gd name="connsiteX934" fmla="*/ 12192000 w 12192477"/>
              <a:gd name="connsiteY934" fmla="*/ 5794821 h 5902325"/>
              <a:gd name="connsiteX935" fmla="*/ 12192000 w 12192477"/>
              <a:gd name="connsiteY935" fmla="*/ 5865798 h 5902325"/>
              <a:gd name="connsiteX936" fmla="*/ 12158363 w 12192477"/>
              <a:gd name="connsiteY936" fmla="*/ 5863740 h 5902325"/>
              <a:gd name="connsiteX937" fmla="*/ 12101624 w 12192477"/>
              <a:gd name="connsiteY937" fmla="*/ 5870533 h 5902325"/>
              <a:gd name="connsiteX938" fmla="*/ 11906837 w 12192477"/>
              <a:gd name="connsiteY938" fmla="*/ 5864945 h 5902325"/>
              <a:gd name="connsiteX939" fmla="*/ 11801880 w 12192477"/>
              <a:gd name="connsiteY939" fmla="*/ 5870099 h 5902325"/>
              <a:gd name="connsiteX940" fmla="*/ 11771734 w 12192477"/>
              <a:gd name="connsiteY940" fmla="*/ 5885565 h 5902325"/>
              <a:gd name="connsiteX941" fmla="*/ 11786537 w 12192477"/>
              <a:gd name="connsiteY941" fmla="*/ 5902325 h 5902325"/>
              <a:gd name="connsiteX942" fmla="*/ 11726701 w 12192477"/>
              <a:gd name="connsiteY942" fmla="*/ 5892443 h 5902325"/>
              <a:gd name="connsiteX943" fmla="*/ 11427048 w 12192477"/>
              <a:gd name="connsiteY943" fmla="*/ 5883844 h 5902325"/>
              <a:gd name="connsiteX944" fmla="*/ 11457086 w 12192477"/>
              <a:gd name="connsiteY944" fmla="*/ 5876540 h 5902325"/>
              <a:gd name="connsiteX945" fmla="*/ 11472256 w 12192477"/>
              <a:gd name="connsiteY945" fmla="*/ 5860642 h 5902325"/>
              <a:gd name="connsiteX946" fmla="*/ 11457259 w 12192477"/>
              <a:gd name="connsiteY946" fmla="*/ 5860212 h 5902325"/>
              <a:gd name="connsiteX947" fmla="*/ 11442460 w 12192477"/>
              <a:gd name="connsiteY947" fmla="*/ 5843454 h 5902325"/>
              <a:gd name="connsiteX948" fmla="*/ 11309609 w 12192477"/>
              <a:gd name="connsiteY948" fmla="*/ 5849977 h 5902325"/>
              <a:gd name="connsiteX949" fmla="*/ 11275806 w 12192477"/>
              <a:gd name="connsiteY949" fmla="*/ 5847447 h 5902325"/>
              <a:gd name="connsiteX950" fmla="*/ 11277557 w 12192477"/>
              <a:gd name="connsiteY950" fmla="*/ 5846888 h 5902325"/>
              <a:gd name="connsiteX951" fmla="*/ 11275083 w 12192477"/>
              <a:gd name="connsiteY951" fmla="*/ 5847395 h 5902325"/>
              <a:gd name="connsiteX952" fmla="*/ 11262580 w 12192477"/>
              <a:gd name="connsiteY952" fmla="*/ 5846458 h 5902325"/>
              <a:gd name="connsiteX953" fmla="*/ 11264420 w 12192477"/>
              <a:gd name="connsiteY953" fmla="*/ 5849574 h 5902325"/>
              <a:gd name="connsiteX954" fmla="*/ 11275083 w 12192477"/>
              <a:gd name="connsiteY954" fmla="*/ 5847395 h 5902325"/>
              <a:gd name="connsiteX955" fmla="*/ 11275806 w 12192477"/>
              <a:gd name="connsiteY955" fmla="*/ 5847447 h 5902325"/>
              <a:gd name="connsiteX956" fmla="*/ 11217167 w 12192477"/>
              <a:gd name="connsiteY956" fmla="*/ 5866210 h 5902325"/>
              <a:gd name="connsiteX957" fmla="*/ 11067538 w 12192477"/>
              <a:gd name="connsiteY957" fmla="*/ 5865362 h 5902325"/>
              <a:gd name="connsiteX958" fmla="*/ 11037303 w 12192477"/>
              <a:gd name="connsiteY958" fmla="*/ 5888995 h 5902325"/>
              <a:gd name="connsiteX959" fmla="*/ 11007790 w 12192477"/>
              <a:gd name="connsiteY959" fmla="*/ 5847314 h 5902325"/>
              <a:gd name="connsiteX960" fmla="*/ 10962839 w 12192477"/>
              <a:gd name="connsiteY960" fmla="*/ 5846026 h 5902325"/>
              <a:gd name="connsiteX961" fmla="*/ 10933130 w 12192477"/>
              <a:gd name="connsiteY961" fmla="*/ 5820672 h 5902325"/>
              <a:gd name="connsiteX962" fmla="*/ 10872946 w 12192477"/>
              <a:gd name="connsiteY962" fmla="*/ 5843447 h 5902325"/>
              <a:gd name="connsiteX963" fmla="*/ 10888011 w 12192477"/>
              <a:gd name="connsiteY963" fmla="*/ 5835711 h 5902325"/>
              <a:gd name="connsiteX964" fmla="*/ 10888532 w 12192477"/>
              <a:gd name="connsiteY964" fmla="*/ 5786726 h 5902325"/>
              <a:gd name="connsiteX965" fmla="*/ 10888876 w 12192477"/>
              <a:gd name="connsiteY965" fmla="*/ 5754070 h 5902325"/>
              <a:gd name="connsiteX966" fmla="*/ 10858818 w 12192477"/>
              <a:gd name="connsiteY966" fmla="*/ 5761374 h 5902325"/>
              <a:gd name="connsiteX967" fmla="*/ 10858558 w 12192477"/>
              <a:gd name="connsiteY967" fmla="*/ 5785866 h 5902325"/>
              <a:gd name="connsiteX968" fmla="*/ 10888532 w 12192477"/>
              <a:gd name="connsiteY968" fmla="*/ 5786726 h 5902325"/>
              <a:gd name="connsiteX969" fmla="*/ 10843497 w 12192477"/>
              <a:gd name="connsiteY969" fmla="*/ 5793601 h 5902325"/>
              <a:gd name="connsiteX970" fmla="*/ 10828586 w 12192477"/>
              <a:gd name="connsiteY970" fmla="*/ 5785007 h 5902325"/>
              <a:gd name="connsiteX971" fmla="*/ 10874158 w 12192477"/>
              <a:gd name="connsiteY971" fmla="*/ 5729149 h 5902325"/>
              <a:gd name="connsiteX972" fmla="*/ 10769097 w 12192477"/>
              <a:gd name="connsiteY972" fmla="*/ 5742467 h 5902325"/>
              <a:gd name="connsiteX973" fmla="*/ 10754292 w 12192477"/>
              <a:gd name="connsiteY973" fmla="*/ 5725710 h 5902325"/>
              <a:gd name="connsiteX974" fmla="*/ 10409586 w 12192477"/>
              <a:gd name="connsiteY974" fmla="*/ 5723987 h 5902325"/>
              <a:gd name="connsiteX975" fmla="*/ 10319781 w 12192477"/>
              <a:gd name="connsiteY975" fmla="*/ 5713242 h 5902325"/>
              <a:gd name="connsiteX976" fmla="*/ 10320039 w 12192477"/>
              <a:gd name="connsiteY976" fmla="*/ 5688750 h 5902325"/>
              <a:gd name="connsiteX977" fmla="*/ 10110452 w 12192477"/>
              <a:gd name="connsiteY977" fmla="*/ 5666404 h 5902325"/>
              <a:gd name="connsiteX978" fmla="*/ 10110625 w 12192477"/>
              <a:gd name="connsiteY978" fmla="*/ 5650075 h 5902325"/>
              <a:gd name="connsiteX979" fmla="*/ 10020643 w 12192477"/>
              <a:gd name="connsiteY979" fmla="*/ 5655660 h 5902325"/>
              <a:gd name="connsiteX980" fmla="*/ 9960807 w 12192477"/>
              <a:gd name="connsiteY980" fmla="*/ 5645777 h 5902325"/>
              <a:gd name="connsiteX981" fmla="*/ 9961156 w 12192477"/>
              <a:gd name="connsiteY981" fmla="*/ 5613120 h 5902325"/>
              <a:gd name="connsiteX982" fmla="*/ 9931010 w 12192477"/>
              <a:gd name="connsiteY982" fmla="*/ 5628589 h 5902325"/>
              <a:gd name="connsiteX983" fmla="*/ 9706794 w 12192477"/>
              <a:gd name="connsiteY983" fmla="*/ 5573156 h 5902325"/>
              <a:gd name="connsiteX984" fmla="*/ 9602511 w 12192477"/>
              <a:gd name="connsiteY984" fmla="*/ 5512998 h 5902325"/>
              <a:gd name="connsiteX985" fmla="*/ 9617921 w 12192477"/>
              <a:gd name="connsiteY985" fmla="*/ 5472607 h 5902325"/>
              <a:gd name="connsiteX986" fmla="*/ 9582743 w 12192477"/>
              <a:gd name="connsiteY986" fmla="*/ 5460278 h 5902325"/>
              <a:gd name="connsiteX987" fmla="*/ 9504433 w 12192477"/>
              <a:gd name="connsiteY987" fmla="*/ 5460278 h 5902325"/>
              <a:gd name="connsiteX988" fmla="*/ 9468508 w 12192477"/>
              <a:gd name="connsiteY988" fmla="*/ 5467804 h 5902325"/>
              <a:gd name="connsiteX989" fmla="*/ 9335260 w 12192477"/>
              <a:gd name="connsiteY989" fmla="*/ 5514554 h 5902325"/>
              <a:gd name="connsiteX990" fmla="*/ 9395359 w 12192477"/>
              <a:gd name="connsiteY990" fmla="*/ 5499931 h 5902325"/>
              <a:gd name="connsiteX991" fmla="*/ 9080159 w 12192477"/>
              <a:gd name="connsiteY991" fmla="*/ 5548103 h 5902325"/>
              <a:gd name="connsiteX992" fmla="*/ 8960398 w 12192477"/>
              <a:gd name="connsiteY992" fmla="*/ 5536492 h 5902325"/>
              <a:gd name="connsiteX993" fmla="*/ 8930256 w 12192477"/>
              <a:gd name="connsiteY993" fmla="*/ 5551976 h 5902325"/>
              <a:gd name="connsiteX994" fmla="*/ 8885570 w 12192477"/>
              <a:gd name="connsiteY994" fmla="*/ 5526172 h 5902325"/>
              <a:gd name="connsiteX995" fmla="*/ 8885395 w 12192477"/>
              <a:gd name="connsiteY995" fmla="*/ 5542514 h 5902325"/>
              <a:gd name="connsiteX996" fmla="*/ 8825578 w 12192477"/>
              <a:gd name="connsiteY996" fmla="*/ 5532625 h 5902325"/>
              <a:gd name="connsiteX997" fmla="*/ 8585802 w 12192477"/>
              <a:gd name="connsiteY997" fmla="*/ 5533918 h 5902325"/>
              <a:gd name="connsiteX998" fmla="*/ 8361000 w 12192477"/>
              <a:gd name="connsiteY998" fmla="*/ 5535642 h 5902325"/>
              <a:gd name="connsiteX999" fmla="*/ 7941123 w 12192477"/>
              <a:gd name="connsiteY999" fmla="*/ 5564463 h 5902325"/>
              <a:gd name="connsiteX1000" fmla="*/ 7926473 w 12192477"/>
              <a:gd name="connsiteY1000" fmla="*/ 5531349 h 5902325"/>
              <a:gd name="connsiteX1001" fmla="*/ 7911155 w 12192477"/>
              <a:gd name="connsiteY1001" fmla="*/ 5563602 h 5902325"/>
              <a:gd name="connsiteX1002" fmla="*/ 7881546 w 12192477"/>
              <a:gd name="connsiteY1002" fmla="*/ 5530061 h 5902325"/>
              <a:gd name="connsiteX1003" fmla="*/ 7836515 w 12192477"/>
              <a:gd name="connsiteY1003" fmla="*/ 5536940 h 5902325"/>
              <a:gd name="connsiteX1004" fmla="*/ 7866116 w 12192477"/>
              <a:gd name="connsiteY1004" fmla="*/ 5570484 h 5902325"/>
              <a:gd name="connsiteX1005" fmla="*/ 7791652 w 12192477"/>
              <a:gd name="connsiteY1005" fmla="*/ 5527482 h 5902325"/>
              <a:gd name="connsiteX1006" fmla="*/ 7761442 w 12192477"/>
              <a:gd name="connsiteY1006" fmla="*/ 5551131 h 5902325"/>
              <a:gd name="connsiteX1007" fmla="*/ 7566786 w 12192477"/>
              <a:gd name="connsiteY1007" fmla="*/ 5537375 h 5902325"/>
              <a:gd name="connsiteX1008" fmla="*/ 7566958 w 12192477"/>
              <a:gd name="connsiteY1008" fmla="*/ 5521034 h 5902325"/>
              <a:gd name="connsiteX1009" fmla="*/ 7521749 w 12192477"/>
              <a:gd name="connsiteY1009" fmla="*/ 5544256 h 5902325"/>
              <a:gd name="connsiteX1010" fmla="*/ 7476976 w 12192477"/>
              <a:gd name="connsiteY1010" fmla="*/ 5526623 h 5902325"/>
              <a:gd name="connsiteX1011" fmla="*/ 7401731 w 12192477"/>
              <a:gd name="connsiteY1011" fmla="*/ 5557160 h 5902325"/>
              <a:gd name="connsiteX1012" fmla="*/ 7342065 w 12192477"/>
              <a:gd name="connsiteY1012" fmla="*/ 5530927 h 5902325"/>
              <a:gd name="connsiteX1013" fmla="*/ 7281883 w 12192477"/>
              <a:gd name="connsiteY1013" fmla="*/ 5553720 h 5902325"/>
              <a:gd name="connsiteX1014" fmla="*/ 7312029 w 12192477"/>
              <a:gd name="connsiteY1014" fmla="*/ 5538238 h 5902325"/>
              <a:gd name="connsiteX1015" fmla="*/ 7132260 w 12192477"/>
              <a:gd name="connsiteY1015" fmla="*/ 5533080 h 5902325"/>
              <a:gd name="connsiteX1016" fmla="*/ 7027303 w 12192477"/>
              <a:gd name="connsiteY1016" fmla="*/ 5538243 h 5902325"/>
              <a:gd name="connsiteX1017" fmla="*/ 6967724 w 12192477"/>
              <a:gd name="connsiteY1017" fmla="*/ 5503841 h 5902325"/>
              <a:gd name="connsiteX1018" fmla="*/ 6847881 w 12192477"/>
              <a:gd name="connsiteY1018" fmla="*/ 5500402 h 5902325"/>
              <a:gd name="connsiteX1019" fmla="*/ 6608121 w 12192477"/>
              <a:gd name="connsiteY1019" fmla="*/ 5501695 h 5902325"/>
              <a:gd name="connsiteX1020" fmla="*/ 6503251 w 12192477"/>
              <a:gd name="connsiteY1020" fmla="*/ 5498686 h 5902325"/>
              <a:gd name="connsiteX1021" fmla="*/ 6502990 w 12192477"/>
              <a:gd name="connsiteY1021" fmla="*/ 5523198 h 5902325"/>
              <a:gd name="connsiteX1022" fmla="*/ 6428266 w 12192477"/>
              <a:gd name="connsiteY1022" fmla="*/ 5504707 h 5902325"/>
              <a:gd name="connsiteX1023" fmla="*/ 6427917 w 12192477"/>
              <a:gd name="connsiteY1023" fmla="*/ 5537391 h 5902325"/>
              <a:gd name="connsiteX1024" fmla="*/ 6413114 w 12192477"/>
              <a:gd name="connsiteY1024" fmla="*/ 5520620 h 5902325"/>
              <a:gd name="connsiteX1025" fmla="*/ 6188314 w 12192477"/>
              <a:gd name="connsiteY1025" fmla="*/ 5522343 h 5902325"/>
              <a:gd name="connsiteX1026" fmla="*/ 6068120 w 12192477"/>
              <a:gd name="connsiteY1026" fmla="*/ 5551589 h 5902325"/>
              <a:gd name="connsiteX1027" fmla="*/ 6038431 w 12192477"/>
              <a:gd name="connsiteY1027" fmla="*/ 5526217 h 5902325"/>
              <a:gd name="connsiteX1028" fmla="*/ 6008198 w 12192477"/>
              <a:gd name="connsiteY1028" fmla="*/ 5549869 h 5902325"/>
              <a:gd name="connsiteX1029" fmla="*/ 5888351 w 12192477"/>
              <a:gd name="connsiteY1029" fmla="*/ 5546430 h 5902325"/>
              <a:gd name="connsiteX1030" fmla="*/ 5798389 w 12192477"/>
              <a:gd name="connsiteY1030" fmla="*/ 5552023 h 5902325"/>
              <a:gd name="connsiteX1031" fmla="*/ 5648575 w 12192477"/>
              <a:gd name="connsiteY1031" fmla="*/ 5547725 h 5902325"/>
              <a:gd name="connsiteX1032" fmla="*/ 5633426 w 12192477"/>
              <a:gd name="connsiteY1032" fmla="*/ 5563636 h 5902325"/>
              <a:gd name="connsiteX1033" fmla="*/ 5438419 w 12192477"/>
              <a:gd name="connsiteY1033" fmla="*/ 5582562 h 5902325"/>
              <a:gd name="connsiteX1034" fmla="*/ 5393731 w 12192477"/>
              <a:gd name="connsiteY1034" fmla="*/ 5556758 h 5902325"/>
              <a:gd name="connsiteX1035" fmla="*/ 5318658 w 12192477"/>
              <a:gd name="connsiteY1035" fmla="*/ 5570951 h 5902325"/>
              <a:gd name="connsiteX1036" fmla="*/ 5258910 w 12192477"/>
              <a:gd name="connsiteY1036" fmla="*/ 5552891 h 5902325"/>
              <a:gd name="connsiteX1037" fmla="*/ 5153974 w 12192477"/>
              <a:gd name="connsiteY1037" fmla="*/ 5558053 h 5902325"/>
              <a:gd name="connsiteX1038" fmla="*/ 5109199 w 12192477"/>
              <a:gd name="connsiteY1038" fmla="*/ 5540420 h 5902325"/>
              <a:gd name="connsiteX1039" fmla="*/ 5049103 w 12192477"/>
              <a:gd name="connsiteY1039" fmla="*/ 5555044 h 5902325"/>
              <a:gd name="connsiteX1040" fmla="*/ 4974377 w 12192477"/>
              <a:gd name="connsiteY1040" fmla="*/ 5536553 h 5902325"/>
              <a:gd name="connsiteX1041" fmla="*/ 4794607 w 12192477"/>
              <a:gd name="connsiteY1041" fmla="*/ 5531395 h 5902325"/>
              <a:gd name="connsiteX1042" fmla="*/ 4794954 w 12192477"/>
              <a:gd name="connsiteY1042" fmla="*/ 5498710 h 5902325"/>
              <a:gd name="connsiteX1043" fmla="*/ 4645072 w 12192477"/>
              <a:gd name="connsiteY1043" fmla="*/ 5502584 h 5902325"/>
              <a:gd name="connsiteX1044" fmla="*/ 4674589 w 12192477"/>
              <a:gd name="connsiteY1044" fmla="*/ 5544299 h 5902325"/>
              <a:gd name="connsiteX1045" fmla="*/ 4480020 w 12192477"/>
              <a:gd name="connsiteY1045" fmla="*/ 5522369 h 5902325"/>
              <a:gd name="connsiteX1046" fmla="*/ 4539508 w 12192477"/>
              <a:gd name="connsiteY1046" fmla="*/ 5564942 h 5902325"/>
              <a:gd name="connsiteX1047" fmla="*/ 4659612 w 12192477"/>
              <a:gd name="connsiteY1047" fmla="*/ 5543869 h 5902325"/>
              <a:gd name="connsiteX1048" fmla="*/ 4284405 w 12192477"/>
              <a:gd name="connsiteY1048" fmla="*/ 5598490 h 5902325"/>
              <a:gd name="connsiteX1049" fmla="*/ 4508773 w 12192477"/>
              <a:gd name="connsiteY1049" fmla="*/ 5637622 h 5902325"/>
              <a:gd name="connsiteX1050" fmla="*/ 4534499 w 12192477"/>
              <a:gd name="connsiteY1050" fmla="*/ 5632138 h 5902325"/>
              <a:gd name="connsiteX1051" fmla="*/ 4525489 w 12192477"/>
              <a:gd name="connsiteY1051" fmla="*/ 5627708 h 5902325"/>
              <a:gd name="connsiteX1052" fmla="*/ 4551744 w 12192477"/>
              <a:gd name="connsiteY1052" fmla="*/ 5628460 h 5902325"/>
              <a:gd name="connsiteX1053" fmla="*/ 4559451 w 12192477"/>
              <a:gd name="connsiteY1053" fmla="*/ 5626817 h 5902325"/>
              <a:gd name="connsiteX1054" fmla="*/ 4598907 w 12192477"/>
              <a:gd name="connsiteY1054" fmla="*/ 5615689 h 5902325"/>
              <a:gd name="connsiteX1055" fmla="*/ 4613537 w 12192477"/>
              <a:gd name="connsiteY1055" fmla="*/ 5648804 h 5902325"/>
              <a:gd name="connsiteX1056" fmla="*/ 4778763 w 12192477"/>
              <a:gd name="connsiteY1056" fmla="*/ 5612677 h 5902325"/>
              <a:gd name="connsiteX1057" fmla="*/ 4853575 w 12192477"/>
              <a:gd name="connsiteY1057" fmla="*/ 5622995 h 5902325"/>
              <a:gd name="connsiteX1058" fmla="*/ 4838516 w 12192477"/>
              <a:gd name="connsiteY1058" fmla="*/ 5630736 h 5902325"/>
              <a:gd name="connsiteX1059" fmla="*/ 4928476 w 12192477"/>
              <a:gd name="connsiteY1059" fmla="*/ 5625146 h 5902325"/>
              <a:gd name="connsiteX1060" fmla="*/ 5078466 w 12192477"/>
              <a:gd name="connsiteY1060" fmla="*/ 5613102 h 5902325"/>
              <a:gd name="connsiteX1061" fmla="*/ 5273212 w 12192477"/>
              <a:gd name="connsiteY1061" fmla="*/ 5618690 h 5902325"/>
              <a:gd name="connsiteX1062" fmla="*/ 5287928 w 12192477"/>
              <a:gd name="connsiteY1062" fmla="*/ 5643632 h 5902325"/>
              <a:gd name="connsiteX1063" fmla="*/ 5497648 w 12192477"/>
              <a:gd name="connsiteY1063" fmla="*/ 5649649 h 5902325"/>
              <a:gd name="connsiteX1064" fmla="*/ 5332529 w 12192477"/>
              <a:gd name="connsiteY1064" fmla="*/ 5677606 h 5902325"/>
              <a:gd name="connsiteX1065" fmla="*/ 5347329 w 12192477"/>
              <a:gd name="connsiteY1065" fmla="*/ 5694378 h 5902325"/>
              <a:gd name="connsiteX1066" fmla="*/ 5407251 w 12192477"/>
              <a:gd name="connsiteY1066" fmla="*/ 5696097 h 5902325"/>
              <a:gd name="connsiteX1067" fmla="*/ 5497215 w 12192477"/>
              <a:gd name="connsiteY1067" fmla="*/ 5690506 h 5902325"/>
              <a:gd name="connsiteX1068" fmla="*/ 5587630 w 12192477"/>
              <a:gd name="connsiteY1068" fmla="*/ 5644057 h 5902325"/>
              <a:gd name="connsiteX1069" fmla="*/ 5632296 w 12192477"/>
              <a:gd name="connsiteY1069" fmla="*/ 5669861 h 5902325"/>
              <a:gd name="connsiteX1070" fmla="*/ 5287145 w 12192477"/>
              <a:gd name="connsiteY1070" fmla="*/ 5717172 h 5902325"/>
              <a:gd name="connsiteX1071" fmla="*/ 5227221 w 12192477"/>
              <a:gd name="connsiteY1071" fmla="*/ 5715453 h 5902325"/>
              <a:gd name="connsiteX1072" fmla="*/ 5182537 w 12192477"/>
              <a:gd name="connsiteY1072" fmla="*/ 5689649 h 5902325"/>
              <a:gd name="connsiteX1073" fmla="*/ 5152324 w 12192477"/>
              <a:gd name="connsiteY1073" fmla="*/ 5713303 h 5902325"/>
              <a:gd name="connsiteX1074" fmla="*/ 5122527 w 12192477"/>
              <a:gd name="connsiteY1074" fmla="*/ 5696101 h 5902325"/>
              <a:gd name="connsiteX1075" fmla="*/ 5077337 w 12192477"/>
              <a:gd name="connsiteY1075" fmla="*/ 5719325 h 5902325"/>
              <a:gd name="connsiteX1076" fmla="*/ 5062519 w 12192477"/>
              <a:gd name="connsiteY1076" fmla="*/ 5702553 h 5902325"/>
              <a:gd name="connsiteX1077" fmla="*/ 4807498 w 12192477"/>
              <a:gd name="connsiteY1077" fmla="*/ 5727930 h 5902325"/>
              <a:gd name="connsiteX1078" fmla="*/ 4597781 w 12192477"/>
              <a:gd name="connsiteY1078" fmla="*/ 5721912 h 5902325"/>
              <a:gd name="connsiteX1079" fmla="*/ 4492910 w 12192477"/>
              <a:gd name="connsiteY1079" fmla="*/ 5718905 h 5902325"/>
              <a:gd name="connsiteX1080" fmla="*/ 4447723 w 12192477"/>
              <a:gd name="connsiteY1080" fmla="*/ 5742127 h 5902325"/>
              <a:gd name="connsiteX1081" fmla="*/ 4462528 w 12192477"/>
              <a:gd name="connsiteY1081" fmla="*/ 5758900 h 5902325"/>
              <a:gd name="connsiteX1082" fmla="*/ 4417665 w 12192477"/>
              <a:gd name="connsiteY1082" fmla="*/ 5749440 h 5902325"/>
              <a:gd name="connsiteX1083" fmla="*/ 4103075 w 12192477"/>
              <a:gd name="connsiteY1083" fmla="*/ 5740413 h 5902325"/>
              <a:gd name="connsiteX1084" fmla="*/ 4133131 w 12192477"/>
              <a:gd name="connsiteY1084" fmla="*/ 5733100 h 5902325"/>
              <a:gd name="connsiteX1085" fmla="*/ 4133304 w 12192477"/>
              <a:gd name="connsiteY1085" fmla="*/ 5716757 h 5902325"/>
              <a:gd name="connsiteX1086" fmla="*/ 4118313 w 12192477"/>
              <a:gd name="connsiteY1086" fmla="*/ 5716329 h 5902325"/>
              <a:gd name="connsiteX1087" fmla="*/ 4118571 w 12192477"/>
              <a:gd name="connsiteY1087" fmla="*/ 5691817 h 5902325"/>
              <a:gd name="connsiteX1088" fmla="*/ 3923738 w 12192477"/>
              <a:gd name="connsiteY1088" fmla="*/ 5694399 h 5902325"/>
              <a:gd name="connsiteX1089" fmla="*/ 3938647 w 12192477"/>
              <a:gd name="connsiteY1089" fmla="*/ 5703000 h 5902325"/>
              <a:gd name="connsiteX1090" fmla="*/ 3713759 w 12192477"/>
              <a:gd name="connsiteY1090" fmla="*/ 5712895 h 5902325"/>
              <a:gd name="connsiteX1091" fmla="*/ 3683546 w 12192477"/>
              <a:gd name="connsiteY1091" fmla="*/ 5736549 h 5902325"/>
              <a:gd name="connsiteX1092" fmla="*/ 3653919 w 12192477"/>
              <a:gd name="connsiteY1092" fmla="*/ 5703003 h 5902325"/>
              <a:gd name="connsiteX1093" fmla="*/ 3623851 w 12192477"/>
              <a:gd name="connsiteY1093" fmla="*/ 5712358 h 5902325"/>
              <a:gd name="connsiteX1094" fmla="*/ 3604061 w 12192477"/>
              <a:gd name="connsiteY1094" fmla="*/ 5694078 h 5902325"/>
              <a:gd name="connsiteX1095" fmla="*/ 3601607 w 12192477"/>
              <a:gd name="connsiteY1095" fmla="*/ 5690265 h 5902325"/>
              <a:gd name="connsiteX1096" fmla="*/ 3594181 w 12192477"/>
              <a:gd name="connsiteY1096" fmla="*/ 5684950 h 5902325"/>
              <a:gd name="connsiteX1097" fmla="*/ 3579373 w 12192477"/>
              <a:gd name="connsiteY1097" fmla="*/ 5668171 h 5902325"/>
              <a:gd name="connsiteX1098" fmla="*/ 3504125 w 12192477"/>
              <a:gd name="connsiteY1098" fmla="*/ 5698706 h 5902325"/>
              <a:gd name="connsiteX1099" fmla="*/ 3534167 w 12192477"/>
              <a:gd name="connsiteY1099" fmla="*/ 5691395 h 5902325"/>
              <a:gd name="connsiteX1100" fmla="*/ 3534683 w 12192477"/>
              <a:gd name="connsiteY1100" fmla="*/ 5642367 h 5902325"/>
              <a:gd name="connsiteX1101" fmla="*/ 3474675 w 12192477"/>
              <a:gd name="connsiteY1101" fmla="*/ 5648820 h 5902325"/>
              <a:gd name="connsiteX1102" fmla="*/ 3474852 w 12192477"/>
              <a:gd name="connsiteY1102" fmla="*/ 5632477 h 5902325"/>
              <a:gd name="connsiteX1103" fmla="*/ 3520320 w 12192477"/>
              <a:gd name="connsiteY1103" fmla="*/ 5584742 h 5902325"/>
              <a:gd name="connsiteX1104" fmla="*/ 3505604 w 12192477"/>
              <a:gd name="connsiteY1104" fmla="*/ 5559797 h 5902325"/>
              <a:gd name="connsiteX1105" fmla="*/ 3475545 w 12192477"/>
              <a:gd name="connsiteY1105" fmla="*/ 5567110 h 5902325"/>
              <a:gd name="connsiteX1106" fmla="*/ 3445764 w 12192477"/>
              <a:gd name="connsiteY1106" fmla="*/ 5549909 h 5902325"/>
              <a:gd name="connsiteX1107" fmla="*/ 3446285 w 12192477"/>
              <a:gd name="connsiteY1107" fmla="*/ 5500879 h 5902325"/>
              <a:gd name="connsiteX1108" fmla="*/ 3476327 w 12192477"/>
              <a:gd name="connsiteY1108" fmla="*/ 5493570 h 5902325"/>
              <a:gd name="connsiteX1109" fmla="*/ 3461606 w 12192477"/>
              <a:gd name="connsiteY1109" fmla="*/ 5468626 h 5902325"/>
              <a:gd name="connsiteX1110" fmla="*/ 3472271 w 12192477"/>
              <a:gd name="connsiteY1110" fmla="*/ 5460278 h 5902325"/>
              <a:gd name="connsiteX1111" fmla="*/ 3287624 w 12192477"/>
              <a:gd name="connsiteY1111" fmla="*/ 5460278 h 5902325"/>
              <a:gd name="connsiteX1112" fmla="*/ 3281350 w 12192477"/>
              <a:gd name="connsiteY1112" fmla="*/ 5470173 h 5902325"/>
              <a:gd name="connsiteX1113" fmla="*/ 3269397 w 12192477"/>
              <a:gd name="connsiteY1113" fmla="*/ 5460278 h 5902325"/>
              <a:gd name="connsiteX1114" fmla="*/ 2619564 w 12192477"/>
              <a:gd name="connsiteY1114" fmla="*/ 5460278 h 5902325"/>
              <a:gd name="connsiteX1115" fmla="*/ 2628798 w 12192477"/>
              <a:gd name="connsiteY1115" fmla="*/ 5463456 h 5902325"/>
              <a:gd name="connsiteX1116" fmla="*/ 2740255 w 12192477"/>
              <a:gd name="connsiteY1116" fmla="*/ 5487325 h 5902325"/>
              <a:gd name="connsiteX1117" fmla="*/ 2800440 w 12192477"/>
              <a:gd name="connsiteY1117" fmla="*/ 5464552 h 5902325"/>
              <a:gd name="connsiteX1118" fmla="*/ 2815172 w 12192477"/>
              <a:gd name="connsiteY1118" fmla="*/ 5489474 h 5902325"/>
              <a:gd name="connsiteX1119" fmla="*/ 2965164 w 12192477"/>
              <a:gd name="connsiteY1119" fmla="*/ 5477446 h 5902325"/>
              <a:gd name="connsiteX1120" fmla="*/ 2920044 w 12192477"/>
              <a:gd name="connsiteY1120" fmla="*/ 5492483 h 5902325"/>
              <a:gd name="connsiteX1121" fmla="*/ 2994617 w 12192477"/>
              <a:gd name="connsiteY1121" fmla="*/ 5527289 h 5902325"/>
              <a:gd name="connsiteX1122" fmla="*/ 3009765 w 12192477"/>
              <a:gd name="connsiteY1122" fmla="*/ 5511392 h 5902325"/>
              <a:gd name="connsiteX1123" fmla="*/ 3039477 w 12192477"/>
              <a:gd name="connsiteY1123" fmla="*/ 5536743 h 5902325"/>
              <a:gd name="connsiteX1124" fmla="*/ 2994357 w 12192477"/>
              <a:gd name="connsiteY1124" fmla="*/ 5551781 h 5902325"/>
              <a:gd name="connsiteX1125" fmla="*/ 2901467 w 12192477"/>
              <a:gd name="connsiteY1125" fmla="*/ 5565193 h 5902325"/>
              <a:gd name="connsiteX1126" fmla="*/ 2889030 w 12192477"/>
              <a:gd name="connsiteY1126" fmla="*/ 5589591 h 5902325"/>
              <a:gd name="connsiteX1127" fmla="*/ 2889052 w 12192477"/>
              <a:gd name="connsiteY1127" fmla="*/ 5587551 h 5902325"/>
              <a:gd name="connsiteX1128" fmla="*/ 2889205 w 12192477"/>
              <a:gd name="connsiteY1128" fmla="*/ 5573265 h 5902325"/>
              <a:gd name="connsiteX1129" fmla="*/ 2829283 w 12192477"/>
              <a:gd name="connsiteY1129" fmla="*/ 5571545 h 5902325"/>
              <a:gd name="connsiteX1130" fmla="*/ 2799140 w 12192477"/>
              <a:gd name="connsiteY1130" fmla="*/ 5587012 h 5902325"/>
              <a:gd name="connsiteX1131" fmla="*/ 2798879 w 12192477"/>
              <a:gd name="connsiteY1131" fmla="*/ 5611506 h 5902325"/>
              <a:gd name="connsiteX1132" fmla="*/ 2693749 w 12192477"/>
              <a:gd name="connsiteY1132" fmla="*/ 5632988 h 5902325"/>
              <a:gd name="connsiteX1133" fmla="*/ 2574144 w 12192477"/>
              <a:gd name="connsiteY1133" fmla="*/ 5605058 h 5902325"/>
              <a:gd name="connsiteX1134" fmla="*/ 2453929 w 12192477"/>
              <a:gd name="connsiteY1134" fmla="*/ 5634272 h 5902325"/>
              <a:gd name="connsiteX1135" fmla="*/ 2439299 w 12192477"/>
              <a:gd name="connsiteY1135" fmla="*/ 5601188 h 5902325"/>
              <a:gd name="connsiteX1136" fmla="*/ 2409329 w 12192477"/>
              <a:gd name="connsiteY1136" fmla="*/ 5600328 h 5902325"/>
              <a:gd name="connsiteX1137" fmla="*/ 2199396 w 12192477"/>
              <a:gd name="connsiteY1137" fmla="*/ 5610636 h 5902325"/>
              <a:gd name="connsiteX1138" fmla="*/ 2094593 w 12192477"/>
              <a:gd name="connsiteY1138" fmla="*/ 5599465 h 5902325"/>
              <a:gd name="connsiteX1139" fmla="*/ 2094419 w 12192477"/>
              <a:gd name="connsiteY1139" fmla="*/ 5615792 h 5902325"/>
              <a:gd name="connsiteX1140" fmla="*/ 1899045 w 12192477"/>
              <a:gd name="connsiteY1140" fmla="*/ 5667351 h 5902325"/>
              <a:gd name="connsiteX1141" fmla="*/ 1959143 w 12192477"/>
              <a:gd name="connsiteY1141" fmla="*/ 5652743 h 5902325"/>
              <a:gd name="connsiteX1142" fmla="*/ 1673859 w 12192477"/>
              <a:gd name="connsiteY1142" fmla="*/ 5701725 h 5902325"/>
              <a:gd name="connsiteX1143" fmla="*/ 1553993 w 12192477"/>
              <a:gd name="connsiteY1143" fmla="*/ 5698283 h 5902325"/>
              <a:gd name="connsiteX1144" fmla="*/ 1523955 w 12192477"/>
              <a:gd name="connsiteY1144" fmla="*/ 5705589 h 5902325"/>
              <a:gd name="connsiteX1145" fmla="*/ 1479179 w 12192477"/>
              <a:gd name="connsiteY1145" fmla="*/ 5687971 h 5902325"/>
              <a:gd name="connsiteX1146" fmla="*/ 1479094 w 12192477"/>
              <a:gd name="connsiteY1146" fmla="*/ 5696135 h 5902325"/>
              <a:gd name="connsiteX1147" fmla="*/ 1419239 w 12192477"/>
              <a:gd name="connsiteY1147" fmla="*/ 5686251 h 5902325"/>
              <a:gd name="connsiteX1148" fmla="*/ 1194328 w 12192477"/>
              <a:gd name="connsiteY1148" fmla="*/ 5696130 h 5902325"/>
              <a:gd name="connsiteX1149" fmla="*/ 984568 w 12192477"/>
              <a:gd name="connsiteY1149" fmla="*/ 5690112 h 5902325"/>
              <a:gd name="connsiteX1150" fmla="*/ 579678 w 12192477"/>
              <a:gd name="connsiteY1150" fmla="*/ 5711161 h 5902325"/>
              <a:gd name="connsiteX1151" fmla="*/ 564961 w 12192477"/>
              <a:gd name="connsiteY1151" fmla="*/ 5686240 h 5902325"/>
              <a:gd name="connsiteX1152" fmla="*/ 549619 w 12192477"/>
              <a:gd name="connsiteY1152" fmla="*/ 5718465 h 5902325"/>
              <a:gd name="connsiteX1153" fmla="*/ 534991 w 12192477"/>
              <a:gd name="connsiteY1153" fmla="*/ 5685380 h 5902325"/>
              <a:gd name="connsiteX1154" fmla="*/ 489958 w 12192477"/>
              <a:gd name="connsiteY1154" fmla="*/ 5692255 h 5902325"/>
              <a:gd name="connsiteX1155" fmla="*/ 519580 w 12192477"/>
              <a:gd name="connsiteY1155" fmla="*/ 5725769 h 5902325"/>
              <a:gd name="connsiteX1156" fmla="*/ 430121 w 12192477"/>
              <a:gd name="connsiteY1156" fmla="*/ 5682371 h 5902325"/>
              <a:gd name="connsiteX1157" fmla="*/ 414865 w 12192477"/>
              <a:gd name="connsiteY1157" fmla="*/ 5706432 h 5902325"/>
              <a:gd name="connsiteX1158" fmla="*/ 220188 w 12192477"/>
              <a:gd name="connsiteY1158" fmla="*/ 5692680 h 5902325"/>
              <a:gd name="connsiteX1159" fmla="*/ 220362 w 12192477"/>
              <a:gd name="connsiteY1159" fmla="*/ 5676351 h 5902325"/>
              <a:gd name="connsiteX1160" fmla="*/ 175151 w 12192477"/>
              <a:gd name="connsiteY1160" fmla="*/ 5699554 h 5902325"/>
              <a:gd name="connsiteX1161" fmla="*/ 145355 w 12192477"/>
              <a:gd name="connsiteY1161" fmla="*/ 5682365 h 5902325"/>
              <a:gd name="connsiteX1162" fmla="*/ 70089 w 12192477"/>
              <a:gd name="connsiteY1162" fmla="*/ 5712873 h 5902325"/>
              <a:gd name="connsiteX1163" fmla="*/ 10428 w 12192477"/>
              <a:gd name="connsiteY1163" fmla="*/ 5686662 h 5902325"/>
              <a:gd name="connsiteX1164" fmla="*/ 0 w 12192477"/>
              <a:gd name="connsiteY1164" fmla="*/ 5689761 h 5902325"/>
              <a:gd name="connsiteX1165" fmla="*/ 0 w 12192477"/>
              <a:gd name="connsiteY1165" fmla="*/ 212450 h 5902325"/>
              <a:gd name="connsiteX1166" fmla="*/ 19809 w 12192477"/>
              <a:gd name="connsiteY1166" fmla="*/ 218396 h 5902325"/>
              <a:gd name="connsiteX1167" fmla="*/ 63832 w 12192477"/>
              <a:gd name="connsiteY1167" fmla="*/ 227827 h 5902325"/>
              <a:gd name="connsiteX1168" fmla="*/ 64180 w 12192477"/>
              <a:gd name="connsiteY1168" fmla="*/ 195169 h 5902325"/>
              <a:gd name="connsiteX1169" fmla="*/ 82597 w 12192477"/>
              <a:gd name="connsiteY1169" fmla="*/ 212031 h 5902325"/>
              <a:gd name="connsiteX1170" fmla="*/ 342700 w 12192477"/>
              <a:gd name="connsiteY1170" fmla="*/ 211327 h 5902325"/>
              <a:gd name="connsiteX1171" fmla="*/ 491522 w 12192477"/>
              <a:gd name="connsiteY1171" fmla="*/ 191097 h 5902325"/>
              <a:gd name="connsiteX1172" fmla="*/ 528500 w 12192477"/>
              <a:gd name="connsiteY1172" fmla="*/ 208491 h 5902325"/>
              <a:gd name="connsiteX1173" fmla="*/ 565915 w 12192477"/>
              <a:gd name="connsiteY1173" fmla="*/ 185064 h 5902325"/>
              <a:gd name="connsiteX1174" fmla="*/ 695911 w 12192477"/>
              <a:gd name="connsiteY1174" fmla="*/ 188795 h 5902325"/>
              <a:gd name="connsiteX1175" fmla="*/ 807367 w 12192477"/>
              <a:gd name="connsiteY1175" fmla="*/ 191993 h 5902325"/>
              <a:gd name="connsiteX1176" fmla="*/ 993081 w 12192477"/>
              <a:gd name="connsiteY1176" fmla="*/ 197321 h 5902325"/>
              <a:gd name="connsiteX1177" fmla="*/ 993342 w 12192477"/>
              <a:gd name="connsiteY1177" fmla="*/ 172829 h 5902325"/>
              <a:gd name="connsiteX1178" fmla="*/ 1234968 w 12192477"/>
              <a:gd name="connsiteY1178" fmla="*/ 163428 h 5902325"/>
              <a:gd name="connsiteX1179" fmla="*/ 1290424 w 12192477"/>
              <a:gd name="connsiteY1179" fmla="*/ 189521 h 5902325"/>
              <a:gd name="connsiteX1180" fmla="*/ 1364968 w 12192477"/>
              <a:gd name="connsiteY1180" fmla="*/ 167158 h 5902325"/>
              <a:gd name="connsiteX1181" fmla="*/ 1439007 w 12192477"/>
              <a:gd name="connsiteY1181" fmla="*/ 193784 h 5902325"/>
              <a:gd name="connsiteX1182" fmla="*/ 1550528 w 12192477"/>
              <a:gd name="connsiteY1182" fmla="*/ 188816 h 5902325"/>
              <a:gd name="connsiteX1183" fmla="*/ 1624720 w 12192477"/>
              <a:gd name="connsiteY1183" fmla="*/ 199113 h 5902325"/>
              <a:gd name="connsiteX1184" fmla="*/ 1699114 w 12192477"/>
              <a:gd name="connsiteY1184" fmla="*/ 193080 h 5902325"/>
              <a:gd name="connsiteX1185" fmla="*/ 1773220 w 12192477"/>
              <a:gd name="connsiteY1185" fmla="*/ 211541 h 5902325"/>
              <a:gd name="connsiteX1186" fmla="*/ 1977522 w 12192477"/>
              <a:gd name="connsiteY1186" fmla="*/ 217403 h 5902325"/>
              <a:gd name="connsiteX1187" fmla="*/ 1995826 w 12192477"/>
              <a:gd name="connsiteY1187" fmla="*/ 242427 h 5902325"/>
              <a:gd name="connsiteX1188" fmla="*/ 2181651 w 12192477"/>
              <a:gd name="connsiteY1188" fmla="*/ 239591 h 5902325"/>
              <a:gd name="connsiteX1189" fmla="*/ 2126280 w 12192477"/>
              <a:gd name="connsiteY1189" fmla="*/ 205337 h 5902325"/>
              <a:gd name="connsiteX1190" fmla="*/ 2367563 w 12192477"/>
              <a:gd name="connsiteY1190" fmla="*/ 228594 h 5902325"/>
              <a:gd name="connsiteX1191" fmla="*/ 2293692 w 12192477"/>
              <a:gd name="connsiteY1191" fmla="*/ 185641 h 5902325"/>
              <a:gd name="connsiteX1192" fmla="*/ 2144931 w 12192477"/>
              <a:gd name="connsiteY1192" fmla="*/ 197705 h 5902325"/>
              <a:gd name="connsiteX1193" fmla="*/ 2591293 w 12192477"/>
              <a:gd name="connsiteY1193" fmla="*/ 153347 h 5902325"/>
              <a:gd name="connsiteX1194" fmla="*/ 2331624 w 12192477"/>
              <a:gd name="connsiteY1194" fmla="*/ 113231 h 5902325"/>
              <a:gd name="connsiteX1195" fmla="*/ 2219929 w 12192477"/>
              <a:gd name="connsiteY1195" fmla="*/ 134523 h 5902325"/>
              <a:gd name="connsiteX1196" fmla="*/ 2201689 w 12192477"/>
              <a:gd name="connsiteY1196" fmla="*/ 101336 h 5902325"/>
              <a:gd name="connsiteX1197" fmla="*/ 1996953 w 12192477"/>
              <a:gd name="connsiteY1197" fmla="*/ 136294 h 5902325"/>
              <a:gd name="connsiteX1198" fmla="*/ 1922759 w 12192477"/>
              <a:gd name="connsiteY1198" fmla="*/ 125997 h 5902325"/>
              <a:gd name="connsiteX1199" fmla="*/ 1941410 w 12192477"/>
              <a:gd name="connsiteY1199" fmla="*/ 118369 h 5902325"/>
              <a:gd name="connsiteX1200" fmla="*/ 1829891 w 12192477"/>
              <a:gd name="connsiteY1200" fmla="*/ 123332 h 5902325"/>
              <a:gd name="connsiteX1201" fmla="*/ 1662569 w 12192477"/>
              <a:gd name="connsiteY1201" fmla="*/ 134866 h 5902325"/>
              <a:gd name="connsiteX1202" fmla="*/ 1421116 w 12192477"/>
              <a:gd name="connsiteY1202" fmla="*/ 127938 h 5902325"/>
              <a:gd name="connsiteX1203" fmla="*/ 1402723 w 12192477"/>
              <a:gd name="connsiteY1203" fmla="*/ 111077 h 5902325"/>
              <a:gd name="connsiteX1204" fmla="*/ 1161357 w 12192477"/>
              <a:gd name="connsiteY1204" fmla="*/ 95987 h 5902325"/>
              <a:gd name="connsiteX1205" fmla="*/ 1347351 w 12192477"/>
              <a:gd name="connsiteY1205" fmla="*/ 76822 h 5902325"/>
              <a:gd name="connsiteX1206" fmla="*/ 1328962 w 12192477"/>
              <a:gd name="connsiteY1206" fmla="*/ 59962 h 5902325"/>
              <a:gd name="connsiteX1207" fmla="*/ 1273307 w 12192477"/>
              <a:gd name="connsiteY1207" fmla="*/ 50199 h 5902325"/>
              <a:gd name="connsiteX1208" fmla="*/ 1161791 w 12192477"/>
              <a:gd name="connsiteY1208" fmla="*/ 55164 h 5902325"/>
              <a:gd name="connsiteX1209" fmla="*/ 1049838 w 12192477"/>
              <a:gd name="connsiteY1209" fmla="*/ 100951 h 5902325"/>
              <a:gd name="connsiteX1210" fmla="*/ 994381 w 12192477"/>
              <a:gd name="connsiteY1210" fmla="*/ 74863 h 5902325"/>
              <a:gd name="connsiteX1211" fmla="*/ 1422155 w 12192477"/>
              <a:gd name="connsiteY1211" fmla="*/ 29969 h 5902325"/>
              <a:gd name="connsiteX1212" fmla="*/ 1477783 w 12192477"/>
              <a:gd name="connsiteY1212" fmla="*/ 39732 h 5902325"/>
              <a:gd name="connsiteX1213" fmla="*/ 1533239 w 12192477"/>
              <a:gd name="connsiteY1213" fmla="*/ 65824 h 5902325"/>
              <a:gd name="connsiteX1214" fmla="*/ 1570652 w 12192477"/>
              <a:gd name="connsiteY1214" fmla="*/ 42395 h 5902325"/>
              <a:gd name="connsiteX1215" fmla="*/ 1607631 w 12192477"/>
              <a:gd name="connsiteY1215" fmla="*/ 59791 h 5902325"/>
              <a:gd name="connsiteX1216" fmla="*/ 1645046 w 12192477"/>
              <a:gd name="connsiteY1216" fmla="*/ 36364 h 5902325"/>
              <a:gd name="connsiteX1217" fmla="*/ 1663522 w 12192477"/>
              <a:gd name="connsiteY1217" fmla="*/ 45060 h 5902325"/>
              <a:gd name="connsiteX1218" fmla="*/ 1979516 w 12192477"/>
              <a:gd name="connsiteY1218" fmla="*/ 29628 h 5902325"/>
              <a:gd name="connsiteX1219" fmla="*/ 2220970 w 12192477"/>
              <a:gd name="connsiteY1219" fmla="*/ 36555 h 5902325"/>
              <a:gd name="connsiteX1220" fmla="*/ 2351053 w 12192477"/>
              <a:gd name="connsiteY1220" fmla="*/ 32121 h 5902325"/>
              <a:gd name="connsiteX1221" fmla="*/ 2388378 w 12192477"/>
              <a:gd name="connsiteY1221" fmla="*/ 16860 h 5902325"/>
              <a:gd name="connsiteX1222" fmla="*/ 2369990 w 12192477"/>
              <a:gd name="connsiteY1222" fmla="*/ 0 h 590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</a:cxnLst>
            <a:rect l="l" t="t" r="r" b="b"/>
            <a:pathLst>
              <a:path w="12192477" h="5902325">
                <a:moveTo>
                  <a:pt x="2561075" y="5873597"/>
                </a:moveTo>
                <a:cubicBezTo>
                  <a:pt x="2575500" y="5874010"/>
                  <a:pt x="2589901" y="5874424"/>
                  <a:pt x="2604323" y="5874837"/>
                </a:cubicBezTo>
                <a:cubicBezTo>
                  <a:pt x="2604226" y="5883994"/>
                  <a:pt x="2593327" y="5890551"/>
                  <a:pt x="2582508" y="5891386"/>
                </a:cubicBezTo>
                <a:cubicBezTo>
                  <a:pt x="2571689" y="5892219"/>
                  <a:pt x="2560928" y="5887333"/>
                  <a:pt x="2561075" y="5873597"/>
                </a:cubicBezTo>
                <a:close/>
                <a:moveTo>
                  <a:pt x="2721235" y="5862491"/>
                </a:moveTo>
                <a:cubicBezTo>
                  <a:pt x="2766449" y="5881453"/>
                  <a:pt x="2796904" y="5864665"/>
                  <a:pt x="2842305" y="5865968"/>
                </a:cubicBezTo>
                <a:cubicBezTo>
                  <a:pt x="2827078" y="5874363"/>
                  <a:pt x="2826984" y="5883187"/>
                  <a:pt x="2826796" y="5900850"/>
                </a:cubicBezTo>
                <a:cubicBezTo>
                  <a:pt x="2766449" y="5881453"/>
                  <a:pt x="2751406" y="5872190"/>
                  <a:pt x="2690686" y="5888112"/>
                </a:cubicBezTo>
                <a:cubicBezTo>
                  <a:pt x="2690874" y="5870454"/>
                  <a:pt x="2720953" y="5888978"/>
                  <a:pt x="2721235" y="5862491"/>
                </a:cubicBezTo>
                <a:close/>
                <a:moveTo>
                  <a:pt x="2139970" y="5854447"/>
                </a:moveTo>
                <a:cubicBezTo>
                  <a:pt x="2154910" y="5880786"/>
                  <a:pt x="2185701" y="5847125"/>
                  <a:pt x="2200638" y="5873460"/>
                </a:cubicBezTo>
                <a:cubicBezTo>
                  <a:pt x="2200546" y="5882095"/>
                  <a:pt x="2185334" y="5881659"/>
                  <a:pt x="2185244" y="5890291"/>
                </a:cubicBezTo>
                <a:cubicBezTo>
                  <a:pt x="2155091" y="5863517"/>
                  <a:pt x="2109269" y="5879475"/>
                  <a:pt x="2063722" y="5869532"/>
                </a:cubicBezTo>
                <a:cubicBezTo>
                  <a:pt x="2079119" y="5852701"/>
                  <a:pt x="2124664" y="5862644"/>
                  <a:pt x="2139970" y="5854447"/>
                </a:cubicBezTo>
                <a:close/>
                <a:moveTo>
                  <a:pt x="10940649" y="5853840"/>
                </a:moveTo>
                <a:cubicBezTo>
                  <a:pt x="10941786" y="5852891"/>
                  <a:pt x="10943589" y="5852943"/>
                  <a:pt x="10947175" y="5855009"/>
                </a:cubicBezTo>
                <a:cubicBezTo>
                  <a:pt x="10947093" y="5862858"/>
                  <a:pt x="10947009" y="5870705"/>
                  <a:pt x="10946924" y="5878554"/>
                </a:cubicBezTo>
                <a:cubicBezTo>
                  <a:pt x="10943299" y="5880412"/>
                  <a:pt x="10940588" y="5880825"/>
                  <a:pt x="10938111" y="5880509"/>
                </a:cubicBezTo>
                <a:cubicBezTo>
                  <a:pt x="10930685" y="5879559"/>
                  <a:pt x="10925359" y="5872045"/>
                  <a:pt x="10903677" y="5877312"/>
                </a:cubicBezTo>
                <a:cubicBezTo>
                  <a:pt x="10903759" y="5869464"/>
                  <a:pt x="10918183" y="5869878"/>
                  <a:pt x="10918183" y="5869878"/>
                </a:cubicBezTo>
                <a:cubicBezTo>
                  <a:pt x="10918183" y="5869878"/>
                  <a:pt x="10918265" y="5862030"/>
                  <a:pt x="10918265" y="5862030"/>
                </a:cubicBezTo>
                <a:cubicBezTo>
                  <a:pt x="10939823" y="5868536"/>
                  <a:pt x="10937238" y="5856686"/>
                  <a:pt x="10940649" y="5853840"/>
                </a:cubicBezTo>
                <a:close/>
                <a:moveTo>
                  <a:pt x="2027868" y="5850326"/>
                </a:moveTo>
                <a:cubicBezTo>
                  <a:pt x="2035065" y="5851636"/>
                  <a:pt x="2042222" y="5856256"/>
                  <a:pt x="2049388" y="5860879"/>
                </a:cubicBezTo>
                <a:cubicBezTo>
                  <a:pt x="2049340" y="5865293"/>
                  <a:pt x="2047515" y="5867449"/>
                  <a:pt x="2044579" y="5868193"/>
                </a:cubicBezTo>
                <a:cubicBezTo>
                  <a:pt x="2041640" y="5868936"/>
                  <a:pt x="2037589" y="5868269"/>
                  <a:pt x="2033097" y="5867034"/>
                </a:cubicBezTo>
                <a:cubicBezTo>
                  <a:pt x="2024110" y="5864570"/>
                  <a:pt x="2013350" y="5859844"/>
                  <a:pt x="2006140" y="5859637"/>
                </a:cubicBezTo>
                <a:cubicBezTo>
                  <a:pt x="2013445" y="5851015"/>
                  <a:pt x="2020674" y="5849014"/>
                  <a:pt x="2027868" y="5850326"/>
                </a:cubicBezTo>
                <a:close/>
                <a:moveTo>
                  <a:pt x="1947303" y="5843231"/>
                </a:moveTo>
                <a:cubicBezTo>
                  <a:pt x="1959456" y="5844560"/>
                  <a:pt x="1975629" y="5848950"/>
                  <a:pt x="1991840" y="5849414"/>
                </a:cubicBezTo>
                <a:cubicBezTo>
                  <a:pt x="1983658" y="5857031"/>
                  <a:pt x="1971466" y="5858645"/>
                  <a:pt x="1959314" y="5858295"/>
                </a:cubicBezTo>
                <a:cubicBezTo>
                  <a:pt x="1947145" y="5857945"/>
                  <a:pt x="1935016" y="5855636"/>
                  <a:pt x="1926894" y="5855402"/>
                </a:cubicBezTo>
                <a:cubicBezTo>
                  <a:pt x="1927021" y="5843631"/>
                  <a:pt x="1935151" y="5841900"/>
                  <a:pt x="1947303" y="5843231"/>
                </a:cubicBezTo>
                <a:close/>
                <a:moveTo>
                  <a:pt x="2409596" y="5837849"/>
                </a:moveTo>
                <a:cubicBezTo>
                  <a:pt x="2409417" y="5854663"/>
                  <a:pt x="2379356" y="5879040"/>
                  <a:pt x="2424117" y="5871909"/>
                </a:cubicBezTo>
                <a:cubicBezTo>
                  <a:pt x="2409059" y="5888303"/>
                  <a:pt x="2349741" y="5861365"/>
                  <a:pt x="2349384" y="5894999"/>
                </a:cubicBezTo>
                <a:cubicBezTo>
                  <a:pt x="2334488" y="5894573"/>
                  <a:pt x="2334666" y="5877757"/>
                  <a:pt x="2319879" y="5868918"/>
                </a:cubicBezTo>
                <a:cubicBezTo>
                  <a:pt x="2290083" y="5868063"/>
                  <a:pt x="2275187" y="5867636"/>
                  <a:pt x="2274919" y="5892863"/>
                </a:cubicBezTo>
                <a:cubicBezTo>
                  <a:pt x="2275009" y="5884457"/>
                  <a:pt x="2260289" y="5867210"/>
                  <a:pt x="2260021" y="5892437"/>
                </a:cubicBezTo>
                <a:cubicBezTo>
                  <a:pt x="2230427" y="5874766"/>
                  <a:pt x="2215529" y="5874340"/>
                  <a:pt x="2200902" y="5848681"/>
                </a:cubicBezTo>
                <a:cubicBezTo>
                  <a:pt x="2275365" y="5850817"/>
                  <a:pt x="2349563" y="5878185"/>
                  <a:pt x="2409596" y="5837849"/>
                </a:cubicBezTo>
                <a:close/>
                <a:moveTo>
                  <a:pt x="1853155" y="5829736"/>
                </a:moveTo>
                <a:cubicBezTo>
                  <a:pt x="1853073" y="5837582"/>
                  <a:pt x="1867968" y="5838009"/>
                  <a:pt x="1867885" y="5845858"/>
                </a:cubicBezTo>
                <a:cubicBezTo>
                  <a:pt x="1882865" y="5838437"/>
                  <a:pt x="1897845" y="5831019"/>
                  <a:pt x="1912556" y="5847140"/>
                </a:cubicBezTo>
                <a:cubicBezTo>
                  <a:pt x="1897597" y="5854562"/>
                  <a:pt x="1886394" y="5856203"/>
                  <a:pt x="1875238" y="5854902"/>
                </a:cubicBezTo>
                <a:cubicBezTo>
                  <a:pt x="1864067" y="5853601"/>
                  <a:pt x="1852947" y="5849355"/>
                  <a:pt x="1838092" y="5845003"/>
                </a:cubicBezTo>
                <a:cubicBezTo>
                  <a:pt x="1867719" y="5861554"/>
                  <a:pt x="1689163" y="5840729"/>
                  <a:pt x="1793419" y="5843720"/>
                </a:cubicBezTo>
                <a:cubicBezTo>
                  <a:pt x="1808484" y="5828453"/>
                  <a:pt x="1838092" y="5845003"/>
                  <a:pt x="1853155" y="5829736"/>
                </a:cubicBezTo>
                <a:close/>
                <a:moveTo>
                  <a:pt x="187164" y="5815667"/>
                </a:moveTo>
                <a:lnTo>
                  <a:pt x="190004" y="5816219"/>
                </a:lnTo>
                <a:cubicBezTo>
                  <a:pt x="189915" y="5824627"/>
                  <a:pt x="189915" y="5824627"/>
                  <a:pt x="189915" y="5824627"/>
                </a:cubicBezTo>
                <a:close/>
                <a:moveTo>
                  <a:pt x="766770" y="5809351"/>
                </a:moveTo>
                <a:cubicBezTo>
                  <a:pt x="773988" y="5808578"/>
                  <a:pt x="781172" y="5810748"/>
                  <a:pt x="788343" y="5814880"/>
                </a:cubicBezTo>
                <a:cubicBezTo>
                  <a:pt x="788259" y="5822726"/>
                  <a:pt x="759433" y="5821899"/>
                  <a:pt x="745013" y="5821486"/>
                </a:cubicBezTo>
                <a:cubicBezTo>
                  <a:pt x="752307" y="5813844"/>
                  <a:pt x="759554" y="5810127"/>
                  <a:pt x="766770" y="5809351"/>
                </a:cubicBezTo>
                <a:close/>
                <a:moveTo>
                  <a:pt x="11028834" y="5805427"/>
                </a:moveTo>
                <a:cubicBezTo>
                  <a:pt x="11003519" y="5807380"/>
                  <a:pt x="10978075" y="5821964"/>
                  <a:pt x="10977816" y="5846456"/>
                </a:cubicBezTo>
                <a:cubicBezTo>
                  <a:pt x="10977902" y="5838290"/>
                  <a:pt x="11023110" y="5815089"/>
                  <a:pt x="11037998" y="5823681"/>
                </a:cubicBezTo>
                <a:cubicBezTo>
                  <a:pt x="11023110" y="5815089"/>
                  <a:pt x="11053082" y="5815947"/>
                  <a:pt x="11053168" y="5807785"/>
                </a:cubicBezTo>
                <a:cubicBezTo>
                  <a:pt x="11045696" y="5805528"/>
                  <a:pt x="11037272" y="5804776"/>
                  <a:pt x="11028834" y="5805427"/>
                </a:cubicBezTo>
                <a:close/>
                <a:moveTo>
                  <a:pt x="954254" y="5803937"/>
                </a:moveTo>
                <a:cubicBezTo>
                  <a:pt x="954169" y="5811788"/>
                  <a:pt x="954085" y="5819635"/>
                  <a:pt x="968508" y="5820048"/>
                </a:cubicBezTo>
                <a:cubicBezTo>
                  <a:pt x="939515" y="5834917"/>
                  <a:pt x="853373" y="5801042"/>
                  <a:pt x="824213" y="5831608"/>
                </a:cubicBezTo>
                <a:cubicBezTo>
                  <a:pt x="824631" y="5792369"/>
                  <a:pt x="896518" y="5810132"/>
                  <a:pt x="954254" y="5803937"/>
                </a:cubicBezTo>
                <a:close/>
                <a:moveTo>
                  <a:pt x="10756096" y="5790646"/>
                </a:moveTo>
                <a:cubicBezTo>
                  <a:pt x="10755827" y="5815871"/>
                  <a:pt x="10771604" y="5824737"/>
                  <a:pt x="10803227" y="5834056"/>
                </a:cubicBezTo>
                <a:cubicBezTo>
                  <a:pt x="10787182" y="5850419"/>
                  <a:pt x="10755827" y="5815871"/>
                  <a:pt x="10739716" y="5840645"/>
                </a:cubicBezTo>
                <a:cubicBezTo>
                  <a:pt x="10723942" y="5831781"/>
                  <a:pt x="10755827" y="5815871"/>
                  <a:pt x="10724120" y="5814962"/>
                </a:cubicBezTo>
                <a:cubicBezTo>
                  <a:pt x="10724298" y="5798143"/>
                  <a:pt x="10755919" y="5807463"/>
                  <a:pt x="10756096" y="5790646"/>
                </a:cubicBezTo>
                <a:close/>
                <a:moveTo>
                  <a:pt x="11308134" y="5790600"/>
                </a:moveTo>
                <a:cubicBezTo>
                  <a:pt x="11308050" y="5798764"/>
                  <a:pt x="11308050" y="5798764"/>
                  <a:pt x="11292983" y="5806498"/>
                </a:cubicBezTo>
                <a:cubicBezTo>
                  <a:pt x="11300430" y="5810795"/>
                  <a:pt x="11311649" y="5813159"/>
                  <a:pt x="11321023" y="5812408"/>
                </a:cubicBezTo>
                <a:cubicBezTo>
                  <a:pt x="11330399" y="5811655"/>
                  <a:pt x="11337936" y="5807786"/>
                  <a:pt x="11338022" y="5799624"/>
                </a:cubicBezTo>
                <a:cubicBezTo>
                  <a:pt x="11322937" y="5807358"/>
                  <a:pt x="11308134" y="5790600"/>
                  <a:pt x="11308134" y="5790600"/>
                </a:cubicBezTo>
                <a:close/>
                <a:moveTo>
                  <a:pt x="10963448" y="5788876"/>
                </a:moveTo>
                <a:cubicBezTo>
                  <a:pt x="10948451" y="5788446"/>
                  <a:pt x="10933390" y="5796180"/>
                  <a:pt x="10918325" y="5803916"/>
                </a:cubicBezTo>
                <a:cubicBezTo>
                  <a:pt x="10933302" y="5804346"/>
                  <a:pt x="10933130" y="5820672"/>
                  <a:pt x="10948107" y="5821102"/>
                </a:cubicBezTo>
                <a:cubicBezTo>
                  <a:pt x="10933390" y="5796180"/>
                  <a:pt x="10963274" y="5805205"/>
                  <a:pt x="10963448" y="5788876"/>
                </a:cubicBezTo>
                <a:close/>
                <a:moveTo>
                  <a:pt x="11207692" y="5788228"/>
                </a:moveTo>
                <a:cubicBezTo>
                  <a:pt x="11202314" y="5787565"/>
                  <a:pt x="11199480" y="5789524"/>
                  <a:pt x="11203160" y="5795753"/>
                </a:cubicBezTo>
                <a:cubicBezTo>
                  <a:pt x="11203160" y="5795753"/>
                  <a:pt x="11203160" y="5795753"/>
                  <a:pt x="11218157" y="5796185"/>
                </a:cubicBezTo>
                <a:cubicBezTo>
                  <a:pt x="11203071" y="5803919"/>
                  <a:pt x="11218070" y="5804349"/>
                  <a:pt x="11217896" y="5820676"/>
                </a:cubicBezTo>
                <a:cubicBezTo>
                  <a:pt x="11262903" y="5815843"/>
                  <a:pt x="11223832" y="5790223"/>
                  <a:pt x="11207692" y="5788228"/>
                </a:cubicBezTo>
                <a:close/>
                <a:moveTo>
                  <a:pt x="147113" y="5781339"/>
                </a:moveTo>
                <a:cubicBezTo>
                  <a:pt x="161357" y="5798573"/>
                  <a:pt x="190361" y="5782581"/>
                  <a:pt x="190273" y="5790990"/>
                </a:cubicBezTo>
                <a:cubicBezTo>
                  <a:pt x="182970" y="5799191"/>
                  <a:pt x="182926" y="5803395"/>
                  <a:pt x="184680" y="5807651"/>
                </a:cubicBezTo>
                <a:lnTo>
                  <a:pt x="187164" y="5815667"/>
                </a:lnTo>
                <a:lnTo>
                  <a:pt x="145037" y="5807566"/>
                </a:lnTo>
                <a:cubicBezTo>
                  <a:pt x="128850" y="5803949"/>
                  <a:pt x="110874" y="5801328"/>
                  <a:pt x="89193" y="5804911"/>
                </a:cubicBezTo>
                <a:cubicBezTo>
                  <a:pt x="89551" y="5771277"/>
                  <a:pt x="146578" y="5831793"/>
                  <a:pt x="147113" y="5781339"/>
                </a:cubicBezTo>
                <a:close/>
                <a:moveTo>
                  <a:pt x="11624929" y="5773148"/>
                </a:moveTo>
                <a:cubicBezTo>
                  <a:pt x="11615564" y="5772880"/>
                  <a:pt x="11608050" y="5774705"/>
                  <a:pt x="11607962" y="5782869"/>
                </a:cubicBezTo>
                <a:cubicBezTo>
                  <a:pt x="11615408" y="5787166"/>
                  <a:pt x="11626582" y="5793612"/>
                  <a:pt x="11635936" y="5794902"/>
                </a:cubicBezTo>
                <a:cubicBezTo>
                  <a:pt x="11645290" y="5796190"/>
                  <a:pt x="11652824" y="5792323"/>
                  <a:pt x="11652997" y="5775994"/>
                </a:cubicBezTo>
                <a:cubicBezTo>
                  <a:pt x="11645510" y="5775780"/>
                  <a:pt x="11634293" y="5773417"/>
                  <a:pt x="11624929" y="5773148"/>
                </a:cubicBezTo>
                <a:close/>
                <a:moveTo>
                  <a:pt x="5833198" y="5764671"/>
                </a:moveTo>
                <a:cubicBezTo>
                  <a:pt x="5856617" y="5765343"/>
                  <a:pt x="5878191" y="5770541"/>
                  <a:pt x="5885251" y="5784481"/>
                </a:cubicBezTo>
                <a:cubicBezTo>
                  <a:pt x="5856427" y="5783655"/>
                  <a:pt x="5813283" y="5773259"/>
                  <a:pt x="5770046" y="5772017"/>
                </a:cubicBezTo>
                <a:cubicBezTo>
                  <a:pt x="5784506" y="5767853"/>
                  <a:pt x="5809779" y="5763999"/>
                  <a:pt x="5833198" y="5764671"/>
                </a:cubicBezTo>
                <a:close/>
                <a:moveTo>
                  <a:pt x="11572581" y="5763481"/>
                </a:moveTo>
                <a:cubicBezTo>
                  <a:pt x="11563217" y="5763212"/>
                  <a:pt x="11555659" y="5769120"/>
                  <a:pt x="11563019" y="5781579"/>
                </a:cubicBezTo>
                <a:lnTo>
                  <a:pt x="11592989" y="5782439"/>
                </a:lnTo>
                <a:cubicBezTo>
                  <a:pt x="11593117" y="5770195"/>
                  <a:pt x="11581947" y="5763749"/>
                  <a:pt x="11572581" y="5763481"/>
                </a:cubicBezTo>
                <a:close/>
                <a:moveTo>
                  <a:pt x="4555237" y="5758836"/>
                </a:moveTo>
                <a:cubicBezTo>
                  <a:pt x="4586411" y="5763408"/>
                  <a:pt x="4617419" y="5783434"/>
                  <a:pt x="4674299" y="5773292"/>
                </a:cubicBezTo>
                <a:cubicBezTo>
                  <a:pt x="4651513" y="5780489"/>
                  <a:pt x="4624993" y="5783651"/>
                  <a:pt x="4598513" y="5781909"/>
                </a:cubicBezTo>
                <a:cubicBezTo>
                  <a:pt x="4572039" y="5780170"/>
                  <a:pt x="4545618" y="5773524"/>
                  <a:pt x="4523044" y="5761102"/>
                </a:cubicBezTo>
                <a:cubicBezTo>
                  <a:pt x="4534438" y="5757504"/>
                  <a:pt x="4544845" y="5757311"/>
                  <a:pt x="4555237" y="5758836"/>
                </a:cubicBezTo>
                <a:close/>
                <a:moveTo>
                  <a:pt x="687377" y="5757028"/>
                </a:moveTo>
                <a:cubicBezTo>
                  <a:pt x="626747" y="5788263"/>
                  <a:pt x="671602" y="5822522"/>
                  <a:pt x="701663" y="5831626"/>
                </a:cubicBezTo>
                <a:cubicBezTo>
                  <a:pt x="679084" y="5826858"/>
                  <a:pt x="649021" y="5819813"/>
                  <a:pt x="618903" y="5817915"/>
                </a:cubicBezTo>
                <a:lnTo>
                  <a:pt x="581249" y="5825712"/>
                </a:lnTo>
                <a:lnTo>
                  <a:pt x="617438" y="5829108"/>
                </a:lnTo>
                <a:cubicBezTo>
                  <a:pt x="634992" y="5830760"/>
                  <a:pt x="650601" y="5831210"/>
                  <a:pt x="658451" y="5826852"/>
                </a:cubicBezTo>
                <a:cubicBezTo>
                  <a:pt x="658307" y="5840588"/>
                  <a:pt x="638738" y="5844605"/>
                  <a:pt x="617293" y="5842846"/>
                </a:cubicBezTo>
                <a:lnTo>
                  <a:pt x="573585" y="5827298"/>
                </a:lnTo>
                <a:lnTo>
                  <a:pt x="535814" y="5835112"/>
                </a:lnTo>
                <a:cubicBezTo>
                  <a:pt x="460830" y="5799986"/>
                  <a:pt x="370073" y="5830355"/>
                  <a:pt x="309882" y="5820386"/>
                </a:cubicBezTo>
                <a:cubicBezTo>
                  <a:pt x="295157" y="5786991"/>
                  <a:pt x="249604" y="5818656"/>
                  <a:pt x="204575" y="5800879"/>
                </a:cubicBezTo>
                <a:cubicBezTo>
                  <a:pt x="250129" y="5769210"/>
                  <a:pt x="309971" y="5812146"/>
                  <a:pt x="370336" y="5805635"/>
                </a:cubicBezTo>
                <a:cubicBezTo>
                  <a:pt x="370422" y="5797392"/>
                  <a:pt x="370422" y="5797392"/>
                  <a:pt x="355436" y="5788722"/>
                </a:cubicBezTo>
                <a:cubicBezTo>
                  <a:pt x="400640" y="5790019"/>
                  <a:pt x="460919" y="5791748"/>
                  <a:pt x="506209" y="5784803"/>
                </a:cubicBezTo>
                <a:cubicBezTo>
                  <a:pt x="506209" y="5784803"/>
                  <a:pt x="506209" y="5784803"/>
                  <a:pt x="491133" y="5784373"/>
                </a:cubicBezTo>
                <a:cubicBezTo>
                  <a:pt x="551500" y="5777859"/>
                  <a:pt x="626834" y="5780020"/>
                  <a:pt x="687377" y="5757028"/>
                </a:cubicBezTo>
                <a:close/>
                <a:moveTo>
                  <a:pt x="2698097" y="5755843"/>
                </a:moveTo>
                <a:cubicBezTo>
                  <a:pt x="2705861" y="5759991"/>
                  <a:pt x="2694128" y="5761618"/>
                  <a:pt x="2678503" y="5762151"/>
                </a:cubicBezTo>
                <a:cubicBezTo>
                  <a:pt x="2662877" y="5762683"/>
                  <a:pt x="2643356" y="5762123"/>
                  <a:pt x="2635541" y="5761899"/>
                </a:cubicBezTo>
                <a:cubicBezTo>
                  <a:pt x="2620018" y="5753602"/>
                  <a:pt x="2682387" y="5763243"/>
                  <a:pt x="2698097" y="5755843"/>
                </a:cubicBezTo>
                <a:close/>
                <a:moveTo>
                  <a:pt x="7891766" y="5751640"/>
                </a:moveTo>
                <a:cubicBezTo>
                  <a:pt x="7906185" y="5752054"/>
                  <a:pt x="7906103" y="5759902"/>
                  <a:pt x="7920509" y="5760315"/>
                </a:cubicBezTo>
                <a:cubicBezTo>
                  <a:pt x="7920341" y="5776013"/>
                  <a:pt x="7920257" y="5783860"/>
                  <a:pt x="7891431" y="5783032"/>
                </a:cubicBezTo>
                <a:cubicBezTo>
                  <a:pt x="7891513" y="5775186"/>
                  <a:pt x="7891597" y="5767339"/>
                  <a:pt x="7891766" y="5751640"/>
                </a:cubicBezTo>
                <a:close/>
                <a:moveTo>
                  <a:pt x="11203679" y="5746772"/>
                </a:moveTo>
                <a:cubicBezTo>
                  <a:pt x="11188704" y="5746340"/>
                  <a:pt x="11173727" y="5745910"/>
                  <a:pt x="11173554" y="5762239"/>
                </a:cubicBezTo>
                <a:cubicBezTo>
                  <a:pt x="11188531" y="5762667"/>
                  <a:pt x="11203504" y="5763097"/>
                  <a:pt x="11203679" y="5746772"/>
                </a:cubicBezTo>
                <a:close/>
                <a:moveTo>
                  <a:pt x="11128868" y="5736458"/>
                </a:moveTo>
                <a:cubicBezTo>
                  <a:pt x="11098894" y="5735599"/>
                  <a:pt x="11053775" y="5750634"/>
                  <a:pt x="11068664" y="5759228"/>
                </a:cubicBezTo>
                <a:cubicBezTo>
                  <a:pt x="11083833" y="5743331"/>
                  <a:pt x="11128608" y="5760949"/>
                  <a:pt x="11128868" y="5736458"/>
                </a:cubicBezTo>
                <a:close/>
                <a:moveTo>
                  <a:pt x="10934170" y="5722704"/>
                </a:moveTo>
                <a:cubicBezTo>
                  <a:pt x="10919107" y="5730437"/>
                  <a:pt x="10919107" y="5730437"/>
                  <a:pt x="10904112" y="5730009"/>
                </a:cubicBezTo>
                <a:cubicBezTo>
                  <a:pt x="10904112" y="5730009"/>
                  <a:pt x="10889051" y="5737743"/>
                  <a:pt x="10888964" y="5745906"/>
                </a:cubicBezTo>
                <a:cubicBezTo>
                  <a:pt x="10896449" y="5746120"/>
                  <a:pt x="10900172" y="5748269"/>
                  <a:pt x="10903909" y="5749396"/>
                </a:cubicBezTo>
                <a:cubicBezTo>
                  <a:pt x="10907645" y="5750525"/>
                  <a:pt x="10911392" y="5750632"/>
                  <a:pt x="10918934" y="5746765"/>
                </a:cubicBezTo>
                <a:cubicBezTo>
                  <a:pt x="10918934" y="5746765"/>
                  <a:pt x="10933995" y="5739034"/>
                  <a:pt x="10934170" y="5722704"/>
                </a:cubicBezTo>
                <a:close/>
                <a:moveTo>
                  <a:pt x="10018653" y="5722380"/>
                </a:moveTo>
                <a:lnTo>
                  <a:pt x="10045479" y="5727334"/>
                </a:lnTo>
                <a:lnTo>
                  <a:pt x="10083516" y="5724241"/>
                </a:lnTo>
                <a:lnTo>
                  <a:pt x="10068517" y="5731585"/>
                </a:lnTo>
                <a:lnTo>
                  <a:pt x="10069008" y="5731676"/>
                </a:lnTo>
                <a:cubicBezTo>
                  <a:pt x="10068926" y="5739525"/>
                  <a:pt x="10056258" y="5745051"/>
                  <a:pt x="10043653" y="5744690"/>
                </a:cubicBezTo>
                <a:lnTo>
                  <a:pt x="10035802" y="5737694"/>
                </a:lnTo>
                <a:lnTo>
                  <a:pt x="10018487" y="5738079"/>
                </a:lnTo>
                <a:lnTo>
                  <a:pt x="10029852" y="5732382"/>
                </a:lnTo>
                <a:close/>
                <a:moveTo>
                  <a:pt x="10185920" y="5719328"/>
                </a:moveTo>
                <a:cubicBezTo>
                  <a:pt x="10231153" y="5736330"/>
                  <a:pt x="10276826" y="5714086"/>
                  <a:pt x="10306992" y="5722803"/>
                </a:cubicBezTo>
                <a:cubicBezTo>
                  <a:pt x="10306908" y="5730651"/>
                  <a:pt x="10306824" y="5738501"/>
                  <a:pt x="10306659" y="5754195"/>
                </a:cubicBezTo>
                <a:cubicBezTo>
                  <a:pt x="10246289" y="5736761"/>
                  <a:pt x="10231238" y="5728479"/>
                  <a:pt x="10155403" y="5742005"/>
                </a:cubicBezTo>
                <a:cubicBezTo>
                  <a:pt x="10155567" y="5726308"/>
                  <a:pt x="10200887" y="5735459"/>
                  <a:pt x="10185920" y="5719328"/>
                </a:cubicBezTo>
                <a:close/>
                <a:moveTo>
                  <a:pt x="9571848" y="5709563"/>
                </a:moveTo>
                <a:cubicBezTo>
                  <a:pt x="9586019" y="5733523"/>
                  <a:pt x="9615179" y="5702957"/>
                  <a:pt x="9629331" y="5726912"/>
                </a:cubicBezTo>
                <a:cubicBezTo>
                  <a:pt x="9629248" y="5734764"/>
                  <a:pt x="9614847" y="5734350"/>
                  <a:pt x="9614762" y="5742198"/>
                </a:cubicBezTo>
                <a:cubicBezTo>
                  <a:pt x="9586187" y="5717826"/>
                  <a:pt x="9542775" y="5732283"/>
                  <a:pt x="9499608" y="5723190"/>
                </a:cubicBezTo>
                <a:cubicBezTo>
                  <a:pt x="9514196" y="5707909"/>
                  <a:pt x="9557364" y="5716998"/>
                  <a:pt x="9571848" y="5709563"/>
                </a:cubicBezTo>
                <a:close/>
                <a:moveTo>
                  <a:pt x="3580233" y="5709365"/>
                </a:moveTo>
                <a:cubicBezTo>
                  <a:pt x="3582495" y="5708449"/>
                  <a:pt x="3585197" y="5708526"/>
                  <a:pt x="3588779" y="5710591"/>
                </a:cubicBezTo>
                <a:cubicBezTo>
                  <a:pt x="3588779" y="5710591"/>
                  <a:pt x="3588617" y="5726288"/>
                  <a:pt x="3588533" y="5734136"/>
                </a:cubicBezTo>
                <a:cubicBezTo>
                  <a:pt x="3581309" y="5735890"/>
                  <a:pt x="3575897" y="5736226"/>
                  <a:pt x="3571618" y="5735859"/>
                </a:cubicBezTo>
                <a:cubicBezTo>
                  <a:pt x="3558793" y="5734755"/>
                  <a:pt x="3556166" y="5727319"/>
                  <a:pt x="3545291" y="5732896"/>
                </a:cubicBezTo>
                <a:cubicBezTo>
                  <a:pt x="3545376" y="5725046"/>
                  <a:pt x="3545376" y="5725046"/>
                  <a:pt x="3559793" y="5725461"/>
                </a:cubicBezTo>
                <a:cubicBezTo>
                  <a:pt x="3559872" y="5717614"/>
                  <a:pt x="3559872" y="5717614"/>
                  <a:pt x="3545460" y="5717200"/>
                </a:cubicBezTo>
                <a:cubicBezTo>
                  <a:pt x="3545542" y="5709351"/>
                  <a:pt x="3559872" y="5717614"/>
                  <a:pt x="3559872" y="5717614"/>
                </a:cubicBezTo>
                <a:cubicBezTo>
                  <a:pt x="3570620" y="5723808"/>
                  <a:pt x="3573447" y="5712115"/>
                  <a:pt x="3580233" y="5709365"/>
                </a:cubicBezTo>
                <a:close/>
                <a:moveTo>
                  <a:pt x="9453858" y="5705194"/>
                </a:moveTo>
                <a:cubicBezTo>
                  <a:pt x="9464356" y="5706477"/>
                  <a:pt x="9476924" y="5710762"/>
                  <a:pt x="9485288" y="5714929"/>
                </a:cubicBezTo>
                <a:cubicBezTo>
                  <a:pt x="9485246" y="5718852"/>
                  <a:pt x="9483128" y="5720756"/>
                  <a:pt x="9479705" y="5721392"/>
                </a:cubicBezTo>
                <a:cubicBezTo>
                  <a:pt x="9476287" y="5722032"/>
                  <a:pt x="9471566" y="5721405"/>
                  <a:pt x="9466318" y="5720273"/>
                </a:cubicBezTo>
                <a:cubicBezTo>
                  <a:pt x="9455827" y="5718007"/>
                  <a:pt x="9443247" y="5713722"/>
                  <a:pt x="9434849" y="5713481"/>
                </a:cubicBezTo>
                <a:cubicBezTo>
                  <a:pt x="9434931" y="5705633"/>
                  <a:pt x="9443359" y="5703911"/>
                  <a:pt x="9453858" y="5705194"/>
                </a:cubicBezTo>
                <a:close/>
                <a:moveTo>
                  <a:pt x="11760635" y="5696397"/>
                </a:moveTo>
                <a:cubicBezTo>
                  <a:pt x="11732510" y="5698652"/>
                  <a:pt x="11706179" y="5708104"/>
                  <a:pt x="11698465" y="5728301"/>
                </a:cubicBezTo>
                <a:cubicBezTo>
                  <a:pt x="11743668" y="5705098"/>
                  <a:pt x="11818332" y="5731740"/>
                  <a:pt x="11833566" y="5707677"/>
                </a:cubicBezTo>
                <a:cubicBezTo>
                  <a:pt x="11818677" y="5699085"/>
                  <a:pt x="11788759" y="5694142"/>
                  <a:pt x="11760635" y="5696397"/>
                </a:cubicBezTo>
                <a:close/>
                <a:moveTo>
                  <a:pt x="9377356" y="5696130"/>
                </a:moveTo>
                <a:cubicBezTo>
                  <a:pt x="9388147" y="5698403"/>
                  <a:pt x="9398895" y="5704597"/>
                  <a:pt x="9406107" y="5704805"/>
                </a:cubicBezTo>
                <a:cubicBezTo>
                  <a:pt x="9406025" y="5712656"/>
                  <a:pt x="9395198" y="5714306"/>
                  <a:pt x="9382570" y="5713944"/>
                </a:cubicBezTo>
                <a:cubicBezTo>
                  <a:pt x="9369965" y="5713583"/>
                  <a:pt x="9355564" y="5711208"/>
                  <a:pt x="9348376" y="5711002"/>
                </a:cubicBezTo>
                <a:cubicBezTo>
                  <a:pt x="9355742" y="5695511"/>
                  <a:pt x="9366571" y="5693861"/>
                  <a:pt x="9377356" y="5696130"/>
                </a:cubicBezTo>
                <a:close/>
                <a:moveTo>
                  <a:pt x="9874777" y="5694701"/>
                </a:moveTo>
                <a:cubicBezTo>
                  <a:pt x="9859383" y="5702109"/>
                  <a:pt x="9828509" y="5724776"/>
                  <a:pt x="9874444" y="5726094"/>
                </a:cubicBezTo>
                <a:cubicBezTo>
                  <a:pt x="9858966" y="5741352"/>
                  <a:pt x="9798029" y="5708201"/>
                  <a:pt x="9797612" y="5747441"/>
                </a:cubicBezTo>
                <a:cubicBezTo>
                  <a:pt x="9782386" y="5739155"/>
                  <a:pt x="9782473" y="5731307"/>
                  <a:pt x="9767325" y="5715169"/>
                </a:cubicBezTo>
                <a:cubicBezTo>
                  <a:pt x="9736702" y="5714290"/>
                  <a:pt x="9721306" y="5721701"/>
                  <a:pt x="9721056" y="5745245"/>
                </a:cubicBezTo>
                <a:cubicBezTo>
                  <a:pt x="9721140" y="5737397"/>
                  <a:pt x="9690665" y="5720822"/>
                  <a:pt x="9690413" y="5744366"/>
                </a:cubicBezTo>
                <a:cubicBezTo>
                  <a:pt x="9659958" y="5727790"/>
                  <a:pt x="9659958" y="5727790"/>
                  <a:pt x="9629581" y="5703367"/>
                </a:cubicBezTo>
                <a:cubicBezTo>
                  <a:pt x="9721557" y="5698154"/>
                  <a:pt x="9797780" y="5731746"/>
                  <a:pt x="9874777" y="5694701"/>
                </a:cubicBezTo>
                <a:close/>
                <a:moveTo>
                  <a:pt x="4922132" y="5693418"/>
                </a:moveTo>
                <a:cubicBezTo>
                  <a:pt x="4916509" y="5694277"/>
                  <a:pt x="4912719" y="5698255"/>
                  <a:pt x="4912629" y="5706425"/>
                </a:cubicBezTo>
                <a:cubicBezTo>
                  <a:pt x="4912591" y="5710512"/>
                  <a:pt x="4920056" y="5712770"/>
                  <a:pt x="4927554" y="5711963"/>
                </a:cubicBezTo>
                <a:cubicBezTo>
                  <a:pt x="4935053" y="5711156"/>
                  <a:pt x="4942583" y="5707285"/>
                  <a:pt x="4942671" y="5699115"/>
                </a:cubicBezTo>
                <a:cubicBezTo>
                  <a:pt x="4935225" y="5694814"/>
                  <a:pt x="4927758" y="5692556"/>
                  <a:pt x="4922132" y="5693418"/>
                </a:cubicBezTo>
                <a:close/>
                <a:moveTo>
                  <a:pt x="9274297" y="5685324"/>
                </a:moveTo>
                <a:cubicBezTo>
                  <a:pt x="9289173" y="5685749"/>
                  <a:pt x="9289091" y="5693597"/>
                  <a:pt x="9289009" y="5701445"/>
                </a:cubicBezTo>
                <a:cubicBezTo>
                  <a:pt x="9303948" y="5694024"/>
                  <a:pt x="9318973" y="5678754"/>
                  <a:pt x="9348458" y="5703150"/>
                </a:cubicBezTo>
                <a:cubicBezTo>
                  <a:pt x="9340977" y="5706862"/>
                  <a:pt x="9333525" y="5708613"/>
                  <a:pt x="9326085" y="5709013"/>
                </a:cubicBezTo>
                <a:cubicBezTo>
                  <a:pt x="9318646" y="5709413"/>
                  <a:pt x="9311228" y="5708463"/>
                  <a:pt x="9303814" y="5706778"/>
                </a:cubicBezTo>
                <a:cubicBezTo>
                  <a:pt x="9288987" y="5703407"/>
                  <a:pt x="9274172" y="5697095"/>
                  <a:pt x="9259356" y="5692744"/>
                </a:cubicBezTo>
                <a:cubicBezTo>
                  <a:pt x="9288841" y="5717142"/>
                  <a:pt x="9110642" y="5696326"/>
                  <a:pt x="9214681" y="5699312"/>
                </a:cubicBezTo>
                <a:cubicBezTo>
                  <a:pt x="9229704" y="5684043"/>
                  <a:pt x="9259356" y="5692744"/>
                  <a:pt x="9274297" y="5685324"/>
                </a:cubicBezTo>
                <a:close/>
                <a:moveTo>
                  <a:pt x="3594190" y="5684960"/>
                </a:moveTo>
                <a:lnTo>
                  <a:pt x="3604061" y="5694078"/>
                </a:lnTo>
                <a:lnTo>
                  <a:pt x="3608974" y="5701713"/>
                </a:lnTo>
                <a:close/>
                <a:moveTo>
                  <a:pt x="3594170" y="5684942"/>
                </a:moveTo>
                <a:lnTo>
                  <a:pt x="3594181" y="5684950"/>
                </a:lnTo>
                <a:lnTo>
                  <a:pt x="3594190" y="5684960"/>
                </a:lnTo>
                <a:close/>
                <a:moveTo>
                  <a:pt x="10994524" y="5683605"/>
                </a:moveTo>
                <a:cubicBezTo>
                  <a:pt x="10994440" y="5691767"/>
                  <a:pt x="10994440" y="5691767"/>
                  <a:pt x="10994440" y="5691767"/>
                </a:cubicBezTo>
                <a:cubicBezTo>
                  <a:pt x="11009437" y="5692197"/>
                  <a:pt x="11009521" y="5684033"/>
                  <a:pt x="10994524" y="5683605"/>
                </a:cubicBezTo>
                <a:close/>
                <a:moveTo>
                  <a:pt x="7921383" y="5677906"/>
                </a:moveTo>
                <a:cubicBezTo>
                  <a:pt x="7952280" y="5678792"/>
                  <a:pt x="7998528" y="5687973"/>
                  <a:pt x="8029490" y="5681009"/>
                </a:cubicBezTo>
                <a:cubicBezTo>
                  <a:pt x="8021640" y="5692559"/>
                  <a:pt x="7994573" y="5695710"/>
                  <a:pt x="7969490" y="5694009"/>
                </a:cubicBezTo>
                <a:cubicBezTo>
                  <a:pt x="7944411" y="5692306"/>
                  <a:pt x="7921299" y="5685754"/>
                  <a:pt x="7921383" y="5677906"/>
                </a:cubicBezTo>
                <a:close/>
                <a:moveTo>
                  <a:pt x="5838071" y="5677012"/>
                </a:moveTo>
                <a:cubicBezTo>
                  <a:pt x="5852223" y="5700969"/>
                  <a:pt x="5852223" y="5700969"/>
                  <a:pt x="5852223" y="5700969"/>
                </a:cubicBezTo>
                <a:cubicBezTo>
                  <a:pt x="5823399" y="5700142"/>
                  <a:pt x="5823399" y="5700142"/>
                  <a:pt x="5823399" y="5700142"/>
                </a:cubicBezTo>
                <a:cubicBezTo>
                  <a:pt x="5823565" y="5684445"/>
                  <a:pt x="5823650" y="5676597"/>
                  <a:pt x="5838071" y="5677012"/>
                </a:cubicBezTo>
                <a:close/>
                <a:moveTo>
                  <a:pt x="11009610" y="5675871"/>
                </a:moveTo>
                <a:cubicBezTo>
                  <a:pt x="10994613" y="5675439"/>
                  <a:pt x="11039385" y="5693057"/>
                  <a:pt x="11009349" y="5700361"/>
                </a:cubicBezTo>
                <a:cubicBezTo>
                  <a:pt x="11009349" y="5700361"/>
                  <a:pt x="11009349" y="5700361"/>
                  <a:pt x="10994352" y="5699931"/>
                </a:cubicBezTo>
                <a:cubicBezTo>
                  <a:pt x="10994352" y="5699931"/>
                  <a:pt x="10994352" y="5699931"/>
                  <a:pt x="10994266" y="5708096"/>
                </a:cubicBezTo>
                <a:cubicBezTo>
                  <a:pt x="11039211" y="5709385"/>
                  <a:pt x="11024410" y="5692627"/>
                  <a:pt x="11024498" y="5684463"/>
                </a:cubicBezTo>
                <a:cubicBezTo>
                  <a:pt x="11024498" y="5684463"/>
                  <a:pt x="11009610" y="5675871"/>
                  <a:pt x="11009610" y="5675871"/>
                </a:cubicBezTo>
                <a:close/>
                <a:moveTo>
                  <a:pt x="5715125" y="5671644"/>
                </a:moveTo>
                <a:cubicBezTo>
                  <a:pt x="5727269" y="5673832"/>
                  <a:pt x="5751471" y="5686301"/>
                  <a:pt x="5751342" y="5698075"/>
                </a:cubicBezTo>
                <a:cubicBezTo>
                  <a:pt x="5736922" y="5697662"/>
                  <a:pt x="5722686" y="5681549"/>
                  <a:pt x="5708347" y="5673290"/>
                </a:cubicBezTo>
                <a:cubicBezTo>
                  <a:pt x="5708368" y="5671328"/>
                  <a:pt x="5711076" y="5670915"/>
                  <a:pt x="5715125" y="5671644"/>
                </a:cubicBezTo>
                <a:close/>
                <a:moveTo>
                  <a:pt x="6515558" y="5661123"/>
                </a:moveTo>
                <a:cubicBezTo>
                  <a:pt x="6508030" y="5660908"/>
                  <a:pt x="6500483" y="5662653"/>
                  <a:pt x="6492975" y="5662438"/>
                </a:cubicBezTo>
                <a:lnTo>
                  <a:pt x="6490654" y="5661361"/>
                </a:lnTo>
                <a:close/>
                <a:moveTo>
                  <a:pt x="8135152" y="5658526"/>
                </a:moveTo>
                <a:cubicBezTo>
                  <a:pt x="8145682" y="5656864"/>
                  <a:pt x="8158293" y="5657227"/>
                  <a:pt x="8166657" y="5661392"/>
                </a:cubicBezTo>
                <a:cubicBezTo>
                  <a:pt x="8158176" y="5668998"/>
                  <a:pt x="8149720" y="5672684"/>
                  <a:pt x="8141312" y="5673423"/>
                </a:cubicBezTo>
                <a:cubicBezTo>
                  <a:pt x="8132883" y="5674164"/>
                  <a:pt x="8124511" y="5671962"/>
                  <a:pt x="8116133" y="5667795"/>
                </a:cubicBezTo>
                <a:cubicBezTo>
                  <a:pt x="8116175" y="5663871"/>
                  <a:pt x="8124623" y="5660188"/>
                  <a:pt x="8135152" y="5658526"/>
                </a:cubicBezTo>
                <a:close/>
                <a:moveTo>
                  <a:pt x="8283108" y="5656270"/>
                </a:moveTo>
                <a:cubicBezTo>
                  <a:pt x="8299821" y="5656873"/>
                  <a:pt x="8316766" y="5657850"/>
                  <a:pt x="8331832" y="5658282"/>
                </a:cubicBezTo>
                <a:cubicBezTo>
                  <a:pt x="8331748" y="5666129"/>
                  <a:pt x="8331748" y="5666129"/>
                  <a:pt x="8346737" y="5674408"/>
                </a:cubicBezTo>
                <a:cubicBezTo>
                  <a:pt x="8316442" y="5689242"/>
                  <a:pt x="8226368" y="5655255"/>
                  <a:pt x="8195885" y="5685782"/>
                </a:cubicBezTo>
                <a:cubicBezTo>
                  <a:pt x="8188565" y="5665947"/>
                  <a:pt x="8207486" y="5658640"/>
                  <a:pt x="8235770" y="5656505"/>
                </a:cubicBezTo>
                <a:cubicBezTo>
                  <a:pt x="8249912" y="5655440"/>
                  <a:pt x="8266395" y="5655668"/>
                  <a:pt x="8283108" y="5656270"/>
                </a:cubicBezTo>
                <a:close/>
                <a:moveTo>
                  <a:pt x="3699389" y="5655267"/>
                </a:moveTo>
                <a:cubicBezTo>
                  <a:pt x="3669419" y="5654407"/>
                  <a:pt x="3624316" y="5669460"/>
                  <a:pt x="3623975" y="5702145"/>
                </a:cubicBezTo>
                <a:cubicBezTo>
                  <a:pt x="3624148" y="5685804"/>
                  <a:pt x="3669245" y="5670750"/>
                  <a:pt x="3684158" y="5679351"/>
                </a:cubicBezTo>
                <a:cubicBezTo>
                  <a:pt x="3669331" y="5662579"/>
                  <a:pt x="3699219" y="5671610"/>
                  <a:pt x="3699389" y="5655267"/>
                </a:cubicBezTo>
                <a:close/>
                <a:moveTo>
                  <a:pt x="5121361" y="5652263"/>
                </a:moveTo>
                <a:cubicBezTo>
                  <a:pt x="5082778" y="5646941"/>
                  <a:pt x="5029255" y="5660731"/>
                  <a:pt x="5017760" y="5684922"/>
                </a:cubicBezTo>
                <a:cubicBezTo>
                  <a:pt x="5025229" y="5687180"/>
                  <a:pt x="5034593" y="5687447"/>
                  <a:pt x="5045137" y="5686474"/>
                </a:cubicBezTo>
                <a:cubicBezTo>
                  <a:pt x="5076774" y="5683549"/>
                  <a:pt x="5119069" y="5669439"/>
                  <a:pt x="5152845" y="5664277"/>
                </a:cubicBezTo>
                <a:cubicBezTo>
                  <a:pt x="5145417" y="5657935"/>
                  <a:pt x="5134217" y="5654036"/>
                  <a:pt x="5121361" y="5652263"/>
                </a:cubicBezTo>
                <a:close/>
                <a:moveTo>
                  <a:pt x="5302819" y="5652233"/>
                </a:moveTo>
                <a:cubicBezTo>
                  <a:pt x="5287578" y="5676317"/>
                  <a:pt x="5272777" y="5659544"/>
                  <a:pt x="5227831" y="5658254"/>
                </a:cubicBezTo>
                <a:cubicBezTo>
                  <a:pt x="5242631" y="5675027"/>
                  <a:pt x="5227572" y="5682768"/>
                  <a:pt x="5242545" y="5683198"/>
                </a:cubicBezTo>
                <a:cubicBezTo>
                  <a:pt x="5257784" y="5659114"/>
                  <a:pt x="5257436" y="5691799"/>
                  <a:pt x="5257436" y="5691799"/>
                </a:cubicBezTo>
                <a:cubicBezTo>
                  <a:pt x="5272431" y="5692228"/>
                  <a:pt x="5362394" y="5686637"/>
                  <a:pt x="5302819" y="5652233"/>
                </a:cubicBezTo>
                <a:close/>
                <a:moveTo>
                  <a:pt x="3380418" y="5645736"/>
                </a:moveTo>
                <a:cubicBezTo>
                  <a:pt x="3380144" y="5671239"/>
                  <a:pt x="3394465" y="5680154"/>
                  <a:pt x="3423204" y="5689485"/>
                </a:cubicBezTo>
                <a:cubicBezTo>
                  <a:pt x="3423112" y="5697986"/>
                  <a:pt x="3380237" y="5662739"/>
                  <a:pt x="3379873" y="5696748"/>
                </a:cubicBezTo>
                <a:cubicBezTo>
                  <a:pt x="3351141" y="5687416"/>
                  <a:pt x="3380144" y="5671239"/>
                  <a:pt x="3351414" y="5661914"/>
                </a:cubicBezTo>
                <a:cubicBezTo>
                  <a:pt x="3351592" y="5644907"/>
                  <a:pt x="3380324" y="5654236"/>
                  <a:pt x="3380418" y="5645736"/>
                </a:cubicBezTo>
                <a:close/>
                <a:moveTo>
                  <a:pt x="7236928" y="5642565"/>
                </a:moveTo>
                <a:cubicBezTo>
                  <a:pt x="7236844" y="5650415"/>
                  <a:pt x="7221927" y="5649985"/>
                  <a:pt x="7221843" y="5657834"/>
                </a:cubicBezTo>
                <a:cubicBezTo>
                  <a:pt x="7191993" y="5656978"/>
                  <a:pt x="7162100" y="5658083"/>
                  <a:pt x="7130380" y="5658154"/>
                </a:cubicBezTo>
                <a:cubicBezTo>
                  <a:pt x="7098637" y="5658226"/>
                  <a:pt x="7065048" y="5657263"/>
                  <a:pt x="7027772" y="5652266"/>
                </a:cubicBezTo>
                <a:cubicBezTo>
                  <a:pt x="7087664" y="5638281"/>
                  <a:pt x="7147203" y="5655693"/>
                  <a:pt x="7236928" y="5642565"/>
                </a:cubicBezTo>
                <a:close/>
                <a:moveTo>
                  <a:pt x="11159940" y="5641294"/>
                </a:moveTo>
                <a:cubicBezTo>
                  <a:pt x="11159856" y="5649140"/>
                  <a:pt x="11159856" y="5649140"/>
                  <a:pt x="11159856" y="5649140"/>
                </a:cubicBezTo>
                <a:cubicBezTo>
                  <a:pt x="11159856" y="5649140"/>
                  <a:pt x="11191483" y="5657900"/>
                  <a:pt x="11191649" y="5642204"/>
                </a:cubicBezTo>
                <a:cubicBezTo>
                  <a:pt x="11207410" y="5650505"/>
                  <a:pt x="11199404" y="5658127"/>
                  <a:pt x="11185493" y="5661654"/>
                </a:cubicBezTo>
                <a:cubicBezTo>
                  <a:pt x="11178540" y="5663416"/>
                  <a:pt x="11170108" y="5664155"/>
                  <a:pt x="11162431" y="5663446"/>
                </a:cubicBezTo>
                <a:cubicBezTo>
                  <a:pt x="11154754" y="5662736"/>
                  <a:pt x="11147841" y="5660575"/>
                  <a:pt x="11143909" y="5656535"/>
                </a:cubicBezTo>
                <a:cubicBezTo>
                  <a:pt x="11143991" y="5648685"/>
                  <a:pt x="11144073" y="5640839"/>
                  <a:pt x="11159940" y="5641294"/>
                </a:cubicBezTo>
                <a:close/>
                <a:moveTo>
                  <a:pt x="3963415" y="5640877"/>
                </a:moveTo>
                <a:cubicBezTo>
                  <a:pt x="3960842" y="5640803"/>
                  <a:pt x="3958017" y="5642254"/>
                  <a:pt x="3954230" y="5646233"/>
                </a:cubicBezTo>
                <a:cubicBezTo>
                  <a:pt x="3954101" y="5658490"/>
                  <a:pt x="3965267" y="5664939"/>
                  <a:pt x="3976489" y="5666283"/>
                </a:cubicBezTo>
                <a:cubicBezTo>
                  <a:pt x="3987710" y="5667627"/>
                  <a:pt x="3998984" y="5663864"/>
                  <a:pt x="3999072" y="5655693"/>
                </a:cubicBezTo>
                <a:cubicBezTo>
                  <a:pt x="3976609" y="5655048"/>
                  <a:pt x="3971136" y="5641099"/>
                  <a:pt x="3963415" y="5640877"/>
                </a:cubicBezTo>
                <a:close/>
                <a:moveTo>
                  <a:pt x="6303950" y="5639355"/>
                </a:moveTo>
                <a:cubicBezTo>
                  <a:pt x="6303677" y="5664859"/>
                  <a:pt x="6334649" y="5657243"/>
                  <a:pt x="6350099" y="5657688"/>
                </a:cubicBezTo>
                <a:cubicBezTo>
                  <a:pt x="6349738" y="5691693"/>
                  <a:pt x="6303769" y="5656357"/>
                  <a:pt x="6288408" y="5647410"/>
                </a:cubicBezTo>
                <a:cubicBezTo>
                  <a:pt x="6272890" y="5655473"/>
                  <a:pt x="6272709" y="5672476"/>
                  <a:pt x="6288135" y="5672919"/>
                </a:cubicBezTo>
                <a:cubicBezTo>
                  <a:pt x="6288091" y="5677168"/>
                  <a:pt x="6276517" y="5676837"/>
                  <a:pt x="6264972" y="5673318"/>
                </a:cubicBezTo>
                <a:cubicBezTo>
                  <a:pt x="6253428" y="5669795"/>
                  <a:pt x="6241922" y="5663087"/>
                  <a:pt x="6242010" y="5654586"/>
                </a:cubicBezTo>
                <a:cubicBezTo>
                  <a:pt x="6272890" y="5655473"/>
                  <a:pt x="6273070" y="5638469"/>
                  <a:pt x="6303950" y="5639355"/>
                </a:cubicBezTo>
                <a:close/>
                <a:moveTo>
                  <a:pt x="3609668" y="5636346"/>
                </a:moveTo>
                <a:cubicBezTo>
                  <a:pt x="3594603" y="5644087"/>
                  <a:pt x="3579542" y="5651829"/>
                  <a:pt x="3564480" y="5659570"/>
                </a:cubicBezTo>
                <a:cubicBezTo>
                  <a:pt x="3579542" y="5651829"/>
                  <a:pt x="3579373" y="5668171"/>
                  <a:pt x="3594346" y="5668601"/>
                </a:cubicBezTo>
                <a:cubicBezTo>
                  <a:pt x="3579633" y="5643657"/>
                  <a:pt x="3609409" y="5660860"/>
                  <a:pt x="3609668" y="5636346"/>
                </a:cubicBezTo>
                <a:close/>
                <a:moveTo>
                  <a:pt x="3868869" y="5636120"/>
                </a:moveTo>
                <a:cubicBezTo>
                  <a:pt x="3863490" y="5635455"/>
                  <a:pt x="3860659" y="5637418"/>
                  <a:pt x="3864340" y="5643654"/>
                </a:cubicBezTo>
                <a:cubicBezTo>
                  <a:pt x="3864340" y="5643654"/>
                  <a:pt x="3864340" y="5643654"/>
                  <a:pt x="3879333" y="5644084"/>
                </a:cubicBezTo>
                <a:cubicBezTo>
                  <a:pt x="3864162" y="5659995"/>
                  <a:pt x="3879247" y="5652254"/>
                  <a:pt x="3879072" y="5668597"/>
                </a:cubicBezTo>
                <a:cubicBezTo>
                  <a:pt x="3924079" y="5663757"/>
                  <a:pt x="3885008" y="5638115"/>
                  <a:pt x="3868869" y="5636120"/>
                </a:cubicBezTo>
                <a:close/>
                <a:moveTo>
                  <a:pt x="7474908" y="5633693"/>
                </a:moveTo>
                <a:cubicBezTo>
                  <a:pt x="7489248" y="5641959"/>
                  <a:pt x="7518160" y="5634935"/>
                  <a:pt x="7532475" y="5643199"/>
                </a:cubicBezTo>
                <a:cubicBezTo>
                  <a:pt x="7517908" y="5658480"/>
                  <a:pt x="7532315" y="5658893"/>
                  <a:pt x="7532143" y="5674592"/>
                </a:cubicBezTo>
                <a:cubicBezTo>
                  <a:pt x="7532143" y="5674592"/>
                  <a:pt x="7532143" y="5674592"/>
                  <a:pt x="7517825" y="5666328"/>
                </a:cubicBezTo>
                <a:cubicBezTo>
                  <a:pt x="7503403" y="5665913"/>
                  <a:pt x="7460340" y="5648978"/>
                  <a:pt x="7417008" y="5655586"/>
                </a:cubicBezTo>
                <a:cubicBezTo>
                  <a:pt x="7417425" y="5616345"/>
                  <a:pt x="7488831" y="5681199"/>
                  <a:pt x="7474908" y="5633693"/>
                </a:cubicBezTo>
                <a:close/>
                <a:moveTo>
                  <a:pt x="7271295" y="5630796"/>
                </a:moveTo>
                <a:cubicBezTo>
                  <a:pt x="7280292" y="5632036"/>
                  <a:pt x="7287462" y="5636166"/>
                  <a:pt x="7294578" y="5644222"/>
                </a:cubicBezTo>
                <a:cubicBezTo>
                  <a:pt x="7279923" y="5667356"/>
                  <a:pt x="7265752" y="5643395"/>
                  <a:pt x="7251184" y="5658676"/>
                </a:cubicBezTo>
                <a:cubicBezTo>
                  <a:pt x="7251015" y="5674375"/>
                  <a:pt x="7251015" y="5674375"/>
                  <a:pt x="7251015" y="5674375"/>
                </a:cubicBezTo>
                <a:cubicBezTo>
                  <a:pt x="7236596" y="5673962"/>
                  <a:pt x="7251352" y="5642982"/>
                  <a:pt x="7237010" y="5634717"/>
                </a:cubicBezTo>
                <a:cubicBezTo>
                  <a:pt x="7251466" y="5631207"/>
                  <a:pt x="7262297" y="5629555"/>
                  <a:pt x="7271295" y="5630796"/>
                </a:cubicBezTo>
                <a:close/>
                <a:moveTo>
                  <a:pt x="6242359" y="5621882"/>
                </a:moveTo>
                <a:cubicBezTo>
                  <a:pt x="6227121" y="5646067"/>
                  <a:pt x="6197011" y="5661617"/>
                  <a:pt x="6226861" y="5670681"/>
                </a:cubicBezTo>
                <a:cubicBezTo>
                  <a:pt x="6197011" y="5661617"/>
                  <a:pt x="6092327" y="5650408"/>
                  <a:pt x="6076745" y="5707412"/>
                </a:cubicBezTo>
                <a:cubicBezTo>
                  <a:pt x="6077093" y="5674592"/>
                  <a:pt x="6077093" y="5674592"/>
                  <a:pt x="6047508" y="5640913"/>
                </a:cubicBezTo>
                <a:cubicBezTo>
                  <a:pt x="6077440" y="5641773"/>
                  <a:pt x="6062311" y="5657754"/>
                  <a:pt x="6092327" y="5650408"/>
                </a:cubicBezTo>
                <a:cubicBezTo>
                  <a:pt x="6092241" y="5658612"/>
                  <a:pt x="6077268" y="5658182"/>
                  <a:pt x="6062311" y="5657754"/>
                </a:cubicBezTo>
                <a:cubicBezTo>
                  <a:pt x="6062223" y="5665956"/>
                  <a:pt x="6092241" y="5658612"/>
                  <a:pt x="6092064" y="5675021"/>
                </a:cubicBezTo>
                <a:cubicBezTo>
                  <a:pt x="6122435" y="5634854"/>
                  <a:pt x="6182296" y="5636572"/>
                  <a:pt x="6242359" y="5621882"/>
                </a:cubicBezTo>
                <a:close/>
                <a:moveTo>
                  <a:pt x="4301019" y="5621444"/>
                </a:moveTo>
                <a:cubicBezTo>
                  <a:pt x="4291655" y="5621177"/>
                  <a:pt x="4284147" y="5623004"/>
                  <a:pt x="4284059" y="5631174"/>
                </a:cubicBezTo>
                <a:cubicBezTo>
                  <a:pt x="4291505" y="5635476"/>
                  <a:pt x="4306418" y="5642035"/>
                  <a:pt x="4317648" y="5643379"/>
                </a:cubicBezTo>
                <a:cubicBezTo>
                  <a:pt x="4328869" y="5644721"/>
                  <a:pt x="4336408" y="5640852"/>
                  <a:pt x="4329090" y="5624293"/>
                </a:cubicBezTo>
                <a:cubicBezTo>
                  <a:pt x="4321595" y="5624079"/>
                  <a:pt x="4310382" y="5621714"/>
                  <a:pt x="4301019" y="5621444"/>
                </a:cubicBezTo>
                <a:close/>
                <a:moveTo>
                  <a:pt x="4248674" y="5611770"/>
                </a:moveTo>
                <a:cubicBezTo>
                  <a:pt x="4239308" y="5611501"/>
                  <a:pt x="4231750" y="5617414"/>
                  <a:pt x="4239110" y="5629885"/>
                </a:cubicBezTo>
                <a:cubicBezTo>
                  <a:pt x="4239110" y="5629885"/>
                  <a:pt x="4239110" y="5629885"/>
                  <a:pt x="4269082" y="5630746"/>
                </a:cubicBezTo>
                <a:cubicBezTo>
                  <a:pt x="4269214" y="5618489"/>
                  <a:pt x="4258042" y="5612040"/>
                  <a:pt x="4248674" y="5611770"/>
                </a:cubicBezTo>
                <a:close/>
                <a:moveTo>
                  <a:pt x="11190178" y="5607552"/>
                </a:moveTo>
                <a:cubicBezTo>
                  <a:pt x="11159946" y="5631183"/>
                  <a:pt x="11114911" y="5638057"/>
                  <a:pt x="11099587" y="5670284"/>
                </a:cubicBezTo>
                <a:cubicBezTo>
                  <a:pt x="11084615" y="5669856"/>
                  <a:pt x="11084615" y="5669856"/>
                  <a:pt x="11069618" y="5669424"/>
                </a:cubicBezTo>
                <a:cubicBezTo>
                  <a:pt x="11069531" y="5677590"/>
                  <a:pt x="11069445" y="5685752"/>
                  <a:pt x="11054296" y="5701653"/>
                </a:cubicBezTo>
                <a:cubicBezTo>
                  <a:pt x="11076839" y="5696173"/>
                  <a:pt x="11073894" y="5708339"/>
                  <a:pt x="11077373" y="5711498"/>
                </a:cubicBezTo>
                <a:cubicBezTo>
                  <a:pt x="11078535" y="5712556"/>
                  <a:pt x="11080410" y="5712607"/>
                  <a:pt x="11084180" y="5710675"/>
                </a:cubicBezTo>
                <a:cubicBezTo>
                  <a:pt x="11129648" y="5662981"/>
                  <a:pt x="11219199" y="5698217"/>
                  <a:pt x="11279551" y="5659114"/>
                </a:cubicBezTo>
                <a:cubicBezTo>
                  <a:pt x="11249665" y="5650090"/>
                  <a:pt x="11219371" y="5681887"/>
                  <a:pt x="11204807" y="5640636"/>
                </a:cubicBezTo>
                <a:cubicBezTo>
                  <a:pt x="11219976" y="5624740"/>
                  <a:pt x="11249665" y="5650090"/>
                  <a:pt x="11250014" y="5617435"/>
                </a:cubicBezTo>
                <a:cubicBezTo>
                  <a:pt x="11219976" y="5624740"/>
                  <a:pt x="11205065" y="5616146"/>
                  <a:pt x="11190178" y="5607552"/>
                </a:cubicBezTo>
                <a:close/>
                <a:moveTo>
                  <a:pt x="8044052" y="5606845"/>
                </a:moveTo>
                <a:cubicBezTo>
                  <a:pt x="7983611" y="5629840"/>
                  <a:pt x="8028317" y="5672339"/>
                  <a:pt x="8058321" y="5681444"/>
                </a:cubicBezTo>
                <a:cubicBezTo>
                  <a:pt x="8028317" y="5672339"/>
                  <a:pt x="7938271" y="5645022"/>
                  <a:pt x="7892689" y="5684934"/>
                </a:cubicBezTo>
                <a:cubicBezTo>
                  <a:pt x="7817803" y="5649812"/>
                  <a:pt x="7727163" y="5680186"/>
                  <a:pt x="7651996" y="5669785"/>
                </a:cubicBezTo>
                <a:cubicBezTo>
                  <a:pt x="7637292" y="5636387"/>
                  <a:pt x="7576745" y="5667626"/>
                  <a:pt x="7546827" y="5650281"/>
                </a:cubicBezTo>
                <a:cubicBezTo>
                  <a:pt x="7592323" y="5618613"/>
                  <a:pt x="7652086" y="5661545"/>
                  <a:pt x="7712459" y="5646788"/>
                </a:cubicBezTo>
                <a:cubicBezTo>
                  <a:pt x="7712459" y="5646788"/>
                  <a:pt x="7712547" y="5638548"/>
                  <a:pt x="7697494" y="5638115"/>
                </a:cubicBezTo>
                <a:cubicBezTo>
                  <a:pt x="7742637" y="5639409"/>
                  <a:pt x="7802838" y="5641137"/>
                  <a:pt x="7863126" y="5634625"/>
                </a:cubicBezTo>
                <a:cubicBezTo>
                  <a:pt x="7863212" y="5626385"/>
                  <a:pt x="7848157" y="5625953"/>
                  <a:pt x="7848157" y="5625953"/>
                </a:cubicBezTo>
                <a:cubicBezTo>
                  <a:pt x="7893389" y="5619006"/>
                  <a:pt x="7983699" y="5621597"/>
                  <a:pt x="8044052" y="5606845"/>
                </a:cubicBezTo>
                <a:close/>
                <a:moveTo>
                  <a:pt x="3520142" y="5601082"/>
                </a:moveTo>
                <a:cubicBezTo>
                  <a:pt x="3505080" y="5608825"/>
                  <a:pt x="3490174" y="5600223"/>
                  <a:pt x="3490086" y="5608393"/>
                </a:cubicBezTo>
                <a:cubicBezTo>
                  <a:pt x="3520059" y="5609255"/>
                  <a:pt x="3504906" y="5625166"/>
                  <a:pt x="3504820" y="5633337"/>
                </a:cubicBezTo>
                <a:cubicBezTo>
                  <a:pt x="3504820" y="5633337"/>
                  <a:pt x="3504820" y="5633337"/>
                  <a:pt x="3519794" y="5633767"/>
                </a:cubicBezTo>
                <a:cubicBezTo>
                  <a:pt x="3519971" y="5617427"/>
                  <a:pt x="3504995" y="5616997"/>
                  <a:pt x="3520142" y="5601082"/>
                </a:cubicBezTo>
                <a:close/>
                <a:moveTo>
                  <a:pt x="6862212" y="5600412"/>
                </a:moveTo>
                <a:cubicBezTo>
                  <a:pt x="6847095" y="5607827"/>
                  <a:pt x="6831978" y="5615243"/>
                  <a:pt x="6831894" y="5623094"/>
                </a:cubicBezTo>
                <a:cubicBezTo>
                  <a:pt x="6876584" y="5663630"/>
                  <a:pt x="6952196" y="5626545"/>
                  <a:pt x="7012270" y="5636119"/>
                </a:cubicBezTo>
                <a:cubicBezTo>
                  <a:pt x="7042112" y="5660530"/>
                  <a:pt x="6936824" y="5657508"/>
                  <a:pt x="6936995" y="5641811"/>
                </a:cubicBezTo>
                <a:cubicBezTo>
                  <a:pt x="6891617" y="5664060"/>
                  <a:pt x="6831645" y="5646638"/>
                  <a:pt x="6786436" y="5653193"/>
                </a:cubicBezTo>
                <a:cubicBezTo>
                  <a:pt x="6786606" y="5637496"/>
                  <a:pt x="6756344" y="5652330"/>
                  <a:pt x="6741479" y="5636199"/>
                </a:cubicBezTo>
                <a:cubicBezTo>
                  <a:pt x="6650832" y="5672853"/>
                  <a:pt x="6560746" y="5654567"/>
                  <a:pt x="6470515" y="5651978"/>
                </a:cubicBezTo>
                <a:lnTo>
                  <a:pt x="6490654" y="5661361"/>
                </a:lnTo>
                <a:lnTo>
                  <a:pt x="6438435" y="5661853"/>
                </a:lnTo>
                <a:cubicBezTo>
                  <a:pt x="6410253" y="5660064"/>
                  <a:pt x="6380183" y="5657240"/>
                  <a:pt x="6350113" y="5656377"/>
                </a:cubicBezTo>
                <a:cubicBezTo>
                  <a:pt x="6380598" y="5617994"/>
                  <a:pt x="6380099" y="5665086"/>
                  <a:pt x="6410608" y="5626708"/>
                </a:cubicBezTo>
                <a:cubicBezTo>
                  <a:pt x="6515891" y="5629728"/>
                  <a:pt x="6666113" y="5649739"/>
                  <a:pt x="6771818" y="5613517"/>
                </a:cubicBezTo>
                <a:cubicBezTo>
                  <a:pt x="6756428" y="5644480"/>
                  <a:pt x="6832060" y="5607395"/>
                  <a:pt x="6862212" y="5600412"/>
                </a:cubicBezTo>
                <a:close/>
                <a:moveTo>
                  <a:pt x="3864857" y="5594626"/>
                </a:moveTo>
                <a:cubicBezTo>
                  <a:pt x="3849880" y="5594196"/>
                  <a:pt x="3819930" y="5593336"/>
                  <a:pt x="3819758" y="5609680"/>
                </a:cubicBezTo>
                <a:cubicBezTo>
                  <a:pt x="3834690" y="5614194"/>
                  <a:pt x="3845920" y="5614517"/>
                  <a:pt x="3853443" y="5611669"/>
                </a:cubicBezTo>
                <a:cubicBezTo>
                  <a:pt x="3860961" y="5608820"/>
                  <a:pt x="3864773" y="5602798"/>
                  <a:pt x="3864857" y="5594626"/>
                </a:cubicBezTo>
                <a:close/>
                <a:moveTo>
                  <a:pt x="2889030" y="5589591"/>
                </a:moveTo>
                <a:lnTo>
                  <a:pt x="2889030" y="5589593"/>
                </a:lnTo>
                <a:cubicBezTo>
                  <a:pt x="2888988" y="5593674"/>
                  <a:pt x="2888977" y="5594695"/>
                  <a:pt x="2888986" y="5593929"/>
                </a:cubicBezTo>
                <a:close/>
                <a:moveTo>
                  <a:pt x="3775071" y="5583878"/>
                </a:moveTo>
                <a:cubicBezTo>
                  <a:pt x="3745117" y="5583018"/>
                  <a:pt x="3699994" y="5598070"/>
                  <a:pt x="3729776" y="5615271"/>
                </a:cubicBezTo>
                <a:cubicBezTo>
                  <a:pt x="3730036" y="5590759"/>
                  <a:pt x="3774811" y="5608390"/>
                  <a:pt x="3775071" y="5583878"/>
                </a:cubicBezTo>
                <a:close/>
                <a:moveTo>
                  <a:pt x="3565608" y="5553348"/>
                </a:moveTo>
                <a:cubicBezTo>
                  <a:pt x="3565348" y="5577860"/>
                  <a:pt x="3535379" y="5577000"/>
                  <a:pt x="3520228" y="5592912"/>
                </a:cubicBezTo>
                <a:cubicBezTo>
                  <a:pt x="3527718" y="5593126"/>
                  <a:pt x="3535181" y="5595385"/>
                  <a:pt x="3542662" y="5596621"/>
                </a:cubicBezTo>
                <a:cubicBezTo>
                  <a:pt x="3550141" y="5597856"/>
                  <a:pt x="3557635" y="5598072"/>
                  <a:pt x="3565176" y="5594201"/>
                </a:cubicBezTo>
                <a:cubicBezTo>
                  <a:pt x="3565262" y="5586032"/>
                  <a:pt x="3580497" y="5561946"/>
                  <a:pt x="3565608" y="5553348"/>
                </a:cubicBezTo>
                <a:close/>
                <a:moveTo>
                  <a:pt x="4438597" y="5542635"/>
                </a:moveTo>
                <a:cubicBezTo>
                  <a:pt x="4408603" y="5544841"/>
                  <a:pt x="4382299" y="5552259"/>
                  <a:pt x="4374628" y="5568386"/>
                </a:cubicBezTo>
                <a:cubicBezTo>
                  <a:pt x="4434722" y="5553764"/>
                  <a:pt x="4494385" y="5579996"/>
                  <a:pt x="4524704" y="5548169"/>
                </a:cubicBezTo>
                <a:cubicBezTo>
                  <a:pt x="4502274" y="5543441"/>
                  <a:pt x="4468592" y="5540432"/>
                  <a:pt x="4438597" y="5542635"/>
                </a:cubicBezTo>
                <a:close/>
                <a:moveTo>
                  <a:pt x="9573681" y="5536901"/>
                </a:moveTo>
                <a:cubicBezTo>
                  <a:pt x="9587909" y="5554128"/>
                  <a:pt x="9587909" y="5554128"/>
                  <a:pt x="9602417" y="5546134"/>
                </a:cubicBezTo>
                <a:cubicBezTo>
                  <a:pt x="9616662" y="5563366"/>
                  <a:pt x="9587730" y="5570949"/>
                  <a:pt x="9616574" y="5571776"/>
                </a:cubicBezTo>
                <a:cubicBezTo>
                  <a:pt x="9616394" y="5588595"/>
                  <a:pt x="9587550" y="5587766"/>
                  <a:pt x="9573056" y="5595761"/>
                </a:cubicBezTo>
                <a:cubicBezTo>
                  <a:pt x="9573056" y="5595761"/>
                  <a:pt x="9573234" y="5578945"/>
                  <a:pt x="9544411" y="5578118"/>
                </a:cubicBezTo>
                <a:cubicBezTo>
                  <a:pt x="9544411" y="5578118"/>
                  <a:pt x="9544411" y="5578118"/>
                  <a:pt x="9544767" y="5544480"/>
                </a:cubicBezTo>
                <a:cubicBezTo>
                  <a:pt x="9559101" y="5553303"/>
                  <a:pt x="9573322" y="5570536"/>
                  <a:pt x="9573681" y="5536901"/>
                </a:cubicBezTo>
                <a:close/>
                <a:moveTo>
                  <a:pt x="3343257" y="5530980"/>
                </a:moveTo>
                <a:cubicBezTo>
                  <a:pt x="3343257" y="5530980"/>
                  <a:pt x="3343174" y="5538831"/>
                  <a:pt x="3343090" y="5546677"/>
                </a:cubicBezTo>
                <a:cubicBezTo>
                  <a:pt x="3327227" y="5546223"/>
                  <a:pt x="3295704" y="5529616"/>
                  <a:pt x="3279671" y="5544857"/>
                </a:cubicBezTo>
                <a:cubicBezTo>
                  <a:pt x="3264077" y="5520857"/>
                  <a:pt x="3327311" y="5538376"/>
                  <a:pt x="3343257" y="5530980"/>
                </a:cubicBezTo>
                <a:close/>
                <a:moveTo>
                  <a:pt x="3659995" y="5506631"/>
                </a:moveTo>
                <a:cubicBezTo>
                  <a:pt x="3640978" y="5511066"/>
                  <a:pt x="3640768" y="5530981"/>
                  <a:pt x="3640507" y="5555497"/>
                </a:cubicBezTo>
                <a:cubicBezTo>
                  <a:pt x="3700429" y="5557216"/>
                  <a:pt x="3655919" y="5515070"/>
                  <a:pt x="3685979" y="5507759"/>
                </a:cubicBezTo>
                <a:cubicBezTo>
                  <a:pt x="3674762" y="5505394"/>
                  <a:pt x="3666333" y="5505152"/>
                  <a:pt x="3659995" y="5506631"/>
                </a:cubicBezTo>
                <a:close/>
                <a:moveTo>
                  <a:pt x="3807478" y="5485207"/>
                </a:moveTo>
                <a:lnTo>
                  <a:pt x="3805907" y="5486453"/>
                </a:lnTo>
                <a:lnTo>
                  <a:pt x="3801230" y="5485890"/>
                </a:lnTo>
                <a:close/>
                <a:moveTo>
                  <a:pt x="3848164" y="5478600"/>
                </a:moveTo>
                <a:cubicBezTo>
                  <a:pt x="3863636" y="5491997"/>
                  <a:pt x="3851804" y="5502454"/>
                  <a:pt x="3834186" y="5507345"/>
                </a:cubicBezTo>
                <a:cubicBezTo>
                  <a:pt x="3825377" y="5509791"/>
                  <a:pt x="3815117" y="5510847"/>
                  <a:pt x="3806095" y="5510183"/>
                </a:cubicBezTo>
                <a:cubicBezTo>
                  <a:pt x="3797072" y="5509521"/>
                  <a:pt x="3789293" y="5507138"/>
                  <a:pt x="3785435" y="5502709"/>
                </a:cubicBezTo>
                <a:lnTo>
                  <a:pt x="3805907" y="5486453"/>
                </a:lnTo>
                <a:lnTo>
                  <a:pt x="3824619" y="5488718"/>
                </a:lnTo>
                <a:cubicBezTo>
                  <a:pt x="3836334" y="5489056"/>
                  <a:pt x="3848074" y="5487234"/>
                  <a:pt x="3848164" y="5478600"/>
                </a:cubicBezTo>
                <a:close/>
                <a:moveTo>
                  <a:pt x="3816930" y="5477704"/>
                </a:moveTo>
                <a:cubicBezTo>
                  <a:pt x="3816884" y="5482020"/>
                  <a:pt x="3812959" y="5484067"/>
                  <a:pt x="3809045" y="5485035"/>
                </a:cubicBezTo>
                <a:lnTo>
                  <a:pt x="3807478" y="5485207"/>
                </a:lnTo>
                <a:close/>
                <a:moveTo>
                  <a:pt x="3813710" y="5460278"/>
                </a:moveTo>
                <a:lnTo>
                  <a:pt x="3791251" y="5470934"/>
                </a:lnTo>
                <a:cubicBezTo>
                  <a:pt x="3776197" y="5477653"/>
                  <a:pt x="3761176" y="5481310"/>
                  <a:pt x="3746332" y="5468625"/>
                </a:cubicBezTo>
                <a:cubicBezTo>
                  <a:pt x="3730990" y="5500878"/>
                  <a:pt x="3715841" y="5516789"/>
                  <a:pt x="3700519" y="5549044"/>
                </a:cubicBezTo>
                <a:cubicBezTo>
                  <a:pt x="3723045" y="5543559"/>
                  <a:pt x="3720109" y="5555736"/>
                  <a:pt x="3723588" y="5558901"/>
                </a:cubicBezTo>
                <a:cubicBezTo>
                  <a:pt x="3724746" y="5559955"/>
                  <a:pt x="3726618" y="5560010"/>
                  <a:pt x="3730381" y="5558074"/>
                </a:cubicBezTo>
                <a:cubicBezTo>
                  <a:pt x="3775937" y="5502167"/>
                  <a:pt x="3865380" y="5545600"/>
                  <a:pt x="3940727" y="5506896"/>
                </a:cubicBezTo>
                <a:cubicBezTo>
                  <a:pt x="3910930" y="5489693"/>
                  <a:pt x="3865636" y="5521088"/>
                  <a:pt x="3866071" y="5480233"/>
                </a:cubicBezTo>
                <a:cubicBezTo>
                  <a:pt x="3881156" y="5472492"/>
                  <a:pt x="3895957" y="5489263"/>
                  <a:pt x="3896217" y="5464749"/>
                </a:cubicBezTo>
                <a:cubicBezTo>
                  <a:pt x="3881188" y="5468406"/>
                  <a:pt x="3873714" y="5466148"/>
                  <a:pt x="3866258" y="5462868"/>
                </a:cubicBezTo>
                <a:lnTo>
                  <a:pt x="3856593" y="5460278"/>
                </a:lnTo>
                <a:close/>
                <a:moveTo>
                  <a:pt x="3543400" y="5460278"/>
                </a:moveTo>
                <a:lnTo>
                  <a:pt x="3530784" y="5480829"/>
                </a:lnTo>
                <a:cubicBezTo>
                  <a:pt x="3528780" y="5493031"/>
                  <a:pt x="3528627" y="5507332"/>
                  <a:pt x="3520927" y="5527544"/>
                </a:cubicBezTo>
                <a:cubicBezTo>
                  <a:pt x="3520927" y="5527544"/>
                  <a:pt x="3546109" y="5537462"/>
                  <a:pt x="3552449" y="5535344"/>
                </a:cubicBezTo>
                <a:cubicBezTo>
                  <a:pt x="3554565" y="5534639"/>
                  <a:pt x="3554581" y="5532597"/>
                  <a:pt x="3550874" y="5528404"/>
                </a:cubicBezTo>
                <a:cubicBezTo>
                  <a:pt x="3535902" y="5527974"/>
                  <a:pt x="3550962" y="5520231"/>
                  <a:pt x="3550962" y="5520231"/>
                </a:cubicBezTo>
                <a:cubicBezTo>
                  <a:pt x="3580848" y="5529264"/>
                  <a:pt x="3595905" y="5521521"/>
                  <a:pt x="3625967" y="5514212"/>
                </a:cubicBezTo>
                <a:cubicBezTo>
                  <a:pt x="3611066" y="5505609"/>
                  <a:pt x="3599961" y="5493031"/>
                  <a:pt x="3588855" y="5480452"/>
                </a:cubicBezTo>
                <a:lnTo>
                  <a:pt x="3566677" y="5460278"/>
                </a:lnTo>
                <a:close/>
                <a:moveTo>
                  <a:pt x="2526597" y="5460278"/>
                </a:moveTo>
                <a:lnTo>
                  <a:pt x="2529505" y="5463540"/>
                </a:lnTo>
                <a:cubicBezTo>
                  <a:pt x="2534868" y="5465864"/>
                  <a:pt x="2540957" y="5465784"/>
                  <a:pt x="2547526" y="5464441"/>
                </a:cubicBezTo>
                <a:lnTo>
                  <a:pt x="2560319" y="5460278"/>
                </a:lnTo>
                <a:close/>
                <a:moveTo>
                  <a:pt x="2481330" y="5460278"/>
                </a:moveTo>
                <a:lnTo>
                  <a:pt x="2485635" y="5471854"/>
                </a:lnTo>
                <a:lnTo>
                  <a:pt x="2492964" y="5460278"/>
                </a:lnTo>
                <a:close/>
                <a:moveTo>
                  <a:pt x="2423796" y="5460278"/>
                </a:moveTo>
                <a:lnTo>
                  <a:pt x="2425777" y="5461969"/>
                </a:lnTo>
                <a:lnTo>
                  <a:pt x="2429074" y="5460278"/>
                </a:lnTo>
                <a:close/>
                <a:moveTo>
                  <a:pt x="4126799" y="488965"/>
                </a:moveTo>
                <a:lnTo>
                  <a:pt x="4126745" y="493766"/>
                </a:lnTo>
                <a:cubicBezTo>
                  <a:pt x="4126717" y="496576"/>
                  <a:pt x="4126697" y="498619"/>
                  <a:pt x="4126697" y="498619"/>
                </a:cubicBezTo>
                <a:cubicBezTo>
                  <a:pt x="4164023" y="483341"/>
                  <a:pt x="4163674" y="516026"/>
                  <a:pt x="4219538" y="501282"/>
                </a:cubicBezTo>
                <a:lnTo>
                  <a:pt x="4225954" y="496985"/>
                </a:lnTo>
                <a:lnTo>
                  <a:pt x="4189516" y="490395"/>
                </a:lnTo>
                <a:close/>
                <a:moveTo>
                  <a:pt x="4060084" y="487445"/>
                </a:moveTo>
                <a:cubicBezTo>
                  <a:pt x="3971799" y="491038"/>
                  <a:pt x="3878764" y="504699"/>
                  <a:pt x="3776394" y="522180"/>
                </a:cubicBezTo>
                <a:cubicBezTo>
                  <a:pt x="3776310" y="530345"/>
                  <a:pt x="3779732" y="536056"/>
                  <a:pt x="3784908" y="540543"/>
                </a:cubicBezTo>
                <a:lnTo>
                  <a:pt x="3788828" y="542809"/>
                </a:lnTo>
                <a:lnTo>
                  <a:pt x="3953063" y="542809"/>
                </a:lnTo>
                <a:lnTo>
                  <a:pt x="3940573" y="534144"/>
                </a:lnTo>
                <a:cubicBezTo>
                  <a:pt x="3959309" y="518336"/>
                  <a:pt x="3996183" y="543914"/>
                  <a:pt x="3977875" y="518868"/>
                </a:cubicBezTo>
                <a:cubicBezTo>
                  <a:pt x="4019598" y="526196"/>
                  <a:pt x="4082305" y="524929"/>
                  <a:pt x="4111229" y="506603"/>
                </a:cubicBezTo>
                <a:lnTo>
                  <a:pt x="4122627" y="488872"/>
                </a:lnTo>
                <a:close/>
                <a:moveTo>
                  <a:pt x="4975743" y="479701"/>
                </a:moveTo>
                <a:lnTo>
                  <a:pt x="4910116" y="481210"/>
                </a:lnTo>
                <a:lnTo>
                  <a:pt x="4909884" y="481269"/>
                </a:lnTo>
                <a:lnTo>
                  <a:pt x="4964790" y="482947"/>
                </a:lnTo>
                <a:close/>
                <a:moveTo>
                  <a:pt x="5107554" y="476667"/>
                </a:moveTo>
                <a:lnTo>
                  <a:pt x="5043735" y="478135"/>
                </a:lnTo>
                <a:lnTo>
                  <a:pt x="5052159" y="481875"/>
                </a:lnTo>
                <a:cubicBezTo>
                  <a:pt x="5090365" y="492551"/>
                  <a:pt x="5139139" y="490886"/>
                  <a:pt x="5167117" y="479430"/>
                </a:cubicBezTo>
                <a:lnTo>
                  <a:pt x="5167121" y="478954"/>
                </a:lnTo>
                <a:close/>
                <a:moveTo>
                  <a:pt x="11558077" y="384902"/>
                </a:moveTo>
                <a:cubicBezTo>
                  <a:pt x="11483629" y="399112"/>
                  <a:pt x="11409604" y="372467"/>
                  <a:pt x="11372106" y="404086"/>
                </a:cubicBezTo>
                <a:cubicBezTo>
                  <a:pt x="11427731" y="413856"/>
                  <a:pt x="11539145" y="417053"/>
                  <a:pt x="11558077" y="384902"/>
                </a:cubicBezTo>
                <a:close/>
                <a:moveTo>
                  <a:pt x="11688744" y="323263"/>
                </a:moveTo>
                <a:cubicBezTo>
                  <a:pt x="11688483" y="347776"/>
                  <a:pt x="11744203" y="349375"/>
                  <a:pt x="11725898" y="324329"/>
                </a:cubicBezTo>
                <a:cubicBezTo>
                  <a:pt x="11725898" y="324329"/>
                  <a:pt x="11725898" y="324329"/>
                  <a:pt x="11688744" y="323263"/>
                </a:cubicBezTo>
                <a:close/>
                <a:moveTo>
                  <a:pt x="5114429" y="321798"/>
                </a:moveTo>
                <a:cubicBezTo>
                  <a:pt x="5114429" y="321798"/>
                  <a:pt x="5114251" y="338615"/>
                  <a:pt x="5149984" y="339639"/>
                </a:cubicBezTo>
                <a:cubicBezTo>
                  <a:pt x="5149984" y="339639"/>
                  <a:pt x="5149984" y="339639"/>
                  <a:pt x="5149626" y="373278"/>
                </a:cubicBezTo>
                <a:cubicBezTo>
                  <a:pt x="5131835" y="364354"/>
                  <a:pt x="5114163" y="347025"/>
                  <a:pt x="5113806" y="380659"/>
                </a:cubicBezTo>
                <a:cubicBezTo>
                  <a:pt x="5096132" y="363330"/>
                  <a:pt x="5096132" y="363330"/>
                  <a:pt x="5078161" y="371227"/>
                </a:cubicBezTo>
                <a:cubicBezTo>
                  <a:pt x="5060465" y="353896"/>
                  <a:pt x="5096310" y="346512"/>
                  <a:pt x="5060555" y="345486"/>
                </a:cubicBezTo>
                <a:cubicBezTo>
                  <a:pt x="5060732" y="328667"/>
                  <a:pt x="5096488" y="329693"/>
                  <a:pt x="5114429" y="321798"/>
                </a:cubicBezTo>
                <a:close/>
                <a:moveTo>
                  <a:pt x="11628515" y="310295"/>
                </a:moveTo>
                <a:cubicBezTo>
                  <a:pt x="11614603" y="308875"/>
                  <a:pt x="11605269" y="312693"/>
                  <a:pt x="11614382" y="329305"/>
                </a:cubicBezTo>
                <a:cubicBezTo>
                  <a:pt x="11632966" y="329837"/>
                  <a:pt x="11670006" y="339071"/>
                  <a:pt x="11670178" y="322731"/>
                </a:cubicBezTo>
                <a:cubicBezTo>
                  <a:pt x="11660940" y="318378"/>
                  <a:pt x="11642436" y="311718"/>
                  <a:pt x="11628515" y="310295"/>
                </a:cubicBezTo>
                <a:close/>
                <a:moveTo>
                  <a:pt x="12051334" y="289734"/>
                </a:moveTo>
                <a:cubicBezTo>
                  <a:pt x="12037416" y="288313"/>
                  <a:pt x="12023453" y="291998"/>
                  <a:pt x="12023364" y="300171"/>
                </a:cubicBezTo>
                <a:cubicBezTo>
                  <a:pt x="12060496" y="301237"/>
                  <a:pt x="12060236" y="325747"/>
                  <a:pt x="12078974" y="309939"/>
                </a:cubicBezTo>
                <a:cubicBezTo>
                  <a:pt x="12079100" y="297682"/>
                  <a:pt x="12065245" y="291155"/>
                  <a:pt x="12051334" y="289734"/>
                </a:cubicBezTo>
                <a:close/>
                <a:moveTo>
                  <a:pt x="12172076" y="288090"/>
                </a:moveTo>
                <a:cubicBezTo>
                  <a:pt x="12097712" y="294130"/>
                  <a:pt x="12208710" y="338184"/>
                  <a:pt x="12190405" y="313136"/>
                </a:cubicBezTo>
                <a:cubicBezTo>
                  <a:pt x="12190405" y="313136"/>
                  <a:pt x="12190405" y="313136"/>
                  <a:pt x="12171815" y="312604"/>
                </a:cubicBezTo>
                <a:cubicBezTo>
                  <a:pt x="12190583" y="296795"/>
                  <a:pt x="12171903" y="304432"/>
                  <a:pt x="12172076" y="288090"/>
                </a:cubicBezTo>
                <a:close/>
                <a:moveTo>
                  <a:pt x="8999702" y="277243"/>
                </a:moveTo>
                <a:cubicBezTo>
                  <a:pt x="9034638" y="279226"/>
                  <a:pt x="9071922" y="282260"/>
                  <a:pt x="9109194" y="283329"/>
                </a:cubicBezTo>
                <a:cubicBezTo>
                  <a:pt x="9071505" y="321503"/>
                  <a:pt x="9072004" y="274412"/>
                  <a:pt x="9034285" y="312584"/>
                </a:cubicBezTo>
                <a:cubicBezTo>
                  <a:pt x="8903777" y="308839"/>
                  <a:pt x="8717519" y="287792"/>
                  <a:pt x="8586590" y="323293"/>
                </a:cubicBezTo>
                <a:cubicBezTo>
                  <a:pt x="8605585" y="292433"/>
                  <a:pt x="8511934" y="329000"/>
                  <a:pt x="8474575" y="335779"/>
                </a:cubicBezTo>
                <a:cubicBezTo>
                  <a:pt x="8493296" y="328465"/>
                  <a:pt x="8512016" y="321154"/>
                  <a:pt x="8512100" y="313302"/>
                </a:cubicBezTo>
                <a:cubicBezTo>
                  <a:pt x="8456601" y="272457"/>
                  <a:pt x="8362976" y="309022"/>
                  <a:pt x="8288486" y="299036"/>
                </a:cubicBezTo>
                <a:cubicBezTo>
                  <a:pt x="8251432" y="274419"/>
                  <a:pt x="8381944" y="278164"/>
                  <a:pt x="8381780" y="293863"/>
                </a:cubicBezTo>
                <a:cubicBezTo>
                  <a:pt x="8437969" y="271922"/>
                  <a:pt x="8512350" y="289759"/>
                  <a:pt x="8568369" y="283513"/>
                </a:cubicBezTo>
                <a:cubicBezTo>
                  <a:pt x="8568198" y="299211"/>
                  <a:pt x="8605669" y="284582"/>
                  <a:pt x="8624138" y="300817"/>
                </a:cubicBezTo>
                <a:cubicBezTo>
                  <a:pt x="8736401" y="264784"/>
                  <a:pt x="8848109" y="283690"/>
                  <a:pt x="8959961" y="286899"/>
                </a:cubicBezTo>
                <a:lnTo>
                  <a:pt x="8934975" y="277378"/>
                </a:lnTo>
                <a:close/>
                <a:moveTo>
                  <a:pt x="8932095" y="276285"/>
                </a:moveTo>
                <a:lnTo>
                  <a:pt x="8934975" y="277378"/>
                </a:lnTo>
                <a:lnTo>
                  <a:pt x="8904109" y="277444"/>
                </a:lnTo>
                <a:cubicBezTo>
                  <a:pt x="8913439" y="277713"/>
                  <a:pt x="8922787" y="276016"/>
                  <a:pt x="8932095" y="276285"/>
                </a:cubicBezTo>
                <a:close/>
                <a:moveTo>
                  <a:pt x="8028658" y="275879"/>
                </a:moveTo>
                <a:cubicBezTo>
                  <a:pt x="8065660" y="276942"/>
                  <a:pt x="8102713" y="276041"/>
                  <a:pt x="8142031" y="276189"/>
                </a:cubicBezTo>
                <a:cubicBezTo>
                  <a:pt x="8181375" y="276334"/>
                  <a:pt x="8223010" y="277528"/>
                  <a:pt x="8269231" y="282782"/>
                </a:cubicBezTo>
                <a:cubicBezTo>
                  <a:pt x="8195027" y="296355"/>
                  <a:pt x="8121185" y="278534"/>
                  <a:pt x="8010002" y="291045"/>
                </a:cubicBezTo>
                <a:cubicBezTo>
                  <a:pt x="8010087" y="283197"/>
                  <a:pt x="8028574" y="283727"/>
                  <a:pt x="8028658" y="275879"/>
                </a:cubicBezTo>
                <a:close/>
                <a:moveTo>
                  <a:pt x="9194973" y="264147"/>
                </a:moveTo>
                <a:cubicBezTo>
                  <a:pt x="9200356" y="264169"/>
                  <a:pt x="9207524" y="265172"/>
                  <a:pt x="9214683" y="266971"/>
                </a:cubicBezTo>
                <a:cubicBezTo>
                  <a:pt x="9229003" y="270574"/>
                  <a:pt x="9243285" y="277360"/>
                  <a:pt x="9243197" y="285860"/>
                </a:cubicBezTo>
                <a:cubicBezTo>
                  <a:pt x="9204919" y="284763"/>
                  <a:pt x="9204738" y="301767"/>
                  <a:pt x="9166458" y="300668"/>
                </a:cubicBezTo>
                <a:cubicBezTo>
                  <a:pt x="9166729" y="275165"/>
                  <a:pt x="9128359" y="282566"/>
                  <a:pt x="9109210" y="282016"/>
                </a:cubicBezTo>
                <a:cubicBezTo>
                  <a:pt x="9109570" y="248011"/>
                  <a:pt x="9166639" y="283665"/>
                  <a:pt x="9185697" y="292718"/>
                </a:cubicBezTo>
                <a:cubicBezTo>
                  <a:pt x="9204919" y="284763"/>
                  <a:pt x="9205099" y="267760"/>
                  <a:pt x="9185970" y="267210"/>
                </a:cubicBezTo>
                <a:cubicBezTo>
                  <a:pt x="9185992" y="265085"/>
                  <a:pt x="9189591" y="264126"/>
                  <a:pt x="9194973" y="264147"/>
                </a:cubicBezTo>
                <a:close/>
                <a:moveTo>
                  <a:pt x="10726667" y="262198"/>
                </a:moveTo>
                <a:cubicBezTo>
                  <a:pt x="10687459" y="264904"/>
                  <a:pt x="10635068" y="278725"/>
                  <a:pt x="10593217" y="283655"/>
                </a:cubicBezTo>
                <a:cubicBezTo>
                  <a:pt x="10630110" y="309234"/>
                  <a:pt x="10741686" y="296090"/>
                  <a:pt x="10760600" y="263939"/>
                </a:cubicBezTo>
                <a:cubicBezTo>
                  <a:pt x="10751339" y="261628"/>
                  <a:pt x="10739734" y="261297"/>
                  <a:pt x="10726667" y="262198"/>
                </a:cubicBezTo>
                <a:close/>
                <a:moveTo>
                  <a:pt x="7992456" y="259138"/>
                </a:moveTo>
                <a:cubicBezTo>
                  <a:pt x="8010335" y="259650"/>
                  <a:pt x="7992123" y="290529"/>
                  <a:pt x="8009918" y="298894"/>
                </a:cubicBezTo>
                <a:cubicBezTo>
                  <a:pt x="7974105" y="305715"/>
                  <a:pt x="7956224" y="305203"/>
                  <a:pt x="7938536" y="288991"/>
                </a:cubicBezTo>
                <a:cubicBezTo>
                  <a:pt x="7956641" y="265960"/>
                  <a:pt x="7974271" y="290019"/>
                  <a:pt x="7992288" y="274835"/>
                </a:cubicBezTo>
                <a:cubicBezTo>
                  <a:pt x="7992456" y="259138"/>
                  <a:pt x="7992456" y="259138"/>
                  <a:pt x="7992456" y="259138"/>
                </a:cubicBezTo>
                <a:close/>
                <a:moveTo>
                  <a:pt x="7643993" y="256988"/>
                </a:moveTo>
                <a:cubicBezTo>
                  <a:pt x="7643993" y="256988"/>
                  <a:pt x="7643993" y="256988"/>
                  <a:pt x="7661763" y="265352"/>
                </a:cubicBezTo>
                <a:cubicBezTo>
                  <a:pt x="7679640" y="265866"/>
                  <a:pt x="7733059" y="283098"/>
                  <a:pt x="7786753" y="276787"/>
                </a:cubicBezTo>
                <a:cubicBezTo>
                  <a:pt x="7786336" y="316028"/>
                  <a:pt x="7697662" y="250679"/>
                  <a:pt x="7715040" y="298282"/>
                </a:cubicBezTo>
                <a:cubicBezTo>
                  <a:pt x="7697246" y="289918"/>
                  <a:pt x="7661428" y="296744"/>
                  <a:pt x="7643658" y="288382"/>
                </a:cubicBezTo>
                <a:cubicBezTo>
                  <a:pt x="7661681" y="273200"/>
                  <a:pt x="7643822" y="272686"/>
                  <a:pt x="7643993" y="256988"/>
                </a:cubicBezTo>
                <a:close/>
                <a:moveTo>
                  <a:pt x="10463502" y="255414"/>
                </a:moveTo>
                <a:cubicBezTo>
                  <a:pt x="10444914" y="254880"/>
                  <a:pt x="10333419" y="259854"/>
                  <a:pt x="10407352" y="294670"/>
                </a:cubicBezTo>
                <a:cubicBezTo>
                  <a:pt x="10426178" y="270690"/>
                  <a:pt x="10444570" y="287565"/>
                  <a:pt x="10500285" y="289164"/>
                </a:cubicBezTo>
                <a:cubicBezTo>
                  <a:pt x="10481894" y="272289"/>
                  <a:pt x="10500544" y="264650"/>
                  <a:pt x="10481978" y="264115"/>
                </a:cubicBezTo>
                <a:cubicBezTo>
                  <a:pt x="10463158" y="288099"/>
                  <a:pt x="10463502" y="255414"/>
                  <a:pt x="10463502" y="255414"/>
                </a:cubicBezTo>
                <a:close/>
                <a:moveTo>
                  <a:pt x="6888916" y="253971"/>
                </a:moveTo>
                <a:cubicBezTo>
                  <a:pt x="6899360" y="253288"/>
                  <a:pt x="6909748" y="255547"/>
                  <a:pt x="6920140" y="259772"/>
                </a:cubicBezTo>
                <a:cubicBezTo>
                  <a:pt x="6920056" y="267621"/>
                  <a:pt x="6878289" y="274274"/>
                  <a:pt x="6857531" y="265826"/>
                </a:cubicBezTo>
                <a:cubicBezTo>
                  <a:pt x="6868025" y="258281"/>
                  <a:pt x="6878498" y="254651"/>
                  <a:pt x="6888916" y="253971"/>
                </a:cubicBezTo>
                <a:close/>
                <a:moveTo>
                  <a:pt x="9851275" y="245743"/>
                </a:moveTo>
                <a:cubicBezTo>
                  <a:pt x="9869154" y="246255"/>
                  <a:pt x="9886840" y="262465"/>
                  <a:pt x="9904633" y="270825"/>
                </a:cubicBezTo>
                <a:cubicBezTo>
                  <a:pt x="9904550" y="278673"/>
                  <a:pt x="9851105" y="261439"/>
                  <a:pt x="9851275" y="245743"/>
                </a:cubicBezTo>
                <a:close/>
                <a:moveTo>
                  <a:pt x="7197061" y="244167"/>
                </a:moveTo>
                <a:cubicBezTo>
                  <a:pt x="7289973" y="279806"/>
                  <a:pt x="7402244" y="250053"/>
                  <a:pt x="7495444" y="260973"/>
                </a:cubicBezTo>
                <a:cubicBezTo>
                  <a:pt x="7513755" y="294474"/>
                  <a:pt x="7588728" y="263649"/>
                  <a:pt x="7625850" y="281199"/>
                </a:cubicBezTo>
                <a:cubicBezTo>
                  <a:pt x="7569539" y="312558"/>
                  <a:pt x="7495352" y="269212"/>
                  <a:pt x="7420557" y="283553"/>
                </a:cubicBezTo>
                <a:cubicBezTo>
                  <a:pt x="7420557" y="283553"/>
                  <a:pt x="7420471" y="291796"/>
                  <a:pt x="7439127" y="292333"/>
                </a:cubicBezTo>
                <a:cubicBezTo>
                  <a:pt x="7383171" y="290725"/>
                  <a:pt x="7308547" y="288586"/>
                  <a:pt x="7233834" y="294683"/>
                </a:cubicBezTo>
                <a:cubicBezTo>
                  <a:pt x="7233746" y="302923"/>
                  <a:pt x="7252408" y="303458"/>
                  <a:pt x="7252408" y="303458"/>
                </a:cubicBezTo>
                <a:cubicBezTo>
                  <a:pt x="7196362" y="310094"/>
                  <a:pt x="7084414" y="306881"/>
                  <a:pt x="7009641" y="321221"/>
                </a:cubicBezTo>
                <a:cubicBezTo>
                  <a:pt x="7084502" y="298641"/>
                  <a:pt x="7028976" y="255831"/>
                  <a:pt x="6991763" y="246520"/>
                </a:cubicBezTo>
                <a:cubicBezTo>
                  <a:pt x="7028976" y="255831"/>
                  <a:pt x="7140662" y="283769"/>
                  <a:pt x="7197061" y="244167"/>
                </a:cubicBezTo>
                <a:close/>
                <a:moveTo>
                  <a:pt x="3144192" y="243187"/>
                </a:moveTo>
                <a:cubicBezTo>
                  <a:pt x="3153706" y="243949"/>
                  <a:pt x="3162289" y="246158"/>
                  <a:pt x="3167169" y="250223"/>
                </a:cubicBezTo>
                <a:cubicBezTo>
                  <a:pt x="3167087" y="258074"/>
                  <a:pt x="3167003" y="265920"/>
                  <a:pt x="3147337" y="265357"/>
                </a:cubicBezTo>
                <a:cubicBezTo>
                  <a:pt x="3147423" y="257509"/>
                  <a:pt x="3147423" y="257509"/>
                  <a:pt x="3147423" y="257509"/>
                </a:cubicBezTo>
                <a:cubicBezTo>
                  <a:pt x="3147423" y="257509"/>
                  <a:pt x="3108198" y="248529"/>
                  <a:pt x="3108032" y="264229"/>
                </a:cubicBezTo>
                <a:cubicBezTo>
                  <a:pt x="3088473" y="255816"/>
                  <a:pt x="3098376" y="248248"/>
                  <a:pt x="3115608" y="244819"/>
                </a:cubicBezTo>
                <a:cubicBezTo>
                  <a:pt x="3124225" y="243104"/>
                  <a:pt x="3134677" y="242421"/>
                  <a:pt x="3144192" y="243187"/>
                </a:cubicBezTo>
                <a:close/>
                <a:moveTo>
                  <a:pt x="9726226" y="242154"/>
                </a:moveTo>
                <a:cubicBezTo>
                  <a:pt x="9761957" y="243180"/>
                  <a:pt x="9761957" y="243180"/>
                  <a:pt x="9761957" y="243180"/>
                </a:cubicBezTo>
                <a:cubicBezTo>
                  <a:pt x="9761791" y="258878"/>
                  <a:pt x="9761706" y="266724"/>
                  <a:pt x="9743828" y="266212"/>
                </a:cubicBezTo>
                <a:cubicBezTo>
                  <a:pt x="9726226" y="242154"/>
                  <a:pt x="9726226" y="242154"/>
                  <a:pt x="9726226" y="242154"/>
                </a:cubicBezTo>
                <a:close/>
                <a:moveTo>
                  <a:pt x="6821241" y="241235"/>
                </a:moveTo>
                <a:cubicBezTo>
                  <a:pt x="6839484" y="281010"/>
                  <a:pt x="6727500" y="269947"/>
                  <a:pt x="6652804" y="267804"/>
                </a:cubicBezTo>
                <a:cubicBezTo>
                  <a:pt x="6652888" y="259956"/>
                  <a:pt x="6652888" y="259956"/>
                  <a:pt x="6634286" y="251573"/>
                </a:cubicBezTo>
                <a:cubicBezTo>
                  <a:pt x="6671798" y="236948"/>
                  <a:pt x="6783532" y="271554"/>
                  <a:pt x="6821241" y="241235"/>
                </a:cubicBezTo>
                <a:close/>
                <a:moveTo>
                  <a:pt x="10872346" y="237514"/>
                </a:moveTo>
                <a:cubicBezTo>
                  <a:pt x="10863054" y="238270"/>
                  <a:pt x="10853728" y="242090"/>
                  <a:pt x="10853644" y="250261"/>
                </a:cubicBezTo>
                <a:cubicBezTo>
                  <a:pt x="10872124" y="258965"/>
                  <a:pt x="10890684" y="259497"/>
                  <a:pt x="10890858" y="243155"/>
                </a:cubicBezTo>
                <a:cubicBezTo>
                  <a:pt x="10890900" y="239068"/>
                  <a:pt x="10881638" y="236758"/>
                  <a:pt x="10872346" y="237514"/>
                </a:cubicBezTo>
                <a:close/>
                <a:moveTo>
                  <a:pt x="7101839" y="234565"/>
                </a:moveTo>
                <a:cubicBezTo>
                  <a:pt x="7132933" y="236441"/>
                  <a:pt x="7161599" y="243149"/>
                  <a:pt x="7161515" y="250998"/>
                </a:cubicBezTo>
                <a:cubicBezTo>
                  <a:pt x="7123211" y="249900"/>
                  <a:pt x="7065862" y="240402"/>
                  <a:pt x="7027504" y="247153"/>
                </a:cubicBezTo>
                <a:cubicBezTo>
                  <a:pt x="7037202" y="235655"/>
                  <a:pt x="7070747" y="232690"/>
                  <a:pt x="7101839" y="234565"/>
                </a:cubicBezTo>
                <a:close/>
                <a:moveTo>
                  <a:pt x="9447908" y="234169"/>
                </a:moveTo>
                <a:cubicBezTo>
                  <a:pt x="9447561" y="266989"/>
                  <a:pt x="9447561" y="266989"/>
                  <a:pt x="9484318" y="300873"/>
                </a:cubicBezTo>
                <a:cubicBezTo>
                  <a:pt x="9447213" y="299809"/>
                  <a:pt x="9465927" y="283930"/>
                  <a:pt x="9428739" y="291071"/>
                </a:cubicBezTo>
                <a:cubicBezTo>
                  <a:pt x="9428825" y="282866"/>
                  <a:pt x="9447387" y="283396"/>
                  <a:pt x="9465927" y="283930"/>
                </a:cubicBezTo>
                <a:cubicBezTo>
                  <a:pt x="9466015" y="275726"/>
                  <a:pt x="9428825" y="282866"/>
                  <a:pt x="9429000" y="266455"/>
                </a:cubicBezTo>
                <a:cubicBezTo>
                  <a:pt x="9391463" y="306418"/>
                  <a:pt x="9317254" y="304288"/>
                  <a:pt x="9242848" y="318566"/>
                </a:cubicBezTo>
                <a:cubicBezTo>
                  <a:pt x="9261674" y="294484"/>
                  <a:pt x="9298950" y="279139"/>
                  <a:pt x="9261933" y="269870"/>
                </a:cubicBezTo>
                <a:cubicBezTo>
                  <a:pt x="9298950" y="279139"/>
                  <a:pt x="9428739" y="291071"/>
                  <a:pt x="9447908" y="234169"/>
                </a:cubicBezTo>
                <a:close/>
                <a:moveTo>
                  <a:pt x="3352351" y="216016"/>
                </a:moveTo>
                <a:cubicBezTo>
                  <a:pt x="3333764" y="215483"/>
                  <a:pt x="3333675" y="223647"/>
                  <a:pt x="3352263" y="224180"/>
                </a:cubicBezTo>
                <a:cubicBezTo>
                  <a:pt x="3352351" y="216016"/>
                  <a:pt x="3352351" y="216016"/>
                  <a:pt x="3352351" y="216016"/>
                </a:cubicBezTo>
                <a:close/>
                <a:moveTo>
                  <a:pt x="5420270" y="210235"/>
                </a:moveTo>
                <a:cubicBezTo>
                  <a:pt x="5429488" y="209888"/>
                  <a:pt x="5438690" y="210888"/>
                  <a:pt x="5447883" y="212623"/>
                </a:cubicBezTo>
                <a:cubicBezTo>
                  <a:pt x="5466269" y="216097"/>
                  <a:pt x="5484646" y="222512"/>
                  <a:pt x="5503024" y="226964"/>
                </a:cubicBezTo>
                <a:cubicBezTo>
                  <a:pt x="5466415" y="202361"/>
                  <a:pt x="5687346" y="224403"/>
                  <a:pt x="5558381" y="220702"/>
                </a:cubicBezTo>
                <a:cubicBezTo>
                  <a:pt x="5539799" y="235869"/>
                  <a:pt x="5503024" y="226964"/>
                  <a:pt x="5484523" y="234283"/>
                </a:cubicBezTo>
                <a:cubicBezTo>
                  <a:pt x="5466083" y="233753"/>
                  <a:pt x="5466165" y="225906"/>
                  <a:pt x="5466247" y="218059"/>
                </a:cubicBezTo>
                <a:cubicBezTo>
                  <a:pt x="5447747" y="225378"/>
                  <a:pt x="5429163" y="240543"/>
                  <a:pt x="5392555" y="215944"/>
                </a:cubicBezTo>
                <a:cubicBezTo>
                  <a:pt x="5401817" y="212284"/>
                  <a:pt x="5411050" y="210586"/>
                  <a:pt x="5420270" y="210235"/>
                </a:cubicBezTo>
                <a:close/>
                <a:moveTo>
                  <a:pt x="5350243" y="204916"/>
                </a:moveTo>
                <a:cubicBezTo>
                  <a:pt x="5365867" y="205364"/>
                  <a:pt x="5383723" y="207837"/>
                  <a:pt x="5392639" y="208094"/>
                </a:cubicBezTo>
                <a:cubicBezTo>
                  <a:pt x="5374452" y="238974"/>
                  <a:pt x="5338967" y="214405"/>
                  <a:pt x="5321090" y="213895"/>
                </a:cubicBezTo>
                <a:cubicBezTo>
                  <a:pt x="5321175" y="206044"/>
                  <a:pt x="5334593" y="204466"/>
                  <a:pt x="5350243" y="204916"/>
                </a:cubicBezTo>
                <a:close/>
                <a:moveTo>
                  <a:pt x="3352524" y="199690"/>
                </a:moveTo>
                <a:cubicBezTo>
                  <a:pt x="3296807" y="198090"/>
                  <a:pt x="3315202" y="214951"/>
                  <a:pt x="3315112" y="223113"/>
                </a:cubicBezTo>
                <a:cubicBezTo>
                  <a:pt x="3315112" y="223113"/>
                  <a:pt x="3333589" y="231811"/>
                  <a:pt x="3333589" y="231811"/>
                </a:cubicBezTo>
                <a:cubicBezTo>
                  <a:pt x="3352179" y="232345"/>
                  <a:pt x="3296636" y="214419"/>
                  <a:pt x="3333847" y="207318"/>
                </a:cubicBezTo>
                <a:cubicBezTo>
                  <a:pt x="3333847" y="207318"/>
                  <a:pt x="3333847" y="207318"/>
                  <a:pt x="3352438" y="207852"/>
                </a:cubicBezTo>
                <a:cubicBezTo>
                  <a:pt x="3352438" y="207852"/>
                  <a:pt x="3352438" y="207852"/>
                  <a:pt x="3352524" y="199690"/>
                </a:cubicBezTo>
                <a:close/>
                <a:moveTo>
                  <a:pt x="5229820" y="196799"/>
                </a:moveTo>
                <a:cubicBezTo>
                  <a:pt x="5234058" y="196183"/>
                  <a:pt x="5239912" y="196842"/>
                  <a:pt x="5246416" y="198011"/>
                </a:cubicBezTo>
                <a:cubicBezTo>
                  <a:pt x="5259427" y="200350"/>
                  <a:pt x="5275033" y="204721"/>
                  <a:pt x="5285444" y="205019"/>
                </a:cubicBezTo>
                <a:cubicBezTo>
                  <a:pt x="5285277" y="220717"/>
                  <a:pt x="5243677" y="211672"/>
                  <a:pt x="5222917" y="203226"/>
                </a:cubicBezTo>
                <a:cubicBezTo>
                  <a:pt x="5222961" y="199301"/>
                  <a:pt x="5225582" y="197413"/>
                  <a:pt x="5229820" y="196799"/>
                </a:cubicBezTo>
                <a:close/>
                <a:moveTo>
                  <a:pt x="3249505" y="195712"/>
                </a:moveTo>
                <a:cubicBezTo>
                  <a:pt x="3248060" y="194650"/>
                  <a:pt x="3245738" y="194584"/>
                  <a:pt x="3241069" y="196491"/>
                </a:cubicBezTo>
                <a:cubicBezTo>
                  <a:pt x="3184830" y="243875"/>
                  <a:pt x="3073744" y="208023"/>
                  <a:pt x="2999031" y="246711"/>
                </a:cubicBezTo>
                <a:cubicBezTo>
                  <a:pt x="3036098" y="255941"/>
                  <a:pt x="3073571" y="224350"/>
                  <a:pt x="3091725" y="265704"/>
                </a:cubicBezTo>
                <a:cubicBezTo>
                  <a:pt x="3072964" y="281499"/>
                  <a:pt x="3036098" y="255941"/>
                  <a:pt x="3035750" y="288598"/>
                </a:cubicBezTo>
                <a:cubicBezTo>
                  <a:pt x="3072964" y="281499"/>
                  <a:pt x="3091467" y="290197"/>
                  <a:pt x="3109942" y="298893"/>
                </a:cubicBezTo>
                <a:cubicBezTo>
                  <a:pt x="3147354" y="275468"/>
                  <a:pt x="3203159" y="268901"/>
                  <a:pt x="3222072" y="236778"/>
                </a:cubicBezTo>
                <a:cubicBezTo>
                  <a:pt x="3240636" y="237310"/>
                  <a:pt x="3240636" y="237310"/>
                  <a:pt x="3259224" y="237844"/>
                </a:cubicBezTo>
                <a:cubicBezTo>
                  <a:pt x="3259308" y="229680"/>
                  <a:pt x="3259396" y="221516"/>
                  <a:pt x="3278131" y="205719"/>
                </a:cubicBezTo>
                <a:cubicBezTo>
                  <a:pt x="3250202" y="211042"/>
                  <a:pt x="3253823" y="198897"/>
                  <a:pt x="3249505" y="195712"/>
                </a:cubicBezTo>
                <a:close/>
                <a:moveTo>
                  <a:pt x="5062363" y="175065"/>
                </a:moveTo>
                <a:cubicBezTo>
                  <a:pt x="5097845" y="199635"/>
                  <a:pt x="5151619" y="185474"/>
                  <a:pt x="5205146" y="194866"/>
                </a:cubicBezTo>
                <a:cubicBezTo>
                  <a:pt x="5187104" y="210046"/>
                  <a:pt x="5133572" y="200660"/>
                  <a:pt x="5115637" y="207997"/>
                </a:cubicBezTo>
                <a:cubicBezTo>
                  <a:pt x="5098011" y="183936"/>
                  <a:pt x="5061946" y="214305"/>
                  <a:pt x="5044342" y="190251"/>
                </a:cubicBezTo>
                <a:cubicBezTo>
                  <a:pt x="5044424" y="182400"/>
                  <a:pt x="5062280" y="182912"/>
                  <a:pt x="5062363" y="175065"/>
                </a:cubicBezTo>
                <a:close/>
                <a:moveTo>
                  <a:pt x="2479602" y="174642"/>
                </a:moveTo>
                <a:cubicBezTo>
                  <a:pt x="2423626" y="197534"/>
                  <a:pt x="2331016" y="170380"/>
                  <a:pt x="2312193" y="194337"/>
                </a:cubicBezTo>
                <a:cubicBezTo>
                  <a:pt x="2349146" y="211731"/>
                  <a:pt x="2460581" y="214929"/>
                  <a:pt x="2479602" y="174642"/>
                </a:cubicBezTo>
                <a:close/>
                <a:moveTo>
                  <a:pt x="4530737" y="169625"/>
                </a:moveTo>
                <a:lnTo>
                  <a:pt x="4540486" y="176675"/>
                </a:lnTo>
                <a:lnTo>
                  <a:pt x="4561948" y="176409"/>
                </a:lnTo>
                <a:lnTo>
                  <a:pt x="4547873" y="182029"/>
                </a:lnTo>
                <a:lnTo>
                  <a:pt x="4561783" y="192107"/>
                </a:lnTo>
                <a:lnTo>
                  <a:pt x="4528517" y="186970"/>
                </a:lnTo>
                <a:lnTo>
                  <a:pt x="4481376" y="189799"/>
                </a:lnTo>
                <a:lnTo>
                  <a:pt x="4499948" y="182559"/>
                </a:lnTo>
                <a:lnTo>
                  <a:pt x="4499339" y="182464"/>
                </a:lnTo>
                <a:cubicBezTo>
                  <a:pt x="4499423" y="174616"/>
                  <a:pt x="4515111" y="169177"/>
                  <a:pt x="4530737" y="169625"/>
                </a:cubicBezTo>
                <a:close/>
                <a:moveTo>
                  <a:pt x="4835701" y="168563"/>
                </a:moveTo>
                <a:cubicBezTo>
                  <a:pt x="4854595" y="176955"/>
                  <a:pt x="4854511" y="184804"/>
                  <a:pt x="4873325" y="201045"/>
                </a:cubicBezTo>
                <a:cubicBezTo>
                  <a:pt x="4911287" y="202135"/>
                  <a:pt x="4930351" y="194831"/>
                  <a:pt x="4930600" y="171286"/>
                </a:cubicBezTo>
                <a:cubicBezTo>
                  <a:pt x="4930518" y="179134"/>
                  <a:pt x="4968335" y="195921"/>
                  <a:pt x="4968585" y="172376"/>
                </a:cubicBezTo>
                <a:cubicBezTo>
                  <a:pt x="5006382" y="189162"/>
                  <a:pt x="5006382" y="189162"/>
                  <a:pt x="5044091" y="213796"/>
                </a:cubicBezTo>
                <a:cubicBezTo>
                  <a:pt x="4930101" y="218378"/>
                  <a:pt x="4835533" y="184259"/>
                  <a:pt x="4740192" y="220778"/>
                </a:cubicBezTo>
                <a:cubicBezTo>
                  <a:pt x="4759255" y="213477"/>
                  <a:pt x="4797463" y="191018"/>
                  <a:pt x="4740525" y="189384"/>
                </a:cubicBezTo>
                <a:cubicBezTo>
                  <a:pt x="4759672" y="174230"/>
                  <a:pt x="4835284" y="207804"/>
                  <a:pt x="4835701" y="168563"/>
                </a:cubicBezTo>
                <a:close/>
                <a:moveTo>
                  <a:pt x="3464416" y="159006"/>
                </a:moveTo>
                <a:cubicBezTo>
                  <a:pt x="3459787" y="157851"/>
                  <a:pt x="3455138" y="157718"/>
                  <a:pt x="3445804" y="161534"/>
                </a:cubicBezTo>
                <a:cubicBezTo>
                  <a:pt x="3445804" y="161534"/>
                  <a:pt x="3427152" y="169163"/>
                  <a:pt x="3426977" y="185491"/>
                </a:cubicBezTo>
                <a:cubicBezTo>
                  <a:pt x="3445629" y="177860"/>
                  <a:pt x="3445629" y="177860"/>
                  <a:pt x="3464216" y="178392"/>
                </a:cubicBezTo>
                <a:cubicBezTo>
                  <a:pt x="3464216" y="178392"/>
                  <a:pt x="3482868" y="170760"/>
                  <a:pt x="3482951" y="162599"/>
                </a:cubicBezTo>
                <a:cubicBezTo>
                  <a:pt x="3473674" y="162333"/>
                  <a:pt x="3469053" y="160159"/>
                  <a:pt x="3464416" y="159006"/>
                </a:cubicBezTo>
                <a:close/>
                <a:moveTo>
                  <a:pt x="4204711" y="158311"/>
                </a:moveTo>
                <a:cubicBezTo>
                  <a:pt x="4279587" y="176159"/>
                  <a:pt x="4298262" y="184546"/>
                  <a:pt x="4392228" y="171541"/>
                </a:cubicBezTo>
                <a:cubicBezTo>
                  <a:pt x="4392062" y="187237"/>
                  <a:pt x="4335865" y="177773"/>
                  <a:pt x="4354455" y="194011"/>
                </a:cubicBezTo>
                <a:cubicBezTo>
                  <a:pt x="4298346" y="176698"/>
                  <a:pt x="4241793" y="198629"/>
                  <a:pt x="4204379" y="189704"/>
                </a:cubicBezTo>
                <a:cubicBezTo>
                  <a:pt x="4204461" y="181854"/>
                  <a:pt x="4204545" y="174006"/>
                  <a:pt x="4204711" y="158311"/>
                </a:cubicBezTo>
                <a:close/>
                <a:moveTo>
                  <a:pt x="3260175" y="148038"/>
                </a:moveTo>
                <a:cubicBezTo>
                  <a:pt x="3241414" y="163833"/>
                  <a:pt x="3185869" y="145909"/>
                  <a:pt x="3185611" y="170400"/>
                </a:cubicBezTo>
                <a:cubicBezTo>
                  <a:pt x="3222762" y="171465"/>
                  <a:pt x="3278653" y="156738"/>
                  <a:pt x="3260175" y="148038"/>
                </a:cubicBezTo>
                <a:close/>
                <a:moveTo>
                  <a:pt x="7198370" y="146070"/>
                </a:moveTo>
                <a:cubicBezTo>
                  <a:pt x="7198288" y="153918"/>
                  <a:pt x="7198205" y="161764"/>
                  <a:pt x="7198037" y="177463"/>
                </a:cubicBezTo>
                <a:cubicBezTo>
                  <a:pt x="7180163" y="176950"/>
                  <a:pt x="7180245" y="169103"/>
                  <a:pt x="7162384" y="168591"/>
                </a:cubicBezTo>
                <a:cubicBezTo>
                  <a:pt x="7162557" y="152892"/>
                  <a:pt x="7162641" y="145044"/>
                  <a:pt x="7198370" y="146070"/>
                </a:cubicBezTo>
                <a:close/>
                <a:moveTo>
                  <a:pt x="3130154" y="144308"/>
                </a:moveTo>
                <a:cubicBezTo>
                  <a:pt x="3111590" y="143778"/>
                  <a:pt x="3093025" y="143244"/>
                  <a:pt x="3092853" y="159571"/>
                </a:cubicBezTo>
                <a:cubicBezTo>
                  <a:pt x="3111417" y="160103"/>
                  <a:pt x="3129981" y="160636"/>
                  <a:pt x="3130154" y="144308"/>
                </a:cubicBezTo>
                <a:close/>
                <a:moveTo>
                  <a:pt x="2610205" y="121224"/>
                </a:moveTo>
                <a:cubicBezTo>
                  <a:pt x="2609944" y="145714"/>
                  <a:pt x="2665661" y="147314"/>
                  <a:pt x="2647357" y="122291"/>
                </a:cubicBezTo>
                <a:close/>
                <a:moveTo>
                  <a:pt x="2556938" y="108466"/>
                </a:moveTo>
                <a:cubicBezTo>
                  <a:pt x="2545340" y="107114"/>
                  <a:pt x="2536010" y="110928"/>
                  <a:pt x="2535836" y="127257"/>
                </a:cubicBezTo>
                <a:cubicBezTo>
                  <a:pt x="2554400" y="127790"/>
                  <a:pt x="2591468" y="137020"/>
                  <a:pt x="2591642" y="120692"/>
                </a:cubicBezTo>
                <a:cubicBezTo>
                  <a:pt x="2582403" y="116344"/>
                  <a:pt x="2568537" y="109822"/>
                  <a:pt x="2556938" y="108466"/>
                </a:cubicBezTo>
                <a:close/>
                <a:moveTo>
                  <a:pt x="2947236" y="93123"/>
                </a:moveTo>
                <a:cubicBezTo>
                  <a:pt x="2935615" y="93811"/>
                  <a:pt x="2926286" y="97627"/>
                  <a:pt x="2926199" y="105790"/>
                </a:cubicBezTo>
                <a:cubicBezTo>
                  <a:pt x="2944876" y="98161"/>
                  <a:pt x="2963266" y="115021"/>
                  <a:pt x="2963266" y="115021"/>
                </a:cubicBezTo>
                <a:cubicBezTo>
                  <a:pt x="2963352" y="106857"/>
                  <a:pt x="2963352" y="106857"/>
                  <a:pt x="2982003" y="99225"/>
                </a:cubicBezTo>
                <a:cubicBezTo>
                  <a:pt x="2972766" y="94877"/>
                  <a:pt x="2958855" y="92436"/>
                  <a:pt x="2947236" y="93123"/>
                </a:cubicBezTo>
                <a:close/>
                <a:moveTo>
                  <a:pt x="3409454" y="86991"/>
                </a:moveTo>
                <a:cubicBezTo>
                  <a:pt x="3427759" y="112015"/>
                  <a:pt x="3390694" y="102786"/>
                  <a:pt x="3390517" y="119114"/>
                </a:cubicBezTo>
                <a:cubicBezTo>
                  <a:pt x="3409107" y="119648"/>
                  <a:pt x="3427759" y="112015"/>
                  <a:pt x="3446409" y="104383"/>
                </a:cubicBezTo>
                <a:cubicBezTo>
                  <a:pt x="3427844" y="103851"/>
                  <a:pt x="3428017" y="87521"/>
                  <a:pt x="3409454" y="86991"/>
                </a:cubicBezTo>
                <a:close/>
                <a:moveTo>
                  <a:pt x="483352" y="85945"/>
                </a:moveTo>
                <a:lnTo>
                  <a:pt x="488050" y="93276"/>
                </a:lnTo>
                <a:cubicBezTo>
                  <a:pt x="469274" y="100982"/>
                  <a:pt x="469450" y="84499"/>
                  <a:pt x="450679" y="92202"/>
                </a:cubicBezTo>
                <a:close/>
                <a:moveTo>
                  <a:pt x="3075044" y="85561"/>
                </a:moveTo>
                <a:cubicBezTo>
                  <a:pt x="3000677" y="91594"/>
                  <a:pt x="3111677" y="135613"/>
                  <a:pt x="3093373" y="110587"/>
                </a:cubicBezTo>
                <a:cubicBezTo>
                  <a:pt x="3093373" y="110587"/>
                  <a:pt x="3093373" y="110587"/>
                  <a:pt x="3074783" y="110055"/>
                </a:cubicBezTo>
                <a:cubicBezTo>
                  <a:pt x="3093458" y="102423"/>
                  <a:pt x="3074870" y="101890"/>
                  <a:pt x="3075044" y="85561"/>
                </a:cubicBezTo>
                <a:close/>
                <a:moveTo>
                  <a:pt x="481495" y="83009"/>
                </a:moveTo>
                <a:lnTo>
                  <a:pt x="488136" y="85034"/>
                </a:lnTo>
                <a:lnTo>
                  <a:pt x="483352" y="85945"/>
                </a:lnTo>
                <a:close/>
                <a:moveTo>
                  <a:pt x="62577" y="76040"/>
                </a:moveTo>
                <a:cubicBezTo>
                  <a:pt x="92934" y="77946"/>
                  <a:pt x="120980" y="80821"/>
                  <a:pt x="139664" y="81358"/>
                </a:cubicBezTo>
                <a:cubicBezTo>
                  <a:pt x="120540" y="122246"/>
                  <a:pt x="121067" y="72540"/>
                  <a:pt x="83318" y="104606"/>
                </a:cubicBezTo>
                <a:lnTo>
                  <a:pt x="0" y="103459"/>
                </a:lnTo>
                <a:lnTo>
                  <a:pt x="0" y="85401"/>
                </a:lnTo>
                <a:lnTo>
                  <a:pt x="8699" y="85887"/>
                </a:lnTo>
                <a:lnTo>
                  <a:pt x="0" y="83706"/>
                </a:lnTo>
                <a:lnTo>
                  <a:pt x="0" y="76377"/>
                </a:lnTo>
                <a:close/>
                <a:moveTo>
                  <a:pt x="3667708" y="68879"/>
                </a:moveTo>
                <a:cubicBezTo>
                  <a:pt x="3687284" y="77852"/>
                  <a:pt x="3647799" y="93543"/>
                  <a:pt x="3687103" y="94671"/>
                </a:cubicBezTo>
                <a:cubicBezTo>
                  <a:pt x="3686925" y="111490"/>
                  <a:pt x="3647709" y="101949"/>
                  <a:pt x="3647529" y="118770"/>
                </a:cubicBezTo>
                <a:cubicBezTo>
                  <a:pt x="3647799" y="93543"/>
                  <a:pt x="3628219" y="84568"/>
                  <a:pt x="3589000" y="75031"/>
                </a:cubicBezTo>
                <a:cubicBezTo>
                  <a:pt x="3608846" y="58780"/>
                  <a:pt x="3647799" y="93543"/>
                  <a:pt x="3667708" y="68879"/>
                </a:cubicBezTo>
                <a:close/>
                <a:moveTo>
                  <a:pt x="247042" y="67324"/>
                </a:moveTo>
                <a:cubicBezTo>
                  <a:pt x="255952" y="70526"/>
                  <a:pt x="264827" y="76668"/>
                  <a:pt x="264742" y="84515"/>
                </a:cubicBezTo>
                <a:cubicBezTo>
                  <a:pt x="246864" y="84003"/>
                  <a:pt x="228843" y="99187"/>
                  <a:pt x="193111" y="98162"/>
                </a:cubicBezTo>
                <a:cubicBezTo>
                  <a:pt x="211217" y="75129"/>
                  <a:pt x="175400" y="81953"/>
                  <a:pt x="157548" y="81441"/>
                </a:cubicBezTo>
                <a:cubicBezTo>
                  <a:pt x="157882" y="50046"/>
                  <a:pt x="211133" y="82977"/>
                  <a:pt x="228927" y="91341"/>
                </a:cubicBezTo>
                <a:cubicBezTo>
                  <a:pt x="246864" y="84003"/>
                  <a:pt x="229176" y="67794"/>
                  <a:pt x="229176" y="67794"/>
                </a:cubicBezTo>
                <a:cubicBezTo>
                  <a:pt x="229219" y="63867"/>
                  <a:pt x="238133" y="64124"/>
                  <a:pt x="247042" y="67324"/>
                </a:cubicBezTo>
                <a:close/>
                <a:moveTo>
                  <a:pt x="1695813" y="65002"/>
                </a:moveTo>
                <a:cubicBezTo>
                  <a:pt x="1654023" y="64185"/>
                  <a:pt x="1612072" y="78292"/>
                  <a:pt x="1570218" y="83218"/>
                </a:cubicBezTo>
                <a:cubicBezTo>
                  <a:pt x="1607111" y="108776"/>
                  <a:pt x="1700153" y="95112"/>
                  <a:pt x="1737540" y="71685"/>
                </a:cubicBezTo>
                <a:cubicBezTo>
                  <a:pt x="1723657" y="67204"/>
                  <a:pt x="1709741" y="65272"/>
                  <a:pt x="1695813" y="65002"/>
                </a:cubicBezTo>
                <a:close/>
                <a:moveTo>
                  <a:pt x="1448516" y="63391"/>
                </a:moveTo>
                <a:cubicBezTo>
                  <a:pt x="1450851" y="61927"/>
                  <a:pt x="1454340" y="61517"/>
                  <a:pt x="1458958" y="63693"/>
                </a:cubicBezTo>
                <a:cubicBezTo>
                  <a:pt x="1444842" y="81661"/>
                  <a:pt x="1441507" y="67784"/>
                  <a:pt x="1448516" y="63391"/>
                </a:cubicBezTo>
                <a:close/>
                <a:moveTo>
                  <a:pt x="3372562" y="61431"/>
                </a:moveTo>
                <a:cubicBezTo>
                  <a:pt x="3372475" y="69595"/>
                  <a:pt x="3316497" y="92489"/>
                  <a:pt x="3298023" y="83794"/>
                </a:cubicBezTo>
                <a:cubicBezTo>
                  <a:pt x="3316497" y="92489"/>
                  <a:pt x="3279347" y="91423"/>
                  <a:pt x="3279258" y="99587"/>
                </a:cubicBezTo>
                <a:cubicBezTo>
                  <a:pt x="3316326" y="108819"/>
                  <a:pt x="3372214" y="94088"/>
                  <a:pt x="3372562" y="61431"/>
                </a:cubicBezTo>
                <a:close/>
                <a:moveTo>
                  <a:pt x="1423865" y="60898"/>
                </a:moveTo>
                <a:cubicBezTo>
                  <a:pt x="1384666" y="62070"/>
                  <a:pt x="1342738" y="74650"/>
                  <a:pt x="1384333" y="94218"/>
                </a:cubicBezTo>
                <a:cubicBezTo>
                  <a:pt x="1403156" y="70256"/>
                  <a:pt x="1421548" y="87118"/>
                  <a:pt x="1477263" y="88717"/>
                </a:cubicBezTo>
                <a:cubicBezTo>
                  <a:pt x="1458873" y="71855"/>
                  <a:pt x="1477438" y="72389"/>
                  <a:pt x="1458958" y="63693"/>
                </a:cubicBezTo>
                <a:cubicBezTo>
                  <a:pt x="1449693" y="61384"/>
                  <a:pt x="1436930" y="60509"/>
                  <a:pt x="1423865" y="60898"/>
                </a:cubicBezTo>
                <a:close/>
                <a:moveTo>
                  <a:pt x="863855" y="46750"/>
                </a:moveTo>
                <a:cubicBezTo>
                  <a:pt x="881628" y="55110"/>
                  <a:pt x="881461" y="70808"/>
                  <a:pt x="917192" y="71834"/>
                </a:cubicBezTo>
                <a:cubicBezTo>
                  <a:pt x="899254" y="79168"/>
                  <a:pt x="863607" y="70295"/>
                  <a:pt x="863855" y="46750"/>
                </a:cubicBezTo>
                <a:close/>
                <a:moveTo>
                  <a:pt x="1830735" y="44755"/>
                </a:moveTo>
                <a:cubicBezTo>
                  <a:pt x="1821438" y="45510"/>
                  <a:pt x="1812107" y="49324"/>
                  <a:pt x="1812018" y="57488"/>
                </a:cubicBezTo>
                <a:cubicBezTo>
                  <a:pt x="1830498" y="66186"/>
                  <a:pt x="1849173" y="58554"/>
                  <a:pt x="1849259" y="50390"/>
                </a:cubicBezTo>
                <a:cubicBezTo>
                  <a:pt x="1849300" y="46310"/>
                  <a:pt x="1840031" y="44001"/>
                  <a:pt x="1830735" y="44755"/>
                </a:cubicBezTo>
                <a:close/>
                <a:moveTo>
                  <a:pt x="765574" y="43930"/>
                </a:moveTo>
                <a:cubicBezTo>
                  <a:pt x="765408" y="59628"/>
                  <a:pt x="765325" y="67476"/>
                  <a:pt x="747472" y="66964"/>
                </a:cubicBezTo>
                <a:cubicBezTo>
                  <a:pt x="747472" y="66964"/>
                  <a:pt x="747472" y="66964"/>
                  <a:pt x="747640" y="51264"/>
                </a:cubicBezTo>
                <a:cubicBezTo>
                  <a:pt x="747640" y="51264"/>
                  <a:pt x="747640" y="51264"/>
                  <a:pt x="765574" y="43930"/>
                </a:cubicBezTo>
                <a:close/>
                <a:moveTo>
                  <a:pt x="469888" y="43296"/>
                </a:moveTo>
                <a:cubicBezTo>
                  <a:pt x="469756" y="55655"/>
                  <a:pt x="469690" y="61838"/>
                  <a:pt x="471951" y="68085"/>
                </a:cubicBezTo>
                <a:lnTo>
                  <a:pt x="481495" y="83009"/>
                </a:lnTo>
                <a:lnTo>
                  <a:pt x="469505" y="79349"/>
                </a:lnTo>
                <a:cubicBezTo>
                  <a:pt x="460162" y="78049"/>
                  <a:pt x="450853" y="75721"/>
                  <a:pt x="450939" y="67482"/>
                </a:cubicBezTo>
                <a:cubicBezTo>
                  <a:pt x="413152" y="107613"/>
                  <a:pt x="338431" y="105470"/>
                  <a:pt x="282223" y="120344"/>
                </a:cubicBezTo>
                <a:cubicBezTo>
                  <a:pt x="282486" y="95623"/>
                  <a:pt x="338693" y="80747"/>
                  <a:pt x="282748" y="70897"/>
                </a:cubicBezTo>
                <a:cubicBezTo>
                  <a:pt x="320009" y="80210"/>
                  <a:pt x="450679" y="92202"/>
                  <a:pt x="469888" y="43296"/>
                </a:cubicBezTo>
                <a:close/>
                <a:moveTo>
                  <a:pt x="3421687" y="27648"/>
                </a:moveTo>
                <a:cubicBezTo>
                  <a:pt x="3430899" y="28650"/>
                  <a:pt x="3437519" y="36198"/>
                  <a:pt x="3464384" y="31082"/>
                </a:cubicBezTo>
                <a:cubicBezTo>
                  <a:pt x="3464300" y="38928"/>
                  <a:pt x="3446421" y="38416"/>
                  <a:pt x="3446421" y="38416"/>
                </a:cubicBezTo>
                <a:cubicBezTo>
                  <a:pt x="3446421" y="38416"/>
                  <a:pt x="3446337" y="46264"/>
                  <a:pt x="3446337" y="46264"/>
                </a:cubicBezTo>
                <a:cubicBezTo>
                  <a:pt x="3410684" y="37390"/>
                  <a:pt x="3428318" y="61449"/>
                  <a:pt x="3410520" y="53088"/>
                </a:cubicBezTo>
                <a:cubicBezTo>
                  <a:pt x="3410604" y="45238"/>
                  <a:pt x="3410684" y="37390"/>
                  <a:pt x="3410768" y="29544"/>
                </a:cubicBezTo>
                <a:cubicBezTo>
                  <a:pt x="3415261" y="27709"/>
                  <a:pt x="3418616" y="27315"/>
                  <a:pt x="3421687" y="27648"/>
                </a:cubicBezTo>
                <a:close/>
                <a:moveTo>
                  <a:pt x="2369990" y="0"/>
                </a:moveTo>
                <a:cubicBezTo>
                  <a:pt x="2388292" y="25024"/>
                  <a:pt x="2407116" y="1066"/>
                  <a:pt x="2444184" y="10294"/>
                </a:cubicBezTo>
                <a:cubicBezTo>
                  <a:pt x="2537051" y="12959"/>
                  <a:pt x="2685725" y="9059"/>
                  <a:pt x="2815632" y="20952"/>
                </a:cubicBezTo>
                <a:cubicBezTo>
                  <a:pt x="2815458" y="37281"/>
                  <a:pt x="2796895" y="36748"/>
                  <a:pt x="2778419" y="28052"/>
                </a:cubicBezTo>
                <a:cubicBezTo>
                  <a:pt x="2778332" y="36216"/>
                  <a:pt x="2778246" y="44378"/>
                  <a:pt x="2759656" y="43845"/>
                </a:cubicBezTo>
                <a:cubicBezTo>
                  <a:pt x="2778159" y="52544"/>
                  <a:pt x="2778246" y="44378"/>
                  <a:pt x="2778246" y="44378"/>
                </a:cubicBezTo>
                <a:cubicBezTo>
                  <a:pt x="2815372" y="45444"/>
                  <a:pt x="2778073" y="60708"/>
                  <a:pt x="2796635" y="61240"/>
                </a:cubicBezTo>
                <a:cubicBezTo>
                  <a:pt x="2838811" y="25701"/>
                  <a:pt x="2901303" y="45869"/>
                  <a:pt x="2961286" y="55629"/>
                </a:cubicBezTo>
                <a:lnTo>
                  <a:pt x="3003194" y="58391"/>
                </a:lnTo>
                <a:lnTo>
                  <a:pt x="3001024" y="58938"/>
                </a:lnTo>
                <a:lnTo>
                  <a:pt x="3004090" y="58450"/>
                </a:lnTo>
                <a:lnTo>
                  <a:pt x="3019589" y="59470"/>
                </a:lnTo>
                <a:cubicBezTo>
                  <a:pt x="3019589" y="59470"/>
                  <a:pt x="3019609" y="57431"/>
                  <a:pt x="3017301" y="56344"/>
                </a:cubicBezTo>
                <a:lnTo>
                  <a:pt x="3004090" y="58450"/>
                </a:lnTo>
                <a:lnTo>
                  <a:pt x="3003194" y="58391"/>
                </a:lnTo>
                <a:lnTo>
                  <a:pt x="3075830" y="40030"/>
                </a:lnTo>
                <a:cubicBezTo>
                  <a:pt x="3153498" y="25033"/>
                  <a:pt x="3233634" y="22738"/>
                  <a:pt x="3261304" y="41906"/>
                </a:cubicBezTo>
                <a:cubicBezTo>
                  <a:pt x="3298371" y="51138"/>
                  <a:pt x="3280128" y="17947"/>
                  <a:pt x="3298715" y="18481"/>
                </a:cubicBezTo>
                <a:cubicBezTo>
                  <a:pt x="3279868" y="42440"/>
                  <a:pt x="3335669" y="35873"/>
                  <a:pt x="3335411" y="60366"/>
                </a:cubicBezTo>
                <a:cubicBezTo>
                  <a:pt x="3354171" y="44571"/>
                  <a:pt x="3372735" y="45103"/>
                  <a:pt x="3391124" y="61963"/>
                </a:cubicBezTo>
                <a:cubicBezTo>
                  <a:pt x="3372388" y="77760"/>
                  <a:pt x="3409454" y="86991"/>
                  <a:pt x="3428017" y="87521"/>
                </a:cubicBezTo>
                <a:cubicBezTo>
                  <a:pt x="3446758" y="71727"/>
                  <a:pt x="3483993" y="64628"/>
                  <a:pt x="3502558" y="65162"/>
                </a:cubicBezTo>
                <a:cubicBezTo>
                  <a:pt x="3502385" y="81490"/>
                  <a:pt x="3483821" y="80958"/>
                  <a:pt x="3483906" y="72794"/>
                </a:cubicBezTo>
                <a:cubicBezTo>
                  <a:pt x="3465173" y="88589"/>
                  <a:pt x="3465085" y="96753"/>
                  <a:pt x="3483386" y="121779"/>
                </a:cubicBezTo>
                <a:cubicBezTo>
                  <a:pt x="3483212" y="138105"/>
                  <a:pt x="3501780" y="138639"/>
                  <a:pt x="3483040" y="154435"/>
                </a:cubicBezTo>
                <a:cubicBezTo>
                  <a:pt x="3501603" y="154967"/>
                  <a:pt x="3520196" y="155499"/>
                  <a:pt x="3520279" y="147337"/>
                </a:cubicBezTo>
                <a:cubicBezTo>
                  <a:pt x="3483128" y="146271"/>
                  <a:pt x="3520454" y="131008"/>
                  <a:pt x="3520541" y="122843"/>
                </a:cubicBezTo>
                <a:lnTo>
                  <a:pt x="3483386" y="121779"/>
                </a:lnTo>
                <a:cubicBezTo>
                  <a:pt x="3502299" y="89654"/>
                  <a:pt x="3501864" y="130475"/>
                  <a:pt x="3539191" y="115214"/>
                </a:cubicBezTo>
                <a:cubicBezTo>
                  <a:pt x="3539191" y="115214"/>
                  <a:pt x="3539106" y="123378"/>
                  <a:pt x="3557691" y="123911"/>
                </a:cubicBezTo>
                <a:cubicBezTo>
                  <a:pt x="3538844" y="147870"/>
                  <a:pt x="3538587" y="172359"/>
                  <a:pt x="3501345" y="179458"/>
                </a:cubicBezTo>
                <a:cubicBezTo>
                  <a:pt x="3557086" y="181057"/>
                  <a:pt x="3594298" y="173959"/>
                  <a:pt x="3631538" y="166862"/>
                </a:cubicBezTo>
                <a:cubicBezTo>
                  <a:pt x="3631538" y="166862"/>
                  <a:pt x="3650014" y="175558"/>
                  <a:pt x="3649930" y="183722"/>
                </a:cubicBezTo>
                <a:cubicBezTo>
                  <a:pt x="3817621" y="139535"/>
                  <a:pt x="3928448" y="199881"/>
                  <a:pt x="4077207" y="187815"/>
                </a:cubicBezTo>
                <a:cubicBezTo>
                  <a:pt x="4095512" y="212841"/>
                  <a:pt x="4132836" y="197578"/>
                  <a:pt x="4188550" y="199176"/>
                </a:cubicBezTo>
                <a:cubicBezTo>
                  <a:pt x="4188378" y="215506"/>
                  <a:pt x="4188378" y="215506"/>
                  <a:pt x="4188290" y="223670"/>
                </a:cubicBezTo>
                <a:cubicBezTo>
                  <a:pt x="4281333" y="210005"/>
                  <a:pt x="4355184" y="252957"/>
                  <a:pt x="4448136" y="247457"/>
                </a:cubicBezTo>
                <a:cubicBezTo>
                  <a:pt x="4448136" y="247457"/>
                  <a:pt x="4448136" y="247457"/>
                  <a:pt x="4447963" y="263786"/>
                </a:cubicBezTo>
                <a:cubicBezTo>
                  <a:pt x="4503851" y="249057"/>
                  <a:pt x="4503505" y="281713"/>
                  <a:pt x="4559483" y="258818"/>
                </a:cubicBezTo>
                <a:cubicBezTo>
                  <a:pt x="4559311" y="275146"/>
                  <a:pt x="4596467" y="276214"/>
                  <a:pt x="4633678" y="269114"/>
                </a:cubicBezTo>
                <a:cubicBezTo>
                  <a:pt x="4614942" y="284910"/>
                  <a:pt x="4633504" y="285444"/>
                  <a:pt x="4633330" y="301770"/>
                </a:cubicBezTo>
                <a:cubicBezTo>
                  <a:pt x="4670483" y="302836"/>
                  <a:pt x="4652094" y="285975"/>
                  <a:pt x="4670656" y="286509"/>
                </a:cubicBezTo>
                <a:cubicBezTo>
                  <a:pt x="4744589" y="321297"/>
                  <a:pt x="4855699" y="357152"/>
                  <a:pt x="4948715" y="343487"/>
                </a:cubicBezTo>
                <a:cubicBezTo>
                  <a:pt x="4966960" y="376675"/>
                  <a:pt x="5022502" y="394603"/>
                  <a:pt x="5078133" y="404366"/>
                </a:cubicBezTo>
                <a:cubicBezTo>
                  <a:pt x="5059397" y="420161"/>
                  <a:pt x="5059225" y="436489"/>
                  <a:pt x="5059136" y="444653"/>
                </a:cubicBezTo>
                <a:cubicBezTo>
                  <a:pt x="5077596" y="455393"/>
                  <a:pt x="5099599" y="460617"/>
                  <a:pt x="5123088" y="463078"/>
                </a:cubicBezTo>
                <a:lnTo>
                  <a:pt x="5167277" y="464192"/>
                </a:lnTo>
                <a:lnTo>
                  <a:pt x="5167289" y="463086"/>
                </a:lnTo>
                <a:cubicBezTo>
                  <a:pt x="5279073" y="433599"/>
                  <a:pt x="5353000" y="468414"/>
                  <a:pt x="5409389" y="404644"/>
                </a:cubicBezTo>
                <a:cubicBezTo>
                  <a:pt x="5390998" y="387771"/>
                  <a:pt x="5390565" y="428626"/>
                  <a:pt x="5334938" y="418855"/>
                </a:cubicBezTo>
                <a:cubicBezTo>
                  <a:pt x="5410000" y="347446"/>
                  <a:pt x="5613582" y="418677"/>
                  <a:pt x="5725510" y="372848"/>
                </a:cubicBezTo>
                <a:cubicBezTo>
                  <a:pt x="5780795" y="415301"/>
                  <a:pt x="5837374" y="335189"/>
                  <a:pt x="5873983" y="385281"/>
                </a:cubicBezTo>
                <a:cubicBezTo>
                  <a:pt x="5892659" y="377644"/>
                  <a:pt x="5911223" y="378174"/>
                  <a:pt x="5911311" y="370005"/>
                </a:cubicBezTo>
                <a:cubicBezTo>
                  <a:pt x="5929787" y="378709"/>
                  <a:pt x="5948264" y="387412"/>
                  <a:pt x="5966764" y="396116"/>
                </a:cubicBezTo>
                <a:cubicBezTo>
                  <a:pt x="5966854" y="387944"/>
                  <a:pt x="5985502" y="380305"/>
                  <a:pt x="5966940" y="379773"/>
                </a:cubicBezTo>
                <a:cubicBezTo>
                  <a:pt x="5985590" y="372136"/>
                  <a:pt x="6022630" y="381372"/>
                  <a:pt x="6041110" y="390075"/>
                </a:cubicBezTo>
                <a:cubicBezTo>
                  <a:pt x="6152629" y="385101"/>
                  <a:pt x="6227081" y="370891"/>
                  <a:pt x="6338316" y="390431"/>
                </a:cubicBezTo>
                <a:cubicBezTo>
                  <a:pt x="6413028" y="351707"/>
                  <a:pt x="6542767" y="379948"/>
                  <a:pt x="6616958" y="390253"/>
                </a:cubicBezTo>
                <a:cubicBezTo>
                  <a:pt x="6802994" y="362897"/>
                  <a:pt x="7006840" y="409612"/>
                  <a:pt x="7137332" y="364316"/>
                </a:cubicBezTo>
                <a:cubicBezTo>
                  <a:pt x="7137157" y="380656"/>
                  <a:pt x="7155747" y="381190"/>
                  <a:pt x="7155575" y="397531"/>
                </a:cubicBezTo>
                <a:cubicBezTo>
                  <a:pt x="7174139" y="398065"/>
                  <a:pt x="7174311" y="381722"/>
                  <a:pt x="7174486" y="365382"/>
                </a:cubicBezTo>
                <a:cubicBezTo>
                  <a:pt x="7211527" y="374618"/>
                  <a:pt x="7192877" y="382255"/>
                  <a:pt x="7211265" y="399130"/>
                </a:cubicBezTo>
                <a:cubicBezTo>
                  <a:pt x="7211527" y="374618"/>
                  <a:pt x="7230027" y="383321"/>
                  <a:pt x="7267066" y="392559"/>
                </a:cubicBezTo>
                <a:cubicBezTo>
                  <a:pt x="7267413" y="359873"/>
                  <a:pt x="7211439" y="382787"/>
                  <a:pt x="7230289" y="358807"/>
                </a:cubicBezTo>
                <a:cubicBezTo>
                  <a:pt x="7248679" y="375684"/>
                  <a:pt x="7341520" y="378347"/>
                  <a:pt x="7322698" y="402327"/>
                </a:cubicBezTo>
                <a:cubicBezTo>
                  <a:pt x="7359826" y="403393"/>
                  <a:pt x="7359914" y="395222"/>
                  <a:pt x="7360086" y="378881"/>
                </a:cubicBezTo>
                <a:cubicBezTo>
                  <a:pt x="7471520" y="382077"/>
                  <a:pt x="7489649" y="423465"/>
                  <a:pt x="7601404" y="393977"/>
                </a:cubicBezTo>
                <a:cubicBezTo>
                  <a:pt x="7601317" y="402149"/>
                  <a:pt x="7601317" y="402149"/>
                  <a:pt x="7601230" y="410318"/>
                </a:cubicBezTo>
                <a:cubicBezTo>
                  <a:pt x="7638384" y="411384"/>
                  <a:pt x="7657034" y="403749"/>
                  <a:pt x="7657208" y="387405"/>
                </a:cubicBezTo>
                <a:cubicBezTo>
                  <a:pt x="7694336" y="388471"/>
                  <a:pt x="7694164" y="404812"/>
                  <a:pt x="7712750" y="405346"/>
                </a:cubicBezTo>
                <a:cubicBezTo>
                  <a:pt x="7749879" y="406412"/>
                  <a:pt x="7750224" y="373726"/>
                  <a:pt x="7805940" y="375325"/>
                </a:cubicBezTo>
                <a:cubicBezTo>
                  <a:pt x="7768445" y="406945"/>
                  <a:pt x="7861571" y="385096"/>
                  <a:pt x="7879963" y="401970"/>
                </a:cubicBezTo>
                <a:cubicBezTo>
                  <a:pt x="7917086" y="403034"/>
                  <a:pt x="7917351" y="378522"/>
                  <a:pt x="7954505" y="379587"/>
                </a:cubicBezTo>
                <a:cubicBezTo>
                  <a:pt x="7954326" y="395930"/>
                  <a:pt x="7917259" y="386694"/>
                  <a:pt x="7917177" y="394865"/>
                </a:cubicBezTo>
                <a:cubicBezTo>
                  <a:pt x="8028526" y="406232"/>
                  <a:pt x="8047262" y="390424"/>
                  <a:pt x="8140017" y="401258"/>
                </a:cubicBezTo>
                <a:cubicBezTo>
                  <a:pt x="8195733" y="402858"/>
                  <a:pt x="8251535" y="396284"/>
                  <a:pt x="8270105" y="396818"/>
                </a:cubicBezTo>
                <a:cubicBezTo>
                  <a:pt x="8307144" y="406054"/>
                  <a:pt x="8306970" y="422396"/>
                  <a:pt x="8344035" y="431632"/>
                </a:cubicBezTo>
                <a:cubicBezTo>
                  <a:pt x="8381163" y="432698"/>
                  <a:pt x="8474267" y="410849"/>
                  <a:pt x="8492598" y="435895"/>
                </a:cubicBezTo>
                <a:cubicBezTo>
                  <a:pt x="8585612" y="422216"/>
                  <a:pt x="8659805" y="432520"/>
                  <a:pt x="8789776" y="436250"/>
                </a:cubicBezTo>
                <a:cubicBezTo>
                  <a:pt x="8790127" y="403564"/>
                  <a:pt x="8901302" y="431275"/>
                  <a:pt x="8919776" y="439979"/>
                </a:cubicBezTo>
                <a:cubicBezTo>
                  <a:pt x="8938428" y="432340"/>
                  <a:pt x="8919864" y="431807"/>
                  <a:pt x="8920036" y="415467"/>
                </a:cubicBezTo>
                <a:cubicBezTo>
                  <a:pt x="8957190" y="416532"/>
                  <a:pt x="8975577" y="433408"/>
                  <a:pt x="9012703" y="434470"/>
                </a:cubicBezTo>
                <a:cubicBezTo>
                  <a:pt x="9031359" y="426834"/>
                  <a:pt x="9012968" y="409958"/>
                  <a:pt x="9013056" y="401789"/>
                </a:cubicBezTo>
                <a:cubicBezTo>
                  <a:pt x="9031708" y="394148"/>
                  <a:pt x="9031534" y="410490"/>
                  <a:pt x="9031447" y="418664"/>
                </a:cubicBezTo>
                <a:cubicBezTo>
                  <a:pt x="9124142" y="437668"/>
                  <a:pt x="9217591" y="383135"/>
                  <a:pt x="9310090" y="418483"/>
                </a:cubicBezTo>
                <a:cubicBezTo>
                  <a:pt x="9347474" y="395036"/>
                  <a:pt x="9439911" y="438556"/>
                  <a:pt x="9458997" y="390062"/>
                </a:cubicBezTo>
                <a:cubicBezTo>
                  <a:pt x="9477475" y="398766"/>
                  <a:pt x="9496037" y="399298"/>
                  <a:pt x="9495863" y="415641"/>
                </a:cubicBezTo>
                <a:cubicBezTo>
                  <a:pt x="9533017" y="416707"/>
                  <a:pt x="9514625" y="399832"/>
                  <a:pt x="9533277" y="392193"/>
                </a:cubicBezTo>
                <a:cubicBezTo>
                  <a:pt x="9532844" y="433050"/>
                  <a:pt x="9644684" y="395390"/>
                  <a:pt x="9681836" y="396456"/>
                </a:cubicBezTo>
                <a:cubicBezTo>
                  <a:pt x="9718964" y="397521"/>
                  <a:pt x="9774335" y="431803"/>
                  <a:pt x="9793331" y="391482"/>
                </a:cubicBezTo>
                <a:cubicBezTo>
                  <a:pt x="9848614" y="433935"/>
                  <a:pt x="9904679" y="402849"/>
                  <a:pt x="9979042" y="396810"/>
                </a:cubicBezTo>
                <a:cubicBezTo>
                  <a:pt x="9997606" y="397343"/>
                  <a:pt x="9997696" y="389171"/>
                  <a:pt x="9997779" y="381000"/>
                </a:cubicBezTo>
                <a:cubicBezTo>
                  <a:pt x="10090456" y="400007"/>
                  <a:pt x="10164996" y="377626"/>
                  <a:pt x="10239449" y="363414"/>
                </a:cubicBezTo>
                <a:cubicBezTo>
                  <a:pt x="10276577" y="364479"/>
                  <a:pt x="10294991" y="381354"/>
                  <a:pt x="10294905" y="389525"/>
                </a:cubicBezTo>
                <a:cubicBezTo>
                  <a:pt x="10350508" y="399295"/>
                  <a:pt x="10350773" y="374781"/>
                  <a:pt x="10387924" y="375847"/>
                </a:cubicBezTo>
                <a:cubicBezTo>
                  <a:pt x="10369074" y="399827"/>
                  <a:pt x="10462290" y="369807"/>
                  <a:pt x="10462026" y="394321"/>
                </a:cubicBezTo>
                <a:cubicBezTo>
                  <a:pt x="10480764" y="378512"/>
                  <a:pt x="10536397" y="388282"/>
                  <a:pt x="10592083" y="389879"/>
                </a:cubicBezTo>
                <a:cubicBezTo>
                  <a:pt x="10554963" y="388814"/>
                  <a:pt x="10629068" y="407288"/>
                  <a:pt x="10647630" y="407820"/>
                </a:cubicBezTo>
                <a:cubicBezTo>
                  <a:pt x="10684760" y="408886"/>
                  <a:pt x="10703522" y="393076"/>
                  <a:pt x="10722084" y="393610"/>
                </a:cubicBezTo>
                <a:cubicBezTo>
                  <a:pt x="10759214" y="394675"/>
                  <a:pt x="10796189" y="412082"/>
                  <a:pt x="10814755" y="412616"/>
                </a:cubicBezTo>
                <a:cubicBezTo>
                  <a:pt x="10870389" y="422386"/>
                  <a:pt x="10963142" y="433220"/>
                  <a:pt x="11037596" y="419010"/>
                </a:cubicBezTo>
                <a:cubicBezTo>
                  <a:pt x="11055987" y="435885"/>
                  <a:pt x="11056075" y="427714"/>
                  <a:pt x="11037253" y="451694"/>
                </a:cubicBezTo>
                <a:cubicBezTo>
                  <a:pt x="11112050" y="404799"/>
                  <a:pt x="11167244" y="455425"/>
                  <a:pt x="11223026" y="448851"/>
                </a:cubicBezTo>
                <a:cubicBezTo>
                  <a:pt x="11223196" y="432508"/>
                  <a:pt x="11186071" y="431443"/>
                  <a:pt x="11186331" y="406931"/>
                </a:cubicBezTo>
                <a:cubicBezTo>
                  <a:pt x="11222936" y="457022"/>
                  <a:pt x="11353370" y="419896"/>
                  <a:pt x="11427557" y="430199"/>
                </a:cubicBezTo>
                <a:cubicBezTo>
                  <a:pt x="11427822" y="405687"/>
                  <a:pt x="11353282" y="428068"/>
                  <a:pt x="11353714" y="387213"/>
                </a:cubicBezTo>
                <a:cubicBezTo>
                  <a:pt x="11316156" y="427002"/>
                  <a:pt x="11260787" y="392719"/>
                  <a:pt x="11204891" y="407463"/>
                </a:cubicBezTo>
                <a:cubicBezTo>
                  <a:pt x="11353975" y="362701"/>
                  <a:pt x="11558252" y="368559"/>
                  <a:pt x="11669835" y="355414"/>
                </a:cubicBezTo>
                <a:cubicBezTo>
                  <a:pt x="11614637" y="304791"/>
                  <a:pt x="11446730" y="373533"/>
                  <a:pt x="11391628" y="314739"/>
                </a:cubicBezTo>
                <a:cubicBezTo>
                  <a:pt x="11335762" y="329482"/>
                  <a:pt x="11317280" y="320780"/>
                  <a:pt x="11279956" y="336054"/>
                </a:cubicBezTo>
                <a:cubicBezTo>
                  <a:pt x="11298696" y="320246"/>
                  <a:pt x="11280216" y="311542"/>
                  <a:pt x="11261737" y="302836"/>
                </a:cubicBezTo>
                <a:cubicBezTo>
                  <a:pt x="11205498" y="350264"/>
                  <a:pt x="11076114" y="289339"/>
                  <a:pt x="11057029" y="337831"/>
                </a:cubicBezTo>
                <a:cubicBezTo>
                  <a:pt x="11038814" y="304616"/>
                  <a:pt x="10982750" y="335700"/>
                  <a:pt x="10964270" y="326996"/>
                </a:cubicBezTo>
                <a:cubicBezTo>
                  <a:pt x="10964358" y="318826"/>
                  <a:pt x="10982834" y="327529"/>
                  <a:pt x="10982918" y="319358"/>
                </a:cubicBezTo>
                <a:cubicBezTo>
                  <a:pt x="10983265" y="286674"/>
                  <a:pt x="10853033" y="307459"/>
                  <a:pt x="10871429" y="324332"/>
                </a:cubicBezTo>
                <a:cubicBezTo>
                  <a:pt x="10816060" y="290049"/>
                  <a:pt x="10759991" y="321134"/>
                  <a:pt x="10685535" y="335346"/>
                </a:cubicBezTo>
                <a:cubicBezTo>
                  <a:pt x="10648672" y="309768"/>
                  <a:pt x="10481718" y="288630"/>
                  <a:pt x="10444135" y="328419"/>
                </a:cubicBezTo>
                <a:cubicBezTo>
                  <a:pt x="10425569" y="327887"/>
                  <a:pt x="10425657" y="319716"/>
                  <a:pt x="10425830" y="303374"/>
                </a:cubicBezTo>
                <a:cubicBezTo>
                  <a:pt x="10314334" y="308347"/>
                  <a:pt x="10258444" y="323090"/>
                  <a:pt x="10165863" y="295915"/>
                </a:cubicBezTo>
                <a:cubicBezTo>
                  <a:pt x="10240317" y="281705"/>
                  <a:pt x="10314334" y="308347"/>
                  <a:pt x="10370459" y="269090"/>
                </a:cubicBezTo>
                <a:cubicBezTo>
                  <a:pt x="10370459" y="269090"/>
                  <a:pt x="10351901" y="268559"/>
                  <a:pt x="10352075" y="252217"/>
                </a:cubicBezTo>
                <a:cubicBezTo>
                  <a:pt x="10314859" y="259322"/>
                  <a:pt x="10314859" y="259322"/>
                  <a:pt x="10277792" y="250084"/>
                </a:cubicBezTo>
                <a:cubicBezTo>
                  <a:pt x="10259051" y="265895"/>
                  <a:pt x="10203163" y="280638"/>
                  <a:pt x="10166296" y="255060"/>
                </a:cubicBezTo>
                <a:cubicBezTo>
                  <a:pt x="10128800" y="286679"/>
                  <a:pt x="10091840" y="269268"/>
                  <a:pt x="10054344" y="300887"/>
                </a:cubicBezTo>
                <a:cubicBezTo>
                  <a:pt x="10091756" y="277442"/>
                  <a:pt x="10035952" y="284014"/>
                  <a:pt x="9998913" y="274778"/>
                </a:cubicBezTo>
                <a:cubicBezTo>
                  <a:pt x="10147905" y="238185"/>
                  <a:pt x="10314939" y="251152"/>
                  <a:pt x="10426611" y="229833"/>
                </a:cubicBezTo>
                <a:cubicBezTo>
                  <a:pt x="10445175" y="230365"/>
                  <a:pt x="10500544" y="264650"/>
                  <a:pt x="10500891" y="231966"/>
                </a:cubicBezTo>
                <a:cubicBezTo>
                  <a:pt x="10537958" y="241202"/>
                  <a:pt x="10537786" y="257545"/>
                  <a:pt x="10556346" y="258077"/>
                </a:cubicBezTo>
                <a:cubicBezTo>
                  <a:pt x="10556438" y="249906"/>
                  <a:pt x="10575002" y="250440"/>
                  <a:pt x="10593734" y="234627"/>
                </a:cubicBezTo>
                <a:cubicBezTo>
                  <a:pt x="10612322" y="235163"/>
                  <a:pt x="10612061" y="259676"/>
                  <a:pt x="10630717" y="252038"/>
                </a:cubicBezTo>
                <a:cubicBezTo>
                  <a:pt x="10667757" y="261274"/>
                  <a:pt x="10649538" y="228057"/>
                  <a:pt x="10686670" y="229123"/>
                </a:cubicBezTo>
                <a:cubicBezTo>
                  <a:pt x="10686577" y="237292"/>
                  <a:pt x="10686495" y="245464"/>
                  <a:pt x="10705081" y="245998"/>
                </a:cubicBezTo>
                <a:cubicBezTo>
                  <a:pt x="10779886" y="199103"/>
                  <a:pt x="10946572" y="244753"/>
                  <a:pt x="11021118" y="222372"/>
                </a:cubicBezTo>
                <a:cubicBezTo>
                  <a:pt x="11095047" y="257188"/>
                  <a:pt x="11169851" y="210291"/>
                  <a:pt x="11281084" y="229831"/>
                </a:cubicBezTo>
                <a:cubicBezTo>
                  <a:pt x="11336886" y="223258"/>
                  <a:pt x="11392754" y="208514"/>
                  <a:pt x="11411079" y="233560"/>
                </a:cubicBezTo>
                <a:cubicBezTo>
                  <a:pt x="11429731" y="225923"/>
                  <a:pt x="11448379" y="218284"/>
                  <a:pt x="11467035" y="210645"/>
                </a:cubicBezTo>
                <a:cubicBezTo>
                  <a:pt x="11448470" y="210112"/>
                  <a:pt x="11448470" y="210112"/>
                  <a:pt x="11448640" y="193770"/>
                </a:cubicBezTo>
                <a:cubicBezTo>
                  <a:pt x="11448379" y="218284"/>
                  <a:pt x="11485710" y="203007"/>
                  <a:pt x="11504273" y="203540"/>
                </a:cubicBezTo>
                <a:cubicBezTo>
                  <a:pt x="11615679" y="206737"/>
                  <a:pt x="11764330" y="202829"/>
                  <a:pt x="11894239" y="214730"/>
                </a:cubicBezTo>
                <a:cubicBezTo>
                  <a:pt x="11893978" y="239242"/>
                  <a:pt x="11894065" y="231071"/>
                  <a:pt x="11857001" y="221835"/>
                </a:cubicBezTo>
                <a:cubicBezTo>
                  <a:pt x="11856911" y="230006"/>
                  <a:pt x="11856827" y="238177"/>
                  <a:pt x="11856827" y="238177"/>
                </a:cubicBezTo>
                <a:cubicBezTo>
                  <a:pt x="11856742" y="246347"/>
                  <a:pt x="11875326" y="246881"/>
                  <a:pt x="11875412" y="238710"/>
                </a:cubicBezTo>
                <a:cubicBezTo>
                  <a:pt x="11893978" y="239242"/>
                  <a:pt x="11856650" y="254520"/>
                  <a:pt x="11875152" y="263224"/>
                </a:cubicBezTo>
                <a:cubicBezTo>
                  <a:pt x="11931455" y="207623"/>
                  <a:pt x="12042365" y="259848"/>
                  <a:pt x="12116645" y="261979"/>
                </a:cubicBezTo>
                <a:cubicBezTo>
                  <a:pt x="12116733" y="253808"/>
                  <a:pt x="12116733" y="253808"/>
                  <a:pt x="12098147" y="253274"/>
                </a:cubicBezTo>
                <a:lnTo>
                  <a:pt x="12192000" y="236852"/>
                </a:lnTo>
                <a:lnTo>
                  <a:pt x="12192000" y="359622"/>
                </a:lnTo>
                <a:lnTo>
                  <a:pt x="12189888" y="362162"/>
                </a:lnTo>
                <a:lnTo>
                  <a:pt x="12192000" y="362099"/>
                </a:lnTo>
                <a:lnTo>
                  <a:pt x="12192000" y="432565"/>
                </a:lnTo>
                <a:lnTo>
                  <a:pt x="12168223" y="433317"/>
                </a:lnTo>
                <a:cubicBezTo>
                  <a:pt x="12143819" y="435425"/>
                  <a:pt x="12119390" y="439833"/>
                  <a:pt x="12096065" y="449380"/>
                </a:cubicBezTo>
                <a:cubicBezTo>
                  <a:pt x="12133040" y="466789"/>
                  <a:pt x="12189109" y="435702"/>
                  <a:pt x="12188674" y="476559"/>
                </a:cubicBezTo>
                <a:cubicBezTo>
                  <a:pt x="12169994" y="484196"/>
                  <a:pt x="12151606" y="467321"/>
                  <a:pt x="12151346" y="491835"/>
                </a:cubicBezTo>
                <a:cubicBezTo>
                  <a:pt x="12169967" y="488282"/>
                  <a:pt x="12179234" y="490590"/>
                  <a:pt x="12188485" y="493920"/>
                </a:cubicBezTo>
                <a:lnTo>
                  <a:pt x="12192000" y="494699"/>
                </a:lnTo>
                <a:lnTo>
                  <a:pt x="12192000" y="5682454"/>
                </a:lnTo>
                <a:lnTo>
                  <a:pt x="12186056" y="5682063"/>
                </a:lnTo>
                <a:cubicBezTo>
                  <a:pt x="12156100" y="5680182"/>
                  <a:pt x="12126133" y="5679323"/>
                  <a:pt x="12103615" y="5682760"/>
                </a:cubicBezTo>
                <a:cubicBezTo>
                  <a:pt x="12088729" y="5674166"/>
                  <a:pt x="12088729" y="5674166"/>
                  <a:pt x="12088903" y="5657836"/>
                </a:cubicBezTo>
                <a:cubicBezTo>
                  <a:pt x="12043413" y="5705531"/>
                  <a:pt x="11998985" y="5655257"/>
                  <a:pt x="11938977" y="5661703"/>
                </a:cubicBezTo>
                <a:cubicBezTo>
                  <a:pt x="11953778" y="5678460"/>
                  <a:pt x="11983838" y="5671155"/>
                  <a:pt x="11983577" y="5695648"/>
                </a:cubicBezTo>
                <a:cubicBezTo>
                  <a:pt x="11954038" y="5653967"/>
                  <a:pt x="11848819" y="5683616"/>
                  <a:pt x="11788963" y="5673731"/>
                </a:cubicBezTo>
                <a:cubicBezTo>
                  <a:pt x="11788619" y="5706388"/>
                  <a:pt x="11848819" y="5683616"/>
                  <a:pt x="11848474" y="5716270"/>
                </a:cubicBezTo>
                <a:cubicBezTo>
                  <a:pt x="11878793" y="5684476"/>
                  <a:pt x="11923479" y="5710256"/>
                  <a:pt x="11968516" y="5703384"/>
                </a:cubicBezTo>
                <a:cubicBezTo>
                  <a:pt x="11848214" y="5740764"/>
                  <a:pt x="11698378" y="5736465"/>
                  <a:pt x="11608310" y="5750214"/>
                </a:cubicBezTo>
                <a:cubicBezTo>
                  <a:pt x="11652736" y="5800488"/>
                  <a:pt x="11788358" y="5730880"/>
                  <a:pt x="11817723" y="5788889"/>
                </a:cubicBezTo>
                <a:cubicBezTo>
                  <a:pt x="11862846" y="5773848"/>
                  <a:pt x="11877753" y="5782444"/>
                  <a:pt x="11907881" y="5766975"/>
                </a:cubicBezTo>
                <a:cubicBezTo>
                  <a:pt x="11892728" y="5782874"/>
                  <a:pt x="11892640" y="5791038"/>
                  <a:pt x="11922526" y="5800062"/>
                </a:cubicBezTo>
                <a:cubicBezTo>
                  <a:pt x="11952996" y="5751937"/>
                  <a:pt x="12057368" y="5803931"/>
                  <a:pt x="12087775" y="5763971"/>
                </a:cubicBezTo>
                <a:cubicBezTo>
                  <a:pt x="12102489" y="5788892"/>
                  <a:pt x="12132720" y="5765261"/>
                  <a:pt x="12147608" y="5773855"/>
                </a:cubicBezTo>
                <a:cubicBezTo>
                  <a:pt x="12147522" y="5782017"/>
                  <a:pt x="12132631" y="5773423"/>
                  <a:pt x="12132545" y="5781588"/>
                </a:cubicBezTo>
                <a:cubicBezTo>
                  <a:pt x="12132372" y="5797918"/>
                  <a:pt x="12158568" y="5800711"/>
                  <a:pt x="12182958" y="5797326"/>
                </a:cubicBezTo>
                <a:lnTo>
                  <a:pt x="12192000" y="5794821"/>
                </a:lnTo>
                <a:lnTo>
                  <a:pt x="12192000" y="5865798"/>
                </a:lnTo>
                <a:lnTo>
                  <a:pt x="12158363" y="5863740"/>
                </a:lnTo>
                <a:cubicBezTo>
                  <a:pt x="12136354" y="5863362"/>
                  <a:pt x="12116669" y="5864840"/>
                  <a:pt x="12101624" y="5870533"/>
                </a:cubicBezTo>
                <a:cubicBezTo>
                  <a:pt x="12056933" y="5844750"/>
                  <a:pt x="11981584" y="5883423"/>
                  <a:pt x="11906837" y="5864945"/>
                </a:cubicBezTo>
                <a:cubicBezTo>
                  <a:pt x="11861718" y="5879982"/>
                  <a:pt x="11816685" y="5886857"/>
                  <a:pt x="11801880" y="5870099"/>
                </a:cubicBezTo>
                <a:cubicBezTo>
                  <a:pt x="11786883" y="5869670"/>
                  <a:pt x="11786797" y="5877833"/>
                  <a:pt x="11771734" y="5885565"/>
                </a:cubicBezTo>
                <a:cubicBezTo>
                  <a:pt x="11771650" y="5893733"/>
                  <a:pt x="11786711" y="5885997"/>
                  <a:pt x="11786537" y="5902325"/>
                </a:cubicBezTo>
                <a:cubicBezTo>
                  <a:pt x="11771822" y="5877403"/>
                  <a:pt x="11756589" y="5901466"/>
                  <a:pt x="11726701" y="5892443"/>
                </a:cubicBezTo>
                <a:cubicBezTo>
                  <a:pt x="11651782" y="5890292"/>
                  <a:pt x="11531831" y="5895018"/>
                  <a:pt x="11427048" y="5883844"/>
                </a:cubicBezTo>
                <a:cubicBezTo>
                  <a:pt x="11427220" y="5867516"/>
                  <a:pt x="11442199" y="5867946"/>
                  <a:pt x="11457086" y="5876540"/>
                </a:cubicBezTo>
                <a:cubicBezTo>
                  <a:pt x="11457172" y="5868376"/>
                  <a:pt x="11457259" y="5860212"/>
                  <a:pt x="11472256" y="5860642"/>
                </a:cubicBezTo>
                <a:cubicBezTo>
                  <a:pt x="11457347" y="5852046"/>
                  <a:pt x="11457259" y="5860212"/>
                  <a:pt x="11457259" y="5860212"/>
                </a:cubicBezTo>
                <a:cubicBezTo>
                  <a:pt x="11427309" y="5859352"/>
                  <a:pt x="11457431" y="5843883"/>
                  <a:pt x="11442460" y="5843454"/>
                </a:cubicBezTo>
                <a:cubicBezTo>
                  <a:pt x="11408356" y="5879223"/>
                  <a:pt x="11357983" y="5859403"/>
                  <a:pt x="11309609" y="5849977"/>
                </a:cubicBezTo>
                <a:lnTo>
                  <a:pt x="11275806" y="5847447"/>
                </a:lnTo>
                <a:lnTo>
                  <a:pt x="11277557" y="5846888"/>
                </a:lnTo>
                <a:lnTo>
                  <a:pt x="11275083" y="5847395"/>
                </a:lnTo>
                <a:lnTo>
                  <a:pt x="11262580" y="5846458"/>
                </a:lnTo>
                <a:cubicBezTo>
                  <a:pt x="11262580" y="5846458"/>
                  <a:pt x="11262558" y="5848500"/>
                  <a:pt x="11264420" y="5849574"/>
                </a:cubicBezTo>
                <a:lnTo>
                  <a:pt x="11275083" y="5847395"/>
                </a:lnTo>
                <a:lnTo>
                  <a:pt x="11275806" y="5847447"/>
                </a:lnTo>
                <a:lnTo>
                  <a:pt x="11217167" y="5866210"/>
                </a:lnTo>
                <a:cubicBezTo>
                  <a:pt x="11154477" y="5881637"/>
                  <a:pt x="11089821" y="5884376"/>
                  <a:pt x="11067538" y="5865362"/>
                </a:cubicBezTo>
                <a:cubicBezTo>
                  <a:pt x="11037652" y="5856338"/>
                  <a:pt x="11052300" y="5889424"/>
                  <a:pt x="11037303" y="5888995"/>
                </a:cubicBezTo>
                <a:cubicBezTo>
                  <a:pt x="11052561" y="5864930"/>
                  <a:pt x="11007530" y="5871808"/>
                  <a:pt x="11007790" y="5847314"/>
                </a:cubicBezTo>
                <a:cubicBezTo>
                  <a:pt x="10992619" y="5863212"/>
                  <a:pt x="10977642" y="5862783"/>
                  <a:pt x="10962839" y="5846026"/>
                </a:cubicBezTo>
                <a:cubicBezTo>
                  <a:pt x="10977988" y="5830126"/>
                  <a:pt x="10948107" y="5821102"/>
                  <a:pt x="10933130" y="5820672"/>
                </a:cubicBezTo>
                <a:cubicBezTo>
                  <a:pt x="10917981" y="5836571"/>
                  <a:pt x="10887922" y="5843877"/>
                  <a:pt x="10872946" y="5843447"/>
                </a:cubicBezTo>
                <a:cubicBezTo>
                  <a:pt x="10873118" y="5827117"/>
                  <a:pt x="10888097" y="5827547"/>
                  <a:pt x="10888011" y="5835711"/>
                </a:cubicBezTo>
                <a:cubicBezTo>
                  <a:pt x="10903158" y="5819814"/>
                  <a:pt x="10903244" y="5811648"/>
                  <a:pt x="10888532" y="5786726"/>
                </a:cubicBezTo>
                <a:cubicBezTo>
                  <a:pt x="10888704" y="5770400"/>
                  <a:pt x="10873725" y="5769970"/>
                  <a:pt x="10888876" y="5754070"/>
                </a:cubicBezTo>
                <a:cubicBezTo>
                  <a:pt x="10873899" y="5753640"/>
                  <a:pt x="10858902" y="5753210"/>
                  <a:pt x="10858818" y="5761374"/>
                </a:cubicBezTo>
                <a:cubicBezTo>
                  <a:pt x="10888790" y="5762234"/>
                  <a:pt x="10858644" y="5777704"/>
                  <a:pt x="10858558" y="5785866"/>
                </a:cubicBezTo>
                <a:lnTo>
                  <a:pt x="10888532" y="5786726"/>
                </a:lnTo>
                <a:cubicBezTo>
                  <a:pt x="10873206" y="5818953"/>
                  <a:pt x="10873639" y="5778134"/>
                  <a:pt x="10843497" y="5793601"/>
                </a:cubicBezTo>
                <a:cubicBezTo>
                  <a:pt x="10843497" y="5793601"/>
                  <a:pt x="10843581" y="5785437"/>
                  <a:pt x="10828586" y="5785007"/>
                </a:cubicBezTo>
                <a:cubicBezTo>
                  <a:pt x="10843841" y="5760944"/>
                  <a:pt x="10844102" y="5736453"/>
                  <a:pt x="10874158" y="5729149"/>
                </a:cubicBezTo>
                <a:cubicBezTo>
                  <a:pt x="10829193" y="5727858"/>
                  <a:pt x="10799155" y="5735162"/>
                  <a:pt x="10769097" y="5742467"/>
                </a:cubicBezTo>
                <a:cubicBezTo>
                  <a:pt x="10769097" y="5742467"/>
                  <a:pt x="10754206" y="5733873"/>
                  <a:pt x="10754292" y="5725710"/>
                </a:cubicBezTo>
                <a:cubicBezTo>
                  <a:pt x="10618913" y="5770825"/>
                  <a:pt x="10529626" y="5711096"/>
                  <a:pt x="10409586" y="5723987"/>
                </a:cubicBezTo>
                <a:cubicBezTo>
                  <a:pt x="10394870" y="5699063"/>
                  <a:pt x="10364726" y="5714532"/>
                  <a:pt x="10319781" y="5713242"/>
                </a:cubicBezTo>
                <a:cubicBezTo>
                  <a:pt x="10319953" y="5696914"/>
                  <a:pt x="10319953" y="5696914"/>
                  <a:pt x="10320039" y="5688750"/>
                </a:cubicBezTo>
                <a:cubicBezTo>
                  <a:pt x="10244948" y="5702927"/>
                  <a:pt x="10185455" y="5660389"/>
                  <a:pt x="10110452" y="5666404"/>
                </a:cubicBezTo>
                <a:cubicBezTo>
                  <a:pt x="10110452" y="5666404"/>
                  <a:pt x="10110452" y="5666404"/>
                  <a:pt x="10110625" y="5650075"/>
                </a:cubicBezTo>
                <a:cubicBezTo>
                  <a:pt x="10065505" y="5665114"/>
                  <a:pt x="10065852" y="5632457"/>
                  <a:pt x="10020643" y="5655660"/>
                </a:cubicBezTo>
                <a:cubicBezTo>
                  <a:pt x="10020815" y="5639330"/>
                  <a:pt x="9990845" y="5638472"/>
                  <a:pt x="9960807" y="5645777"/>
                </a:cubicBezTo>
                <a:cubicBezTo>
                  <a:pt x="9975954" y="5629878"/>
                  <a:pt x="9960981" y="5629448"/>
                  <a:pt x="9961156" y="5613120"/>
                </a:cubicBezTo>
                <a:cubicBezTo>
                  <a:pt x="9931184" y="5612259"/>
                  <a:pt x="9945984" y="5629019"/>
                  <a:pt x="9931010" y="5628589"/>
                </a:cubicBezTo>
                <a:cubicBezTo>
                  <a:pt x="9871434" y="5594213"/>
                  <a:pt x="9781867" y="5558975"/>
                  <a:pt x="9706794" y="5573156"/>
                </a:cubicBezTo>
                <a:cubicBezTo>
                  <a:pt x="9692146" y="5540069"/>
                  <a:pt x="9647371" y="5522452"/>
                  <a:pt x="9602511" y="5512998"/>
                </a:cubicBezTo>
                <a:cubicBezTo>
                  <a:pt x="9617660" y="5497099"/>
                  <a:pt x="9617832" y="5480771"/>
                  <a:pt x="9617921" y="5472607"/>
                </a:cubicBezTo>
                <a:lnTo>
                  <a:pt x="9582743" y="5460278"/>
                </a:lnTo>
                <a:lnTo>
                  <a:pt x="9504433" y="5460278"/>
                </a:lnTo>
                <a:lnTo>
                  <a:pt x="9468508" y="5467804"/>
                </a:lnTo>
                <a:cubicBezTo>
                  <a:pt x="9411544" y="5473832"/>
                  <a:pt x="9369479" y="5466495"/>
                  <a:pt x="9335260" y="5514554"/>
                </a:cubicBezTo>
                <a:cubicBezTo>
                  <a:pt x="9350067" y="5531326"/>
                  <a:pt x="9350500" y="5490470"/>
                  <a:pt x="9395359" y="5499931"/>
                </a:cubicBezTo>
                <a:cubicBezTo>
                  <a:pt x="9334653" y="5571754"/>
                  <a:pt x="9170554" y="5501657"/>
                  <a:pt x="9080159" y="5548103"/>
                </a:cubicBezTo>
                <a:cubicBezTo>
                  <a:pt x="9035645" y="5505957"/>
                  <a:pt x="8989831" y="5586380"/>
                  <a:pt x="8960398" y="5536492"/>
                </a:cubicBezTo>
                <a:cubicBezTo>
                  <a:pt x="8945317" y="5544233"/>
                  <a:pt x="8930344" y="5543805"/>
                  <a:pt x="8930256" y="5551976"/>
                </a:cubicBezTo>
                <a:cubicBezTo>
                  <a:pt x="8915367" y="5543375"/>
                  <a:pt x="8900476" y="5534773"/>
                  <a:pt x="8885570" y="5526172"/>
                </a:cubicBezTo>
                <a:cubicBezTo>
                  <a:pt x="8885481" y="5534345"/>
                  <a:pt x="8870420" y="5542085"/>
                  <a:pt x="8885395" y="5542514"/>
                </a:cubicBezTo>
                <a:cubicBezTo>
                  <a:pt x="8870328" y="5550256"/>
                  <a:pt x="8840470" y="5541226"/>
                  <a:pt x="8825578" y="5532625"/>
                </a:cubicBezTo>
                <a:cubicBezTo>
                  <a:pt x="8735596" y="5538217"/>
                  <a:pt x="8675500" y="5552840"/>
                  <a:pt x="8585802" y="5533918"/>
                </a:cubicBezTo>
                <a:cubicBezTo>
                  <a:pt x="8525446" y="5573052"/>
                  <a:pt x="8420836" y="5545534"/>
                  <a:pt x="8361000" y="5535642"/>
                </a:cubicBezTo>
                <a:cubicBezTo>
                  <a:pt x="8210854" y="5564028"/>
                  <a:pt x="8046494" y="5518444"/>
                  <a:pt x="7941123" y="5564463"/>
                </a:cubicBezTo>
                <a:cubicBezTo>
                  <a:pt x="7941297" y="5548120"/>
                  <a:pt x="7926300" y="5547692"/>
                  <a:pt x="7926473" y="5531349"/>
                </a:cubicBezTo>
                <a:cubicBezTo>
                  <a:pt x="7911496" y="5530919"/>
                  <a:pt x="7911323" y="5547262"/>
                  <a:pt x="7911155" y="5563602"/>
                </a:cubicBezTo>
                <a:cubicBezTo>
                  <a:pt x="7881285" y="5554571"/>
                  <a:pt x="7896348" y="5546830"/>
                  <a:pt x="7881546" y="5530061"/>
                </a:cubicBezTo>
                <a:cubicBezTo>
                  <a:pt x="7881285" y="5554571"/>
                  <a:pt x="7866380" y="5545972"/>
                  <a:pt x="7836515" y="5536940"/>
                </a:cubicBezTo>
                <a:cubicBezTo>
                  <a:pt x="7836166" y="5569626"/>
                  <a:pt x="7881373" y="5546401"/>
                  <a:pt x="7866116" y="5570484"/>
                </a:cubicBezTo>
                <a:cubicBezTo>
                  <a:pt x="7851313" y="5553712"/>
                  <a:pt x="7776419" y="5551562"/>
                  <a:pt x="7791652" y="5527482"/>
                </a:cubicBezTo>
                <a:cubicBezTo>
                  <a:pt x="7761702" y="5526622"/>
                  <a:pt x="7761614" y="5534791"/>
                  <a:pt x="7761442" y="5551131"/>
                </a:cubicBezTo>
                <a:cubicBezTo>
                  <a:pt x="7671546" y="5548553"/>
                  <a:pt x="7657004" y="5507268"/>
                  <a:pt x="7566786" y="5537375"/>
                </a:cubicBezTo>
                <a:cubicBezTo>
                  <a:pt x="7566870" y="5529203"/>
                  <a:pt x="7566870" y="5529203"/>
                  <a:pt x="7566958" y="5521034"/>
                </a:cubicBezTo>
                <a:cubicBezTo>
                  <a:pt x="7536984" y="5520174"/>
                  <a:pt x="7521923" y="5527913"/>
                  <a:pt x="7521749" y="5544256"/>
                </a:cubicBezTo>
                <a:cubicBezTo>
                  <a:pt x="7491797" y="5543395"/>
                  <a:pt x="7491971" y="5527053"/>
                  <a:pt x="7476976" y="5526623"/>
                </a:cubicBezTo>
                <a:cubicBezTo>
                  <a:pt x="7447022" y="5525764"/>
                  <a:pt x="7446676" y="5558450"/>
                  <a:pt x="7401731" y="5557160"/>
                </a:cubicBezTo>
                <a:cubicBezTo>
                  <a:pt x="7432045" y="5525334"/>
                  <a:pt x="7356872" y="5547698"/>
                  <a:pt x="7342065" y="5530927"/>
                </a:cubicBezTo>
                <a:cubicBezTo>
                  <a:pt x="7312118" y="5530069"/>
                  <a:pt x="7311857" y="5554583"/>
                  <a:pt x="7281883" y="5553720"/>
                </a:cubicBezTo>
                <a:cubicBezTo>
                  <a:pt x="7282059" y="5537377"/>
                  <a:pt x="7311943" y="5546409"/>
                  <a:pt x="7312029" y="5538238"/>
                </a:cubicBezTo>
                <a:cubicBezTo>
                  <a:pt x="7222220" y="5527488"/>
                  <a:pt x="7207073" y="5543400"/>
                  <a:pt x="7132260" y="5533080"/>
                </a:cubicBezTo>
                <a:cubicBezTo>
                  <a:pt x="7087313" y="5531790"/>
                  <a:pt x="7042280" y="5538671"/>
                  <a:pt x="7027303" y="5538243"/>
                </a:cubicBezTo>
                <a:cubicBezTo>
                  <a:pt x="6997438" y="5529211"/>
                  <a:pt x="6997610" y="5512869"/>
                  <a:pt x="6967724" y="5503841"/>
                </a:cubicBezTo>
                <a:cubicBezTo>
                  <a:pt x="6937774" y="5502981"/>
                  <a:pt x="6862613" y="5525344"/>
                  <a:pt x="6847881" y="5500402"/>
                </a:cubicBezTo>
                <a:cubicBezTo>
                  <a:pt x="6772807" y="5514592"/>
                  <a:pt x="6712972" y="5504702"/>
                  <a:pt x="6608121" y="5501695"/>
                </a:cubicBezTo>
                <a:cubicBezTo>
                  <a:pt x="6607775" y="5534379"/>
                  <a:pt x="6518139" y="5507286"/>
                  <a:pt x="6503251" y="5498686"/>
                </a:cubicBezTo>
                <a:cubicBezTo>
                  <a:pt x="6488188" y="5506426"/>
                  <a:pt x="6503164" y="5506858"/>
                  <a:pt x="6502990" y="5523198"/>
                </a:cubicBezTo>
                <a:cubicBezTo>
                  <a:pt x="6473020" y="5522338"/>
                  <a:pt x="6458216" y="5505568"/>
                  <a:pt x="6428266" y="5504707"/>
                </a:cubicBezTo>
                <a:cubicBezTo>
                  <a:pt x="6413201" y="5512448"/>
                  <a:pt x="6428005" y="5529222"/>
                  <a:pt x="6427917" y="5537391"/>
                </a:cubicBezTo>
                <a:cubicBezTo>
                  <a:pt x="6412854" y="5545132"/>
                  <a:pt x="6413028" y="5528793"/>
                  <a:pt x="6413114" y="5520620"/>
                </a:cubicBezTo>
                <a:cubicBezTo>
                  <a:pt x="6338372" y="5502128"/>
                  <a:pt x="6262866" y="5557177"/>
                  <a:pt x="6188314" y="5522343"/>
                </a:cubicBezTo>
                <a:cubicBezTo>
                  <a:pt x="6158104" y="5545997"/>
                  <a:pt x="6083620" y="5502991"/>
                  <a:pt x="6068120" y="5551589"/>
                </a:cubicBezTo>
                <a:cubicBezTo>
                  <a:pt x="6053233" y="5542988"/>
                  <a:pt x="6038257" y="5542558"/>
                  <a:pt x="6038431" y="5526217"/>
                </a:cubicBezTo>
                <a:cubicBezTo>
                  <a:pt x="6008459" y="5525355"/>
                  <a:pt x="6023260" y="5542128"/>
                  <a:pt x="6008198" y="5549869"/>
                </a:cubicBezTo>
                <a:cubicBezTo>
                  <a:pt x="6008631" y="5509014"/>
                  <a:pt x="5918324" y="5547290"/>
                  <a:pt x="5888351" y="5546430"/>
                </a:cubicBezTo>
                <a:cubicBezTo>
                  <a:pt x="5858403" y="5545572"/>
                  <a:pt x="5813802" y="5511598"/>
                  <a:pt x="5798389" y="5552023"/>
                </a:cubicBezTo>
                <a:cubicBezTo>
                  <a:pt x="5753875" y="5509877"/>
                  <a:pt x="5708583" y="5541272"/>
                  <a:pt x="5648575" y="5547725"/>
                </a:cubicBezTo>
                <a:cubicBezTo>
                  <a:pt x="5633599" y="5547295"/>
                  <a:pt x="5633510" y="5555466"/>
                  <a:pt x="5633426" y="5563636"/>
                </a:cubicBezTo>
                <a:cubicBezTo>
                  <a:pt x="5558698" y="5545146"/>
                  <a:pt x="5498515" y="5567940"/>
                  <a:pt x="5438419" y="5582562"/>
                </a:cubicBezTo>
                <a:cubicBezTo>
                  <a:pt x="5408469" y="5581704"/>
                  <a:pt x="5393645" y="5564931"/>
                  <a:pt x="5393731" y="5556758"/>
                </a:cubicBezTo>
                <a:cubicBezTo>
                  <a:pt x="5348890" y="5547300"/>
                  <a:pt x="5348630" y="5571810"/>
                  <a:pt x="5318658" y="5570951"/>
                </a:cubicBezTo>
                <a:cubicBezTo>
                  <a:pt x="5333915" y="5546870"/>
                  <a:pt x="5258650" y="5577405"/>
                  <a:pt x="5258910" y="5552891"/>
                </a:cubicBezTo>
                <a:cubicBezTo>
                  <a:pt x="5243763" y="5568801"/>
                  <a:pt x="5198898" y="5559343"/>
                  <a:pt x="5153974" y="5558053"/>
                </a:cubicBezTo>
                <a:cubicBezTo>
                  <a:pt x="5183924" y="5558913"/>
                  <a:pt x="5124174" y="5540852"/>
                  <a:pt x="5109199" y="5540420"/>
                </a:cubicBezTo>
                <a:cubicBezTo>
                  <a:pt x="5079247" y="5539562"/>
                  <a:pt x="5064078" y="5555474"/>
                  <a:pt x="5049103" y="5555044"/>
                </a:cubicBezTo>
                <a:cubicBezTo>
                  <a:pt x="5019151" y="5554186"/>
                  <a:pt x="4989353" y="5536983"/>
                  <a:pt x="4974377" y="5536553"/>
                </a:cubicBezTo>
                <a:cubicBezTo>
                  <a:pt x="4929516" y="5527093"/>
                  <a:pt x="4854703" y="5516773"/>
                  <a:pt x="4794607" y="5531395"/>
                </a:cubicBezTo>
                <a:cubicBezTo>
                  <a:pt x="4779805" y="5514623"/>
                  <a:pt x="4779720" y="5522794"/>
                  <a:pt x="4794954" y="5498710"/>
                </a:cubicBezTo>
                <a:cubicBezTo>
                  <a:pt x="4734513" y="5546018"/>
                  <a:pt x="4690087" y="5495703"/>
                  <a:pt x="4645072" y="5502584"/>
                </a:cubicBezTo>
                <a:cubicBezTo>
                  <a:pt x="4644900" y="5518925"/>
                  <a:pt x="4674850" y="5519785"/>
                  <a:pt x="4674589" y="5544299"/>
                </a:cubicBezTo>
                <a:cubicBezTo>
                  <a:pt x="4645160" y="5494413"/>
                  <a:pt x="4539853" y="5532258"/>
                  <a:pt x="4480020" y="5522369"/>
                </a:cubicBezTo>
                <a:cubicBezTo>
                  <a:pt x="4479757" y="5546880"/>
                  <a:pt x="4539941" y="5524089"/>
                  <a:pt x="4539508" y="5564942"/>
                </a:cubicBezTo>
                <a:cubicBezTo>
                  <a:pt x="4569891" y="5524945"/>
                  <a:pt x="4614489" y="5558921"/>
                  <a:pt x="4659612" y="5543869"/>
                </a:cubicBezTo>
                <a:cubicBezTo>
                  <a:pt x="4539246" y="5589456"/>
                  <a:pt x="4374453" y="5584728"/>
                  <a:pt x="4284405" y="5598490"/>
                </a:cubicBezTo>
                <a:cubicBezTo>
                  <a:pt x="4328833" y="5648807"/>
                  <a:pt x="4464438" y="5579138"/>
                  <a:pt x="4508773" y="5637622"/>
                </a:cubicBezTo>
                <a:lnTo>
                  <a:pt x="4534499" y="5632138"/>
                </a:lnTo>
                <a:lnTo>
                  <a:pt x="4525489" y="5627708"/>
                </a:lnTo>
                <a:lnTo>
                  <a:pt x="4551744" y="5628460"/>
                </a:lnTo>
                <a:lnTo>
                  <a:pt x="4559451" y="5626817"/>
                </a:lnTo>
                <a:cubicBezTo>
                  <a:pt x="4572580" y="5625151"/>
                  <a:pt x="4583838" y="5623429"/>
                  <a:pt x="4598907" y="5615689"/>
                </a:cubicBezTo>
                <a:cubicBezTo>
                  <a:pt x="4583758" y="5631601"/>
                  <a:pt x="4598651" y="5640202"/>
                  <a:pt x="4613537" y="5648804"/>
                </a:cubicBezTo>
                <a:cubicBezTo>
                  <a:pt x="4659007" y="5601067"/>
                  <a:pt x="4763269" y="5661270"/>
                  <a:pt x="4778763" y="5612677"/>
                </a:cubicBezTo>
                <a:cubicBezTo>
                  <a:pt x="4793393" y="5645790"/>
                  <a:pt x="4838686" y="5614397"/>
                  <a:pt x="4853575" y="5622995"/>
                </a:cubicBezTo>
                <a:cubicBezTo>
                  <a:pt x="4853493" y="5631166"/>
                  <a:pt x="4838602" y="5622566"/>
                  <a:pt x="4838516" y="5630736"/>
                </a:cubicBezTo>
                <a:cubicBezTo>
                  <a:pt x="4838170" y="5663421"/>
                  <a:pt x="4943276" y="5641916"/>
                  <a:pt x="4928476" y="5625146"/>
                </a:cubicBezTo>
                <a:cubicBezTo>
                  <a:pt x="4973074" y="5659121"/>
                  <a:pt x="5018374" y="5627726"/>
                  <a:pt x="5078466" y="5613102"/>
                </a:cubicBezTo>
                <a:cubicBezTo>
                  <a:pt x="5108159" y="5638474"/>
                  <a:pt x="5242803" y="5658684"/>
                  <a:pt x="5273212" y="5618690"/>
                </a:cubicBezTo>
                <a:cubicBezTo>
                  <a:pt x="5288187" y="5619118"/>
                  <a:pt x="5288103" y="5627291"/>
                  <a:pt x="5287928" y="5643632"/>
                </a:cubicBezTo>
                <a:cubicBezTo>
                  <a:pt x="5377888" y="5638039"/>
                  <a:pt x="5423008" y="5622989"/>
                  <a:pt x="5497648" y="5649649"/>
                </a:cubicBezTo>
                <a:cubicBezTo>
                  <a:pt x="5437551" y="5664272"/>
                  <a:pt x="5377888" y="5638039"/>
                  <a:pt x="5332529" y="5677606"/>
                </a:cubicBezTo>
                <a:cubicBezTo>
                  <a:pt x="5332529" y="5677606"/>
                  <a:pt x="5347501" y="5678036"/>
                  <a:pt x="5347329" y="5694378"/>
                </a:cubicBezTo>
                <a:cubicBezTo>
                  <a:pt x="5377367" y="5687067"/>
                  <a:pt x="5377367" y="5687067"/>
                  <a:pt x="5407251" y="5696097"/>
                </a:cubicBezTo>
                <a:cubicBezTo>
                  <a:pt x="5422402" y="5680182"/>
                  <a:pt x="5467525" y="5665132"/>
                  <a:pt x="5497215" y="5690506"/>
                </a:cubicBezTo>
                <a:cubicBezTo>
                  <a:pt x="5527529" y="5658681"/>
                  <a:pt x="5557311" y="5675882"/>
                  <a:pt x="5587630" y="5644057"/>
                </a:cubicBezTo>
                <a:cubicBezTo>
                  <a:pt x="5557397" y="5667711"/>
                  <a:pt x="5602430" y="5660830"/>
                  <a:pt x="5632296" y="5669861"/>
                </a:cubicBezTo>
                <a:cubicBezTo>
                  <a:pt x="5512015" y="5707277"/>
                  <a:pt x="5377282" y="5695237"/>
                  <a:pt x="5287145" y="5717172"/>
                </a:cubicBezTo>
                <a:cubicBezTo>
                  <a:pt x="5272172" y="5716742"/>
                  <a:pt x="5227572" y="5682768"/>
                  <a:pt x="5227221" y="5715453"/>
                </a:cubicBezTo>
                <a:cubicBezTo>
                  <a:pt x="5197335" y="5706422"/>
                  <a:pt x="5197514" y="5690079"/>
                  <a:pt x="5182537" y="5689649"/>
                </a:cubicBezTo>
                <a:cubicBezTo>
                  <a:pt x="5182447" y="5697820"/>
                  <a:pt x="5167472" y="5697390"/>
                  <a:pt x="5152324" y="5713303"/>
                </a:cubicBezTo>
                <a:cubicBezTo>
                  <a:pt x="5137331" y="5712873"/>
                  <a:pt x="5137592" y="5688360"/>
                  <a:pt x="5122527" y="5696101"/>
                </a:cubicBezTo>
                <a:cubicBezTo>
                  <a:pt x="5092661" y="5687070"/>
                  <a:pt x="5107289" y="5720184"/>
                  <a:pt x="5077337" y="5719325"/>
                </a:cubicBezTo>
                <a:cubicBezTo>
                  <a:pt x="5077426" y="5711154"/>
                  <a:pt x="5077512" y="5702983"/>
                  <a:pt x="5062519" y="5702553"/>
                </a:cubicBezTo>
                <a:cubicBezTo>
                  <a:pt x="5002075" y="5749860"/>
                  <a:pt x="4867684" y="5705136"/>
                  <a:pt x="4807498" y="5727930"/>
                </a:cubicBezTo>
                <a:cubicBezTo>
                  <a:pt x="4747927" y="5693526"/>
                  <a:pt x="4687480" y="5740834"/>
                  <a:pt x="4597781" y="5721912"/>
                </a:cubicBezTo>
                <a:cubicBezTo>
                  <a:pt x="4552748" y="5728795"/>
                  <a:pt x="4507647" y="5743845"/>
                  <a:pt x="4492910" y="5718905"/>
                </a:cubicBezTo>
                <a:cubicBezTo>
                  <a:pt x="4477849" y="5726646"/>
                  <a:pt x="4462789" y="5734386"/>
                  <a:pt x="4447723" y="5742127"/>
                </a:cubicBezTo>
                <a:cubicBezTo>
                  <a:pt x="4462698" y="5742556"/>
                  <a:pt x="4462698" y="5742556"/>
                  <a:pt x="4462528" y="5758900"/>
                </a:cubicBezTo>
                <a:cubicBezTo>
                  <a:pt x="4462789" y="5734386"/>
                  <a:pt x="4432640" y="5749870"/>
                  <a:pt x="4417665" y="5749440"/>
                </a:cubicBezTo>
                <a:cubicBezTo>
                  <a:pt x="4327791" y="5746861"/>
                  <a:pt x="4207855" y="5751593"/>
                  <a:pt x="4103075" y="5740413"/>
                </a:cubicBezTo>
                <a:cubicBezTo>
                  <a:pt x="4103336" y="5715899"/>
                  <a:pt x="4103249" y="5724070"/>
                  <a:pt x="4133131" y="5733100"/>
                </a:cubicBezTo>
                <a:cubicBezTo>
                  <a:pt x="4133219" y="5724931"/>
                  <a:pt x="4133304" y="5716757"/>
                  <a:pt x="4133304" y="5716757"/>
                </a:cubicBezTo>
                <a:cubicBezTo>
                  <a:pt x="4133391" y="5708588"/>
                  <a:pt x="4118397" y="5708158"/>
                  <a:pt x="4118313" y="5716329"/>
                </a:cubicBezTo>
                <a:cubicBezTo>
                  <a:pt x="4103336" y="5715899"/>
                  <a:pt x="4133480" y="5700417"/>
                  <a:pt x="4118571" y="5691817"/>
                </a:cubicBezTo>
                <a:cubicBezTo>
                  <a:pt x="4073035" y="5747724"/>
                  <a:pt x="3983662" y="5696119"/>
                  <a:pt x="3923738" y="5694399"/>
                </a:cubicBezTo>
                <a:cubicBezTo>
                  <a:pt x="3923652" y="5702570"/>
                  <a:pt x="3923652" y="5702570"/>
                  <a:pt x="3938647" y="5703000"/>
                </a:cubicBezTo>
                <a:cubicBezTo>
                  <a:pt x="3863382" y="5733535"/>
                  <a:pt x="3743382" y="5746439"/>
                  <a:pt x="3713759" y="5712895"/>
                </a:cubicBezTo>
                <a:cubicBezTo>
                  <a:pt x="3683807" y="5712035"/>
                  <a:pt x="3713412" y="5745579"/>
                  <a:pt x="3683546" y="5736549"/>
                </a:cubicBezTo>
                <a:cubicBezTo>
                  <a:pt x="3698694" y="5720634"/>
                  <a:pt x="3653659" y="5727519"/>
                  <a:pt x="3653919" y="5703003"/>
                </a:cubicBezTo>
                <a:cubicBezTo>
                  <a:pt x="3646347" y="5710960"/>
                  <a:pt x="3635069" y="5714723"/>
                  <a:pt x="3623851" y="5712358"/>
                </a:cubicBezTo>
                <a:lnTo>
                  <a:pt x="3604061" y="5694078"/>
                </a:lnTo>
                <a:lnTo>
                  <a:pt x="3601607" y="5690265"/>
                </a:lnTo>
                <a:lnTo>
                  <a:pt x="3594181" y="5684950"/>
                </a:lnTo>
                <a:lnTo>
                  <a:pt x="3579373" y="5668171"/>
                </a:lnTo>
                <a:cubicBezTo>
                  <a:pt x="3564134" y="5692255"/>
                  <a:pt x="3534167" y="5691395"/>
                  <a:pt x="3504125" y="5698706"/>
                </a:cubicBezTo>
                <a:cubicBezTo>
                  <a:pt x="3504301" y="5682365"/>
                  <a:pt x="3519278" y="5682794"/>
                  <a:pt x="3534167" y="5691395"/>
                </a:cubicBezTo>
                <a:cubicBezTo>
                  <a:pt x="3534339" y="5675052"/>
                  <a:pt x="3549399" y="5667311"/>
                  <a:pt x="3534683" y="5642367"/>
                </a:cubicBezTo>
                <a:cubicBezTo>
                  <a:pt x="3519450" y="5666451"/>
                  <a:pt x="3504820" y="5633337"/>
                  <a:pt x="3474675" y="5648820"/>
                </a:cubicBezTo>
                <a:cubicBezTo>
                  <a:pt x="3474760" y="5640648"/>
                  <a:pt x="3474760" y="5640648"/>
                  <a:pt x="3474852" y="5632477"/>
                </a:cubicBezTo>
                <a:cubicBezTo>
                  <a:pt x="3490086" y="5608393"/>
                  <a:pt x="3490346" y="5583881"/>
                  <a:pt x="3520320" y="5584742"/>
                </a:cubicBezTo>
                <a:cubicBezTo>
                  <a:pt x="3505427" y="5576140"/>
                  <a:pt x="3505515" y="5567970"/>
                  <a:pt x="3505604" y="5559797"/>
                </a:cubicBezTo>
                <a:cubicBezTo>
                  <a:pt x="3490609" y="5559367"/>
                  <a:pt x="3490518" y="5567540"/>
                  <a:pt x="3475545" y="5567110"/>
                </a:cubicBezTo>
                <a:cubicBezTo>
                  <a:pt x="3475717" y="5550768"/>
                  <a:pt x="3460826" y="5542166"/>
                  <a:pt x="3445764" y="5549909"/>
                </a:cubicBezTo>
                <a:cubicBezTo>
                  <a:pt x="3460913" y="5533994"/>
                  <a:pt x="3461174" y="5509483"/>
                  <a:pt x="3446285" y="5500879"/>
                </a:cubicBezTo>
                <a:cubicBezTo>
                  <a:pt x="3446285" y="5500879"/>
                  <a:pt x="3461261" y="5501311"/>
                  <a:pt x="3476327" y="5493570"/>
                </a:cubicBezTo>
                <a:cubicBezTo>
                  <a:pt x="3461392" y="5489056"/>
                  <a:pt x="3457755" y="5478734"/>
                  <a:pt x="3461606" y="5468626"/>
                </a:cubicBezTo>
                <a:lnTo>
                  <a:pt x="3472271" y="5460278"/>
                </a:lnTo>
                <a:lnTo>
                  <a:pt x="3287624" y="5460278"/>
                </a:lnTo>
                <a:lnTo>
                  <a:pt x="3281350" y="5470173"/>
                </a:lnTo>
                <a:lnTo>
                  <a:pt x="3269397" y="5460278"/>
                </a:lnTo>
                <a:lnTo>
                  <a:pt x="2619564" y="5460278"/>
                </a:lnTo>
                <a:lnTo>
                  <a:pt x="2628798" y="5463456"/>
                </a:lnTo>
                <a:cubicBezTo>
                  <a:pt x="2670161" y="5471533"/>
                  <a:pt x="2717972" y="5468310"/>
                  <a:pt x="2740255" y="5487325"/>
                </a:cubicBezTo>
                <a:cubicBezTo>
                  <a:pt x="2755318" y="5479592"/>
                  <a:pt x="2770465" y="5463692"/>
                  <a:pt x="2800440" y="5464552"/>
                </a:cubicBezTo>
                <a:cubicBezTo>
                  <a:pt x="2800353" y="5472717"/>
                  <a:pt x="2815348" y="5473147"/>
                  <a:pt x="2815172" y="5489474"/>
                </a:cubicBezTo>
                <a:cubicBezTo>
                  <a:pt x="2875182" y="5483031"/>
                  <a:pt x="2890159" y="5483461"/>
                  <a:pt x="2965164" y="5477446"/>
                </a:cubicBezTo>
                <a:cubicBezTo>
                  <a:pt x="2964991" y="5493773"/>
                  <a:pt x="2935021" y="5492913"/>
                  <a:pt x="2920044" y="5492483"/>
                </a:cubicBezTo>
                <a:cubicBezTo>
                  <a:pt x="2949927" y="5501508"/>
                  <a:pt x="2964730" y="5518265"/>
                  <a:pt x="2994617" y="5527289"/>
                </a:cubicBezTo>
                <a:cubicBezTo>
                  <a:pt x="2994617" y="5527289"/>
                  <a:pt x="2994704" y="5519125"/>
                  <a:pt x="3009765" y="5511392"/>
                </a:cubicBezTo>
                <a:cubicBezTo>
                  <a:pt x="3009680" y="5519555"/>
                  <a:pt x="3039650" y="5520414"/>
                  <a:pt x="3039477" y="5536743"/>
                </a:cubicBezTo>
                <a:cubicBezTo>
                  <a:pt x="3024238" y="5560807"/>
                  <a:pt x="2994617" y="5527289"/>
                  <a:pt x="2994357" y="5551781"/>
                </a:cubicBezTo>
                <a:cubicBezTo>
                  <a:pt x="2971943" y="5545012"/>
                  <a:pt x="2924148" y="5546705"/>
                  <a:pt x="2901467" y="5565193"/>
                </a:cubicBezTo>
                <a:lnTo>
                  <a:pt x="2889030" y="5589591"/>
                </a:lnTo>
                <a:lnTo>
                  <a:pt x="2889052" y="5587551"/>
                </a:lnTo>
                <a:cubicBezTo>
                  <a:pt x="2889119" y="5581427"/>
                  <a:pt x="2889205" y="5573265"/>
                  <a:pt x="2889205" y="5573265"/>
                </a:cubicBezTo>
                <a:cubicBezTo>
                  <a:pt x="2859082" y="5588733"/>
                  <a:pt x="2859429" y="5556077"/>
                  <a:pt x="2829283" y="5571545"/>
                </a:cubicBezTo>
                <a:cubicBezTo>
                  <a:pt x="2814306" y="5571115"/>
                  <a:pt x="2814133" y="5587444"/>
                  <a:pt x="2799140" y="5587012"/>
                </a:cubicBezTo>
                <a:cubicBezTo>
                  <a:pt x="2799053" y="5595178"/>
                  <a:pt x="2799053" y="5595178"/>
                  <a:pt x="2798879" y="5611506"/>
                </a:cubicBezTo>
                <a:cubicBezTo>
                  <a:pt x="2768907" y="5610646"/>
                  <a:pt x="2709071" y="5600761"/>
                  <a:pt x="2693749" y="5632988"/>
                </a:cubicBezTo>
                <a:cubicBezTo>
                  <a:pt x="2663948" y="5615801"/>
                  <a:pt x="2603765" y="5638573"/>
                  <a:pt x="2574144" y="5605058"/>
                </a:cubicBezTo>
                <a:cubicBezTo>
                  <a:pt x="2543736" y="5645017"/>
                  <a:pt x="2469338" y="5593883"/>
                  <a:pt x="2453929" y="5634272"/>
                </a:cubicBezTo>
                <a:cubicBezTo>
                  <a:pt x="2439040" y="5625680"/>
                  <a:pt x="2439213" y="5609353"/>
                  <a:pt x="2439299" y="5601188"/>
                </a:cubicBezTo>
                <a:cubicBezTo>
                  <a:pt x="2424132" y="5617086"/>
                  <a:pt x="2409154" y="5616656"/>
                  <a:pt x="2409329" y="5600328"/>
                </a:cubicBezTo>
                <a:cubicBezTo>
                  <a:pt x="2349299" y="5606773"/>
                  <a:pt x="2244778" y="5571107"/>
                  <a:pt x="2199396" y="5610636"/>
                </a:cubicBezTo>
                <a:cubicBezTo>
                  <a:pt x="2184679" y="5585716"/>
                  <a:pt x="2124736" y="5583996"/>
                  <a:pt x="2094593" y="5599465"/>
                </a:cubicBezTo>
                <a:cubicBezTo>
                  <a:pt x="2094505" y="5607627"/>
                  <a:pt x="2094505" y="5607627"/>
                  <a:pt x="2094419" y="5615792"/>
                </a:cubicBezTo>
                <a:cubicBezTo>
                  <a:pt x="2019174" y="5646300"/>
                  <a:pt x="1944689" y="5603329"/>
                  <a:pt x="1899045" y="5667351"/>
                </a:cubicBezTo>
                <a:cubicBezTo>
                  <a:pt x="1928740" y="5692704"/>
                  <a:pt x="1929173" y="5651884"/>
                  <a:pt x="1959143" y="5652743"/>
                </a:cubicBezTo>
                <a:cubicBezTo>
                  <a:pt x="1898440" y="5724501"/>
                  <a:pt x="1749298" y="5654888"/>
                  <a:pt x="1673859" y="5701725"/>
                </a:cubicBezTo>
                <a:cubicBezTo>
                  <a:pt x="1614369" y="5659183"/>
                  <a:pt x="1568556" y="5739535"/>
                  <a:pt x="1553993" y="5698283"/>
                </a:cubicBezTo>
                <a:cubicBezTo>
                  <a:pt x="1539016" y="5697855"/>
                  <a:pt x="1524042" y="5697426"/>
                  <a:pt x="1523955" y="5705589"/>
                </a:cubicBezTo>
                <a:cubicBezTo>
                  <a:pt x="1508957" y="5705159"/>
                  <a:pt x="1494068" y="5696565"/>
                  <a:pt x="1479179" y="5687971"/>
                </a:cubicBezTo>
                <a:cubicBezTo>
                  <a:pt x="1479179" y="5687971"/>
                  <a:pt x="1464098" y="5695705"/>
                  <a:pt x="1479094" y="5696135"/>
                </a:cubicBezTo>
                <a:cubicBezTo>
                  <a:pt x="1464013" y="5703869"/>
                  <a:pt x="1449036" y="5703441"/>
                  <a:pt x="1419239" y="5686251"/>
                </a:cubicBezTo>
                <a:cubicBezTo>
                  <a:pt x="1344232" y="5692266"/>
                  <a:pt x="1284134" y="5706875"/>
                  <a:pt x="1194328" y="5696130"/>
                </a:cubicBezTo>
                <a:cubicBezTo>
                  <a:pt x="1149034" y="5727497"/>
                  <a:pt x="1044403" y="5699996"/>
                  <a:pt x="984568" y="5690112"/>
                </a:cubicBezTo>
                <a:cubicBezTo>
                  <a:pt x="834385" y="5718470"/>
                  <a:pt x="684915" y="5681516"/>
                  <a:pt x="579678" y="5711161"/>
                </a:cubicBezTo>
                <a:cubicBezTo>
                  <a:pt x="579765" y="5702996"/>
                  <a:pt x="564788" y="5702567"/>
                  <a:pt x="564961" y="5686240"/>
                </a:cubicBezTo>
                <a:cubicBezTo>
                  <a:pt x="549967" y="5685810"/>
                  <a:pt x="549792" y="5702137"/>
                  <a:pt x="549619" y="5718465"/>
                </a:cubicBezTo>
                <a:cubicBezTo>
                  <a:pt x="519754" y="5709441"/>
                  <a:pt x="534817" y="5701707"/>
                  <a:pt x="534991" y="5685380"/>
                </a:cubicBezTo>
                <a:cubicBezTo>
                  <a:pt x="519754" y="5709441"/>
                  <a:pt x="504846" y="5700847"/>
                  <a:pt x="489958" y="5692255"/>
                </a:cubicBezTo>
                <a:cubicBezTo>
                  <a:pt x="474720" y="5716317"/>
                  <a:pt x="519839" y="5701277"/>
                  <a:pt x="519580" y="5725769"/>
                </a:cubicBezTo>
                <a:cubicBezTo>
                  <a:pt x="489782" y="5708581"/>
                  <a:pt x="429863" y="5706862"/>
                  <a:pt x="430121" y="5682371"/>
                </a:cubicBezTo>
                <a:cubicBezTo>
                  <a:pt x="415124" y="5681940"/>
                  <a:pt x="415038" y="5690105"/>
                  <a:pt x="414865" y="5706432"/>
                </a:cubicBezTo>
                <a:cubicBezTo>
                  <a:pt x="324968" y="5703853"/>
                  <a:pt x="310428" y="5662602"/>
                  <a:pt x="220188" y="5692680"/>
                </a:cubicBezTo>
                <a:cubicBezTo>
                  <a:pt x="235251" y="5684944"/>
                  <a:pt x="220273" y="5684517"/>
                  <a:pt x="220362" y="5676351"/>
                </a:cubicBezTo>
                <a:cubicBezTo>
                  <a:pt x="190389" y="5675492"/>
                  <a:pt x="190303" y="5683654"/>
                  <a:pt x="175151" y="5699554"/>
                </a:cubicBezTo>
                <a:cubicBezTo>
                  <a:pt x="160159" y="5699124"/>
                  <a:pt x="160333" y="5682796"/>
                  <a:pt x="145355" y="5682365"/>
                </a:cubicBezTo>
                <a:cubicBezTo>
                  <a:pt x="100408" y="5681077"/>
                  <a:pt x="115035" y="5714163"/>
                  <a:pt x="70089" y="5712873"/>
                </a:cubicBezTo>
                <a:cubicBezTo>
                  <a:pt x="100408" y="5681077"/>
                  <a:pt x="25229" y="5703420"/>
                  <a:pt x="10428" y="5686662"/>
                </a:cubicBezTo>
                <a:lnTo>
                  <a:pt x="0" y="5689761"/>
                </a:lnTo>
                <a:lnTo>
                  <a:pt x="0" y="212450"/>
                </a:lnTo>
                <a:lnTo>
                  <a:pt x="19809" y="218396"/>
                </a:lnTo>
                <a:cubicBezTo>
                  <a:pt x="31371" y="222811"/>
                  <a:pt x="45256" y="227293"/>
                  <a:pt x="63832" y="227827"/>
                </a:cubicBezTo>
                <a:cubicBezTo>
                  <a:pt x="82508" y="220195"/>
                  <a:pt x="64005" y="211497"/>
                  <a:pt x="64180" y="195169"/>
                </a:cubicBezTo>
                <a:cubicBezTo>
                  <a:pt x="82769" y="195702"/>
                  <a:pt x="82684" y="203866"/>
                  <a:pt x="82597" y="212031"/>
                </a:cubicBezTo>
                <a:cubicBezTo>
                  <a:pt x="175267" y="231024"/>
                  <a:pt x="268742" y="176538"/>
                  <a:pt x="342700" y="211327"/>
                </a:cubicBezTo>
                <a:cubicBezTo>
                  <a:pt x="380001" y="196065"/>
                  <a:pt x="472524" y="231386"/>
                  <a:pt x="491522" y="191097"/>
                </a:cubicBezTo>
                <a:cubicBezTo>
                  <a:pt x="510021" y="199795"/>
                  <a:pt x="528673" y="192163"/>
                  <a:pt x="528500" y="208491"/>
                </a:cubicBezTo>
                <a:cubicBezTo>
                  <a:pt x="547091" y="209025"/>
                  <a:pt x="547264" y="192697"/>
                  <a:pt x="565915" y="185064"/>
                </a:cubicBezTo>
                <a:cubicBezTo>
                  <a:pt x="565482" y="225887"/>
                  <a:pt x="658694" y="195893"/>
                  <a:pt x="695911" y="188795"/>
                </a:cubicBezTo>
                <a:cubicBezTo>
                  <a:pt x="733061" y="189860"/>
                  <a:pt x="788431" y="224116"/>
                  <a:pt x="807367" y="191993"/>
                </a:cubicBezTo>
                <a:cubicBezTo>
                  <a:pt x="844061" y="233880"/>
                  <a:pt x="918800" y="195190"/>
                  <a:pt x="993081" y="197321"/>
                </a:cubicBezTo>
                <a:cubicBezTo>
                  <a:pt x="993169" y="189157"/>
                  <a:pt x="993254" y="180993"/>
                  <a:pt x="993342" y="172829"/>
                </a:cubicBezTo>
                <a:cubicBezTo>
                  <a:pt x="1104512" y="200520"/>
                  <a:pt x="1160577" y="169461"/>
                  <a:pt x="1234968" y="163428"/>
                </a:cubicBezTo>
                <a:cubicBezTo>
                  <a:pt x="1253533" y="163961"/>
                  <a:pt x="1272008" y="172658"/>
                  <a:pt x="1290424" y="189521"/>
                </a:cubicBezTo>
                <a:cubicBezTo>
                  <a:pt x="1327576" y="190585"/>
                  <a:pt x="1327747" y="174257"/>
                  <a:pt x="1364968" y="167158"/>
                </a:cubicBezTo>
                <a:cubicBezTo>
                  <a:pt x="1364619" y="199815"/>
                  <a:pt x="1439268" y="169291"/>
                  <a:pt x="1439007" y="193784"/>
                </a:cubicBezTo>
                <a:cubicBezTo>
                  <a:pt x="1476397" y="170355"/>
                  <a:pt x="1513463" y="179586"/>
                  <a:pt x="1550528" y="188816"/>
                </a:cubicBezTo>
                <a:cubicBezTo>
                  <a:pt x="1532026" y="180118"/>
                  <a:pt x="1606156" y="198580"/>
                  <a:pt x="1624720" y="199113"/>
                </a:cubicBezTo>
                <a:cubicBezTo>
                  <a:pt x="1643311" y="199644"/>
                  <a:pt x="1661962" y="192015"/>
                  <a:pt x="1699114" y="193080"/>
                </a:cubicBezTo>
                <a:cubicBezTo>
                  <a:pt x="1717763" y="185448"/>
                  <a:pt x="1754658" y="211006"/>
                  <a:pt x="1773220" y="211541"/>
                </a:cubicBezTo>
                <a:cubicBezTo>
                  <a:pt x="1828936" y="213137"/>
                  <a:pt x="1921720" y="223966"/>
                  <a:pt x="1977522" y="217403"/>
                </a:cubicBezTo>
                <a:cubicBezTo>
                  <a:pt x="1995998" y="226098"/>
                  <a:pt x="1995998" y="226098"/>
                  <a:pt x="1995826" y="242427"/>
                </a:cubicBezTo>
                <a:cubicBezTo>
                  <a:pt x="2052086" y="195040"/>
                  <a:pt x="2107283" y="245626"/>
                  <a:pt x="2181651" y="239591"/>
                </a:cubicBezTo>
                <a:cubicBezTo>
                  <a:pt x="2163260" y="222729"/>
                  <a:pt x="2126021" y="229828"/>
                  <a:pt x="2126280" y="205337"/>
                </a:cubicBezTo>
                <a:cubicBezTo>
                  <a:pt x="2163000" y="247223"/>
                  <a:pt x="2293343" y="218296"/>
                  <a:pt x="2367563" y="228594"/>
                </a:cubicBezTo>
                <a:cubicBezTo>
                  <a:pt x="2367910" y="195936"/>
                  <a:pt x="2293343" y="218296"/>
                  <a:pt x="2293692" y="185641"/>
                </a:cubicBezTo>
                <a:cubicBezTo>
                  <a:pt x="2256192" y="217232"/>
                  <a:pt x="2200735" y="191138"/>
                  <a:pt x="2144931" y="197705"/>
                </a:cubicBezTo>
                <a:cubicBezTo>
                  <a:pt x="2293954" y="161148"/>
                  <a:pt x="2479687" y="166478"/>
                  <a:pt x="2591293" y="153347"/>
                </a:cubicBezTo>
                <a:cubicBezTo>
                  <a:pt x="2536096" y="102764"/>
                  <a:pt x="2368171" y="171445"/>
                  <a:pt x="2331624" y="113231"/>
                </a:cubicBezTo>
                <a:cubicBezTo>
                  <a:pt x="2275732" y="127960"/>
                  <a:pt x="2257231" y="119264"/>
                  <a:pt x="2219929" y="134523"/>
                </a:cubicBezTo>
                <a:cubicBezTo>
                  <a:pt x="2238665" y="118730"/>
                  <a:pt x="2238755" y="110566"/>
                  <a:pt x="2201689" y="101336"/>
                </a:cubicBezTo>
                <a:cubicBezTo>
                  <a:pt x="2164039" y="149254"/>
                  <a:pt x="2034540" y="96540"/>
                  <a:pt x="1996953" y="136294"/>
                </a:cubicBezTo>
                <a:cubicBezTo>
                  <a:pt x="1978649" y="111269"/>
                  <a:pt x="1941238" y="134694"/>
                  <a:pt x="1922759" y="125997"/>
                </a:cubicBezTo>
                <a:cubicBezTo>
                  <a:pt x="1922847" y="117836"/>
                  <a:pt x="1941322" y="126530"/>
                  <a:pt x="1941410" y="118369"/>
                </a:cubicBezTo>
                <a:cubicBezTo>
                  <a:pt x="1941757" y="85711"/>
                  <a:pt x="1811499" y="106473"/>
                  <a:pt x="1829891" y="123332"/>
                </a:cubicBezTo>
                <a:cubicBezTo>
                  <a:pt x="1793108" y="89613"/>
                  <a:pt x="1718457" y="120135"/>
                  <a:pt x="1662569" y="134866"/>
                </a:cubicBezTo>
                <a:cubicBezTo>
                  <a:pt x="1625675" y="109309"/>
                  <a:pt x="1458613" y="96349"/>
                  <a:pt x="1421116" y="127938"/>
                </a:cubicBezTo>
                <a:cubicBezTo>
                  <a:pt x="1402550" y="127405"/>
                  <a:pt x="1402638" y="119241"/>
                  <a:pt x="1402723" y="111077"/>
                </a:cubicBezTo>
                <a:cubicBezTo>
                  <a:pt x="1309853" y="108412"/>
                  <a:pt x="1253966" y="123142"/>
                  <a:pt x="1161357" y="95987"/>
                </a:cubicBezTo>
                <a:cubicBezTo>
                  <a:pt x="1235837" y="81790"/>
                  <a:pt x="1309853" y="108412"/>
                  <a:pt x="1347351" y="76822"/>
                </a:cubicBezTo>
                <a:cubicBezTo>
                  <a:pt x="1347440" y="68658"/>
                  <a:pt x="1328875" y="68125"/>
                  <a:pt x="1328962" y="59962"/>
                </a:cubicBezTo>
                <a:cubicBezTo>
                  <a:pt x="1310375" y="59429"/>
                  <a:pt x="1291812" y="58897"/>
                  <a:pt x="1273307" y="50199"/>
                </a:cubicBezTo>
                <a:cubicBezTo>
                  <a:pt x="1236010" y="65460"/>
                  <a:pt x="1198682" y="80724"/>
                  <a:pt x="1161791" y="55164"/>
                </a:cubicBezTo>
                <a:cubicBezTo>
                  <a:pt x="1142880" y="87289"/>
                  <a:pt x="1087339" y="69361"/>
                  <a:pt x="1049838" y="100951"/>
                </a:cubicBezTo>
                <a:cubicBezTo>
                  <a:pt x="1087251" y="77526"/>
                  <a:pt x="1031446" y="84092"/>
                  <a:pt x="994381" y="74863"/>
                </a:cubicBezTo>
                <a:cubicBezTo>
                  <a:pt x="1143399" y="38304"/>
                  <a:pt x="1310460" y="51264"/>
                  <a:pt x="1422155" y="29969"/>
                </a:cubicBezTo>
                <a:cubicBezTo>
                  <a:pt x="1440657" y="38667"/>
                  <a:pt x="1477524" y="64225"/>
                  <a:pt x="1477783" y="39732"/>
                </a:cubicBezTo>
                <a:cubicBezTo>
                  <a:pt x="1514937" y="40798"/>
                  <a:pt x="1514765" y="57126"/>
                  <a:pt x="1533239" y="65824"/>
                </a:cubicBezTo>
                <a:cubicBezTo>
                  <a:pt x="1533325" y="57660"/>
                  <a:pt x="1551917" y="58192"/>
                  <a:pt x="1570652" y="42395"/>
                </a:cubicBezTo>
                <a:cubicBezTo>
                  <a:pt x="1589241" y="42929"/>
                  <a:pt x="1589067" y="59259"/>
                  <a:pt x="1607631" y="59791"/>
                </a:cubicBezTo>
                <a:cubicBezTo>
                  <a:pt x="1644784" y="60856"/>
                  <a:pt x="1607976" y="27134"/>
                  <a:pt x="1645046" y="36364"/>
                </a:cubicBezTo>
                <a:cubicBezTo>
                  <a:pt x="1644957" y="44528"/>
                  <a:pt x="1663522" y="45060"/>
                  <a:pt x="1663522" y="45060"/>
                </a:cubicBezTo>
                <a:cubicBezTo>
                  <a:pt x="1738235" y="6372"/>
                  <a:pt x="1904976" y="51989"/>
                  <a:pt x="1979516" y="29628"/>
                </a:cubicBezTo>
                <a:cubicBezTo>
                  <a:pt x="2034974" y="55718"/>
                  <a:pt x="2128274" y="17564"/>
                  <a:pt x="2220970" y="36555"/>
                </a:cubicBezTo>
                <a:cubicBezTo>
                  <a:pt x="2276860" y="21828"/>
                  <a:pt x="2332664" y="15261"/>
                  <a:pt x="2351053" y="32121"/>
                </a:cubicBezTo>
                <a:cubicBezTo>
                  <a:pt x="2369644" y="32655"/>
                  <a:pt x="2369729" y="24492"/>
                  <a:pt x="2388378" y="16860"/>
                </a:cubicBezTo>
                <a:cubicBezTo>
                  <a:pt x="2388465" y="8695"/>
                  <a:pt x="2369817" y="16327"/>
                  <a:pt x="2369990" y="0"/>
                </a:cubicBezTo>
                <a:close/>
              </a:path>
            </a:pathLst>
          </a:custGeom>
          <a:solidFill>
            <a:srgbClr val="FFF3E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2.0 75 SemiBold" panose="00020600040101010101" pitchFamily="18" charset="-122"/>
              <a:ea typeface="阿里巴巴普惠体 2.0 75 SemiBold" panose="00020600040101010101" pitchFamily="18" charset="-122"/>
              <a:cs typeface="+mn-cs"/>
            </a:endParaRPr>
          </a:p>
        </p:txBody>
      </p:sp>
      <p:pic>
        <p:nvPicPr>
          <p:cNvPr id="4098" name="Picture 2" descr="查看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06" y="461809"/>
            <a:ext cx="8542397" cy="651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3475817" y="1301562"/>
            <a:ext cx="1106170" cy="4832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3200" dirty="0"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任务</a:t>
            </a:r>
            <a:r>
              <a:rPr lang="zh-CN" altLang="en-US" sz="3200" dirty="0"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二</a:t>
            </a:r>
            <a:r>
              <a:rPr lang="zh-CN" altLang="zh-CN" sz="3200" dirty="0"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200" dirty="0"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绘制简图</a:t>
            </a:r>
            <a:endParaRPr lang="zh-CN" altLang="en-US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/>
            <a:endParaRPr lang="zh-CN" altLang="en-US" sz="2800" dirty="0"/>
          </a:p>
        </p:txBody>
      </p:sp>
      <p:pic>
        <p:nvPicPr>
          <p:cNvPr id="5122" name="Picture 2" descr="查看图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580" y="1483995"/>
            <a:ext cx="126619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075045" y="3194685"/>
            <a:ext cx="36531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默读第二自然段，完成下列任务：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    1.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用横线画出描写赵州桥样子的句子。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    2.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补充赵州桥简图并标好数据。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4210" y="292100"/>
            <a:ext cx="10863580" cy="62738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fontAlgn="auto">
              <a:lnSpc>
                <a:spcPct val="130000"/>
              </a:lnSpc>
            </a:pP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赵州桥非常雄伟。</a:t>
            </a:r>
            <a:r>
              <a:rPr lang="zh-CN" altLang="en-US" sz="3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桥长五十多米，有九米多宽。这么长的桥，全部用石头砌成，下面没有桥礅，只有一个</a:t>
            </a:r>
            <a:r>
              <a:rPr lang="en-US" altLang="zh-CN" sz="36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净跨三十七米多的拱形大桥洞。大桥洞顶上的左右两边，还各有两个</a:t>
            </a:r>
            <a:r>
              <a:rPr lang="en-US" altLang="zh-CN" sz="36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拱形的小桥洞。</a:t>
            </a:r>
            <a:r>
              <a:rPr lang="zh-CN" altLang="en-US" sz="3600" b="1"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平时，河水从大桥洞流过，发大水的时候，河水还可以从四个小桥洞流过。这种设计，在建桥史上是一个创举，既减轻了流水对桥身的冲击力，使桥不容易被大水冲毁，又减轻了桥身的重量，节省了石料。</a:t>
            </a:r>
            <a:endParaRPr lang="zh-CN" altLang="en-US" sz="3600" b="1"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72600" y="895350"/>
            <a:ext cx="165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d</a:t>
            </a:r>
            <a:r>
              <a:rPr lang="en-US" altLang="en-US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ū</a:t>
            </a:r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n</a:t>
            </a:r>
            <a:endParaRPr lang="en-US" altLang="zh-CN" sz="24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9275" y="1590675"/>
            <a:ext cx="165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jing</a:t>
            </a:r>
            <a:endParaRPr lang="en-US" altLang="zh-CN" sz="24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" b="7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.pptx.cn2"/>
          <p:cNvSpPr/>
          <p:nvPr>
            <p:custDataLst>
              <p:tags r:id="rId2"/>
            </p:custDataLst>
          </p:nvPr>
        </p:nvSpPr>
        <p:spPr>
          <a:xfrm>
            <a:off x="-477" y="1077119"/>
            <a:ext cx="12192477" cy="4703762"/>
          </a:xfrm>
          <a:custGeom>
            <a:avLst/>
            <a:gdLst>
              <a:gd name="connsiteX0" fmla="*/ 2561075 w 12192477"/>
              <a:gd name="connsiteY0" fmla="*/ 5873597 h 5902325"/>
              <a:gd name="connsiteX1" fmla="*/ 2604323 w 12192477"/>
              <a:gd name="connsiteY1" fmla="*/ 5874837 h 5902325"/>
              <a:gd name="connsiteX2" fmla="*/ 2582508 w 12192477"/>
              <a:gd name="connsiteY2" fmla="*/ 5891386 h 5902325"/>
              <a:gd name="connsiteX3" fmla="*/ 2561075 w 12192477"/>
              <a:gd name="connsiteY3" fmla="*/ 5873597 h 5902325"/>
              <a:gd name="connsiteX4" fmla="*/ 2721235 w 12192477"/>
              <a:gd name="connsiteY4" fmla="*/ 5862491 h 5902325"/>
              <a:gd name="connsiteX5" fmla="*/ 2842305 w 12192477"/>
              <a:gd name="connsiteY5" fmla="*/ 5865968 h 5902325"/>
              <a:gd name="connsiteX6" fmla="*/ 2826796 w 12192477"/>
              <a:gd name="connsiteY6" fmla="*/ 5900850 h 5902325"/>
              <a:gd name="connsiteX7" fmla="*/ 2690686 w 12192477"/>
              <a:gd name="connsiteY7" fmla="*/ 5888112 h 5902325"/>
              <a:gd name="connsiteX8" fmla="*/ 2721235 w 12192477"/>
              <a:gd name="connsiteY8" fmla="*/ 5862491 h 5902325"/>
              <a:gd name="connsiteX9" fmla="*/ 2139970 w 12192477"/>
              <a:gd name="connsiteY9" fmla="*/ 5854447 h 5902325"/>
              <a:gd name="connsiteX10" fmla="*/ 2200638 w 12192477"/>
              <a:gd name="connsiteY10" fmla="*/ 5873460 h 5902325"/>
              <a:gd name="connsiteX11" fmla="*/ 2185244 w 12192477"/>
              <a:gd name="connsiteY11" fmla="*/ 5890291 h 5902325"/>
              <a:gd name="connsiteX12" fmla="*/ 2063722 w 12192477"/>
              <a:gd name="connsiteY12" fmla="*/ 5869532 h 5902325"/>
              <a:gd name="connsiteX13" fmla="*/ 2139970 w 12192477"/>
              <a:gd name="connsiteY13" fmla="*/ 5854447 h 5902325"/>
              <a:gd name="connsiteX14" fmla="*/ 10940649 w 12192477"/>
              <a:gd name="connsiteY14" fmla="*/ 5853840 h 5902325"/>
              <a:gd name="connsiteX15" fmla="*/ 10947175 w 12192477"/>
              <a:gd name="connsiteY15" fmla="*/ 5855009 h 5902325"/>
              <a:gd name="connsiteX16" fmla="*/ 10946924 w 12192477"/>
              <a:gd name="connsiteY16" fmla="*/ 5878554 h 5902325"/>
              <a:gd name="connsiteX17" fmla="*/ 10938111 w 12192477"/>
              <a:gd name="connsiteY17" fmla="*/ 5880509 h 5902325"/>
              <a:gd name="connsiteX18" fmla="*/ 10903677 w 12192477"/>
              <a:gd name="connsiteY18" fmla="*/ 5877312 h 5902325"/>
              <a:gd name="connsiteX19" fmla="*/ 10918183 w 12192477"/>
              <a:gd name="connsiteY19" fmla="*/ 5869878 h 5902325"/>
              <a:gd name="connsiteX20" fmla="*/ 10918265 w 12192477"/>
              <a:gd name="connsiteY20" fmla="*/ 5862030 h 5902325"/>
              <a:gd name="connsiteX21" fmla="*/ 10940649 w 12192477"/>
              <a:gd name="connsiteY21" fmla="*/ 5853840 h 5902325"/>
              <a:gd name="connsiteX22" fmla="*/ 2027868 w 12192477"/>
              <a:gd name="connsiteY22" fmla="*/ 5850326 h 5902325"/>
              <a:gd name="connsiteX23" fmla="*/ 2049388 w 12192477"/>
              <a:gd name="connsiteY23" fmla="*/ 5860879 h 5902325"/>
              <a:gd name="connsiteX24" fmla="*/ 2044579 w 12192477"/>
              <a:gd name="connsiteY24" fmla="*/ 5868193 h 5902325"/>
              <a:gd name="connsiteX25" fmla="*/ 2033097 w 12192477"/>
              <a:gd name="connsiteY25" fmla="*/ 5867034 h 5902325"/>
              <a:gd name="connsiteX26" fmla="*/ 2006140 w 12192477"/>
              <a:gd name="connsiteY26" fmla="*/ 5859637 h 5902325"/>
              <a:gd name="connsiteX27" fmla="*/ 2027868 w 12192477"/>
              <a:gd name="connsiteY27" fmla="*/ 5850326 h 5902325"/>
              <a:gd name="connsiteX28" fmla="*/ 1947303 w 12192477"/>
              <a:gd name="connsiteY28" fmla="*/ 5843231 h 5902325"/>
              <a:gd name="connsiteX29" fmla="*/ 1991840 w 12192477"/>
              <a:gd name="connsiteY29" fmla="*/ 5849414 h 5902325"/>
              <a:gd name="connsiteX30" fmla="*/ 1959314 w 12192477"/>
              <a:gd name="connsiteY30" fmla="*/ 5858295 h 5902325"/>
              <a:gd name="connsiteX31" fmla="*/ 1926894 w 12192477"/>
              <a:gd name="connsiteY31" fmla="*/ 5855402 h 5902325"/>
              <a:gd name="connsiteX32" fmla="*/ 1947303 w 12192477"/>
              <a:gd name="connsiteY32" fmla="*/ 5843231 h 5902325"/>
              <a:gd name="connsiteX33" fmla="*/ 2409596 w 12192477"/>
              <a:gd name="connsiteY33" fmla="*/ 5837849 h 5902325"/>
              <a:gd name="connsiteX34" fmla="*/ 2424117 w 12192477"/>
              <a:gd name="connsiteY34" fmla="*/ 5871909 h 5902325"/>
              <a:gd name="connsiteX35" fmla="*/ 2349384 w 12192477"/>
              <a:gd name="connsiteY35" fmla="*/ 5894999 h 5902325"/>
              <a:gd name="connsiteX36" fmla="*/ 2319879 w 12192477"/>
              <a:gd name="connsiteY36" fmla="*/ 5868918 h 5902325"/>
              <a:gd name="connsiteX37" fmla="*/ 2274919 w 12192477"/>
              <a:gd name="connsiteY37" fmla="*/ 5892863 h 5902325"/>
              <a:gd name="connsiteX38" fmla="*/ 2260021 w 12192477"/>
              <a:gd name="connsiteY38" fmla="*/ 5892437 h 5902325"/>
              <a:gd name="connsiteX39" fmla="*/ 2200902 w 12192477"/>
              <a:gd name="connsiteY39" fmla="*/ 5848681 h 5902325"/>
              <a:gd name="connsiteX40" fmla="*/ 2409596 w 12192477"/>
              <a:gd name="connsiteY40" fmla="*/ 5837849 h 5902325"/>
              <a:gd name="connsiteX41" fmla="*/ 1853155 w 12192477"/>
              <a:gd name="connsiteY41" fmla="*/ 5829736 h 5902325"/>
              <a:gd name="connsiteX42" fmla="*/ 1867885 w 12192477"/>
              <a:gd name="connsiteY42" fmla="*/ 5845858 h 5902325"/>
              <a:gd name="connsiteX43" fmla="*/ 1912556 w 12192477"/>
              <a:gd name="connsiteY43" fmla="*/ 5847140 h 5902325"/>
              <a:gd name="connsiteX44" fmla="*/ 1875238 w 12192477"/>
              <a:gd name="connsiteY44" fmla="*/ 5854902 h 5902325"/>
              <a:gd name="connsiteX45" fmla="*/ 1838092 w 12192477"/>
              <a:gd name="connsiteY45" fmla="*/ 5845003 h 5902325"/>
              <a:gd name="connsiteX46" fmla="*/ 1793419 w 12192477"/>
              <a:gd name="connsiteY46" fmla="*/ 5843720 h 5902325"/>
              <a:gd name="connsiteX47" fmla="*/ 1853155 w 12192477"/>
              <a:gd name="connsiteY47" fmla="*/ 5829736 h 5902325"/>
              <a:gd name="connsiteX48" fmla="*/ 187164 w 12192477"/>
              <a:gd name="connsiteY48" fmla="*/ 5815667 h 5902325"/>
              <a:gd name="connsiteX49" fmla="*/ 190004 w 12192477"/>
              <a:gd name="connsiteY49" fmla="*/ 5816219 h 5902325"/>
              <a:gd name="connsiteX50" fmla="*/ 189915 w 12192477"/>
              <a:gd name="connsiteY50" fmla="*/ 5824627 h 5902325"/>
              <a:gd name="connsiteX51" fmla="*/ 766770 w 12192477"/>
              <a:gd name="connsiteY51" fmla="*/ 5809351 h 5902325"/>
              <a:gd name="connsiteX52" fmla="*/ 788343 w 12192477"/>
              <a:gd name="connsiteY52" fmla="*/ 5814880 h 5902325"/>
              <a:gd name="connsiteX53" fmla="*/ 745013 w 12192477"/>
              <a:gd name="connsiteY53" fmla="*/ 5821486 h 5902325"/>
              <a:gd name="connsiteX54" fmla="*/ 766770 w 12192477"/>
              <a:gd name="connsiteY54" fmla="*/ 5809351 h 5902325"/>
              <a:gd name="connsiteX55" fmla="*/ 11028834 w 12192477"/>
              <a:gd name="connsiteY55" fmla="*/ 5805427 h 5902325"/>
              <a:gd name="connsiteX56" fmla="*/ 10977816 w 12192477"/>
              <a:gd name="connsiteY56" fmla="*/ 5846456 h 5902325"/>
              <a:gd name="connsiteX57" fmla="*/ 11037998 w 12192477"/>
              <a:gd name="connsiteY57" fmla="*/ 5823681 h 5902325"/>
              <a:gd name="connsiteX58" fmla="*/ 11053168 w 12192477"/>
              <a:gd name="connsiteY58" fmla="*/ 5807785 h 5902325"/>
              <a:gd name="connsiteX59" fmla="*/ 11028834 w 12192477"/>
              <a:gd name="connsiteY59" fmla="*/ 5805427 h 5902325"/>
              <a:gd name="connsiteX60" fmla="*/ 954254 w 12192477"/>
              <a:gd name="connsiteY60" fmla="*/ 5803937 h 5902325"/>
              <a:gd name="connsiteX61" fmla="*/ 968508 w 12192477"/>
              <a:gd name="connsiteY61" fmla="*/ 5820048 h 5902325"/>
              <a:gd name="connsiteX62" fmla="*/ 824213 w 12192477"/>
              <a:gd name="connsiteY62" fmla="*/ 5831608 h 5902325"/>
              <a:gd name="connsiteX63" fmla="*/ 954254 w 12192477"/>
              <a:gd name="connsiteY63" fmla="*/ 5803937 h 5902325"/>
              <a:gd name="connsiteX64" fmla="*/ 10756096 w 12192477"/>
              <a:gd name="connsiteY64" fmla="*/ 5790646 h 5902325"/>
              <a:gd name="connsiteX65" fmla="*/ 10803227 w 12192477"/>
              <a:gd name="connsiteY65" fmla="*/ 5834056 h 5902325"/>
              <a:gd name="connsiteX66" fmla="*/ 10739716 w 12192477"/>
              <a:gd name="connsiteY66" fmla="*/ 5840645 h 5902325"/>
              <a:gd name="connsiteX67" fmla="*/ 10724120 w 12192477"/>
              <a:gd name="connsiteY67" fmla="*/ 5814962 h 5902325"/>
              <a:gd name="connsiteX68" fmla="*/ 10756096 w 12192477"/>
              <a:gd name="connsiteY68" fmla="*/ 5790646 h 5902325"/>
              <a:gd name="connsiteX69" fmla="*/ 11308134 w 12192477"/>
              <a:gd name="connsiteY69" fmla="*/ 5790600 h 5902325"/>
              <a:gd name="connsiteX70" fmla="*/ 11292983 w 12192477"/>
              <a:gd name="connsiteY70" fmla="*/ 5806498 h 5902325"/>
              <a:gd name="connsiteX71" fmla="*/ 11321023 w 12192477"/>
              <a:gd name="connsiteY71" fmla="*/ 5812408 h 5902325"/>
              <a:gd name="connsiteX72" fmla="*/ 11338022 w 12192477"/>
              <a:gd name="connsiteY72" fmla="*/ 5799624 h 5902325"/>
              <a:gd name="connsiteX73" fmla="*/ 11308134 w 12192477"/>
              <a:gd name="connsiteY73" fmla="*/ 5790600 h 5902325"/>
              <a:gd name="connsiteX74" fmla="*/ 10963448 w 12192477"/>
              <a:gd name="connsiteY74" fmla="*/ 5788876 h 5902325"/>
              <a:gd name="connsiteX75" fmla="*/ 10918325 w 12192477"/>
              <a:gd name="connsiteY75" fmla="*/ 5803916 h 5902325"/>
              <a:gd name="connsiteX76" fmla="*/ 10948107 w 12192477"/>
              <a:gd name="connsiteY76" fmla="*/ 5821102 h 5902325"/>
              <a:gd name="connsiteX77" fmla="*/ 10963448 w 12192477"/>
              <a:gd name="connsiteY77" fmla="*/ 5788876 h 5902325"/>
              <a:gd name="connsiteX78" fmla="*/ 11207692 w 12192477"/>
              <a:gd name="connsiteY78" fmla="*/ 5788228 h 5902325"/>
              <a:gd name="connsiteX79" fmla="*/ 11203160 w 12192477"/>
              <a:gd name="connsiteY79" fmla="*/ 5795753 h 5902325"/>
              <a:gd name="connsiteX80" fmla="*/ 11218157 w 12192477"/>
              <a:gd name="connsiteY80" fmla="*/ 5796185 h 5902325"/>
              <a:gd name="connsiteX81" fmla="*/ 11217896 w 12192477"/>
              <a:gd name="connsiteY81" fmla="*/ 5820676 h 5902325"/>
              <a:gd name="connsiteX82" fmla="*/ 11207692 w 12192477"/>
              <a:gd name="connsiteY82" fmla="*/ 5788228 h 5902325"/>
              <a:gd name="connsiteX83" fmla="*/ 147113 w 12192477"/>
              <a:gd name="connsiteY83" fmla="*/ 5781339 h 5902325"/>
              <a:gd name="connsiteX84" fmla="*/ 190273 w 12192477"/>
              <a:gd name="connsiteY84" fmla="*/ 5790990 h 5902325"/>
              <a:gd name="connsiteX85" fmla="*/ 184680 w 12192477"/>
              <a:gd name="connsiteY85" fmla="*/ 5807651 h 5902325"/>
              <a:gd name="connsiteX86" fmla="*/ 187164 w 12192477"/>
              <a:gd name="connsiteY86" fmla="*/ 5815667 h 5902325"/>
              <a:gd name="connsiteX87" fmla="*/ 145037 w 12192477"/>
              <a:gd name="connsiteY87" fmla="*/ 5807566 h 5902325"/>
              <a:gd name="connsiteX88" fmla="*/ 89193 w 12192477"/>
              <a:gd name="connsiteY88" fmla="*/ 5804911 h 5902325"/>
              <a:gd name="connsiteX89" fmla="*/ 147113 w 12192477"/>
              <a:gd name="connsiteY89" fmla="*/ 5781339 h 5902325"/>
              <a:gd name="connsiteX90" fmla="*/ 11624929 w 12192477"/>
              <a:gd name="connsiteY90" fmla="*/ 5773148 h 5902325"/>
              <a:gd name="connsiteX91" fmla="*/ 11607962 w 12192477"/>
              <a:gd name="connsiteY91" fmla="*/ 5782869 h 5902325"/>
              <a:gd name="connsiteX92" fmla="*/ 11635936 w 12192477"/>
              <a:gd name="connsiteY92" fmla="*/ 5794902 h 5902325"/>
              <a:gd name="connsiteX93" fmla="*/ 11652997 w 12192477"/>
              <a:gd name="connsiteY93" fmla="*/ 5775994 h 5902325"/>
              <a:gd name="connsiteX94" fmla="*/ 11624929 w 12192477"/>
              <a:gd name="connsiteY94" fmla="*/ 5773148 h 5902325"/>
              <a:gd name="connsiteX95" fmla="*/ 5833198 w 12192477"/>
              <a:gd name="connsiteY95" fmla="*/ 5764671 h 5902325"/>
              <a:gd name="connsiteX96" fmla="*/ 5885251 w 12192477"/>
              <a:gd name="connsiteY96" fmla="*/ 5784481 h 5902325"/>
              <a:gd name="connsiteX97" fmla="*/ 5770046 w 12192477"/>
              <a:gd name="connsiteY97" fmla="*/ 5772017 h 5902325"/>
              <a:gd name="connsiteX98" fmla="*/ 5833198 w 12192477"/>
              <a:gd name="connsiteY98" fmla="*/ 5764671 h 5902325"/>
              <a:gd name="connsiteX99" fmla="*/ 11572581 w 12192477"/>
              <a:gd name="connsiteY99" fmla="*/ 5763481 h 5902325"/>
              <a:gd name="connsiteX100" fmla="*/ 11563019 w 12192477"/>
              <a:gd name="connsiteY100" fmla="*/ 5781579 h 5902325"/>
              <a:gd name="connsiteX101" fmla="*/ 11592989 w 12192477"/>
              <a:gd name="connsiteY101" fmla="*/ 5782439 h 5902325"/>
              <a:gd name="connsiteX102" fmla="*/ 11572581 w 12192477"/>
              <a:gd name="connsiteY102" fmla="*/ 5763481 h 5902325"/>
              <a:gd name="connsiteX103" fmla="*/ 4555237 w 12192477"/>
              <a:gd name="connsiteY103" fmla="*/ 5758836 h 5902325"/>
              <a:gd name="connsiteX104" fmla="*/ 4674299 w 12192477"/>
              <a:gd name="connsiteY104" fmla="*/ 5773292 h 5902325"/>
              <a:gd name="connsiteX105" fmla="*/ 4598513 w 12192477"/>
              <a:gd name="connsiteY105" fmla="*/ 5781909 h 5902325"/>
              <a:gd name="connsiteX106" fmla="*/ 4523044 w 12192477"/>
              <a:gd name="connsiteY106" fmla="*/ 5761102 h 5902325"/>
              <a:gd name="connsiteX107" fmla="*/ 4555237 w 12192477"/>
              <a:gd name="connsiteY107" fmla="*/ 5758836 h 5902325"/>
              <a:gd name="connsiteX108" fmla="*/ 687377 w 12192477"/>
              <a:gd name="connsiteY108" fmla="*/ 5757028 h 5902325"/>
              <a:gd name="connsiteX109" fmla="*/ 701663 w 12192477"/>
              <a:gd name="connsiteY109" fmla="*/ 5831626 h 5902325"/>
              <a:gd name="connsiteX110" fmla="*/ 618903 w 12192477"/>
              <a:gd name="connsiteY110" fmla="*/ 5817915 h 5902325"/>
              <a:gd name="connsiteX111" fmla="*/ 581249 w 12192477"/>
              <a:gd name="connsiteY111" fmla="*/ 5825712 h 5902325"/>
              <a:gd name="connsiteX112" fmla="*/ 617438 w 12192477"/>
              <a:gd name="connsiteY112" fmla="*/ 5829108 h 5902325"/>
              <a:gd name="connsiteX113" fmla="*/ 658451 w 12192477"/>
              <a:gd name="connsiteY113" fmla="*/ 5826852 h 5902325"/>
              <a:gd name="connsiteX114" fmla="*/ 617293 w 12192477"/>
              <a:gd name="connsiteY114" fmla="*/ 5842846 h 5902325"/>
              <a:gd name="connsiteX115" fmla="*/ 573585 w 12192477"/>
              <a:gd name="connsiteY115" fmla="*/ 5827298 h 5902325"/>
              <a:gd name="connsiteX116" fmla="*/ 535814 w 12192477"/>
              <a:gd name="connsiteY116" fmla="*/ 5835112 h 5902325"/>
              <a:gd name="connsiteX117" fmla="*/ 309882 w 12192477"/>
              <a:gd name="connsiteY117" fmla="*/ 5820386 h 5902325"/>
              <a:gd name="connsiteX118" fmla="*/ 204575 w 12192477"/>
              <a:gd name="connsiteY118" fmla="*/ 5800879 h 5902325"/>
              <a:gd name="connsiteX119" fmla="*/ 370336 w 12192477"/>
              <a:gd name="connsiteY119" fmla="*/ 5805635 h 5902325"/>
              <a:gd name="connsiteX120" fmla="*/ 355436 w 12192477"/>
              <a:gd name="connsiteY120" fmla="*/ 5788722 h 5902325"/>
              <a:gd name="connsiteX121" fmla="*/ 506209 w 12192477"/>
              <a:gd name="connsiteY121" fmla="*/ 5784803 h 5902325"/>
              <a:gd name="connsiteX122" fmla="*/ 491133 w 12192477"/>
              <a:gd name="connsiteY122" fmla="*/ 5784373 h 5902325"/>
              <a:gd name="connsiteX123" fmla="*/ 687377 w 12192477"/>
              <a:gd name="connsiteY123" fmla="*/ 5757028 h 5902325"/>
              <a:gd name="connsiteX124" fmla="*/ 2698097 w 12192477"/>
              <a:gd name="connsiteY124" fmla="*/ 5755843 h 5902325"/>
              <a:gd name="connsiteX125" fmla="*/ 2678503 w 12192477"/>
              <a:gd name="connsiteY125" fmla="*/ 5762151 h 5902325"/>
              <a:gd name="connsiteX126" fmla="*/ 2635541 w 12192477"/>
              <a:gd name="connsiteY126" fmla="*/ 5761899 h 5902325"/>
              <a:gd name="connsiteX127" fmla="*/ 2698097 w 12192477"/>
              <a:gd name="connsiteY127" fmla="*/ 5755843 h 5902325"/>
              <a:gd name="connsiteX128" fmla="*/ 7891766 w 12192477"/>
              <a:gd name="connsiteY128" fmla="*/ 5751640 h 5902325"/>
              <a:gd name="connsiteX129" fmla="*/ 7920509 w 12192477"/>
              <a:gd name="connsiteY129" fmla="*/ 5760315 h 5902325"/>
              <a:gd name="connsiteX130" fmla="*/ 7891431 w 12192477"/>
              <a:gd name="connsiteY130" fmla="*/ 5783032 h 5902325"/>
              <a:gd name="connsiteX131" fmla="*/ 7891766 w 12192477"/>
              <a:gd name="connsiteY131" fmla="*/ 5751640 h 5902325"/>
              <a:gd name="connsiteX132" fmla="*/ 11203679 w 12192477"/>
              <a:gd name="connsiteY132" fmla="*/ 5746772 h 5902325"/>
              <a:gd name="connsiteX133" fmla="*/ 11173554 w 12192477"/>
              <a:gd name="connsiteY133" fmla="*/ 5762239 h 5902325"/>
              <a:gd name="connsiteX134" fmla="*/ 11203679 w 12192477"/>
              <a:gd name="connsiteY134" fmla="*/ 5746772 h 5902325"/>
              <a:gd name="connsiteX135" fmla="*/ 11128868 w 12192477"/>
              <a:gd name="connsiteY135" fmla="*/ 5736458 h 5902325"/>
              <a:gd name="connsiteX136" fmla="*/ 11068664 w 12192477"/>
              <a:gd name="connsiteY136" fmla="*/ 5759228 h 5902325"/>
              <a:gd name="connsiteX137" fmla="*/ 11128868 w 12192477"/>
              <a:gd name="connsiteY137" fmla="*/ 5736458 h 5902325"/>
              <a:gd name="connsiteX138" fmla="*/ 10934170 w 12192477"/>
              <a:gd name="connsiteY138" fmla="*/ 5722704 h 5902325"/>
              <a:gd name="connsiteX139" fmla="*/ 10904112 w 12192477"/>
              <a:gd name="connsiteY139" fmla="*/ 5730009 h 5902325"/>
              <a:gd name="connsiteX140" fmla="*/ 10888964 w 12192477"/>
              <a:gd name="connsiteY140" fmla="*/ 5745906 h 5902325"/>
              <a:gd name="connsiteX141" fmla="*/ 10903909 w 12192477"/>
              <a:gd name="connsiteY141" fmla="*/ 5749396 h 5902325"/>
              <a:gd name="connsiteX142" fmla="*/ 10918934 w 12192477"/>
              <a:gd name="connsiteY142" fmla="*/ 5746765 h 5902325"/>
              <a:gd name="connsiteX143" fmla="*/ 10934170 w 12192477"/>
              <a:gd name="connsiteY143" fmla="*/ 5722704 h 5902325"/>
              <a:gd name="connsiteX144" fmla="*/ 10018653 w 12192477"/>
              <a:gd name="connsiteY144" fmla="*/ 5722380 h 5902325"/>
              <a:gd name="connsiteX145" fmla="*/ 10045479 w 12192477"/>
              <a:gd name="connsiteY145" fmla="*/ 5727334 h 5902325"/>
              <a:gd name="connsiteX146" fmla="*/ 10083516 w 12192477"/>
              <a:gd name="connsiteY146" fmla="*/ 5724241 h 5902325"/>
              <a:gd name="connsiteX147" fmla="*/ 10068517 w 12192477"/>
              <a:gd name="connsiteY147" fmla="*/ 5731585 h 5902325"/>
              <a:gd name="connsiteX148" fmla="*/ 10069008 w 12192477"/>
              <a:gd name="connsiteY148" fmla="*/ 5731676 h 5902325"/>
              <a:gd name="connsiteX149" fmla="*/ 10043653 w 12192477"/>
              <a:gd name="connsiteY149" fmla="*/ 5744690 h 5902325"/>
              <a:gd name="connsiteX150" fmla="*/ 10035802 w 12192477"/>
              <a:gd name="connsiteY150" fmla="*/ 5737694 h 5902325"/>
              <a:gd name="connsiteX151" fmla="*/ 10018487 w 12192477"/>
              <a:gd name="connsiteY151" fmla="*/ 5738079 h 5902325"/>
              <a:gd name="connsiteX152" fmla="*/ 10029852 w 12192477"/>
              <a:gd name="connsiteY152" fmla="*/ 5732382 h 5902325"/>
              <a:gd name="connsiteX153" fmla="*/ 10185920 w 12192477"/>
              <a:gd name="connsiteY153" fmla="*/ 5719328 h 5902325"/>
              <a:gd name="connsiteX154" fmla="*/ 10306992 w 12192477"/>
              <a:gd name="connsiteY154" fmla="*/ 5722803 h 5902325"/>
              <a:gd name="connsiteX155" fmla="*/ 10306659 w 12192477"/>
              <a:gd name="connsiteY155" fmla="*/ 5754195 h 5902325"/>
              <a:gd name="connsiteX156" fmla="*/ 10155403 w 12192477"/>
              <a:gd name="connsiteY156" fmla="*/ 5742005 h 5902325"/>
              <a:gd name="connsiteX157" fmla="*/ 10185920 w 12192477"/>
              <a:gd name="connsiteY157" fmla="*/ 5719328 h 5902325"/>
              <a:gd name="connsiteX158" fmla="*/ 9571848 w 12192477"/>
              <a:gd name="connsiteY158" fmla="*/ 5709563 h 5902325"/>
              <a:gd name="connsiteX159" fmla="*/ 9629331 w 12192477"/>
              <a:gd name="connsiteY159" fmla="*/ 5726912 h 5902325"/>
              <a:gd name="connsiteX160" fmla="*/ 9614762 w 12192477"/>
              <a:gd name="connsiteY160" fmla="*/ 5742198 h 5902325"/>
              <a:gd name="connsiteX161" fmla="*/ 9499608 w 12192477"/>
              <a:gd name="connsiteY161" fmla="*/ 5723190 h 5902325"/>
              <a:gd name="connsiteX162" fmla="*/ 9571848 w 12192477"/>
              <a:gd name="connsiteY162" fmla="*/ 5709563 h 5902325"/>
              <a:gd name="connsiteX163" fmla="*/ 3580233 w 12192477"/>
              <a:gd name="connsiteY163" fmla="*/ 5709365 h 5902325"/>
              <a:gd name="connsiteX164" fmla="*/ 3588779 w 12192477"/>
              <a:gd name="connsiteY164" fmla="*/ 5710591 h 5902325"/>
              <a:gd name="connsiteX165" fmla="*/ 3588533 w 12192477"/>
              <a:gd name="connsiteY165" fmla="*/ 5734136 h 5902325"/>
              <a:gd name="connsiteX166" fmla="*/ 3571618 w 12192477"/>
              <a:gd name="connsiteY166" fmla="*/ 5735859 h 5902325"/>
              <a:gd name="connsiteX167" fmla="*/ 3545291 w 12192477"/>
              <a:gd name="connsiteY167" fmla="*/ 5732896 h 5902325"/>
              <a:gd name="connsiteX168" fmla="*/ 3559793 w 12192477"/>
              <a:gd name="connsiteY168" fmla="*/ 5725461 h 5902325"/>
              <a:gd name="connsiteX169" fmla="*/ 3545460 w 12192477"/>
              <a:gd name="connsiteY169" fmla="*/ 5717200 h 5902325"/>
              <a:gd name="connsiteX170" fmla="*/ 3559872 w 12192477"/>
              <a:gd name="connsiteY170" fmla="*/ 5717614 h 5902325"/>
              <a:gd name="connsiteX171" fmla="*/ 3580233 w 12192477"/>
              <a:gd name="connsiteY171" fmla="*/ 5709365 h 5902325"/>
              <a:gd name="connsiteX172" fmla="*/ 9453858 w 12192477"/>
              <a:gd name="connsiteY172" fmla="*/ 5705194 h 5902325"/>
              <a:gd name="connsiteX173" fmla="*/ 9485288 w 12192477"/>
              <a:gd name="connsiteY173" fmla="*/ 5714929 h 5902325"/>
              <a:gd name="connsiteX174" fmla="*/ 9479705 w 12192477"/>
              <a:gd name="connsiteY174" fmla="*/ 5721392 h 5902325"/>
              <a:gd name="connsiteX175" fmla="*/ 9466318 w 12192477"/>
              <a:gd name="connsiteY175" fmla="*/ 5720273 h 5902325"/>
              <a:gd name="connsiteX176" fmla="*/ 9434849 w 12192477"/>
              <a:gd name="connsiteY176" fmla="*/ 5713481 h 5902325"/>
              <a:gd name="connsiteX177" fmla="*/ 9453858 w 12192477"/>
              <a:gd name="connsiteY177" fmla="*/ 5705194 h 5902325"/>
              <a:gd name="connsiteX178" fmla="*/ 11760635 w 12192477"/>
              <a:gd name="connsiteY178" fmla="*/ 5696397 h 5902325"/>
              <a:gd name="connsiteX179" fmla="*/ 11698465 w 12192477"/>
              <a:gd name="connsiteY179" fmla="*/ 5728301 h 5902325"/>
              <a:gd name="connsiteX180" fmla="*/ 11833566 w 12192477"/>
              <a:gd name="connsiteY180" fmla="*/ 5707677 h 5902325"/>
              <a:gd name="connsiteX181" fmla="*/ 11760635 w 12192477"/>
              <a:gd name="connsiteY181" fmla="*/ 5696397 h 5902325"/>
              <a:gd name="connsiteX182" fmla="*/ 9377356 w 12192477"/>
              <a:gd name="connsiteY182" fmla="*/ 5696130 h 5902325"/>
              <a:gd name="connsiteX183" fmla="*/ 9406107 w 12192477"/>
              <a:gd name="connsiteY183" fmla="*/ 5704805 h 5902325"/>
              <a:gd name="connsiteX184" fmla="*/ 9382570 w 12192477"/>
              <a:gd name="connsiteY184" fmla="*/ 5713944 h 5902325"/>
              <a:gd name="connsiteX185" fmla="*/ 9348376 w 12192477"/>
              <a:gd name="connsiteY185" fmla="*/ 5711002 h 5902325"/>
              <a:gd name="connsiteX186" fmla="*/ 9377356 w 12192477"/>
              <a:gd name="connsiteY186" fmla="*/ 5696130 h 5902325"/>
              <a:gd name="connsiteX187" fmla="*/ 9874777 w 12192477"/>
              <a:gd name="connsiteY187" fmla="*/ 5694701 h 5902325"/>
              <a:gd name="connsiteX188" fmla="*/ 9874444 w 12192477"/>
              <a:gd name="connsiteY188" fmla="*/ 5726094 h 5902325"/>
              <a:gd name="connsiteX189" fmla="*/ 9797612 w 12192477"/>
              <a:gd name="connsiteY189" fmla="*/ 5747441 h 5902325"/>
              <a:gd name="connsiteX190" fmla="*/ 9767325 w 12192477"/>
              <a:gd name="connsiteY190" fmla="*/ 5715169 h 5902325"/>
              <a:gd name="connsiteX191" fmla="*/ 9721056 w 12192477"/>
              <a:gd name="connsiteY191" fmla="*/ 5745245 h 5902325"/>
              <a:gd name="connsiteX192" fmla="*/ 9690413 w 12192477"/>
              <a:gd name="connsiteY192" fmla="*/ 5744366 h 5902325"/>
              <a:gd name="connsiteX193" fmla="*/ 9629581 w 12192477"/>
              <a:gd name="connsiteY193" fmla="*/ 5703367 h 5902325"/>
              <a:gd name="connsiteX194" fmla="*/ 9874777 w 12192477"/>
              <a:gd name="connsiteY194" fmla="*/ 5694701 h 5902325"/>
              <a:gd name="connsiteX195" fmla="*/ 4922132 w 12192477"/>
              <a:gd name="connsiteY195" fmla="*/ 5693418 h 5902325"/>
              <a:gd name="connsiteX196" fmla="*/ 4912629 w 12192477"/>
              <a:gd name="connsiteY196" fmla="*/ 5706425 h 5902325"/>
              <a:gd name="connsiteX197" fmla="*/ 4927554 w 12192477"/>
              <a:gd name="connsiteY197" fmla="*/ 5711963 h 5902325"/>
              <a:gd name="connsiteX198" fmla="*/ 4942671 w 12192477"/>
              <a:gd name="connsiteY198" fmla="*/ 5699115 h 5902325"/>
              <a:gd name="connsiteX199" fmla="*/ 4922132 w 12192477"/>
              <a:gd name="connsiteY199" fmla="*/ 5693418 h 5902325"/>
              <a:gd name="connsiteX200" fmla="*/ 9274297 w 12192477"/>
              <a:gd name="connsiteY200" fmla="*/ 5685324 h 5902325"/>
              <a:gd name="connsiteX201" fmla="*/ 9289009 w 12192477"/>
              <a:gd name="connsiteY201" fmla="*/ 5701445 h 5902325"/>
              <a:gd name="connsiteX202" fmla="*/ 9348458 w 12192477"/>
              <a:gd name="connsiteY202" fmla="*/ 5703150 h 5902325"/>
              <a:gd name="connsiteX203" fmla="*/ 9326085 w 12192477"/>
              <a:gd name="connsiteY203" fmla="*/ 5709013 h 5902325"/>
              <a:gd name="connsiteX204" fmla="*/ 9303814 w 12192477"/>
              <a:gd name="connsiteY204" fmla="*/ 5706778 h 5902325"/>
              <a:gd name="connsiteX205" fmla="*/ 9259356 w 12192477"/>
              <a:gd name="connsiteY205" fmla="*/ 5692744 h 5902325"/>
              <a:gd name="connsiteX206" fmla="*/ 9214681 w 12192477"/>
              <a:gd name="connsiteY206" fmla="*/ 5699312 h 5902325"/>
              <a:gd name="connsiteX207" fmla="*/ 9274297 w 12192477"/>
              <a:gd name="connsiteY207" fmla="*/ 5685324 h 5902325"/>
              <a:gd name="connsiteX208" fmla="*/ 3594190 w 12192477"/>
              <a:gd name="connsiteY208" fmla="*/ 5684960 h 5902325"/>
              <a:gd name="connsiteX209" fmla="*/ 3604061 w 12192477"/>
              <a:gd name="connsiteY209" fmla="*/ 5694078 h 5902325"/>
              <a:gd name="connsiteX210" fmla="*/ 3608974 w 12192477"/>
              <a:gd name="connsiteY210" fmla="*/ 5701713 h 5902325"/>
              <a:gd name="connsiteX211" fmla="*/ 3594170 w 12192477"/>
              <a:gd name="connsiteY211" fmla="*/ 5684942 h 5902325"/>
              <a:gd name="connsiteX212" fmla="*/ 3594181 w 12192477"/>
              <a:gd name="connsiteY212" fmla="*/ 5684950 h 5902325"/>
              <a:gd name="connsiteX213" fmla="*/ 3594190 w 12192477"/>
              <a:gd name="connsiteY213" fmla="*/ 5684960 h 5902325"/>
              <a:gd name="connsiteX214" fmla="*/ 10994524 w 12192477"/>
              <a:gd name="connsiteY214" fmla="*/ 5683605 h 5902325"/>
              <a:gd name="connsiteX215" fmla="*/ 10994440 w 12192477"/>
              <a:gd name="connsiteY215" fmla="*/ 5691767 h 5902325"/>
              <a:gd name="connsiteX216" fmla="*/ 10994524 w 12192477"/>
              <a:gd name="connsiteY216" fmla="*/ 5683605 h 5902325"/>
              <a:gd name="connsiteX217" fmla="*/ 7921383 w 12192477"/>
              <a:gd name="connsiteY217" fmla="*/ 5677906 h 5902325"/>
              <a:gd name="connsiteX218" fmla="*/ 8029490 w 12192477"/>
              <a:gd name="connsiteY218" fmla="*/ 5681009 h 5902325"/>
              <a:gd name="connsiteX219" fmla="*/ 7969490 w 12192477"/>
              <a:gd name="connsiteY219" fmla="*/ 5694009 h 5902325"/>
              <a:gd name="connsiteX220" fmla="*/ 7921383 w 12192477"/>
              <a:gd name="connsiteY220" fmla="*/ 5677906 h 5902325"/>
              <a:gd name="connsiteX221" fmla="*/ 5838071 w 12192477"/>
              <a:gd name="connsiteY221" fmla="*/ 5677012 h 5902325"/>
              <a:gd name="connsiteX222" fmla="*/ 5852223 w 12192477"/>
              <a:gd name="connsiteY222" fmla="*/ 5700969 h 5902325"/>
              <a:gd name="connsiteX223" fmla="*/ 5823399 w 12192477"/>
              <a:gd name="connsiteY223" fmla="*/ 5700142 h 5902325"/>
              <a:gd name="connsiteX224" fmla="*/ 5838071 w 12192477"/>
              <a:gd name="connsiteY224" fmla="*/ 5677012 h 5902325"/>
              <a:gd name="connsiteX225" fmla="*/ 11009610 w 12192477"/>
              <a:gd name="connsiteY225" fmla="*/ 5675871 h 5902325"/>
              <a:gd name="connsiteX226" fmla="*/ 11009349 w 12192477"/>
              <a:gd name="connsiteY226" fmla="*/ 5700361 h 5902325"/>
              <a:gd name="connsiteX227" fmla="*/ 10994352 w 12192477"/>
              <a:gd name="connsiteY227" fmla="*/ 5699931 h 5902325"/>
              <a:gd name="connsiteX228" fmla="*/ 10994266 w 12192477"/>
              <a:gd name="connsiteY228" fmla="*/ 5708096 h 5902325"/>
              <a:gd name="connsiteX229" fmla="*/ 11024498 w 12192477"/>
              <a:gd name="connsiteY229" fmla="*/ 5684463 h 5902325"/>
              <a:gd name="connsiteX230" fmla="*/ 11009610 w 12192477"/>
              <a:gd name="connsiteY230" fmla="*/ 5675871 h 5902325"/>
              <a:gd name="connsiteX231" fmla="*/ 5715125 w 12192477"/>
              <a:gd name="connsiteY231" fmla="*/ 5671644 h 5902325"/>
              <a:gd name="connsiteX232" fmla="*/ 5751342 w 12192477"/>
              <a:gd name="connsiteY232" fmla="*/ 5698075 h 5902325"/>
              <a:gd name="connsiteX233" fmla="*/ 5708347 w 12192477"/>
              <a:gd name="connsiteY233" fmla="*/ 5673290 h 5902325"/>
              <a:gd name="connsiteX234" fmla="*/ 5715125 w 12192477"/>
              <a:gd name="connsiteY234" fmla="*/ 5671644 h 5902325"/>
              <a:gd name="connsiteX235" fmla="*/ 6515558 w 12192477"/>
              <a:gd name="connsiteY235" fmla="*/ 5661123 h 5902325"/>
              <a:gd name="connsiteX236" fmla="*/ 6492975 w 12192477"/>
              <a:gd name="connsiteY236" fmla="*/ 5662438 h 5902325"/>
              <a:gd name="connsiteX237" fmla="*/ 6490654 w 12192477"/>
              <a:gd name="connsiteY237" fmla="*/ 5661361 h 5902325"/>
              <a:gd name="connsiteX238" fmla="*/ 8135152 w 12192477"/>
              <a:gd name="connsiteY238" fmla="*/ 5658526 h 5902325"/>
              <a:gd name="connsiteX239" fmla="*/ 8166657 w 12192477"/>
              <a:gd name="connsiteY239" fmla="*/ 5661392 h 5902325"/>
              <a:gd name="connsiteX240" fmla="*/ 8141312 w 12192477"/>
              <a:gd name="connsiteY240" fmla="*/ 5673423 h 5902325"/>
              <a:gd name="connsiteX241" fmla="*/ 8116133 w 12192477"/>
              <a:gd name="connsiteY241" fmla="*/ 5667795 h 5902325"/>
              <a:gd name="connsiteX242" fmla="*/ 8135152 w 12192477"/>
              <a:gd name="connsiteY242" fmla="*/ 5658526 h 5902325"/>
              <a:gd name="connsiteX243" fmla="*/ 8283108 w 12192477"/>
              <a:gd name="connsiteY243" fmla="*/ 5656270 h 5902325"/>
              <a:gd name="connsiteX244" fmla="*/ 8331832 w 12192477"/>
              <a:gd name="connsiteY244" fmla="*/ 5658282 h 5902325"/>
              <a:gd name="connsiteX245" fmla="*/ 8346737 w 12192477"/>
              <a:gd name="connsiteY245" fmla="*/ 5674408 h 5902325"/>
              <a:gd name="connsiteX246" fmla="*/ 8195885 w 12192477"/>
              <a:gd name="connsiteY246" fmla="*/ 5685782 h 5902325"/>
              <a:gd name="connsiteX247" fmla="*/ 8235770 w 12192477"/>
              <a:gd name="connsiteY247" fmla="*/ 5656505 h 5902325"/>
              <a:gd name="connsiteX248" fmla="*/ 8283108 w 12192477"/>
              <a:gd name="connsiteY248" fmla="*/ 5656270 h 5902325"/>
              <a:gd name="connsiteX249" fmla="*/ 3699389 w 12192477"/>
              <a:gd name="connsiteY249" fmla="*/ 5655267 h 5902325"/>
              <a:gd name="connsiteX250" fmla="*/ 3623975 w 12192477"/>
              <a:gd name="connsiteY250" fmla="*/ 5702145 h 5902325"/>
              <a:gd name="connsiteX251" fmla="*/ 3684158 w 12192477"/>
              <a:gd name="connsiteY251" fmla="*/ 5679351 h 5902325"/>
              <a:gd name="connsiteX252" fmla="*/ 3699389 w 12192477"/>
              <a:gd name="connsiteY252" fmla="*/ 5655267 h 5902325"/>
              <a:gd name="connsiteX253" fmla="*/ 5121361 w 12192477"/>
              <a:gd name="connsiteY253" fmla="*/ 5652263 h 5902325"/>
              <a:gd name="connsiteX254" fmla="*/ 5017760 w 12192477"/>
              <a:gd name="connsiteY254" fmla="*/ 5684922 h 5902325"/>
              <a:gd name="connsiteX255" fmla="*/ 5045137 w 12192477"/>
              <a:gd name="connsiteY255" fmla="*/ 5686474 h 5902325"/>
              <a:gd name="connsiteX256" fmla="*/ 5152845 w 12192477"/>
              <a:gd name="connsiteY256" fmla="*/ 5664277 h 5902325"/>
              <a:gd name="connsiteX257" fmla="*/ 5121361 w 12192477"/>
              <a:gd name="connsiteY257" fmla="*/ 5652263 h 5902325"/>
              <a:gd name="connsiteX258" fmla="*/ 5302819 w 12192477"/>
              <a:gd name="connsiteY258" fmla="*/ 5652233 h 5902325"/>
              <a:gd name="connsiteX259" fmla="*/ 5227831 w 12192477"/>
              <a:gd name="connsiteY259" fmla="*/ 5658254 h 5902325"/>
              <a:gd name="connsiteX260" fmla="*/ 5242545 w 12192477"/>
              <a:gd name="connsiteY260" fmla="*/ 5683198 h 5902325"/>
              <a:gd name="connsiteX261" fmla="*/ 5257436 w 12192477"/>
              <a:gd name="connsiteY261" fmla="*/ 5691799 h 5902325"/>
              <a:gd name="connsiteX262" fmla="*/ 5302819 w 12192477"/>
              <a:gd name="connsiteY262" fmla="*/ 5652233 h 5902325"/>
              <a:gd name="connsiteX263" fmla="*/ 3380418 w 12192477"/>
              <a:gd name="connsiteY263" fmla="*/ 5645736 h 5902325"/>
              <a:gd name="connsiteX264" fmla="*/ 3423204 w 12192477"/>
              <a:gd name="connsiteY264" fmla="*/ 5689485 h 5902325"/>
              <a:gd name="connsiteX265" fmla="*/ 3379873 w 12192477"/>
              <a:gd name="connsiteY265" fmla="*/ 5696748 h 5902325"/>
              <a:gd name="connsiteX266" fmla="*/ 3351414 w 12192477"/>
              <a:gd name="connsiteY266" fmla="*/ 5661914 h 5902325"/>
              <a:gd name="connsiteX267" fmla="*/ 3380418 w 12192477"/>
              <a:gd name="connsiteY267" fmla="*/ 5645736 h 5902325"/>
              <a:gd name="connsiteX268" fmla="*/ 7236928 w 12192477"/>
              <a:gd name="connsiteY268" fmla="*/ 5642565 h 5902325"/>
              <a:gd name="connsiteX269" fmla="*/ 7221843 w 12192477"/>
              <a:gd name="connsiteY269" fmla="*/ 5657834 h 5902325"/>
              <a:gd name="connsiteX270" fmla="*/ 7130380 w 12192477"/>
              <a:gd name="connsiteY270" fmla="*/ 5658154 h 5902325"/>
              <a:gd name="connsiteX271" fmla="*/ 7027772 w 12192477"/>
              <a:gd name="connsiteY271" fmla="*/ 5652266 h 5902325"/>
              <a:gd name="connsiteX272" fmla="*/ 7236928 w 12192477"/>
              <a:gd name="connsiteY272" fmla="*/ 5642565 h 5902325"/>
              <a:gd name="connsiteX273" fmla="*/ 11159940 w 12192477"/>
              <a:gd name="connsiteY273" fmla="*/ 5641294 h 5902325"/>
              <a:gd name="connsiteX274" fmla="*/ 11159856 w 12192477"/>
              <a:gd name="connsiteY274" fmla="*/ 5649140 h 5902325"/>
              <a:gd name="connsiteX275" fmla="*/ 11191649 w 12192477"/>
              <a:gd name="connsiteY275" fmla="*/ 5642204 h 5902325"/>
              <a:gd name="connsiteX276" fmla="*/ 11185493 w 12192477"/>
              <a:gd name="connsiteY276" fmla="*/ 5661654 h 5902325"/>
              <a:gd name="connsiteX277" fmla="*/ 11162431 w 12192477"/>
              <a:gd name="connsiteY277" fmla="*/ 5663446 h 5902325"/>
              <a:gd name="connsiteX278" fmla="*/ 11143909 w 12192477"/>
              <a:gd name="connsiteY278" fmla="*/ 5656535 h 5902325"/>
              <a:gd name="connsiteX279" fmla="*/ 11159940 w 12192477"/>
              <a:gd name="connsiteY279" fmla="*/ 5641294 h 5902325"/>
              <a:gd name="connsiteX280" fmla="*/ 3963415 w 12192477"/>
              <a:gd name="connsiteY280" fmla="*/ 5640877 h 5902325"/>
              <a:gd name="connsiteX281" fmla="*/ 3954230 w 12192477"/>
              <a:gd name="connsiteY281" fmla="*/ 5646233 h 5902325"/>
              <a:gd name="connsiteX282" fmla="*/ 3976489 w 12192477"/>
              <a:gd name="connsiteY282" fmla="*/ 5666283 h 5902325"/>
              <a:gd name="connsiteX283" fmla="*/ 3999072 w 12192477"/>
              <a:gd name="connsiteY283" fmla="*/ 5655693 h 5902325"/>
              <a:gd name="connsiteX284" fmla="*/ 3963415 w 12192477"/>
              <a:gd name="connsiteY284" fmla="*/ 5640877 h 5902325"/>
              <a:gd name="connsiteX285" fmla="*/ 6303950 w 12192477"/>
              <a:gd name="connsiteY285" fmla="*/ 5639355 h 5902325"/>
              <a:gd name="connsiteX286" fmla="*/ 6350099 w 12192477"/>
              <a:gd name="connsiteY286" fmla="*/ 5657688 h 5902325"/>
              <a:gd name="connsiteX287" fmla="*/ 6288408 w 12192477"/>
              <a:gd name="connsiteY287" fmla="*/ 5647410 h 5902325"/>
              <a:gd name="connsiteX288" fmla="*/ 6288135 w 12192477"/>
              <a:gd name="connsiteY288" fmla="*/ 5672919 h 5902325"/>
              <a:gd name="connsiteX289" fmla="*/ 6264972 w 12192477"/>
              <a:gd name="connsiteY289" fmla="*/ 5673318 h 5902325"/>
              <a:gd name="connsiteX290" fmla="*/ 6242010 w 12192477"/>
              <a:gd name="connsiteY290" fmla="*/ 5654586 h 5902325"/>
              <a:gd name="connsiteX291" fmla="*/ 6303950 w 12192477"/>
              <a:gd name="connsiteY291" fmla="*/ 5639355 h 5902325"/>
              <a:gd name="connsiteX292" fmla="*/ 3609668 w 12192477"/>
              <a:gd name="connsiteY292" fmla="*/ 5636346 h 5902325"/>
              <a:gd name="connsiteX293" fmla="*/ 3564480 w 12192477"/>
              <a:gd name="connsiteY293" fmla="*/ 5659570 h 5902325"/>
              <a:gd name="connsiteX294" fmla="*/ 3594346 w 12192477"/>
              <a:gd name="connsiteY294" fmla="*/ 5668601 h 5902325"/>
              <a:gd name="connsiteX295" fmla="*/ 3609668 w 12192477"/>
              <a:gd name="connsiteY295" fmla="*/ 5636346 h 5902325"/>
              <a:gd name="connsiteX296" fmla="*/ 3868869 w 12192477"/>
              <a:gd name="connsiteY296" fmla="*/ 5636120 h 5902325"/>
              <a:gd name="connsiteX297" fmla="*/ 3864340 w 12192477"/>
              <a:gd name="connsiteY297" fmla="*/ 5643654 h 5902325"/>
              <a:gd name="connsiteX298" fmla="*/ 3879333 w 12192477"/>
              <a:gd name="connsiteY298" fmla="*/ 5644084 h 5902325"/>
              <a:gd name="connsiteX299" fmla="*/ 3879072 w 12192477"/>
              <a:gd name="connsiteY299" fmla="*/ 5668597 h 5902325"/>
              <a:gd name="connsiteX300" fmla="*/ 3868869 w 12192477"/>
              <a:gd name="connsiteY300" fmla="*/ 5636120 h 5902325"/>
              <a:gd name="connsiteX301" fmla="*/ 7474908 w 12192477"/>
              <a:gd name="connsiteY301" fmla="*/ 5633693 h 5902325"/>
              <a:gd name="connsiteX302" fmla="*/ 7532475 w 12192477"/>
              <a:gd name="connsiteY302" fmla="*/ 5643199 h 5902325"/>
              <a:gd name="connsiteX303" fmla="*/ 7532143 w 12192477"/>
              <a:gd name="connsiteY303" fmla="*/ 5674592 h 5902325"/>
              <a:gd name="connsiteX304" fmla="*/ 7517825 w 12192477"/>
              <a:gd name="connsiteY304" fmla="*/ 5666328 h 5902325"/>
              <a:gd name="connsiteX305" fmla="*/ 7417008 w 12192477"/>
              <a:gd name="connsiteY305" fmla="*/ 5655586 h 5902325"/>
              <a:gd name="connsiteX306" fmla="*/ 7474908 w 12192477"/>
              <a:gd name="connsiteY306" fmla="*/ 5633693 h 5902325"/>
              <a:gd name="connsiteX307" fmla="*/ 7271295 w 12192477"/>
              <a:gd name="connsiteY307" fmla="*/ 5630796 h 5902325"/>
              <a:gd name="connsiteX308" fmla="*/ 7294578 w 12192477"/>
              <a:gd name="connsiteY308" fmla="*/ 5644222 h 5902325"/>
              <a:gd name="connsiteX309" fmla="*/ 7251184 w 12192477"/>
              <a:gd name="connsiteY309" fmla="*/ 5658676 h 5902325"/>
              <a:gd name="connsiteX310" fmla="*/ 7251015 w 12192477"/>
              <a:gd name="connsiteY310" fmla="*/ 5674375 h 5902325"/>
              <a:gd name="connsiteX311" fmla="*/ 7237010 w 12192477"/>
              <a:gd name="connsiteY311" fmla="*/ 5634717 h 5902325"/>
              <a:gd name="connsiteX312" fmla="*/ 7271295 w 12192477"/>
              <a:gd name="connsiteY312" fmla="*/ 5630796 h 5902325"/>
              <a:gd name="connsiteX313" fmla="*/ 6242359 w 12192477"/>
              <a:gd name="connsiteY313" fmla="*/ 5621882 h 5902325"/>
              <a:gd name="connsiteX314" fmla="*/ 6226861 w 12192477"/>
              <a:gd name="connsiteY314" fmla="*/ 5670681 h 5902325"/>
              <a:gd name="connsiteX315" fmla="*/ 6076745 w 12192477"/>
              <a:gd name="connsiteY315" fmla="*/ 5707412 h 5902325"/>
              <a:gd name="connsiteX316" fmla="*/ 6047508 w 12192477"/>
              <a:gd name="connsiteY316" fmla="*/ 5640913 h 5902325"/>
              <a:gd name="connsiteX317" fmla="*/ 6092327 w 12192477"/>
              <a:gd name="connsiteY317" fmla="*/ 5650408 h 5902325"/>
              <a:gd name="connsiteX318" fmla="*/ 6062311 w 12192477"/>
              <a:gd name="connsiteY318" fmla="*/ 5657754 h 5902325"/>
              <a:gd name="connsiteX319" fmla="*/ 6092064 w 12192477"/>
              <a:gd name="connsiteY319" fmla="*/ 5675021 h 5902325"/>
              <a:gd name="connsiteX320" fmla="*/ 6242359 w 12192477"/>
              <a:gd name="connsiteY320" fmla="*/ 5621882 h 5902325"/>
              <a:gd name="connsiteX321" fmla="*/ 4301019 w 12192477"/>
              <a:gd name="connsiteY321" fmla="*/ 5621444 h 5902325"/>
              <a:gd name="connsiteX322" fmla="*/ 4284059 w 12192477"/>
              <a:gd name="connsiteY322" fmla="*/ 5631174 h 5902325"/>
              <a:gd name="connsiteX323" fmla="*/ 4317648 w 12192477"/>
              <a:gd name="connsiteY323" fmla="*/ 5643379 h 5902325"/>
              <a:gd name="connsiteX324" fmla="*/ 4329090 w 12192477"/>
              <a:gd name="connsiteY324" fmla="*/ 5624293 h 5902325"/>
              <a:gd name="connsiteX325" fmla="*/ 4301019 w 12192477"/>
              <a:gd name="connsiteY325" fmla="*/ 5621444 h 5902325"/>
              <a:gd name="connsiteX326" fmla="*/ 4248674 w 12192477"/>
              <a:gd name="connsiteY326" fmla="*/ 5611770 h 5902325"/>
              <a:gd name="connsiteX327" fmla="*/ 4239110 w 12192477"/>
              <a:gd name="connsiteY327" fmla="*/ 5629885 h 5902325"/>
              <a:gd name="connsiteX328" fmla="*/ 4269082 w 12192477"/>
              <a:gd name="connsiteY328" fmla="*/ 5630746 h 5902325"/>
              <a:gd name="connsiteX329" fmla="*/ 4248674 w 12192477"/>
              <a:gd name="connsiteY329" fmla="*/ 5611770 h 5902325"/>
              <a:gd name="connsiteX330" fmla="*/ 11190178 w 12192477"/>
              <a:gd name="connsiteY330" fmla="*/ 5607552 h 5902325"/>
              <a:gd name="connsiteX331" fmla="*/ 11099587 w 12192477"/>
              <a:gd name="connsiteY331" fmla="*/ 5670284 h 5902325"/>
              <a:gd name="connsiteX332" fmla="*/ 11069618 w 12192477"/>
              <a:gd name="connsiteY332" fmla="*/ 5669424 h 5902325"/>
              <a:gd name="connsiteX333" fmla="*/ 11054296 w 12192477"/>
              <a:gd name="connsiteY333" fmla="*/ 5701653 h 5902325"/>
              <a:gd name="connsiteX334" fmla="*/ 11077373 w 12192477"/>
              <a:gd name="connsiteY334" fmla="*/ 5711498 h 5902325"/>
              <a:gd name="connsiteX335" fmla="*/ 11084180 w 12192477"/>
              <a:gd name="connsiteY335" fmla="*/ 5710675 h 5902325"/>
              <a:gd name="connsiteX336" fmla="*/ 11279551 w 12192477"/>
              <a:gd name="connsiteY336" fmla="*/ 5659114 h 5902325"/>
              <a:gd name="connsiteX337" fmla="*/ 11204807 w 12192477"/>
              <a:gd name="connsiteY337" fmla="*/ 5640636 h 5902325"/>
              <a:gd name="connsiteX338" fmla="*/ 11250014 w 12192477"/>
              <a:gd name="connsiteY338" fmla="*/ 5617435 h 5902325"/>
              <a:gd name="connsiteX339" fmla="*/ 11190178 w 12192477"/>
              <a:gd name="connsiteY339" fmla="*/ 5607552 h 5902325"/>
              <a:gd name="connsiteX340" fmla="*/ 8044052 w 12192477"/>
              <a:gd name="connsiteY340" fmla="*/ 5606845 h 5902325"/>
              <a:gd name="connsiteX341" fmla="*/ 8058321 w 12192477"/>
              <a:gd name="connsiteY341" fmla="*/ 5681444 h 5902325"/>
              <a:gd name="connsiteX342" fmla="*/ 7892689 w 12192477"/>
              <a:gd name="connsiteY342" fmla="*/ 5684934 h 5902325"/>
              <a:gd name="connsiteX343" fmla="*/ 7651996 w 12192477"/>
              <a:gd name="connsiteY343" fmla="*/ 5669785 h 5902325"/>
              <a:gd name="connsiteX344" fmla="*/ 7546827 w 12192477"/>
              <a:gd name="connsiteY344" fmla="*/ 5650281 h 5902325"/>
              <a:gd name="connsiteX345" fmla="*/ 7712459 w 12192477"/>
              <a:gd name="connsiteY345" fmla="*/ 5646788 h 5902325"/>
              <a:gd name="connsiteX346" fmla="*/ 7697494 w 12192477"/>
              <a:gd name="connsiteY346" fmla="*/ 5638115 h 5902325"/>
              <a:gd name="connsiteX347" fmla="*/ 7863126 w 12192477"/>
              <a:gd name="connsiteY347" fmla="*/ 5634625 h 5902325"/>
              <a:gd name="connsiteX348" fmla="*/ 7848157 w 12192477"/>
              <a:gd name="connsiteY348" fmla="*/ 5625953 h 5902325"/>
              <a:gd name="connsiteX349" fmla="*/ 8044052 w 12192477"/>
              <a:gd name="connsiteY349" fmla="*/ 5606845 h 5902325"/>
              <a:gd name="connsiteX350" fmla="*/ 3520142 w 12192477"/>
              <a:gd name="connsiteY350" fmla="*/ 5601082 h 5902325"/>
              <a:gd name="connsiteX351" fmla="*/ 3490086 w 12192477"/>
              <a:gd name="connsiteY351" fmla="*/ 5608393 h 5902325"/>
              <a:gd name="connsiteX352" fmla="*/ 3504820 w 12192477"/>
              <a:gd name="connsiteY352" fmla="*/ 5633337 h 5902325"/>
              <a:gd name="connsiteX353" fmla="*/ 3519794 w 12192477"/>
              <a:gd name="connsiteY353" fmla="*/ 5633767 h 5902325"/>
              <a:gd name="connsiteX354" fmla="*/ 3520142 w 12192477"/>
              <a:gd name="connsiteY354" fmla="*/ 5601082 h 5902325"/>
              <a:gd name="connsiteX355" fmla="*/ 6862212 w 12192477"/>
              <a:gd name="connsiteY355" fmla="*/ 5600412 h 5902325"/>
              <a:gd name="connsiteX356" fmla="*/ 6831894 w 12192477"/>
              <a:gd name="connsiteY356" fmla="*/ 5623094 h 5902325"/>
              <a:gd name="connsiteX357" fmla="*/ 7012270 w 12192477"/>
              <a:gd name="connsiteY357" fmla="*/ 5636119 h 5902325"/>
              <a:gd name="connsiteX358" fmla="*/ 6936995 w 12192477"/>
              <a:gd name="connsiteY358" fmla="*/ 5641811 h 5902325"/>
              <a:gd name="connsiteX359" fmla="*/ 6786436 w 12192477"/>
              <a:gd name="connsiteY359" fmla="*/ 5653193 h 5902325"/>
              <a:gd name="connsiteX360" fmla="*/ 6741479 w 12192477"/>
              <a:gd name="connsiteY360" fmla="*/ 5636199 h 5902325"/>
              <a:gd name="connsiteX361" fmla="*/ 6470515 w 12192477"/>
              <a:gd name="connsiteY361" fmla="*/ 5651978 h 5902325"/>
              <a:gd name="connsiteX362" fmla="*/ 6490654 w 12192477"/>
              <a:gd name="connsiteY362" fmla="*/ 5661361 h 5902325"/>
              <a:gd name="connsiteX363" fmla="*/ 6438435 w 12192477"/>
              <a:gd name="connsiteY363" fmla="*/ 5661853 h 5902325"/>
              <a:gd name="connsiteX364" fmla="*/ 6350113 w 12192477"/>
              <a:gd name="connsiteY364" fmla="*/ 5656377 h 5902325"/>
              <a:gd name="connsiteX365" fmla="*/ 6410608 w 12192477"/>
              <a:gd name="connsiteY365" fmla="*/ 5626708 h 5902325"/>
              <a:gd name="connsiteX366" fmla="*/ 6771818 w 12192477"/>
              <a:gd name="connsiteY366" fmla="*/ 5613517 h 5902325"/>
              <a:gd name="connsiteX367" fmla="*/ 6862212 w 12192477"/>
              <a:gd name="connsiteY367" fmla="*/ 5600412 h 5902325"/>
              <a:gd name="connsiteX368" fmla="*/ 3864857 w 12192477"/>
              <a:gd name="connsiteY368" fmla="*/ 5594626 h 5902325"/>
              <a:gd name="connsiteX369" fmla="*/ 3819758 w 12192477"/>
              <a:gd name="connsiteY369" fmla="*/ 5609680 h 5902325"/>
              <a:gd name="connsiteX370" fmla="*/ 3853443 w 12192477"/>
              <a:gd name="connsiteY370" fmla="*/ 5611669 h 5902325"/>
              <a:gd name="connsiteX371" fmla="*/ 3864857 w 12192477"/>
              <a:gd name="connsiteY371" fmla="*/ 5594626 h 5902325"/>
              <a:gd name="connsiteX372" fmla="*/ 2889030 w 12192477"/>
              <a:gd name="connsiteY372" fmla="*/ 5589591 h 5902325"/>
              <a:gd name="connsiteX373" fmla="*/ 2889030 w 12192477"/>
              <a:gd name="connsiteY373" fmla="*/ 5589593 h 5902325"/>
              <a:gd name="connsiteX374" fmla="*/ 2888986 w 12192477"/>
              <a:gd name="connsiteY374" fmla="*/ 5593929 h 5902325"/>
              <a:gd name="connsiteX375" fmla="*/ 3775071 w 12192477"/>
              <a:gd name="connsiteY375" fmla="*/ 5583878 h 5902325"/>
              <a:gd name="connsiteX376" fmla="*/ 3729776 w 12192477"/>
              <a:gd name="connsiteY376" fmla="*/ 5615271 h 5902325"/>
              <a:gd name="connsiteX377" fmla="*/ 3775071 w 12192477"/>
              <a:gd name="connsiteY377" fmla="*/ 5583878 h 5902325"/>
              <a:gd name="connsiteX378" fmla="*/ 3565608 w 12192477"/>
              <a:gd name="connsiteY378" fmla="*/ 5553348 h 5902325"/>
              <a:gd name="connsiteX379" fmla="*/ 3520228 w 12192477"/>
              <a:gd name="connsiteY379" fmla="*/ 5592912 h 5902325"/>
              <a:gd name="connsiteX380" fmla="*/ 3542662 w 12192477"/>
              <a:gd name="connsiteY380" fmla="*/ 5596621 h 5902325"/>
              <a:gd name="connsiteX381" fmla="*/ 3565176 w 12192477"/>
              <a:gd name="connsiteY381" fmla="*/ 5594201 h 5902325"/>
              <a:gd name="connsiteX382" fmla="*/ 3565608 w 12192477"/>
              <a:gd name="connsiteY382" fmla="*/ 5553348 h 5902325"/>
              <a:gd name="connsiteX383" fmla="*/ 4438597 w 12192477"/>
              <a:gd name="connsiteY383" fmla="*/ 5542635 h 5902325"/>
              <a:gd name="connsiteX384" fmla="*/ 4374628 w 12192477"/>
              <a:gd name="connsiteY384" fmla="*/ 5568386 h 5902325"/>
              <a:gd name="connsiteX385" fmla="*/ 4524704 w 12192477"/>
              <a:gd name="connsiteY385" fmla="*/ 5548169 h 5902325"/>
              <a:gd name="connsiteX386" fmla="*/ 4438597 w 12192477"/>
              <a:gd name="connsiteY386" fmla="*/ 5542635 h 5902325"/>
              <a:gd name="connsiteX387" fmla="*/ 9573681 w 12192477"/>
              <a:gd name="connsiteY387" fmla="*/ 5536901 h 5902325"/>
              <a:gd name="connsiteX388" fmla="*/ 9602417 w 12192477"/>
              <a:gd name="connsiteY388" fmla="*/ 5546134 h 5902325"/>
              <a:gd name="connsiteX389" fmla="*/ 9616574 w 12192477"/>
              <a:gd name="connsiteY389" fmla="*/ 5571776 h 5902325"/>
              <a:gd name="connsiteX390" fmla="*/ 9573056 w 12192477"/>
              <a:gd name="connsiteY390" fmla="*/ 5595761 h 5902325"/>
              <a:gd name="connsiteX391" fmla="*/ 9544411 w 12192477"/>
              <a:gd name="connsiteY391" fmla="*/ 5578118 h 5902325"/>
              <a:gd name="connsiteX392" fmla="*/ 9544767 w 12192477"/>
              <a:gd name="connsiteY392" fmla="*/ 5544480 h 5902325"/>
              <a:gd name="connsiteX393" fmla="*/ 9573681 w 12192477"/>
              <a:gd name="connsiteY393" fmla="*/ 5536901 h 5902325"/>
              <a:gd name="connsiteX394" fmla="*/ 3343257 w 12192477"/>
              <a:gd name="connsiteY394" fmla="*/ 5530980 h 5902325"/>
              <a:gd name="connsiteX395" fmla="*/ 3343090 w 12192477"/>
              <a:gd name="connsiteY395" fmla="*/ 5546677 h 5902325"/>
              <a:gd name="connsiteX396" fmla="*/ 3279671 w 12192477"/>
              <a:gd name="connsiteY396" fmla="*/ 5544857 h 5902325"/>
              <a:gd name="connsiteX397" fmla="*/ 3343257 w 12192477"/>
              <a:gd name="connsiteY397" fmla="*/ 5530980 h 5902325"/>
              <a:gd name="connsiteX398" fmla="*/ 3659995 w 12192477"/>
              <a:gd name="connsiteY398" fmla="*/ 5506631 h 5902325"/>
              <a:gd name="connsiteX399" fmla="*/ 3640507 w 12192477"/>
              <a:gd name="connsiteY399" fmla="*/ 5555497 h 5902325"/>
              <a:gd name="connsiteX400" fmla="*/ 3685979 w 12192477"/>
              <a:gd name="connsiteY400" fmla="*/ 5507759 h 5902325"/>
              <a:gd name="connsiteX401" fmla="*/ 3659995 w 12192477"/>
              <a:gd name="connsiteY401" fmla="*/ 5506631 h 5902325"/>
              <a:gd name="connsiteX402" fmla="*/ 3807478 w 12192477"/>
              <a:gd name="connsiteY402" fmla="*/ 5485207 h 5902325"/>
              <a:gd name="connsiteX403" fmla="*/ 3805907 w 12192477"/>
              <a:gd name="connsiteY403" fmla="*/ 5486453 h 5902325"/>
              <a:gd name="connsiteX404" fmla="*/ 3801230 w 12192477"/>
              <a:gd name="connsiteY404" fmla="*/ 5485890 h 5902325"/>
              <a:gd name="connsiteX405" fmla="*/ 3848164 w 12192477"/>
              <a:gd name="connsiteY405" fmla="*/ 5478600 h 5902325"/>
              <a:gd name="connsiteX406" fmla="*/ 3834186 w 12192477"/>
              <a:gd name="connsiteY406" fmla="*/ 5507345 h 5902325"/>
              <a:gd name="connsiteX407" fmla="*/ 3806095 w 12192477"/>
              <a:gd name="connsiteY407" fmla="*/ 5510183 h 5902325"/>
              <a:gd name="connsiteX408" fmla="*/ 3785435 w 12192477"/>
              <a:gd name="connsiteY408" fmla="*/ 5502709 h 5902325"/>
              <a:gd name="connsiteX409" fmla="*/ 3805907 w 12192477"/>
              <a:gd name="connsiteY409" fmla="*/ 5486453 h 5902325"/>
              <a:gd name="connsiteX410" fmla="*/ 3824619 w 12192477"/>
              <a:gd name="connsiteY410" fmla="*/ 5488718 h 5902325"/>
              <a:gd name="connsiteX411" fmla="*/ 3848164 w 12192477"/>
              <a:gd name="connsiteY411" fmla="*/ 5478600 h 5902325"/>
              <a:gd name="connsiteX412" fmla="*/ 3816930 w 12192477"/>
              <a:gd name="connsiteY412" fmla="*/ 5477704 h 5902325"/>
              <a:gd name="connsiteX413" fmla="*/ 3809045 w 12192477"/>
              <a:gd name="connsiteY413" fmla="*/ 5485035 h 5902325"/>
              <a:gd name="connsiteX414" fmla="*/ 3807478 w 12192477"/>
              <a:gd name="connsiteY414" fmla="*/ 5485207 h 5902325"/>
              <a:gd name="connsiteX415" fmla="*/ 3813710 w 12192477"/>
              <a:gd name="connsiteY415" fmla="*/ 5460278 h 5902325"/>
              <a:gd name="connsiteX416" fmla="*/ 3791251 w 12192477"/>
              <a:gd name="connsiteY416" fmla="*/ 5470934 h 5902325"/>
              <a:gd name="connsiteX417" fmla="*/ 3746332 w 12192477"/>
              <a:gd name="connsiteY417" fmla="*/ 5468625 h 5902325"/>
              <a:gd name="connsiteX418" fmla="*/ 3700519 w 12192477"/>
              <a:gd name="connsiteY418" fmla="*/ 5549044 h 5902325"/>
              <a:gd name="connsiteX419" fmla="*/ 3723588 w 12192477"/>
              <a:gd name="connsiteY419" fmla="*/ 5558901 h 5902325"/>
              <a:gd name="connsiteX420" fmla="*/ 3730381 w 12192477"/>
              <a:gd name="connsiteY420" fmla="*/ 5558074 h 5902325"/>
              <a:gd name="connsiteX421" fmla="*/ 3940727 w 12192477"/>
              <a:gd name="connsiteY421" fmla="*/ 5506896 h 5902325"/>
              <a:gd name="connsiteX422" fmla="*/ 3866071 w 12192477"/>
              <a:gd name="connsiteY422" fmla="*/ 5480233 h 5902325"/>
              <a:gd name="connsiteX423" fmla="*/ 3896217 w 12192477"/>
              <a:gd name="connsiteY423" fmla="*/ 5464749 h 5902325"/>
              <a:gd name="connsiteX424" fmla="*/ 3866258 w 12192477"/>
              <a:gd name="connsiteY424" fmla="*/ 5462868 h 5902325"/>
              <a:gd name="connsiteX425" fmla="*/ 3856593 w 12192477"/>
              <a:gd name="connsiteY425" fmla="*/ 5460278 h 5902325"/>
              <a:gd name="connsiteX426" fmla="*/ 3543400 w 12192477"/>
              <a:gd name="connsiteY426" fmla="*/ 5460278 h 5902325"/>
              <a:gd name="connsiteX427" fmla="*/ 3530784 w 12192477"/>
              <a:gd name="connsiteY427" fmla="*/ 5480829 h 5902325"/>
              <a:gd name="connsiteX428" fmla="*/ 3520927 w 12192477"/>
              <a:gd name="connsiteY428" fmla="*/ 5527544 h 5902325"/>
              <a:gd name="connsiteX429" fmla="*/ 3552449 w 12192477"/>
              <a:gd name="connsiteY429" fmla="*/ 5535344 h 5902325"/>
              <a:gd name="connsiteX430" fmla="*/ 3550874 w 12192477"/>
              <a:gd name="connsiteY430" fmla="*/ 5528404 h 5902325"/>
              <a:gd name="connsiteX431" fmla="*/ 3550962 w 12192477"/>
              <a:gd name="connsiteY431" fmla="*/ 5520231 h 5902325"/>
              <a:gd name="connsiteX432" fmla="*/ 3625967 w 12192477"/>
              <a:gd name="connsiteY432" fmla="*/ 5514212 h 5902325"/>
              <a:gd name="connsiteX433" fmla="*/ 3588855 w 12192477"/>
              <a:gd name="connsiteY433" fmla="*/ 5480452 h 5902325"/>
              <a:gd name="connsiteX434" fmla="*/ 3566677 w 12192477"/>
              <a:gd name="connsiteY434" fmla="*/ 5460278 h 5902325"/>
              <a:gd name="connsiteX435" fmla="*/ 2526597 w 12192477"/>
              <a:gd name="connsiteY435" fmla="*/ 5460278 h 5902325"/>
              <a:gd name="connsiteX436" fmla="*/ 2529505 w 12192477"/>
              <a:gd name="connsiteY436" fmla="*/ 5463540 h 5902325"/>
              <a:gd name="connsiteX437" fmla="*/ 2547526 w 12192477"/>
              <a:gd name="connsiteY437" fmla="*/ 5464441 h 5902325"/>
              <a:gd name="connsiteX438" fmla="*/ 2560319 w 12192477"/>
              <a:gd name="connsiteY438" fmla="*/ 5460278 h 5902325"/>
              <a:gd name="connsiteX439" fmla="*/ 2481330 w 12192477"/>
              <a:gd name="connsiteY439" fmla="*/ 5460278 h 5902325"/>
              <a:gd name="connsiteX440" fmla="*/ 2485635 w 12192477"/>
              <a:gd name="connsiteY440" fmla="*/ 5471854 h 5902325"/>
              <a:gd name="connsiteX441" fmla="*/ 2492964 w 12192477"/>
              <a:gd name="connsiteY441" fmla="*/ 5460278 h 5902325"/>
              <a:gd name="connsiteX442" fmla="*/ 2423796 w 12192477"/>
              <a:gd name="connsiteY442" fmla="*/ 5460278 h 5902325"/>
              <a:gd name="connsiteX443" fmla="*/ 2425777 w 12192477"/>
              <a:gd name="connsiteY443" fmla="*/ 5461969 h 5902325"/>
              <a:gd name="connsiteX444" fmla="*/ 2429074 w 12192477"/>
              <a:gd name="connsiteY444" fmla="*/ 5460278 h 5902325"/>
              <a:gd name="connsiteX445" fmla="*/ 4126799 w 12192477"/>
              <a:gd name="connsiteY445" fmla="*/ 488965 h 5902325"/>
              <a:gd name="connsiteX446" fmla="*/ 4126745 w 12192477"/>
              <a:gd name="connsiteY446" fmla="*/ 493766 h 5902325"/>
              <a:gd name="connsiteX447" fmla="*/ 4126697 w 12192477"/>
              <a:gd name="connsiteY447" fmla="*/ 498619 h 5902325"/>
              <a:gd name="connsiteX448" fmla="*/ 4219538 w 12192477"/>
              <a:gd name="connsiteY448" fmla="*/ 501282 h 5902325"/>
              <a:gd name="connsiteX449" fmla="*/ 4225954 w 12192477"/>
              <a:gd name="connsiteY449" fmla="*/ 496985 h 5902325"/>
              <a:gd name="connsiteX450" fmla="*/ 4189516 w 12192477"/>
              <a:gd name="connsiteY450" fmla="*/ 490395 h 5902325"/>
              <a:gd name="connsiteX451" fmla="*/ 4060084 w 12192477"/>
              <a:gd name="connsiteY451" fmla="*/ 487445 h 5902325"/>
              <a:gd name="connsiteX452" fmla="*/ 3776394 w 12192477"/>
              <a:gd name="connsiteY452" fmla="*/ 522180 h 5902325"/>
              <a:gd name="connsiteX453" fmla="*/ 3784908 w 12192477"/>
              <a:gd name="connsiteY453" fmla="*/ 540543 h 5902325"/>
              <a:gd name="connsiteX454" fmla="*/ 3788828 w 12192477"/>
              <a:gd name="connsiteY454" fmla="*/ 542809 h 5902325"/>
              <a:gd name="connsiteX455" fmla="*/ 3953063 w 12192477"/>
              <a:gd name="connsiteY455" fmla="*/ 542809 h 5902325"/>
              <a:gd name="connsiteX456" fmla="*/ 3940573 w 12192477"/>
              <a:gd name="connsiteY456" fmla="*/ 534144 h 5902325"/>
              <a:gd name="connsiteX457" fmla="*/ 3977875 w 12192477"/>
              <a:gd name="connsiteY457" fmla="*/ 518868 h 5902325"/>
              <a:gd name="connsiteX458" fmla="*/ 4111229 w 12192477"/>
              <a:gd name="connsiteY458" fmla="*/ 506603 h 5902325"/>
              <a:gd name="connsiteX459" fmla="*/ 4122627 w 12192477"/>
              <a:gd name="connsiteY459" fmla="*/ 488872 h 5902325"/>
              <a:gd name="connsiteX460" fmla="*/ 4975743 w 12192477"/>
              <a:gd name="connsiteY460" fmla="*/ 479701 h 5902325"/>
              <a:gd name="connsiteX461" fmla="*/ 4910116 w 12192477"/>
              <a:gd name="connsiteY461" fmla="*/ 481210 h 5902325"/>
              <a:gd name="connsiteX462" fmla="*/ 4909884 w 12192477"/>
              <a:gd name="connsiteY462" fmla="*/ 481269 h 5902325"/>
              <a:gd name="connsiteX463" fmla="*/ 4964790 w 12192477"/>
              <a:gd name="connsiteY463" fmla="*/ 482947 h 5902325"/>
              <a:gd name="connsiteX464" fmla="*/ 5107554 w 12192477"/>
              <a:gd name="connsiteY464" fmla="*/ 476667 h 5902325"/>
              <a:gd name="connsiteX465" fmla="*/ 5043735 w 12192477"/>
              <a:gd name="connsiteY465" fmla="*/ 478135 h 5902325"/>
              <a:gd name="connsiteX466" fmla="*/ 5052159 w 12192477"/>
              <a:gd name="connsiteY466" fmla="*/ 481875 h 5902325"/>
              <a:gd name="connsiteX467" fmla="*/ 5167117 w 12192477"/>
              <a:gd name="connsiteY467" fmla="*/ 479430 h 5902325"/>
              <a:gd name="connsiteX468" fmla="*/ 5167121 w 12192477"/>
              <a:gd name="connsiteY468" fmla="*/ 478954 h 5902325"/>
              <a:gd name="connsiteX469" fmla="*/ 11558077 w 12192477"/>
              <a:gd name="connsiteY469" fmla="*/ 384902 h 5902325"/>
              <a:gd name="connsiteX470" fmla="*/ 11372106 w 12192477"/>
              <a:gd name="connsiteY470" fmla="*/ 404086 h 5902325"/>
              <a:gd name="connsiteX471" fmla="*/ 11558077 w 12192477"/>
              <a:gd name="connsiteY471" fmla="*/ 384902 h 5902325"/>
              <a:gd name="connsiteX472" fmla="*/ 11688744 w 12192477"/>
              <a:gd name="connsiteY472" fmla="*/ 323263 h 5902325"/>
              <a:gd name="connsiteX473" fmla="*/ 11725898 w 12192477"/>
              <a:gd name="connsiteY473" fmla="*/ 324329 h 5902325"/>
              <a:gd name="connsiteX474" fmla="*/ 11688744 w 12192477"/>
              <a:gd name="connsiteY474" fmla="*/ 323263 h 5902325"/>
              <a:gd name="connsiteX475" fmla="*/ 5114429 w 12192477"/>
              <a:gd name="connsiteY475" fmla="*/ 321798 h 5902325"/>
              <a:gd name="connsiteX476" fmla="*/ 5149984 w 12192477"/>
              <a:gd name="connsiteY476" fmla="*/ 339639 h 5902325"/>
              <a:gd name="connsiteX477" fmla="*/ 5149626 w 12192477"/>
              <a:gd name="connsiteY477" fmla="*/ 373278 h 5902325"/>
              <a:gd name="connsiteX478" fmla="*/ 5113806 w 12192477"/>
              <a:gd name="connsiteY478" fmla="*/ 380659 h 5902325"/>
              <a:gd name="connsiteX479" fmla="*/ 5078161 w 12192477"/>
              <a:gd name="connsiteY479" fmla="*/ 371227 h 5902325"/>
              <a:gd name="connsiteX480" fmla="*/ 5060555 w 12192477"/>
              <a:gd name="connsiteY480" fmla="*/ 345486 h 5902325"/>
              <a:gd name="connsiteX481" fmla="*/ 5114429 w 12192477"/>
              <a:gd name="connsiteY481" fmla="*/ 321798 h 5902325"/>
              <a:gd name="connsiteX482" fmla="*/ 11628515 w 12192477"/>
              <a:gd name="connsiteY482" fmla="*/ 310295 h 5902325"/>
              <a:gd name="connsiteX483" fmla="*/ 11614382 w 12192477"/>
              <a:gd name="connsiteY483" fmla="*/ 329305 h 5902325"/>
              <a:gd name="connsiteX484" fmla="*/ 11670178 w 12192477"/>
              <a:gd name="connsiteY484" fmla="*/ 322731 h 5902325"/>
              <a:gd name="connsiteX485" fmla="*/ 11628515 w 12192477"/>
              <a:gd name="connsiteY485" fmla="*/ 310295 h 5902325"/>
              <a:gd name="connsiteX486" fmla="*/ 12051334 w 12192477"/>
              <a:gd name="connsiteY486" fmla="*/ 289734 h 5902325"/>
              <a:gd name="connsiteX487" fmla="*/ 12023364 w 12192477"/>
              <a:gd name="connsiteY487" fmla="*/ 300171 h 5902325"/>
              <a:gd name="connsiteX488" fmla="*/ 12078974 w 12192477"/>
              <a:gd name="connsiteY488" fmla="*/ 309939 h 5902325"/>
              <a:gd name="connsiteX489" fmla="*/ 12051334 w 12192477"/>
              <a:gd name="connsiteY489" fmla="*/ 289734 h 5902325"/>
              <a:gd name="connsiteX490" fmla="*/ 12172076 w 12192477"/>
              <a:gd name="connsiteY490" fmla="*/ 288090 h 5902325"/>
              <a:gd name="connsiteX491" fmla="*/ 12190405 w 12192477"/>
              <a:gd name="connsiteY491" fmla="*/ 313136 h 5902325"/>
              <a:gd name="connsiteX492" fmla="*/ 12171815 w 12192477"/>
              <a:gd name="connsiteY492" fmla="*/ 312604 h 5902325"/>
              <a:gd name="connsiteX493" fmla="*/ 12172076 w 12192477"/>
              <a:gd name="connsiteY493" fmla="*/ 288090 h 5902325"/>
              <a:gd name="connsiteX494" fmla="*/ 8999702 w 12192477"/>
              <a:gd name="connsiteY494" fmla="*/ 277243 h 5902325"/>
              <a:gd name="connsiteX495" fmla="*/ 9109194 w 12192477"/>
              <a:gd name="connsiteY495" fmla="*/ 283329 h 5902325"/>
              <a:gd name="connsiteX496" fmla="*/ 9034285 w 12192477"/>
              <a:gd name="connsiteY496" fmla="*/ 312584 h 5902325"/>
              <a:gd name="connsiteX497" fmla="*/ 8586590 w 12192477"/>
              <a:gd name="connsiteY497" fmla="*/ 323293 h 5902325"/>
              <a:gd name="connsiteX498" fmla="*/ 8474575 w 12192477"/>
              <a:gd name="connsiteY498" fmla="*/ 335779 h 5902325"/>
              <a:gd name="connsiteX499" fmla="*/ 8512100 w 12192477"/>
              <a:gd name="connsiteY499" fmla="*/ 313302 h 5902325"/>
              <a:gd name="connsiteX500" fmla="*/ 8288486 w 12192477"/>
              <a:gd name="connsiteY500" fmla="*/ 299036 h 5902325"/>
              <a:gd name="connsiteX501" fmla="*/ 8381780 w 12192477"/>
              <a:gd name="connsiteY501" fmla="*/ 293863 h 5902325"/>
              <a:gd name="connsiteX502" fmla="*/ 8568369 w 12192477"/>
              <a:gd name="connsiteY502" fmla="*/ 283513 h 5902325"/>
              <a:gd name="connsiteX503" fmla="*/ 8624138 w 12192477"/>
              <a:gd name="connsiteY503" fmla="*/ 300817 h 5902325"/>
              <a:gd name="connsiteX504" fmla="*/ 8959961 w 12192477"/>
              <a:gd name="connsiteY504" fmla="*/ 286899 h 5902325"/>
              <a:gd name="connsiteX505" fmla="*/ 8934975 w 12192477"/>
              <a:gd name="connsiteY505" fmla="*/ 277378 h 5902325"/>
              <a:gd name="connsiteX506" fmla="*/ 8932095 w 12192477"/>
              <a:gd name="connsiteY506" fmla="*/ 276285 h 5902325"/>
              <a:gd name="connsiteX507" fmla="*/ 8934975 w 12192477"/>
              <a:gd name="connsiteY507" fmla="*/ 277378 h 5902325"/>
              <a:gd name="connsiteX508" fmla="*/ 8904109 w 12192477"/>
              <a:gd name="connsiteY508" fmla="*/ 277444 h 5902325"/>
              <a:gd name="connsiteX509" fmla="*/ 8932095 w 12192477"/>
              <a:gd name="connsiteY509" fmla="*/ 276285 h 5902325"/>
              <a:gd name="connsiteX510" fmla="*/ 8028658 w 12192477"/>
              <a:gd name="connsiteY510" fmla="*/ 275879 h 5902325"/>
              <a:gd name="connsiteX511" fmla="*/ 8142031 w 12192477"/>
              <a:gd name="connsiteY511" fmla="*/ 276189 h 5902325"/>
              <a:gd name="connsiteX512" fmla="*/ 8269231 w 12192477"/>
              <a:gd name="connsiteY512" fmla="*/ 282782 h 5902325"/>
              <a:gd name="connsiteX513" fmla="*/ 8010002 w 12192477"/>
              <a:gd name="connsiteY513" fmla="*/ 291045 h 5902325"/>
              <a:gd name="connsiteX514" fmla="*/ 8028658 w 12192477"/>
              <a:gd name="connsiteY514" fmla="*/ 275879 h 5902325"/>
              <a:gd name="connsiteX515" fmla="*/ 9194973 w 12192477"/>
              <a:gd name="connsiteY515" fmla="*/ 264147 h 5902325"/>
              <a:gd name="connsiteX516" fmla="*/ 9214683 w 12192477"/>
              <a:gd name="connsiteY516" fmla="*/ 266971 h 5902325"/>
              <a:gd name="connsiteX517" fmla="*/ 9243197 w 12192477"/>
              <a:gd name="connsiteY517" fmla="*/ 285860 h 5902325"/>
              <a:gd name="connsiteX518" fmla="*/ 9166458 w 12192477"/>
              <a:gd name="connsiteY518" fmla="*/ 300668 h 5902325"/>
              <a:gd name="connsiteX519" fmla="*/ 9109210 w 12192477"/>
              <a:gd name="connsiteY519" fmla="*/ 282016 h 5902325"/>
              <a:gd name="connsiteX520" fmla="*/ 9185697 w 12192477"/>
              <a:gd name="connsiteY520" fmla="*/ 292718 h 5902325"/>
              <a:gd name="connsiteX521" fmla="*/ 9185970 w 12192477"/>
              <a:gd name="connsiteY521" fmla="*/ 267210 h 5902325"/>
              <a:gd name="connsiteX522" fmla="*/ 9194973 w 12192477"/>
              <a:gd name="connsiteY522" fmla="*/ 264147 h 5902325"/>
              <a:gd name="connsiteX523" fmla="*/ 10726667 w 12192477"/>
              <a:gd name="connsiteY523" fmla="*/ 262198 h 5902325"/>
              <a:gd name="connsiteX524" fmla="*/ 10593217 w 12192477"/>
              <a:gd name="connsiteY524" fmla="*/ 283655 h 5902325"/>
              <a:gd name="connsiteX525" fmla="*/ 10760600 w 12192477"/>
              <a:gd name="connsiteY525" fmla="*/ 263939 h 5902325"/>
              <a:gd name="connsiteX526" fmla="*/ 10726667 w 12192477"/>
              <a:gd name="connsiteY526" fmla="*/ 262198 h 5902325"/>
              <a:gd name="connsiteX527" fmla="*/ 7992456 w 12192477"/>
              <a:gd name="connsiteY527" fmla="*/ 259138 h 5902325"/>
              <a:gd name="connsiteX528" fmla="*/ 8009918 w 12192477"/>
              <a:gd name="connsiteY528" fmla="*/ 298894 h 5902325"/>
              <a:gd name="connsiteX529" fmla="*/ 7938536 w 12192477"/>
              <a:gd name="connsiteY529" fmla="*/ 288991 h 5902325"/>
              <a:gd name="connsiteX530" fmla="*/ 7992288 w 12192477"/>
              <a:gd name="connsiteY530" fmla="*/ 274835 h 5902325"/>
              <a:gd name="connsiteX531" fmla="*/ 7992456 w 12192477"/>
              <a:gd name="connsiteY531" fmla="*/ 259138 h 5902325"/>
              <a:gd name="connsiteX532" fmla="*/ 7643993 w 12192477"/>
              <a:gd name="connsiteY532" fmla="*/ 256988 h 5902325"/>
              <a:gd name="connsiteX533" fmla="*/ 7661763 w 12192477"/>
              <a:gd name="connsiteY533" fmla="*/ 265352 h 5902325"/>
              <a:gd name="connsiteX534" fmla="*/ 7786753 w 12192477"/>
              <a:gd name="connsiteY534" fmla="*/ 276787 h 5902325"/>
              <a:gd name="connsiteX535" fmla="*/ 7715040 w 12192477"/>
              <a:gd name="connsiteY535" fmla="*/ 298282 h 5902325"/>
              <a:gd name="connsiteX536" fmla="*/ 7643658 w 12192477"/>
              <a:gd name="connsiteY536" fmla="*/ 288382 h 5902325"/>
              <a:gd name="connsiteX537" fmla="*/ 7643993 w 12192477"/>
              <a:gd name="connsiteY537" fmla="*/ 256988 h 5902325"/>
              <a:gd name="connsiteX538" fmla="*/ 10463502 w 12192477"/>
              <a:gd name="connsiteY538" fmla="*/ 255414 h 5902325"/>
              <a:gd name="connsiteX539" fmla="*/ 10407352 w 12192477"/>
              <a:gd name="connsiteY539" fmla="*/ 294670 h 5902325"/>
              <a:gd name="connsiteX540" fmla="*/ 10500285 w 12192477"/>
              <a:gd name="connsiteY540" fmla="*/ 289164 h 5902325"/>
              <a:gd name="connsiteX541" fmla="*/ 10481978 w 12192477"/>
              <a:gd name="connsiteY541" fmla="*/ 264115 h 5902325"/>
              <a:gd name="connsiteX542" fmla="*/ 10463502 w 12192477"/>
              <a:gd name="connsiteY542" fmla="*/ 255414 h 5902325"/>
              <a:gd name="connsiteX543" fmla="*/ 6888916 w 12192477"/>
              <a:gd name="connsiteY543" fmla="*/ 253971 h 5902325"/>
              <a:gd name="connsiteX544" fmla="*/ 6920140 w 12192477"/>
              <a:gd name="connsiteY544" fmla="*/ 259772 h 5902325"/>
              <a:gd name="connsiteX545" fmla="*/ 6857531 w 12192477"/>
              <a:gd name="connsiteY545" fmla="*/ 265826 h 5902325"/>
              <a:gd name="connsiteX546" fmla="*/ 6888916 w 12192477"/>
              <a:gd name="connsiteY546" fmla="*/ 253971 h 5902325"/>
              <a:gd name="connsiteX547" fmla="*/ 9851275 w 12192477"/>
              <a:gd name="connsiteY547" fmla="*/ 245743 h 5902325"/>
              <a:gd name="connsiteX548" fmla="*/ 9904633 w 12192477"/>
              <a:gd name="connsiteY548" fmla="*/ 270825 h 5902325"/>
              <a:gd name="connsiteX549" fmla="*/ 9851275 w 12192477"/>
              <a:gd name="connsiteY549" fmla="*/ 245743 h 5902325"/>
              <a:gd name="connsiteX550" fmla="*/ 7197061 w 12192477"/>
              <a:gd name="connsiteY550" fmla="*/ 244167 h 5902325"/>
              <a:gd name="connsiteX551" fmla="*/ 7495444 w 12192477"/>
              <a:gd name="connsiteY551" fmla="*/ 260973 h 5902325"/>
              <a:gd name="connsiteX552" fmla="*/ 7625850 w 12192477"/>
              <a:gd name="connsiteY552" fmla="*/ 281199 h 5902325"/>
              <a:gd name="connsiteX553" fmla="*/ 7420557 w 12192477"/>
              <a:gd name="connsiteY553" fmla="*/ 283553 h 5902325"/>
              <a:gd name="connsiteX554" fmla="*/ 7439127 w 12192477"/>
              <a:gd name="connsiteY554" fmla="*/ 292333 h 5902325"/>
              <a:gd name="connsiteX555" fmla="*/ 7233834 w 12192477"/>
              <a:gd name="connsiteY555" fmla="*/ 294683 h 5902325"/>
              <a:gd name="connsiteX556" fmla="*/ 7252408 w 12192477"/>
              <a:gd name="connsiteY556" fmla="*/ 303458 h 5902325"/>
              <a:gd name="connsiteX557" fmla="*/ 7009641 w 12192477"/>
              <a:gd name="connsiteY557" fmla="*/ 321221 h 5902325"/>
              <a:gd name="connsiteX558" fmla="*/ 6991763 w 12192477"/>
              <a:gd name="connsiteY558" fmla="*/ 246520 h 5902325"/>
              <a:gd name="connsiteX559" fmla="*/ 7197061 w 12192477"/>
              <a:gd name="connsiteY559" fmla="*/ 244167 h 5902325"/>
              <a:gd name="connsiteX560" fmla="*/ 3144192 w 12192477"/>
              <a:gd name="connsiteY560" fmla="*/ 243187 h 5902325"/>
              <a:gd name="connsiteX561" fmla="*/ 3167169 w 12192477"/>
              <a:gd name="connsiteY561" fmla="*/ 250223 h 5902325"/>
              <a:gd name="connsiteX562" fmla="*/ 3147337 w 12192477"/>
              <a:gd name="connsiteY562" fmla="*/ 265357 h 5902325"/>
              <a:gd name="connsiteX563" fmla="*/ 3147423 w 12192477"/>
              <a:gd name="connsiteY563" fmla="*/ 257509 h 5902325"/>
              <a:gd name="connsiteX564" fmla="*/ 3108032 w 12192477"/>
              <a:gd name="connsiteY564" fmla="*/ 264229 h 5902325"/>
              <a:gd name="connsiteX565" fmla="*/ 3115608 w 12192477"/>
              <a:gd name="connsiteY565" fmla="*/ 244819 h 5902325"/>
              <a:gd name="connsiteX566" fmla="*/ 3144192 w 12192477"/>
              <a:gd name="connsiteY566" fmla="*/ 243187 h 5902325"/>
              <a:gd name="connsiteX567" fmla="*/ 9726226 w 12192477"/>
              <a:gd name="connsiteY567" fmla="*/ 242154 h 5902325"/>
              <a:gd name="connsiteX568" fmla="*/ 9761957 w 12192477"/>
              <a:gd name="connsiteY568" fmla="*/ 243180 h 5902325"/>
              <a:gd name="connsiteX569" fmla="*/ 9743828 w 12192477"/>
              <a:gd name="connsiteY569" fmla="*/ 266212 h 5902325"/>
              <a:gd name="connsiteX570" fmla="*/ 9726226 w 12192477"/>
              <a:gd name="connsiteY570" fmla="*/ 242154 h 5902325"/>
              <a:gd name="connsiteX571" fmla="*/ 6821241 w 12192477"/>
              <a:gd name="connsiteY571" fmla="*/ 241235 h 5902325"/>
              <a:gd name="connsiteX572" fmla="*/ 6652804 w 12192477"/>
              <a:gd name="connsiteY572" fmla="*/ 267804 h 5902325"/>
              <a:gd name="connsiteX573" fmla="*/ 6634286 w 12192477"/>
              <a:gd name="connsiteY573" fmla="*/ 251573 h 5902325"/>
              <a:gd name="connsiteX574" fmla="*/ 6821241 w 12192477"/>
              <a:gd name="connsiteY574" fmla="*/ 241235 h 5902325"/>
              <a:gd name="connsiteX575" fmla="*/ 10872346 w 12192477"/>
              <a:gd name="connsiteY575" fmla="*/ 237514 h 5902325"/>
              <a:gd name="connsiteX576" fmla="*/ 10853644 w 12192477"/>
              <a:gd name="connsiteY576" fmla="*/ 250261 h 5902325"/>
              <a:gd name="connsiteX577" fmla="*/ 10890858 w 12192477"/>
              <a:gd name="connsiteY577" fmla="*/ 243155 h 5902325"/>
              <a:gd name="connsiteX578" fmla="*/ 10872346 w 12192477"/>
              <a:gd name="connsiteY578" fmla="*/ 237514 h 5902325"/>
              <a:gd name="connsiteX579" fmla="*/ 7101839 w 12192477"/>
              <a:gd name="connsiteY579" fmla="*/ 234565 h 5902325"/>
              <a:gd name="connsiteX580" fmla="*/ 7161515 w 12192477"/>
              <a:gd name="connsiteY580" fmla="*/ 250998 h 5902325"/>
              <a:gd name="connsiteX581" fmla="*/ 7027504 w 12192477"/>
              <a:gd name="connsiteY581" fmla="*/ 247153 h 5902325"/>
              <a:gd name="connsiteX582" fmla="*/ 7101839 w 12192477"/>
              <a:gd name="connsiteY582" fmla="*/ 234565 h 5902325"/>
              <a:gd name="connsiteX583" fmla="*/ 9447908 w 12192477"/>
              <a:gd name="connsiteY583" fmla="*/ 234169 h 5902325"/>
              <a:gd name="connsiteX584" fmla="*/ 9484318 w 12192477"/>
              <a:gd name="connsiteY584" fmla="*/ 300873 h 5902325"/>
              <a:gd name="connsiteX585" fmla="*/ 9428739 w 12192477"/>
              <a:gd name="connsiteY585" fmla="*/ 291071 h 5902325"/>
              <a:gd name="connsiteX586" fmla="*/ 9465927 w 12192477"/>
              <a:gd name="connsiteY586" fmla="*/ 283930 h 5902325"/>
              <a:gd name="connsiteX587" fmla="*/ 9429000 w 12192477"/>
              <a:gd name="connsiteY587" fmla="*/ 266455 h 5902325"/>
              <a:gd name="connsiteX588" fmla="*/ 9242848 w 12192477"/>
              <a:gd name="connsiteY588" fmla="*/ 318566 h 5902325"/>
              <a:gd name="connsiteX589" fmla="*/ 9261933 w 12192477"/>
              <a:gd name="connsiteY589" fmla="*/ 269870 h 5902325"/>
              <a:gd name="connsiteX590" fmla="*/ 9447908 w 12192477"/>
              <a:gd name="connsiteY590" fmla="*/ 234169 h 5902325"/>
              <a:gd name="connsiteX591" fmla="*/ 3352351 w 12192477"/>
              <a:gd name="connsiteY591" fmla="*/ 216016 h 5902325"/>
              <a:gd name="connsiteX592" fmla="*/ 3352263 w 12192477"/>
              <a:gd name="connsiteY592" fmla="*/ 224180 h 5902325"/>
              <a:gd name="connsiteX593" fmla="*/ 3352351 w 12192477"/>
              <a:gd name="connsiteY593" fmla="*/ 216016 h 5902325"/>
              <a:gd name="connsiteX594" fmla="*/ 5420270 w 12192477"/>
              <a:gd name="connsiteY594" fmla="*/ 210235 h 5902325"/>
              <a:gd name="connsiteX595" fmla="*/ 5447883 w 12192477"/>
              <a:gd name="connsiteY595" fmla="*/ 212623 h 5902325"/>
              <a:gd name="connsiteX596" fmla="*/ 5503024 w 12192477"/>
              <a:gd name="connsiteY596" fmla="*/ 226964 h 5902325"/>
              <a:gd name="connsiteX597" fmla="*/ 5558381 w 12192477"/>
              <a:gd name="connsiteY597" fmla="*/ 220702 h 5902325"/>
              <a:gd name="connsiteX598" fmla="*/ 5484523 w 12192477"/>
              <a:gd name="connsiteY598" fmla="*/ 234283 h 5902325"/>
              <a:gd name="connsiteX599" fmla="*/ 5466247 w 12192477"/>
              <a:gd name="connsiteY599" fmla="*/ 218059 h 5902325"/>
              <a:gd name="connsiteX600" fmla="*/ 5392555 w 12192477"/>
              <a:gd name="connsiteY600" fmla="*/ 215944 h 5902325"/>
              <a:gd name="connsiteX601" fmla="*/ 5420270 w 12192477"/>
              <a:gd name="connsiteY601" fmla="*/ 210235 h 5902325"/>
              <a:gd name="connsiteX602" fmla="*/ 5350243 w 12192477"/>
              <a:gd name="connsiteY602" fmla="*/ 204916 h 5902325"/>
              <a:gd name="connsiteX603" fmla="*/ 5392639 w 12192477"/>
              <a:gd name="connsiteY603" fmla="*/ 208094 h 5902325"/>
              <a:gd name="connsiteX604" fmla="*/ 5321090 w 12192477"/>
              <a:gd name="connsiteY604" fmla="*/ 213895 h 5902325"/>
              <a:gd name="connsiteX605" fmla="*/ 5350243 w 12192477"/>
              <a:gd name="connsiteY605" fmla="*/ 204916 h 5902325"/>
              <a:gd name="connsiteX606" fmla="*/ 3352524 w 12192477"/>
              <a:gd name="connsiteY606" fmla="*/ 199690 h 5902325"/>
              <a:gd name="connsiteX607" fmla="*/ 3315112 w 12192477"/>
              <a:gd name="connsiteY607" fmla="*/ 223113 h 5902325"/>
              <a:gd name="connsiteX608" fmla="*/ 3333589 w 12192477"/>
              <a:gd name="connsiteY608" fmla="*/ 231811 h 5902325"/>
              <a:gd name="connsiteX609" fmla="*/ 3333847 w 12192477"/>
              <a:gd name="connsiteY609" fmla="*/ 207318 h 5902325"/>
              <a:gd name="connsiteX610" fmla="*/ 3352438 w 12192477"/>
              <a:gd name="connsiteY610" fmla="*/ 207852 h 5902325"/>
              <a:gd name="connsiteX611" fmla="*/ 3352524 w 12192477"/>
              <a:gd name="connsiteY611" fmla="*/ 199690 h 5902325"/>
              <a:gd name="connsiteX612" fmla="*/ 5229820 w 12192477"/>
              <a:gd name="connsiteY612" fmla="*/ 196799 h 5902325"/>
              <a:gd name="connsiteX613" fmla="*/ 5246416 w 12192477"/>
              <a:gd name="connsiteY613" fmla="*/ 198011 h 5902325"/>
              <a:gd name="connsiteX614" fmla="*/ 5285444 w 12192477"/>
              <a:gd name="connsiteY614" fmla="*/ 205019 h 5902325"/>
              <a:gd name="connsiteX615" fmla="*/ 5222917 w 12192477"/>
              <a:gd name="connsiteY615" fmla="*/ 203226 h 5902325"/>
              <a:gd name="connsiteX616" fmla="*/ 5229820 w 12192477"/>
              <a:gd name="connsiteY616" fmla="*/ 196799 h 5902325"/>
              <a:gd name="connsiteX617" fmla="*/ 3249505 w 12192477"/>
              <a:gd name="connsiteY617" fmla="*/ 195712 h 5902325"/>
              <a:gd name="connsiteX618" fmla="*/ 3241069 w 12192477"/>
              <a:gd name="connsiteY618" fmla="*/ 196491 h 5902325"/>
              <a:gd name="connsiteX619" fmla="*/ 2999031 w 12192477"/>
              <a:gd name="connsiteY619" fmla="*/ 246711 h 5902325"/>
              <a:gd name="connsiteX620" fmla="*/ 3091725 w 12192477"/>
              <a:gd name="connsiteY620" fmla="*/ 265704 h 5902325"/>
              <a:gd name="connsiteX621" fmla="*/ 3035750 w 12192477"/>
              <a:gd name="connsiteY621" fmla="*/ 288598 h 5902325"/>
              <a:gd name="connsiteX622" fmla="*/ 3109942 w 12192477"/>
              <a:gd name="connsiteY622" fmla="*/ 298893 h 5902325"/>
              <a:gd name="connsiteX623" fmla="*/ 3222072 w 12192477"/>
              <a:gd name="connsiteY623" fmla="*/ 236778 h 5902325"/>
              <a:gd name="connsiteX624" fmla="*/ 3259224 w 12192477"/>
              <a:gd name="connsiteY624" fmla="*/ 237844 h 5902325"/>
              <a:gd name="connsiteX625" fmla="*/ 3278131 w 12192477"/>
              <a:gd name="connsiteY625" fmla="*/ 205719 h 5902325"/>
              <a:gd name="connsiteX626" fmla="*/ 3249505 w 12192477"/>
              <a:gd name="connsiteY626" fmla="*/ 195712 h 5902325"/>
              <a:gd name="connsiteX627" fmla="*/ 5062363 w 12192477"/>
              <a:gd name="connsiteY627" fmla="*/ 175065 h 5902325"/>
              <a:gd name="connsiteX628" fmla="*/ 5205146 w 12192477"/>
              <a:gd name="connsiteY628" fmla="*/ 194866 h 5902325"/>
              <a:gd name="connsiteX629" fmla="*/ 5115637 w 12192477"/>
              <a:gd name="connsiteY629" fmla="*/ 207997 h 5902325"/>
              <a:gd name="connsiteX630" fmla="*/ 5044342 w 12192477"/>
              <a:gd name="connsiteY630" fmla="*/ 190251 h 5902325"/>
              <a:gd name="connsiteX631" fmla="*/ 5062363 w 12192477"/>
              <a:gd name="connsiteY631" fmla="*/ 175065 h 5902325"/>
              <a:gd name="connsiteX632" fmla="*/ 2479602 w 12192477"/>
              <a:gd name="connsiteY632" fmla="*/ 174642 h 5902325"/>
              <a:gd name="connsiteX633" fmla="*/ 2312193 w 12192477"/>
              <a:gd name="connsiteY633" fmla="*/ 194337 h 5902325"/>
              <a:gd name="connsiteX634" fmla="*/ 2479602 w 12192477"/>
              <a:gd name="connsiteY634" fmla="*/ 174642 h 5902325"/>
              <a:gd name="connsiteX635" fmla="*/ 4530737 w 12192477"/>
              <a:gd name="connsiteY635" fmla="*/ 169625 h 5902325"/>
              <a:gd name="connsiteX636" fmla="*/ 4540486 w 12192477"/>
              <a:gd name="connsiteY636" fmla="*/ 176675 h 5902325"/>
              <a:gd name="connsiteX637" fmla="*/ 4561948 w 12192477"/>
              <a:gd name="connsiteY637" fmla="*/ 176409 h 5902325"/>
              <a:gd name="connsiteX638" fmla="*/ 4547873 w 12192477"/>
              <a:gd name="connsiteY638" fmla="*/ 182029 h 5902325"/>
              <a:gd name="connsiteX639" fmla="*/ 4561783 w 12192477"/>
              <a:gd name="connsiteY639" fmla="*/ 192107 h 5902325"/>
              <a:gd name="connsiteX640" fmla="*/ 4528517 w 12192477"/>
              <a:gd name="connsiteY640" fmla="*/ 186970 h 5902325"/>
              <a:gd name="connsiteX641" fmla="*/ 4481376 w 12192477"/>
              <a:gd name="connsiteY641" fmla="*/ 189799 h 5902325"/>
              <a:gd name="connsiteX642" fmla="*/ 4499948 w 12192477"/>
              <a:gd name="connsiteY642" fmla="*/ 182559 h 5902325"/>
              <a:gd name="connsiteX643" fmla="*/ 4499339 w 12192477"/>
              <a:gd name="connsiteY643" fmla="*/ 182464 h 5902325"/>
              <a:gd name="connsiteX644" fmla="*/ 4530737 w 12192477"/>
              <a:gd name="connsiteY644" fmla="*/ 169625 h 5902325"/>
              <a:gd name="connsiteX645" fmla="*/ 4835701 w 12192477"/>
              <a:gd name="connsiteY645" fmla="*/ 168563 h 5902325"/>
              <a:gd name="connsiteX646" fmla="*/ 4873325 w 12192477"/>
              <a:gd name="connsiteY646" fmla="*/ 201045 h 5902325"/>
              <a:gd name="connsiteX647" fmla="*/ 4930600 w 12192477"/>
              <a:gd name="connsiteY647" fmla="*/ 171286 h 5902325"/>
              <a:gd name="connsiteX648" fmla="*/ 4968585 w 12192477"/>
              <a:gd name="connsiteY648" fmla="*/ 172376 h 5902325"/>
              <a:gd name="connsiteX649" fmla="*/ 5044091 w 12192477"/>
              <a:gd name="connsiteY649" fmla="*/ 213796 h 5902325"/>
              <a:gd name="connsiteX650" fmla="*/ 4740192 w 12192477"/>
              <a:gd name="connsiteY650" fmla="*/ 220778 h 5902325"/>
              <a:gd name="connsiteX651" fmla="*/ 4740525 w 12192477"/>
              <a:gd name="connsiteY651" fmla="*/ 189384 h 5902325"/>
              <a:gd name="connsiteX652" fmla="*/ 4835701 w 12192477"/>
              <a:gd name="connsiteY652" fmla="*/ 168563 h 5902325"/>
              <a:gd name="connsiteX653" fmla="*/ 3464416 w 12192477"/>
              <a:gd name="connsiteY653" fmla="*/ 159006 h 5902325"/>
              <a:gd name="connsiteX654" fmla="*/ 3445804 w 12192477"/>
              <a:gd name="connsiteY654" fmla="*/ 161534 h 5902325"/>
              <a:gd name="connsiteX655" fmla="*/ 3426977 w 12192477"/>
              <a:gd name="connsiteY655" fmla="*/ 185491 h 5902325"/>
              <a:gd name="connsiteX656" fmla="*/ 3464216 w 12192477"/>
              <a:gd name="connsiteY656" fmla="*/ 178392 h 5902325"/>
              <a:gd name="connsiteX657" fmla="*/ 3482951 w 12192477"/>
              <a:gd name="connsiteY657" fmla="*/ 162599 h 5902325"/>
              <a:gd name="connsiteX658" fmla="*/ 3464416 w 12192477"/>
              <a:gd name="connsiteY658" fmla="*/ 159006 h 5902325"/>
              <a:gd name="connsiteX659" fmla="*/ 4204711 w 12192477"/>
              <a:gd name="connsiteY659" fmla="*/ 158311 h 5902325"/>
              <a:gd name="connsiteX660" fmla="*/ 4392228 w 12192477"/>
              <a:gd name="connsiteY660" fmla="*/ 171541 h 5902325"/>
              <a:gd name="connsiteX661" fmla="*/ 4354455 w 12192477"/>
              <a:gd name="connsiteY661" fmla="*/ 194011 h 5902325"/>
              <a:gd name="connsiteX662" fmla="*/ 4204379 w 12192477"/>
              <a:gd name="connsiteY662" fmla="*/ 189704 h 5902325"/>
              <a:gd name="connsiteX663" fmla="*/ 4204711 w 12192477"/>
              <a:gd name="connsiteY663" fmla="*/ 158311 h 5902325"/>
              <a:gd name="connsiteX664" fmla="*/ 3260175 w 12192477"/>
              <a:gd name="connsiteY664" fmla="*/ 148038 h 5902325"/>
              <a:gd name="connsiteX665" fmla="*/ 3185611 w 12192477"/>
              <a:gd name="connsiteY665" fmla="*/ 170400 h 5902325"/>
              <a:gd name="connsiteX666" fmla="*/ 3260175 w 12192477"/>
              <a:gd name="connsiteY666" fmla="*/ 148038 h 5902325"/>
              <a:gd name="connsiteX667" fmla="*/ 7198370 w 12192477"/>
              <a:gd name="connsiteY667" fmla="*/ 146070 h 5902325"/>
              <a:gd name="connsiteX668" fmla="*/ 7198037 w 12192477"/>
              <a:gd name="connsiteY668" fmla="*/ 177463 h 5902325"/>
              <a:gd name="connsiteX669" fmla="*/ 7162384 w 12192477"/>
              <a:gd name="connsiteY669" fmla="*/ 168591 h 5902325"/>
              <a:gd name="connsiteX670" fmla="*/ 7198370 w 12192477"/>
              <a:gd name="connsiteY670" fmla="*/ 146070 h 5902325"/>
              <a:gd name="connsiteX671" fmla="*/ 3130154 w 12192477"/>
              <a:gd name="connsiteY671" fmla="*/ 144308 h 5902325"/>
              <a:gd name="connsiteX672" fmla="*/ 3092853 w 12192477"/>
              <a:gd name="connsiteY672" fmla="*/ 159571 h 5902325"/>
              <a:gd name="connsiteX673" fmla="*/ 3130154 w 12192477"/>
              <a:gd name="connsiteY673" fmla="*/ 144308 h 5902325"/>
              <a:gd name="connsiteX674" fmla="*/ 2610205 w 12192477"/>
              <a:gd name="connsiteY674" fmla="*/ 121224 h 5902325"/>
              <a:gd name="connsiteX675" fmla="*/ 2647357 w 12192477"/>
              <a:gd name="connsiteY675" fmla="*/ 122291 h 5902325"/>
              <a:gd name="connsiteX676" fmla="*/ 2556938 w 12192477"/>
              <a:gd name="connsiteY676" fmla="*/ 108466 h 5902325"/>
              <a:gd name="connsiteX677" fmla="*/ 2535836 w 12192477"/>
              <a:gd name="connsiteY677" fmla="*/ 127257 h 5902325"/>
              <a:gd name="connsiteX678" fmla="*/ 2591642 w 12192477"/>
              <a:gd name="connsiteY678" fmla="*/ 120692 h 5902325"/>
              <a:gd name="connsiteX679" fmla="*/ 2556938 w 12192477"/>
              <a:gd name="connsiteY679" fmla="*/ 108466 h 5902325"/>
              <a:gd name="connsiteX680" fmla="*/ 2947236 w 12192477"/>
              <a:gd name="connsiteY680" fmla="*/ 93123 h 5902325"/>
              <a:gd name="connsiteX681" fmla="*/ 2926199 w 12192477"/>
              <a:gd name="connsiteY681" fmla="*/ 105790 h 5902325"/>
              <a:gd name="connsiteX682" fmla="*/ 2963266 w 12192477"/>
              <a:gd name="connsiteY682" fmla="*/ 115021 h 5902325"/>
              <a:gd name="connsiteX683" fmla="*/ 2982003 w 12192477"/>
              <a:gd name="connsiteY683" fmla="*/ 99225 h 5902325"/>
              <a:gd name="connsiteX684" fmla="*/ 2947236 w 12192477"/>
              <a:gd name="connsiteY684" fmla="*/ 93123 h 5902325"/>
              <a:gd name="connsiteX685" fmla="*/ 3409454 w 12192477"/>
              <a:gd name="connsiteY685" fmla="*/ 86991 h 5902325"/>
              <a:gd name="connsiteX686" fmla="*/ 3390517 w 12192477"/>
              <a:gd name="connsiteY686" fmla="*/ 119114 h 5902325"/>
              <a:gd name="connsiteX687" fmla="*/ 3446409 w 12192477"/>
              <a:gd name="connsiteY687" fmla="*/ 104383 h 5902325"/>
              <a:gd name="connsiteX688" fmla="*/ 3409454 w 12192477"/>
              <a:gd name="connsiteY688" fmla="*/ 86991 h 5902325"/>
              <a:gd name="connsiteX689" fmla="*/ 483352 w 12192477"/>
              <a:gd name="connsiteY689" fmla="*/ 85945 h 5902325"/>
              <a:gd name="connsiteX690" fmla="*/ 488050 w 12192477"/>
              <a:gd name="connsiteY690" fmla="*/ 93276 h 5902325"/>
              <a:gd name="connsiteX691" fmla="*/ 450679 w 12192477"/>
              <a:gd name="connsiteY691" fmla="*/ 92202 h 5902325"/>
              <a:gd name="connsiteX692" fmla="*/ 3075044 w 12192477"/>
              <a:gd name="connsiteY692" fmla="*/ 85561 h 5902325"/>
              <a:gd name="connsiteX693" fmla="*/ 3093373 w 12192477"/>
              <a:gd name="connsiteY693" fmla="*/ 110587 h 5902325"/>
              <a:gd name="connsiteX694" fmla="*/ 3074783 w 12192477"/>
              <a:gd name="connsiteY694" fmla="*/ 110055 h 5902325"/>
              <a:gd name="connsiteX695" fmla="*/ 3075044 w 12192477"/>
              <a:gd name="connsiteY695" fmla="*/ 85561 h 5902325"/>
              <a:gd name="connsiteX696" fmla="*/ 481495 w 12192477"/>
              <a:gd name="connsiteY696" fmla="*/ 83009 h 5902325"/>
              <a:gd name="connsiteX697" fmla="*/ 488136 w 12192477"/>
              <a:gd name="connsiteY697" fmla="*/ 85034 h 5902325"/>
              <a:gd name="connsiteX698" fmla="*/ 483352 w 12192477"/>
              <a:gd name="connsiteY698" fmla="*/ 85945 h 5902325"/>
              <a:gd name="connsiteX699" fmla="*/ 62577 w 12192477"/>
              <a:gd name="connsiteY699" fmla="*/ 76040 h 5902325"/>
              <a:gd name="connsiteX700" fmla="*/ 139664 w 12192477"/>
              <a:gd name="connsiteY700" fmla="*/ 81358 h 5902325"/>
              <a:gd name="connsiteX701" fmla="*/ 83318 w 12192477"/>
              <a:gd name="connsiteY701" fmla="*/ 104606 h 5902325"/>
              <a:gd name="connsiteX702" fmla="*/ 0 w 12192477"/>
              <a:gd name="connsiteY702" fmla="*/ 103459 h 5902325"/>
              <a:gd name="connsiteX703" fmla="*/ 0 w 12192477"/>
              <a:gd name="connsiteY703" fmla="*/ 85401 h 5902325"/>
              <a:gd name="connsiteX704" fmla="*/ 8699 w 12192477"/>
              <a:gd name="connsiteY704" fmla="*/ 85887 h 5902325"/>
              <a:gd name="connsiteX705" fmla="*/ 0 w 12192477"/>
              <a:gd name="connsiteY705" fmla="*/ 83706 h 5902325"/>
              <a:gd name="connsiteX706" fmla="*/ 0 w 12192477"/>
              <a:gd name="connsiteY706" fmla="*/ 76377 h 5902325"/>
              <a:gd name="connsiteX707" fmla="*/ 3667708 w 12192477"/>
              <a:gd name="connsiteY707" fmla="*/ 68879 h 5902325"/>
              <a:gd name="connsiteX708" fmla="*/ 3687103 w 12192477"/>
              <a:gd name="connsiteY708" fmla="*/ 94671 h 5902325"/>
              <a:gd name="connsiteX709" fmla="*/ 3647529 w 12192477"/>
              <a:gd name="connsiteY709" fmla="*/ 118770 h 5902325"/>
              <a:gd name="connsiteX710" fmla="*/ 3589000 w 12192477"/>
              <a:gd name="connsiteY710" fmla="*/ 75031 h 5902325"/>
              <a:gd name="connsiteX711" fmla="*/ 3667708 w 12192477"/>
              <a:gd name="connsiteY711" fmla="*/ 68879 h 5902325"/>
              <a:gd name="connsiteX712" fmla="*/ 247042 w 12192477"/>
              <a:gd name="connsiteY712" fmla="*/ 67324 h 5902325"/>
              <a:gd name="connsiteX713" fmla="*/ 264742 w 12192477"/>
              <a:gd name="connsiteY713" fmla="*/ 84515 h 5902325"/>
              <a:gd name="connsiteX714" fmla="*/ 193111 w 12192477"/>
              <a:gd name="connsiteY714" fmla="*/ 98162 h 5902325"/>
              <a:gd name="connsiteX715" fmla="*/ 157548 w 12192477"/>
              <a:gd name="connsiteY715" fmla="*/ 81441 h 5902325"/>
              <a:gd name="connsiteX716" fmla="*/ 228927 w 12192477"/>
              <a:gd name="connsiteY716" fmla="*/ 91341 h 5902325"/>
              <a:gd name="connsiteX717" fmla="*/ 229176 w 12192477"/>
              <a:gd name="connsiteY717" fmla="*/ 67794 h 5902325"/>
              <a:gd name="connsiteX718" fmla="*/ 247042 w 12192477"/>
              <a:gd name="connsiteY718" fmla="*/ 67324 h 5902325"/>
              <a:gd name="connsiteX719" fmla="*/ 1695813 w 12192477"/>
              <a:gd name="connsiteY719" fmla="*/ 65002 h 5902325"/>
              <a:gd name="connsiteX720" fmla="*/ 1570218 w 12192477"/>
              <a:gd name="connsiteY720" fmla="*/ 83218 h 5902325"/>
              <a:gd name="connsiteX721" fmla="*/ 1737540 w 12192477"/>
              <a:gd name="connsiteY721" fmla="*/ 71685 h 5902325"/>
              <a:gd name="connsiteX722" fmla="*/ 1695813 w 12192477"/>
              <a:gd name="connsiteY722" fmla="*/ 65002 h 5902325"/>
              <a:gd name="connsiteX723" fmla="*/ 1448516 w 12192477"/>
              <a:gd name="connsiteY723" fmla="*/ 63391 h 5902325"/>
              <a:gd name="connsiteX724" fmla="*/ 1458958 w 12192477"/>
              <a:gd name="connsiteY724" fmla="*/ 63693 h 5902325"/>
              <a:gd name="connsiteX725" fmla="*/ 1448516 w 12192477"/>
              <a:gd name="connsiteY725" fmla="*/ 63391 h 5902325"/>
              <a:gd name="connsiteX726" fmla="*/ 3372562 w 12192477"/>
              <a:gd name="connsiteY726" fmla="*/ 61431 h 5902325"/>
              <a:gd name="connsiteX727" fmla="*/ 3298023 w 12192477"/>
              <a:gd name="connsiteY727" fmla="*/ 83794 h 5902325"/>
              <a:gd name="connsiteX728" fmla="*/ 3279258 w 12192477"/>
              <a:gd name="connsiteY728" fmla="*/ 99587 h 5902325"/>
              <a:gd name="connsiteX729" fmla="*/ 3372562 w 12192477"/>
              <a:gd name="connsiteY729" fmla="*/ 61431 h 5902325"/>
              <a:gd name="connsiteX730" fmla="*/ 1423865 w 12192477"/>
              <a:gd name="connsiteY730" fmla="*/ 60898 h 5902325"/>
              <a:gd name="connsiteX731" fmla="*/ 1384333 w 12192477"/>
              <a:gd name="connsiteY731" fmla="*/ 94218 h 5902325"/>
              <a:gd name="connsiteX732" fmla="*/ 1477263 w 12192477"/>
              <a:gd name="connsiteY732" fmla="*/ 88717 h 5902325"/>
              <a:gd name="connsiteX733" fmla="*/ 1458958 w 12192477"/>
              <a:gd name="connsiteY733" fmla="*/ 63693 h 5902325"/>
              <a:gd name="connsiteX734" fmla="*/ 1423865 w 12192477"/>
              <a:gd name="connsiteY734" fmla="*/ 60898 h 5902325"/>
              <a:gd name="connsiteX735" fmla="*/ 863855 w 12192477"/>
              <a:gd name="connsiteY735" fmla="*/ 46750 h 5902325"/>
              <a:gd name="connsiteX736" fmla="*/ 917192 w 12192477"/>
              <a:gd name="connsiteY736" fmla="*/ 71834 h 5902325"/>
              <a:gd name="connsiteX737" fmla="*/ 863855 w 12192477"/>
              <a:gd name="connsiteY737" fmla="*/ 46750 h 5902325"/>
              <a:gd name="connsiteX738" fmla="*/ 1830735 w 12192477"/>
              <a:gd name="connsiteY738" fmla="*/ 44755 h 5902325"/>
              <a:gd name="connsiteX739" fmla="*/ 1812018 w 12192477"/>
              <a:gd name="connsiteY739" fmla="*/ 57488 h 5902325"/>
              <a:gd name="connsiteX740" fmla="*/ 1849259 w 12192477"/>
              <a:gd name="connsiteY740" fmla="*/ 50390 h 5902325"/>
              <a:gd name="connsiteX741" fmla="*/ 1830735 w 12192477"/>
              <a:gd name="connsiteY741" fmla="*/ 44755 h 5902325"/>
              <a:gd name="connsiteX742" fmla="*/ 765574 w 12192477"/>
              <a:gd name="connsiteY742" fmla="*/ 43930 h 5902325"/>
              <a:gd name="connsiteX743" fmla="*/ 747472 w 12192477"/>
              <a:gd name="connsiteY743" fmla="*/ 66964 h 5902325"/>
              <a:gd name="connsiteX744" fmla="*/ 747640 w 12192477"/>
              <a:gd name="connsiteY744" fmla="*/ 51264 h 5902325"/>
              <a:gd name="connsiteX745" fmla="*/ 765574 w 12192477"/>
              <a:gd name="connsiteY745" fmla="*/ 43930 h 5902325"/>
              <a:gd name="connsiteX746" fmla="*/ 469888 w 12192477"/>
              <a:gd name="connsiteY746" fmla="*/ 43296 h 5902325"/>
              <a:gd name="connsiteX747" fmla="*/ 471951 w 12192477"/>
              <a:gd name="connsiteY747" fmla="*/ 68085 h 5902325"/>
              <a:gd name="connsiteX748" fmla="*/ 481495 w 12192477"/>
              <a:gd name="connsiteY748" fmla="*/ 83009 h 5902325"/>
              <a:gd name="connsiteX749" fmla="*/ 469505 w 12192477"/>
              <a:gd name="connsiteY749" fmla="*/ 79349 h 5902325"/>
              <a:gd name="connsiteX750" fmla="*/ 450939 w 12192477"/>
              <a:gd name="connsiteY750" fmla="*/ 67482 h 5902325"/>
              <a:gd name="connsiteX751" fmla="*/ 282223 w 12192477"/>
              <a:gd name="connsiteY751" fmla="*/ 120344 h 5902325"/>
              <a:gd name="connsiteX752" fmla="*/ 282748 w 12192477"/>
              <a:gd name="connsiteY752" fmla="*/ 70897 h 5902325"/>
              <a:gd name="connsiteX753" fmla="*/ 469888 w 12192477"/>
              <a:gd name="connsiteY753" fmla="*/ 43296 h 5902325"/>
              <a:gd name="connsiteX754" fmla="*/ 3421687 w 12192477"/>
              <a:gd name="connsiteY754" fmla="*/ 27648 h 5902325"/>
              <a:gd name="connsiteX755" fmla="*/ 3464384 w 12192477"/>
              <a:gd name="connsiteY755" fmla="*/ 31082 h 5902325"/>
              <a:gd name="connsiteX756" fmla="*/ 3446421 w 12192477"/>
              <a:gd name="connsiteY756" fmla="*/ 38416 h 5902325"/>
              <a:gd name="connsiteX757" fmla="*/ 3446337 w 12192477"/>
              <a:gd name="connsiteY757" fmla="*/ 46264 h 5902325"/>
              <a:gd name="connsiteX758" fmla="*/ 3410520 w 12192477"/>
              <a:gd name="connsiteY758" fmla="*/ 53088 h 5902325"/>
              <a:gd name="connsiteX759" fmla="*/ 3410768 w 12192477"/>
              <a:gd name="connsiteY759" fmla="*/ 29544 h 5902325"/>
              <a:gd name="connsiteX760" fmla="*/ 3421687 w 12192477"/>
              <a:gd name="connsiteY760" fmla="*/ 27648 h 5902325"/>
              <a:gd name="connsiteX761" fmla="*/ 2369990 w 12192477"/>
              <a:gd name="connsiteY761" fmla="*/ 0 h 5902325"/>
              <a:gd name="connsiteX762" fmla="*/ 2444184 w 12192477"/>
              <a:gd name="connsiteY762" fmla="*/ 10294 h 5902325"/>
              <a:gd name="connsiteX763" fmla="*/ 2815632 w 12192477"/>
              <a:gd name="connsiteY763" fmla="*/ 20952 h 5902325"/>
              <a:gd name="connsiteX764" fmla="*/ 2778419 w 12192477"/>
              <a:gd name="connsiteY764" fmla="*/ 28052 h 5902325"/>
              <a:gd name="connsiteX765" fmla="*/ 2759656 w 12192477"/>
              <a:gd name="connsiteY765" fmla="*/ 43845 h 5902325"/>
              <a:gd name="connsiteX766" fmla="*/ 2778246 w 12192477"/>
              <a:gd name="connsiteY766" fmla="*/ 44378 h 5902325"/>
              <a:gd name="connsiteX767" fmla="*/ 2796635 w 12192477"/>
              <a:gd name="connsiteY767" fmla="*/ 61240 h 5902325"/>
              <a:gd name="connsiteX768" fmla="*/ 2961286 w 12192477"/>
              <a:gd name="connsiteY768" fmla="*/ 55629 h 5902325"/>
              <a:gd name="connsiteX769" fmla="*/ 3003194 w 12192477"/>
              <a:gd name="connsiteY769" fmla="*/ 58391 h 5902325"/>
              <a:gd name="connsiteX770" fmla="*/ 3001024 w 12192477"/>
              <a:gd name="connsiteY770" fmla="*/ 58938 h 5902325"/>
              <a:gd name="connsiteX771" fmla="*/ 3004090 w 12192477"/>
              <a:gd name="connsiteY771" fmla="*/ 58450 h 5902325"/>
              <a:gd name="connsiteX772" fmla="*/ 3019589 w 12192477"/>
              <a:gd name="connsiteY772" fmla="*/ 59470 h 5902325"/>
              <a:gd name="connsiteX773" fmla="*/ 3017301 w 12192477"/>
              <a:gd name="connsiteY773" fmla="*/ 56344 h 5902325"/>
              <a:gd name="connsiteX774" fmla="*/ 3004090 w 12192477"/>
              <a:gd name="connsiteY774" fmla="*/ 58450 h 5902325"/>
              <a:gd name="connsiteX775" fmla="*/ 3003194 w 12192477"/>
              <a:gd name="connsiteY775" fmla="*/ 58391 h 5902325"/>
              <a:gd name="connsiteX776" fmla="*/ 3075830 w 12192477"/>
              <a:gd name="connsiteY776" fmla="*/ 40030 h 5902325"/>
              <a:gd name="connsiteX777" fmla="*/ 3261304 w 12192477"/>
              <a:gd name="connsiteY777" fmla="*/ 41906 h 5902325"/>
              <a:gd name="connsiteX778" fmla="*/ 3298715 w 12192477"/>
              <a:gd name="connsiteY778" fmla="*/ 18481 h 5902325"/>
              <a:gd name="connsiteX779" fmla="*/ 3335411 w 12192477"/>
              <a:gd name="connsiteY779" fmla="*/ 60366 h 5902325"/>
              <a:gd name="connsiteX780" fmla="*/ 3391124 w 12192477"/>
              <a:gd name="connsiteY780" fmla="*/ 61963 h 5902325"/>
              <a:gd name="connsiteX781" fmla="*/ 3428017 w 12192477"/>
              <a:gd name="connsiteY781" fmla="*/ 87521 h 5902325"/>
              <a:gd name="connsiteX782" fmla="*/ 3502558 w 12192477"/>
              <a:gd name="connsiteY782" fmla="*/ 65162 h 5902325"/>
              <a:gd name="connsiteX783" fmla="*/ 3483906 w 12192477"/>
              <a:gd name="connsiteY783" fmla="*/ 72794 h 5902325"/>
              <a:gd name="connsiteX784" fmla="*/ 3483386 w 12192477"/>
              <a:gd name="connsiteY784" fmla="*/ 121779 h 5902325"/>
              <a:gd name="connsiteX785" fmla="*/ 3483040 w 12192477"/>
              <a:gd name="connsiteY785" fmla="*/ 154435 h 5902325"/>
              <a:gd name="connsiteX786" fmla="*/ 3520279 w 12192477"/>
              <a:gd name="connsiteY786" fmla="*/ 147337 h 5902325"/>
              <a:gd name="connsiteX787" fmla="*/ 3520541 w 12192477"/>
              <a:gd name="connsiteY787" fmla="*/ 122843 h 5902325"/>
              <a:gd name="connsiteX788" fmla="*/ 3483386 w 12192477"/>
              <a:gd name="connsiteY788" fmla="*/ 121779 h 5902325"/>
              <a:gd name="connsiteX789" fmla="*/ 3539191 w 12192477"/>
              <a:gd name="connsiteY789" fmla="*/ 115214 h 5902325"/>
              <a:gd name="connsiteX790" fmla="*/ 3557691 w 12192477"/>
              <a:gd name="connsiteY790" fmla="*/ 123911 h 5902325"/>
              <a:gd name="connsiteX791" fmla="*/ 3501345 w 12192477"/>
              <a:gd name="connsiteY791" fmla="*/ 179458 h 5902325"/>
              <a:gd name="connsiteX792" fmla="*/ 3631538 w 12192477"/>
              <a:gd name="connsiteY792" fmla="*/ 166862 h 5902325"/>
              <a:gd name="connsiteX793" fmla="*/ 3649930 w 12192477"/>
              <a:gd name="connsiteY793" fmla="*/ 183722 h 5902325"/>
              <a:gd name="connsiteX794" fmla="*/ 4077207 w 12192477"/>
              <a:gd name="connsiteY794" fmla="*/ 187815 h 5902325"/>
              <a:gd name="connsiteX795" fmla="*/ 4188550 w 12192477"/>
              <a:gd name="connsiteY795" fmla="*/ 199176 h 5902325"/>
              <a:gd name="connsiteX796" fmla="*/ 4188290 w 12192477"/>
              <a:gd name="connsiteY796" fmla="*/ 223670 h 5902325"/>
              <a:gd name="connsiteX797" fmla="*/ 4448136 w 12192477"/>
              <a:gd name="connsiteY797" fmla="*/ 247457 h 5902325"/>
              <a:gd name="connsiteX798" fmla="*/ 4447963 w 12192477"/>
              <a:gd name="connsiteY798" fmla="*/ 263786 h 5902325"/>
              <a:gd name="connsiteX799" fmla="*/ 4559483 w 12192477"/>
              <a:gd name="connsiteY799" fmla="*/ 258818 h 5902325"/>
              <a:gd name="connsiteX800" fmla="*/ 4633678 w 12192477"/>
              <a:gd name="connsiteY800" fmla="*/ 269114 h 5902325"/>
              <a:gd name="connsiteX801" fmla="*/ 4633330 w 12192477"/>
              <a:gd name="connsiteY801" fmla="*/ 301770 h 5902325"/>
              <a:gd name="connsiteX802" fmla="*/ 4670656 w 12192477"/>
              <a:gd name="connsiteY802" fmla="*/ 286509 h 5902325"/>
              <a:gd name="connsiteX803" fmla="*/ 4948715 w 12192477"/>
              <a:gd name="connsiteY803" fmla="*/ 343487 h 5902325"/>
              <a:gd name="connsiteX804" fmla="*/ 5078133 w 12192477"/>
              <a:gd name="connsiteY804" fmla="*/ 404366 h 5902325"/>
              <a:gd name="connsiteX805" fmla="*/ 5059136 w 12192477"/>
              <a:gd name="connsiteY805" fmla="*/ 444653 h 5902325"/>
              <a:gd name="connsiteX806" fmla="*/ 5123088 w 12192477"/>
              <a:gd name="connsiteY806" fmla="*/ 463078 h 5902325"/>
              <a:gd name="connsiteX807" fmla="*/ 5167277 w 12192477"/>
              <a:gd name="connsiteY807" fmla="*/ 464192 h 5902325"/>
              <a:gd name="connsiteX808" fmla="*/ 5167289 w 12192477"/>
              <a:gd name="connsiteY808" fmla="*/ 463086 h 5902325"/>
              <a:gd name="connsiteX809" fmla="*/ 5409389 w 12192477"/>
              <a:gd name="connsiteY809" fmla="*/ 404644 h 5902325"/>
              <a:gd name="connsiteX810" fmla="*/ 5334938 w 12192477"/>
              <a:gd name="connsiteY810" fmla="*/ 418855 h 5902325"/>
              <a:gd name="connsiteX811" fmla="*/ 5725510 w 12192477"/>
              <a:gd name="connsiteY811" fmla="*/ 372848 h 5902325"/>
              <a:gd name="connsiteX812" fmla="*/ 5873983 w 12192477"/>
              <a:gd name="connsiteY812" fmla="*/ 385281 h 5902325"/>
              <a:gd name="connsiteX813" fmla="*/ 5911311 w 12192477"/>
              <a:gd name="connsiteY813" fmla="*/ 370005 h 5902325"/>
              <a:gd name="connsiteX814" fmla="*/ 5966764 w 12192477"/>
              <a:gd name="connsiteY814" fmla="*/ 396116 h 5902325"/>
              <a:gd name="connsiteX815" fmla="*/ 5966940 w 12192477"/>
              <a:gd name="connsiteY815" fmla="*/ 379773 h 5902325"/>
              <a:gd name="connsiteX816" fmla="*/ 6041110 w 12192477"/>
              <a:gd name="connsiteY816" fmla="*/ 390075 h 5902325"/>
              <a:gd name="connsiteX817" fmla="*/ 6338316 w 12192477"/>
              <a:gd name="connsiteY817" fmla="*/ 390431 h 5902325"/>
              <a:gd name="connsiteX818" fmla="*/ 6616958 w 12192477"/>
              <a:gd name="connsiteY818" fmla="*/ 390253 h 5902325"/>
              <a:gd name="connsiteX819" fmla="*/ 7137332 w 12192477"/>
              <a:gd name="connsiteY819" fmla="*/ 364316 h 5902325"/>
              <a:gd name="connsiteX820" fmla="*/ 7155575 w 12192477"/>
              <a:gd name="connsiteY820" fmla="*/ 397531 h 5902325"/>
              <a:gd name="connsiteX821" fmla="*/ 7174486 w 12192477"/>
              <a:gd name="connsiteY821" fmla="*/ 365382 h 5902325"/>
              <a:gd name="connsiteX822" fmla="*/ 7211265 w 12192477"/>
              <a:gd name="connsiteY822" fmla="*/ 399130 h 5902325"/>
              <a:gd name="connsiteX823" fmla="*/ 7267066 w 12192477"/>
              <a:gd name="connsiteY823" fmla="*/ 392559 h 5902325"/>
              <a:gd name="connsiteX824" fmla="*/ 7230289 w 12192477"/>
              <a:gd name="connsiteY824" fmla="*/ 358807 h 5902325"/>
              <a:gd name="connsiteX825" fmla="*/ 7322698 w 12192477"/>
              <a:gd name="connsiteY825" fmla="*/ 402327 h 5902325"/>
              <a:gd name="connsiteX826" fmla="*/ 7360086 w 12192477"/>
              <a:gd name="connsiteY826" fmla="*/ 378881 h 5902325"/>
              <a:gd name="connsiteX827" fmla="*/ 7601404 w 12192477"/>
              <a:gd name="connsiteY827" fmla="*/ 393977 h 5902325"/>
              <a:gd name="connsiteX828" fmla="*/ 7601230 w 12192477"/>
              <a:gd name="connsiteY828" fmla="*/ 410318 h 5902325"/>
              <a:gd name="connsiteX829" fmla="*/ 7657208 w 12192477"/>
              <a:gd name="connsiteY829" fmla="*/ 387405 h 5902325"/>
              <a:gd name="connsiteX830" fmla="*/ 7712750 w 12192477"/>
              <a:gd name="connsiteY830" fmla="*/ 405346 h 5902325"/>
              <a:gd name="connsiteX831" fmla="*/ 7805940 w 12192477"/>
              <a:gd name="connsiteY831" fmla="*/ 375325 h 5902325"/>
              <a:gd name="connsiteX832" fmla="*/ 7879963 w 12192477"/>
              <a:gd name="connsiteY832" fmla="*/ 401970 h 5902325"/>
              <a:gd name="connsiteX833" fmla="*/ 7954505 w 12192477"/>
              <a:gd name="connsiteY833" fmla="*/ 379587 h 5902325"/>
              <a:gd name="connsiteX834" fmla="*/ 7917177 w 12192477"/>
              <a:gd name="connsiteY834" fmla="*/ 394865 h 5902325"/>
              <a:gd name="connsiteX835" fmla="*/ 8140017 w 12192477"/>
              <a:gd name="connsiteY835" fmla="*/ 401258 h 5902325"/>
              <a:gd name="connsiteX836" fmla="*/ 8270105 w 12192477"/>
              <a:gd name="connsiteY836" fmla="*/ 396818 h 5902325"/>
              <a:gd name="connsiteX837" fmla="*/ 8344035 w 12192477"/>
              <a:gd name="connsiteY837" fmla="*/ 431632 h 5902325"/>
              <a:gd name="connsiteX838" fmla="*/ 8492598 w 12192477"/>
              <a:gd name="connsiteY838" fmla="*/ 435895 h 5902325"/>
              <a:gd name="connsiteX839" fmla="*/ 8789776 w 12192477"/>
              <a:gd name="connsiteY839" fmla="*/ 436250 h 5902325"/>
              <a:gd name="connsiteX840" fmla="*/ 8919776 w 12192477"/>
              <a:gd name="connsiteY840" fmla="*/ 439979 h 5902325"/>
              <a:gd name="connsiteX841" fmla="*/ 8920036 w 12192477"/>
              <a:gd name="connsiteY841" fmla="*/ 415467 h 5902325"/>
              <a:gd name="connsiteX842" fmla="*/ 9012703 w 12192477"/>
              <a:gd name="connsiteY842" fmla="*/ 434470 h 5902325"/>
              <a:gd name="connsiteX843" fmla="*/ 9013056 w 12192477"/>
              <a:gd name="connsiteY843" fmla="*/ 401789 h 5902325"/>
              <a:gd name="connsiteX844" fmla="*/ 9031447 w 12192477"/>
              <a:gd name="connsiteY844" fmla="*/ 418664 h 5902325"/>
              <a:gd name="connsiteX845" fmla="*/ 9310090 w 12192477"/>
              <a:gd name="connsiteY845" fmla="*/ 418483 h 5902325"/>
              <a:gd name="connsiteX846" fmla="*/ 9458997 w 12192477"/>
              <a:gd name="connsiteY846" fmla="*/ 390062 h 5902325"/>
              <a:gd name="connsiteX847" fmla="*/ 9495863 w 12192477"/>
              <a:gd name="connsiteY847" fmla="*/ 415641 h 5902325"/>
              <a:gd name="connsiteX848" fmla="*/ 9533277 w 12192477"/>
              <a:gd name="connsiteY848" fmla="*/ 392193 h 5902325"/>
              <a:gd name="connsiteX849" fmla="*/ 9681836 w 12192477"/>
              <a:gd name="connsiteY849" fmla="*/ 396456 h 5902325"/>
              <a:gd name="connsiteX850" fmla="*/ 9793331 w 12192477"/>
              <a:gd name="connsiteY850" fmla="*/ 391482 h 5902325"/>
              <a:gd name="connsiteX851" fmla="*/ 9979042 w 12192477"/>
              <a:gd name="connsiteY851" fmla="*/ 396810 h 5902325"/>
              <a:gd name="connsiteX852" fmla="*/ 9997779 w 12192477"/>
              <a:gd name="connsiteY852" fmla="*/ 381000 h 5902325"/>
              <a:gd name="connsiteX853" fmla="*/ 10239449 w 12192477"/>
              <a:gd name="connsiteY853" fmla="*/ 363414 h 5902325"/>
              <a:gd name="connsiteX854" fmla="*/ 10294905 w 12192477"/>
              <a:gd name="connsiteY854" fmla="*/ 389525 h 5902325"/>
              <a:gd name="connsiteX855" fmla="*/ 10387924 w 12192477"/>
              <a:gd name="connsiteY855" fmla="*/ 375847 h 5902325"/>
              <a:gd name="connsiteX856" fmla="*/ 10462026 w 12192477"/>
              <a:gd name="connsiteY856" fmla="*/ 394321 h 5902325"/>
              <a:gd name="connsiteX857" fmla="*/ 10592083 w 12192477"/>
              <a:gd name="connsiteY857" fmla="*/ 389879 h 5902325"/>
              <a:gd name="connsiteX858" fmla="*/ 10647630 w 12192477"/>
              <a:gd name="connsiteY858" fmla="*/ 407820 h 5902325"/>
              <a:gd name="connsiteX859" fmla="*/ 10722084 w 12192477"/>
              <a:gd name="connsiteY859" fmla="*/ 393610 h 5902325"/>
              <a:gd name="connsiteX860" fmla="*/ 10814755 w 12192477"/>
              <a:gd name="connsiteY860" fmla="*/ 412616 h 5902325"/>
              <a:gd name="connsiteX861" fmla="*/ 11037596 w 12192477"/>
              <a:gd name="connsiteY861" fmla="*/ 419010 h 5902325"/>
              <a:gd name="connsiteX862" fmla="*/ 11037253 w 12192477"/>
              <a:gd name="connsiteY862" fmla="*/ 451694 h 5902325"/>
              <a:gd name="connsiteX863" fmla="*/ 11223026 w 12192477"/>
              <a:gd name="connsiteY863" fmla="*/ 448851 h 5902325"/>
              <a:gd name="connsiteX864" fmla="*/ 11186331 w 12192477"/>
              <a:gd name="connsiteY864" fmla="*/ 406931 h 5902325"/>
              <a:gd name="connsiteX865" fmla="*/ 11427557 w 12192477"/>
              <a:gd name="connsiteY865" fmla="*/ 430199 h 5902325"/>
              <a:gd name="connsiteX866" fmla="*/ 11353714 w 12192477"/>
              <a:gd name="connsiteY866" fmla="*/ 387213 h 5902325"/>
              <a:gd name="connsiteX867" fmla="*/ 11204891 w 12192477"/>
              <a:gd name="connsiteY867" fmla="*/ 407463 h 5902325"/>
              <a:gd name="connsiteX868" fmla="*/ 11669835 w 12192477"/>
              <a:gd name="connsiteY868" fmla="*/ 355414 h 5902325"/>
              <a:gd name="connsiteX869" fmla="*/ 11391628 w 12192477"/>
              <a:gd name="connsiteY869" fmla="*/ 314739 h 5902325"/>
              <a:gd name="connsiteX870" fmla="*/ 11279956 w 12192477"/>
              <a:gd name="connsiteY870" fmla="*/ 336054 h 5902325"/>
              <a:gd name="connsiteX871" fmla="*/ 11261737 w 12192477"/>
              <a:gd name="connsiteY871" fmla="*/ 302836 h 5902325"/>
              <a:gd name="connsiteX872" fmla="*/ 11057029 w 12192477"/>
              <a:gd name="connsiteY872" fmla="*/ 337831 h 5902325"/>
              <a:gd name="connsiteX873" fmla="*/ 10964270 w 12192477"/>
              <a:gd name="connsiteY873" fmla="*/ 326996 h 5902325"/>
              <a:gd name="connsiteX874" fmla="*/ 10982918 w 12192477"/>
              <a:gd name="connsiteY874" fmla="*/ 319358 h 5902325"/>
              <a:gd name="connsiteX875" fmla="*/ 10871429 w 12192477"/>
              <a:gd name="connsiteY875" fmla="*/ 324332 h 5902325"/>
              <a:gd name="connsiteX876" fmla="*/ 10685535 w 12192477"/>
              <a:gd name="connsiteY876" fmla="*/ 335346 h 5902325"/>
              <a:gd name="connsiteX877" fmla="*/ 10444135 w 12192477"/>
              <a:gd name="connsiteY877" fmla="*/ 328419 h 5902325"/>
              <a:gd name="connsiteX878" fmla="*/ 10425830 w 12192477"/>
              <a:gd name="connsiteY878" fmla="*/ 303374 h 5902325"/>
              <a:gd name="connsiteX879" fmla="*/ 10165863 w 12192477"/>
              <a:gd name="connsiteY879" fmla="*/ 295915 h 5902325"/>
              <a:gd name="connsiteX880" fmla="*/ 10370459 w 12192477"/>
              <a:gd name="connsiteY880" fmla="*/ 269090 h 5902325"/>
              <a:gd name="connsiteX881" fmla="*/ 10352075 w 12192477"/>
              <a:gd name="connsiteY881" fmla="*/ 252217 h 5902325"/>
              <a:gd name="connsiteX882" fmla="*/ 10277792 w 12192477"/>
              <a:gd name="connsiteY882" fmla="*/ 250084 h 5902325"/>
              <a:gd name="connsiteX883" fmla="*/ 10166296 w 12192477"/>
              <a:gd name="connsiteY883" fmla="*/ 255060 h 5902325"/>
              <a:gd name="connsiteX884" fmla="*/ 10054344 w 12192477"/>
              <a:gd name="connsiteY884" fmla="*/ 300887 h 5902325"/>
              <a:gd name="connsiteX885" fmla="*/ 9998913 w 12192477"/>
              <a:gd name="connsiteY885" fmla="*/ 274778 h 5902325"/>
              <a:gd name="connsiteX886" fmla="*/ 10426611 w 12192477"/>
              <a:gd name="connsiteY886" fmla="*/ 229833 h 5902325"/>
              <a:gd name="connsiteX887" fmla="*/ 10500891 w 12192477"/>
              <a:gd name="connsiteY887" fmla="*/ 231966 h 5902325"/>
              <a:gd name="connsiteX888" fmla="*/ 10556346 w 12192477"/>
              <a:gd name="connsiteY888" fmla="*/ 258077 h 5902325"/>
              <a:gd name="connsiteX889" fmla="*/ 10593734 w 12192477"/>
              <a:gd name="connsiteY889" fmla="*/ 234627 h 5902325"/>
              <a:gd name="connsiteX890" fmla="*/ 10630717 w 12192477"/>
              <a:gd name="connsiteY890" fmla="*/ 252038 h 5902325"/>
              <a:gd name="connsiteX891" fmla="*/ 10686670 w 12192477"/>
              <a:gd name="connsiteY891" fmla="*/ 229123 h 5902325"/>
              <a:gd name="connsiteX892" fmla="*/ 10705081 w 12192477"/>
              <a:gd name="connsiteY892" fmla="*/ 245998 h 5902325"/>
              <a:gd name="connsiteX893" fmla="*/ 11021118 w 12192477"/>
              <a:gd name="connsiteY893" fmla="*/ 222372 h 5902325"/>
              <a:gd name="connsiteX894" fmla="*/ 11281084 w 12192477"/>
              <a:gd name="connsiteY894" fmla="*/ 229831 h 5902325"/>
              <a:gd name="connsiteX895" fmla="*/ 11411079 w 12192477"/>
              <a:gd name="connsiteY895" fmla="*/ 233560 h 5902325"/>
              <a:gd name="connsiteX896" fmla="*/ 11467035 w 12192477"/>
              <a:gd name="connsiteY896" fmla="*/ 210645 h 5902325"/>
              <a:gd name="connsiteX897" fmla="*/ 11448640 w 12192477"/>
              <a:gd name="connsiteY897" fmla="*/ 193770 h 5902325"/>
              <a:gd name="connsiteX898" fmla="*/ 11504273 w 12192477"/>
              <a:gd name="connsiteY898" fmla="*/ 203540 h 5902325"/>
              <a:gd name="connsiteX899" fmla="*/ 11894239 w 12192477"/>
              <a:gd name="connsiteY899" fmla="*/ 214730 h 5902325"/>
              <a:gd name="connsiteX900" fmla="*/ 11857001 w 12192477"/>
              <a:gd name="connsiteY900" fmla="*/ 221835 h 5902325"/>
              <a:gd name="connsiteX901" fmla="*/ 11856827 w 12192477"/>
              <a:gd name="connsiteY901" fmla="*/ 238177 h 5902325"/>
              <a:gd name="connsiteX902" fmla="*/ 11875412 w 12192477"/>
              <a:gd name="connsiteY902" fmla="*/ 238710 h 5902325"/>
              <a:gd name="connsiteX903" fmla="*/ 11875152 w 12192477"/>
              <a:gd name="connsiteY903" fmla="*/ 263224 h 5902325"/>
              <a:gd name="connsiteX904" fmla="*/ 12116645 w 12192477"/>
              <a:gd name="connsiteY904" fmla="*/ 261979 h 5902325"/>
              <a:gd name="connsiteX905" fmla="*/ 12098147 w 12192477"/>
              <a:gd name="connsiteY905" fmla="*/ 253274 h 5902325"/>
              <a:gd name="connsiteX906" fmla="*/ 12192000 w 12192477"/>
              <a:gd name="connsiteY906" fmla="*/ 236852 h 5902325"/>
              <a:gd name="connsiteX907" fmla="*/ 12192000 w 12192477"/>
              <a:gd name="connsiteY907" fmla="*/ 359622 h 5902325"/>
              <a:gd name="connsiteX908" fmla="*/ 12189888 w 12192477"/>
              <a:gd name="connsiteY908" fmla="*/ 362162 h 5902325"/>
              <a:gd name="connsiteX909" fmla="*/ 12192000 w 12192477"/>
              <a:gd name="connsiteY909" fmla="*/ 362099 h 5902325"/>
              <a:gd name="connsiteX910" fmla="*/ 12192000 w 12192477"/>
              <a:gd name="connsiteY910" fmla="*/ 432565 h 5902325"/>
              <a:gd name="connsiteX911" fmla="*/ 12168223 w 12192477"/>
              <a:gd name="connsiteY911" fmla="*/ 433317 h 5902325"/>
              <a:gd name="connsiteX912" fmla="*/ 12096065 w 12192477"/>
              <a:gd name="connsiteY912" fmla="*/ 449380 h 5902325"/>
              <a:gd name="connsiteX913" fmla="*/ 12188674 w 12192477"/>
              <a:gd name="connsiteY913" fmla="*/ 476559 h 5902325"/>
              <a:gd name="connsiteX914" fmla="*/ 12151346 w 12192477"/>
              <a:gd name="connsiteY914" fmla="*/ 491835 h 5902325"/>
              <a:gd name="connsiteX915" fmla="*/ 12188485 w 12192477"/>
              <a:gd name="connsiteY915" fmla="*/ 493920 h 5902325"/>
              <a:gd name="connsiteX916" fmla="*/ 12192000 w 12192477"/>
              <a:gd name="connsiteY916" fmla="*/ 494699 h 5902325"/>
              <a:gd name="connsiteX917" fmla="*/ 12192000 w 12192477"/>
              <a:gd name="connsiteY917" fmla="*/ 5682454 h 5902325"/>
              <a:gd name="connsiteX918" fmla="*/ 12186056 w 12192477"/>
              <a:gd name="connsiteY918" fmla="*/ 5682063 h 5902325"/>
              <a:gd name="connsiteX919" fmla="*/ 12103615 w 12192477"/>
              <a:gd name="connsiteY919" fmla="*/ 5682760 h 5902325"/>
              <a:gd name="connsiteX920" fmla="*/ 12088903 w 12192477"/>
              <a:gd name="connsiteY920" fmla="*/ 5657836 h 5902325"/>
              <a:gd name="connsiteX921" fmla="*/ 11938977 w 12192477"/>
              <a:gd name="connsiteY921" fmla="*/ 5661703 h 5902325"/>
              <a:gd name="connsiteX922" fmla="*/ 11983577 w 12192477"/>
              <a:gd name="connsiteY922" fmla="*/ 5695648 h 5902325"/>
              <a:gd name="connsiteX923" fmla="*/ 11788963 w 12192477"/>
              <a:gd name="connsiteY923" fmla="*/ 5673731 h 5902325"/>
              <a:gd name="connsiteX924" fmla="*/ 11848474 w 12192477"/>
              <a:gd name="connsiteY924" fmla="*/ 5716270 h 5902325"/>
              <a:gd name="connsiteX925" fmla="*/ 11968516 w 12192477"/>
              <a:gd name="connsiteY925" fmla="*/ 5703384 h 5902325"/>
              <a:gd name="connsiteX926" fmla="*/ 11608310 w 12192477"/>
              <a:gd name="connsiteY926" fmla="*/ 5750214 h 5902325"/>
              <a:gd name="connsiteX927" fmla="*/ 11817723 w 12192477"/>
              <a:gd name="connsiteY927" fmla="*/ 5788889 h 5902325"/>
              <a:gd name="connsiteX928" fmla="*/ 11907881 w 12192477"/>
              <a:gd name="connsiteY928" fmla="*/ 5766975 h 5902325"/>
              <a:gd name="connsiteX929" fmla="*/ 11922526 w 12192477"/>
              <a:gd name="connsiteY929" fmla="*/ 5800062 h 5902325"/>
              <a:gd name="connsiteX930" fmla="*/ 12087775 w 12192477"/>
              <a:gd name="connsiteY930" fmla="*/ 5763971 h 5902325"/>
              <a:gd name="connsiteX931" fmla="*/ 12147608 w 12192477"/>
              <a:gd name="connsiteY931" fmla="*/ 5773855 h 5902325"/>
              <a:gd name="connsiteX932" fmla="*/ 12132545 w 12192477"/>
              <a:gd name="connsiteY932" fmla="*/ 5781588 h 5902325"/>
              <a:gd name="connsiteX933" fmla="*/ 12182958 w 12192477"/>
              <a:gd name="connsiteY933" fmla="*/ 5797326 h 5902325"/>
              <a:gd name="connsiteX934" fmla="*/ 12192000 w 12192477"/>
              <a:gd name="connsiteY934" fmla="*/ 5794821 h 5902325"/>
              <a:gd name="connsiteX935" fmla="*/ 12192000 w 12192477"/>
              <a:gd name="connsiteY935" fmla="*/ 5865798 h 5902325"/>
              <a:gd name="connsiteX936" fmla="*/ 12158363 w 12192477"/>
              <a:gd name="connsiteY936" fmla="*/ 5863740 h 5902325"/>
              <a:gd name="connsiteX937" fmla="*/ 12101624 w 12192477"/>
              <a:gd name="connsiteY937" fmla="*/ 5870533 h 5902325"/>
              <a:gd name="connsiteX938" fmla="*/ 11906837 w 12192477"/>
              <a:gd name="connsiteY938" fmla="*/ 5864945 h 5902325"/>
              <a:gd name="connsiteX939" fmla="*/ 11801880 w 12192477"/>
              <a:gd name="connsiteY939" fmla="*/ 5870099 h 5902325"/>
              <a:gd name="connsiteX940" fmla="*/ 11771734 w 12192477"/>
              <a:gd name="connsiteY940" fmla="*/ 5885565 h 5902325"/>
              <a:gd name="connsiteX941" fmla="*/ 11786537 w 12192477"/>
              <a:gd name="connsiteY941" fmla="*/ 5902325 h 5902325"/>
              <a:gd name="connsiteX942" fmla="*/ 11726701 w 12192477"/>
              <a:gd name="connsiteY942" fmla="*/ 5892443 h 5902325"/>
              <a:gd name="connsiteX943" fmla="*/ 11427048 w 12192477"/>
              <a:gd name="connsiteY943" fmla="*/ 5883844 h 5902325"/>
              <a:gd name="connsiteX944" fmla="*/ 11457086 w 12192477"/>
              <a:gd name="connsiteY944" fmla="*/ 5876540 h 5902325"/>
              <a:gd name="connsiteX945" fmla="*/ 11472256 w 12192477"/>
              <a:gd name="connsiteY945" fmla="*/ 5860642 h 5902325"/>
              <a:gd name="connsiteX946" fmla="*/ 11457259 w 12192477"/>
              <a:gd name="connsiteY946" fmla="*/ 5860212 h 5902325"/>
              <a:gd name="connsiteX947" fmla="*/ 11442460 w 12192477"/>
              <a:gd name="connsiteY947" fmla="*/ 5843454 h 5902325"/>
              <a:gd name="connsiteX948" fmla="*/ 11309609 w 12192477"/>
              <a:gd name="connsiteY948" fmla="*/ 5849977 h 5902325"/>
              <a:gd name="connsiteX949" fmla="*/ 11275806 w 12192477"/>
              <a:gd name="connsiteY949" fmla="*/ 5847447 h 5902325"/>
              <a:gd name="connsiteX950" fmla="*/ 11277557 w 12192477"/>
              <a:gd name="connsiteY950" fmla="*/ 5846888 h 5902325"/>
              <a:gd name="connsiteX951" fmla="*/ 11275083 w 12192477"/>
              <a:gd name="connsiteY951" fmla="*/ 5847395 h 5902325"/>
              <a:gd name="connsiteX952" fmla="*/ 11262580 w 12192477"/>
              <a:gd name="connsiteY952" fmla="*/ 5846458 h 5902325"/>
              <a:gd name="connsiteX953" fmla="*/ 11264420 w 12192477"/>
              <a:gd name="connsiteY953" fmla="*/ 5849574 h 5902325"/>
              <a:gd name="connsiteX954" fmla="*/ 11275083 w 12192477"/>
              <a:gd name="connsiteY954" fmla="*/ 5847395 h 5902325"/>
              <a:gd name="connsiteX955" fmla="*/ 11275806 w 12192477"/>
              <a:gd name="connsiteY955" fmla="*/ 5847447 h 5902325"/>
              <a:gd name="connsiteX956" fmla="*/ 11217167 w 12192477"/>
              <a:gd name="connsiteY956" fmla="*/ 5866210 h 5902325"/>
              <a:gd name="connsiteX957" fmla="*/ 11067538 w 12192477"/>
              <a:gd name="connsiteY957" fmla="*/ 5865362 h 5902325"/>
              <a:gd name="connsiteX958" fmla="*/ 11037303 w 12192477"/>
              <a:gd name="connsiteY958" fmla="*/ 5888995 h 5902325"/>
              <a:gd name="connsiteX959" fmla="*/ 11007790 w 12192477"/>
              <a:gd name="connsiteY959" fmla="*/ 5847314 h 5902325"/>
              <a:gd name="connsiteX960" fmla="*/ 10962839 w 12192477"/>
              <a:gd name="connsiteY960" fmla="*/ 5846026 h 5902325"/>
              <a:gd name="connsiteX961" fmla="*/ 10933130 w 12192477"/>
              <a:gd name="connsiteY961" fmla="*/ 5820672 h 5902325"/>
              <a:gd name="connsiteX962" fmla="*/ 10872946 w 12192477"/>
              <a:gd name="connsiteY962" fmla="*/ 5843447 h 5902325"/>
              <a:gd name="connsiteX963" fmla="*/ 10888011 w 12192477"/>
              <a:gd name="connsiteY963" fmla="*/ 5835711 h 5902325"/>
              <a:gd name="connsiteX964" fmla="*/ 10888532 w 12192477"/>
              <a:gd name="connsiteY964" fmla="*/ 5786726 h 5902325"/>
              <a:gd name="connsiteX965" fmla="*/ 10888876 w 12192477"/>
              <a:gd name="connsiteY965" fmla="*/ 5754070 h 5902325"/>
              <a:gd name="connsiteX966" fmla="*/ 10858818 w 12192477"/>
              <a:gd name="connsiteY966" fmla="*/ 5761374 h 5902325"/>
              <a:gd name="connsiteX967" fmla="*/ 10858558 w 12192477"/>
              <a:gd name="connsiteY967" fmla="*/ 5785866 h 5902325"/>
              <a:gd name="connsiteX968" fmla="*/ 10888532 w 12192477"/>
              <a:gd name="connsiteY968" fmla="*/ 5786726 h 5902325"/>
              <a:gd name="connsiteX969" fmla="*/ 10843497 w 12192477"/>
              <a:gd name="connsiteY969" fmla="*/ 5793601 h 5902325"/>
              <a:gd name="connsiteX970" fmla="*/ 10828586 w 12192477"/>
              <a:gd name="connsiteY970" fmla="*/ 5785007 h 5902325"/>
              <a:gd name="connsiteX971" fmla="*/ 10874158 w 12192477"/>
              <a:gd name="connsiteY971" fmla="*/ 5729149 h 5902325"/>
              <a:gd name="connsiteX972" fmla="*/ 10769097 w 12192477"/>
              <a:gd name="connsiteY972" fmla="*/ 5742467 h 5902325"/>
              <a:gd name="connsiteX973" fmla="*/ 10754292 w 12192477"/>
              <a:gd name="connsiteY973" fmla="*/ 5725710 h 5902325"/>
              <a:gd name="connsiteX974" fmla="*/ 10409586 w 12192477"/>
              <a:gd name="connsiteY974" fmla="*/ 5723987 h 5902325"/>
              <a:gd name="connsiteX975" fmla="*/ 10319781 w 12192477"/>
              <a:gd name="connsiteY975" fmla="*/ 5713242 h 5902325"/>
              <a:gd name="connsiteX976" fmla="*/ 10320039 w 12192477"/>
              <a:gd name="connsiteY976" fmla="*/ 5688750 h 5902325"/>
              <a:gd name="connsiteX977" fmla="*/ 10110452 w 12192477"/>
              <a:gd name="connsiteY977" fmla="*/ 5666404 h 5902325"/>
              <a:gd name="connsiteX978" fmla="*/ 10110625 w 12192477"/>
              <a:gd name="connsiteY978" fmla="*/ 5650075 h 5902325"/>
              <a:gd name="connsiteX979" fmla="*/ 10020643 w 12192477"/>
              <a:gd name="connsiteY979" fmla="*/ 5655660 h 5902325"/>
              <a:gd name="connsiteX980" fmla="*/ 9960807 w 12192477"/>
              <a:gd name="connsiteY980" fmla="*/ 5645777 h 5902325"/>
              <a:gd name="connsiteX981" fmla="*/ 9961156 w 12192477"/>
              <a:gd name="connsiteY981" fmla="*/ 5613120 h 5902325"/>
              <a:gd name="connsiteX982" fmla="*/ 9931010 w 12192477"/>
              <a:gd name="connsiteY982" fmla="*/ 5628589 h 5902325"/>
              <a:gd name="connsiteX983" fmla="*/ 9706794 w 12192477"/>
              <a:gd name="connsiteY983" fmla="*/ 5573156 h 5902325"/>
              <a:gd name="connsiteX984" fmla="*/ 9602511 w 12192477"/>
              <a:gd name="connsiteY984" fmla="*/ 5512998 h 5902325"/>
              <a:gd name="connsiteX985" fmla="*/ 9617921 w 12192477"/>
              <a:gd name="connsiteY985" fmla="*/ 5472607 h 5902325"/>
              <a:gd name="connsiteX986" fmla="*/ 9582743 w 12192477"/>
              <a:gd name="connsiteY986" fmla="*/ 5460278 h 5902325"/>
              <a:gd name="connsiteX987" fmla="*/ 9504433 w 12192477"/>
              <a:gd name="connsiteY987" fmla="*/ 5460278 h 5902325"/>
              <a:gd name="connsiteX988" fmla="*/ 9468508 w 12192477"/>
              <a:gd name="connsiteY988" fmla="*/ 5467804 h 5902325"/>
              <a:gd name="connsiteX989" fmla="*/ 9335260 w 12192477"/>
              <a:gd name="connsiteY989" fmla="*/ 5514554 h 5902325"/>
              <a:gd name="connsiteX990" fmla="*/ 9395359 w 12192477"/>
              <a:gd name="connsiteY990" fmla="*/ 5499931 h 5902325"/>
              <a:gd name="connsiteX991" fmla="*/ 9080159 w 12192477"/>
              <a:gd name="connsiteY991" fmla="*/ 5548103 h 5902325"/>
              <a:gd name="connsiteX992" fmla="*/ 8960398 w 12192477"/>
              <a:gd name="connsiteY992" fmla="*/ 5536492 h 5902325"/>
              <a:gd name="connsiteX993" fmla="*/ 8930256 w 12192477"/>
              <a:gd name="connsiteY993" fmla="*/ 5551976 h 5902325"/>
              <a:gd name="connsiteX994" fmla="*/ 8885570 w 12192477"/>
              <a:gd name="connsiteY994" fmla="*/ 5526172 h 5902325"/>
              <a:gd name="connsiteX995" fmla="*/ 8885395 w 12192477"/>
              <a:gd name="connsiteY995" fmla="*/ 5542514 h 5902325"/>
              <a:gd name="connsiteX996" fmla="*/ 8825578 w 12192477"/>
              <a:gd name="connsiteY996" fmla="*/ 5532625 h 5902325"/>
              <a:gd name="connsiteX997" fmla="*/ 8585802 w 12192477"/>
              <a:gd name="connsiteY997" fmla="*/ 5533918 h 5902325"/>
              <a:gd name="connsiteX998" fmla="*/ 8361000 w 12192477"/>
              <a:gd name="connsiteY998" fmla="*/ 5535642 h 5902325"/>
              <a:gd name="connsiteX999" fmla="*/ 7941123 w 12192477"/>
              <a:gd name="connsiteY999" fmla="*/ 5564463 h 5902325"/>
              <a:gd name="connsiteX1000" fmla="*/ 7926473 w 12192477"/>
              <a:gd name="connsiteY1000" fmla="*/ 5531349 h 5902325"/>
              <a:gd name="connsiteX1001" fmla="*/ 7911155 w 12192477"/>
              <a:gd name="connsiteY1001" fmla="*/ 5563602 h 5902325"/>
              <a:gd name="connsiteX1002" fmla="*/ 7881546 w 12192477"/>
              <a:gd name="connsiteY1002" fmla="*/ 5530061 h 5902325"/>
              <a:gd name="connsiteX1003" fmla="*/ 7836515 w 12192477"/>
              <a:gd name="connsiteY1003" fmla="*/ 5536940 h 5902325"/>
              <a:gd name="connsiteX1004" fmla="*/ 7866116 w 12192477"/>
              <a:gd name="connsiteY1004" fmla="*/ 5570484 h 5902325"/>
              <a:gd name="connsiteX1005" fmla="*/ 7791652 w 12192477"/>
              <a:gd name="connsiteY1005" fmla="*/ 5527482 h 5902325"/>
              <a:gd name="connsiteX1006" fmla="*/ 7761442 w 12192477"/>
              <a:gd name="connsiteY1006" fmla="*/ 5551131 h 5902325"/>
              <a:gd name="connsiteX1007" fmla="*/ 7566786 w 12192477"/>
              <a:gd name="connsiteY1007" fmla="*/ 5537375 h 5902325"/>
              <a:gd name="connsiteX1008" fmla="*/ 7566958 w 12192477"/>
              <a:gd name="connsiteY1008" fmla="*/ 5521034 h 5902325"/>
              <a:gd name="connsiteX1009" fmla="*/ 7521749 w 12192477"/>
              <a:gd name="connsiteY1009" fmla="*/ 5544256 h 5902325"/>
              <a:gd name="connsiteX1010" fmla="*/ 7476976 w 12192477"/>
              <a:gd name="connsiteY1010" fmla="*/ 5526623 h 5902325"/>
              <a:gd name="connsiteX1011" fmla="*/ 7401731 w 12192477"/>
              <a:gd name="connsiteY1011" fmla="*/ 5557160 h 5902325"/>
              <a:gd name="connsiteX1012" fmla="*/ 7342065 w 12192477"/>
              <a:gd name="connsiteY1012" fmla="*/ 5530927 h 5902325"/>
              <a:gd name="connsiteX1013" fmla="*/ 7281883 w 12192477"/>
              <a:gd name="connsiteY1013" fmla="*/ 5553720 h 5902325"/>
              <a:gd name="connsiteX1014" fmla="*/ 7312029 w 12192477"/>
              <a:gd name="connsiteY1014" fmla="*/ 5538238 h 5902325"/>
              <a:gd name="connsiteX1015" fmla="*/ 7132260 w 12192477"/>
              <a:gd name="connsiteY1015" fmla="*/ 5533080 h 5902325"/>
              <a:gd name="connsiteX1016" fmla="*/ 7027303 w 12192477"/>
              <a:gd name="connsiteY1016" fmla="*/ 5538243 h 5902325"/>
              <a:gd name="connsiteX1017" fmla="*/ 6967724 w 12192477"/>
              <a:gd name="connsiteY1017" fmla="*/ 5503841 h 5902325"/>
              <a:gd name="connsiteX1018" fmla="*/ 6847881 w 12192477"/>
              <a:gd name="connsiteY1018" fmla="*/ 5500402 h 5902325"/>
              <a:gd name="connsiteX1019" fmla="*/ 6608121 w 12192477"/>
              <a:gd name="connsiteY1019" fmla="*/ 5501695 h 5902325"/>
              <a:gd name="connsiteX1020" fmla="*/ 6503251 w 12192477"/>
              <a:gd name="connsiteY1020" fmla="*/ 5498686 h 5902325"/>
              <a:gd name="connsiteX1021" fmla="*/ 6502990 w 12192477"/>
              <a:gd name="connsiteY1021" fmla="*/ 5523198 h 5902325"/>
              <a:gd name="connsiteX1022" fmla="*/ 6428266 w 12192477"/>
              <a:gd name="connsiteY1022" fmla="*/ 5504707 h 5902325"/>
              <a:gd name="connsiteX1023" fmla="*/ 6427917 w 12192477"/>
              <a:gd name="connsiteY1023" fmla="*/ 5537391 h 5902325"/>
              <a:gd name="connsiteX1024" fmla="*/ 6413114 w 12192477"/>
              <a:gd name="connsiteY1024" fmla="*/ 5520620 h 5902325"/>
              <a:gd name="connsiteX1025" fmla="*/ 6188314 w 12192477"/>
              <a:gd name="connsiteY1025" fmla="*/ 5522343 h 5902325"/>
              <a:gd name="connsiteX1026" fmla="*/ 6068120 w 12192477"/>
              <a:gd name="connsiteY1026" fmla="*/ 5551589 h 5902325"/>
              <a:gd name="connsiteX1027" fmla="*/ 6038431 w 12192477"/>
              <a:gd name="connsiteY1027" fmla="*/ 5526217 h 5902325"/>
              <a:gd name="connsiteX1028" fmla="*/ 6008198 w 12192477"/>
              <a:gd name="connsiteY1028" fmla="*/ 5549869 h 5902325"/>
              <a:gd name="connsiteX1029" fmla="*/ 5888351 w 12192477"/>
              <a:gd name="connsiteY1029" fmla="*/ 5546430 h 5902325"/>
              <a:gd name="connsiteX1030" fmla="*/ 5798389 w 12192477"/>
              <a:gd name="connsiteY1030" fmla="*/ 5552023 h 5902325"/>
              <a:gd name="connsiteX1031" fmla="*/ 5648575 w 12192477"/>
              <a:gd name="connsiteY1031" fmla="*/ 5547725 h 5902325"/>
              <a:gd name="connsiteX1032" fmla="*/ 5633426 w 12192477"/>
              <a:gd name="connsiteY1032" fmla="*/ 5563636 h 5902325"/>
              <a:gd name="connsiteX1033" fmla="*/ 5438419 w 12192477"/>
              <a:gd name="connsiteY1033" fmla="*/ 5582562 h 5902325"/>
              <a:gd name="connsiteX1034" fmla="*/ 5393731 w 12192477"/>
              <a:gd name="connsiteY1034" fmla="*/ 5556758 h 5902325"/>
              <a:gd name="connsiteX1035" fmla="*/ 5318658 w 12192477"/>
              <a:gd name="connsiteY1035" fmla="*/ 5570951 h 5902325"/>
              <a:gd name="connsiteX1036" fmla="*/ 5258910 w 12192477"/>
              <a:gd name="connsiteY1036" fmla="*/ 5552891 h 5902325"/>
              <a:gd name="connsiteX1037" fmla="*/ 5153974 w 12192477"/>
              <a:gd name="connsiteY1037" fmla="*/ 5558053 h 5902325"/>
              <a:gd name="connsiteX1038" fmla="*/ 5109199 w 12192477"/>
              <a:gd name="connsiteY1038" fmla="*/ 5540420 h 5902325"/>
              <a:gd name="connsiteX1039" fmla="*/ 5049103 w 12192477"/>
              <a:gd name="connsiteY1039" fmla="*/ 5555044 h 5902325"/>
              <a:gd name="connsiteX1040" fmla="*/ 4974377 w 12192477"/>
              <a:gd name="connsiteY1040" fmla="*/ 5536553 h 5902325"/>
              <a:gd name="connsiteX1041" fmla="*/ 4794607 w 12192477"/>
              <a:gd name="connsiteY1041" fmla="*/ 5531395 h 5902325"/>
              <a:gd name="connsiteX1042" fmla="*/ 4794954 w 12192477"/>
              <a:gd name="connsiteY1042" fmla="*/ 5498710 h 5902325"/>
              <a:gd name="connsiteX1043" fmla="*/ 4645072 w 12192477"/>
              <a:gd name="connsiteY1043" fmla="*/ 5502584 h 5902325"/>
              <a:gd name="connsiteX1044" fmla="*/ 4674589 w 12192477"/>
              <a:gd name="connsiteY1044" fmla="*/ 5544299 h 5902325"/>
              <a:gd name="connsiteX1045" fmla="*/ 4480020 w 12192477"/>
              <a:gd name="connsiteY1045" fmla="*/ 5522369 h 5902325"/>
              <a:gd name="connsiteX1046" fmla="*/ 4539508 w 12192477"/>
              <a:gd name="connsiteY1046" fmla="*/ 5564942 h 5902325"/>
              <a:gd name="connsiteX1047" fmla="*/ 4659612 w 12192477"/>
              <a:gd name="connsiteY1047" fmla="*/ 5543869 h 5902325"/>
              <a:gd name="connsiteX1048" fmla="*/ 4284405 w 12192477"/>
              <a:gd name="connsiteY1048" fmla="*/ 5598490 h 5902325"/>
              <a:gd name="connsiteX1049" fmla="*/ 4508773 w 12192477"/>
              <a:gd name="connsiteY1049" fmla="*/ 5637622 h 5902325"/>
              <a:gd name="connsiteX1050" fmla="*/ 4534499 w 12192477"/>
              <a:gd name="connsiteY1050" fmla="*/ 5632138 h 5902325"/>
              <a:gd name="connsiteX1051" fmla="*/ 4525489 w 12192477"/>
              <a:gd name="connsiteY1051" fmla="*/ 5627708 h 5902325"/>
              <a:gd name="connsiteX1052" fmla="*/ 4551744 w 12192477"/>
              <a:gd name="connsiteY1052" fmla="*/ 5628460 h 5902325"/>
              <a:gd name="connsiteX1053" fmla="*/ 4559451 w 12192477"/>
              <a:gd name="connsiteY1053" fmla="*/ 5626817 h 5902325"/>
              <a:gd name="connsiteX1054" fmla="*/ 4598907 w 12192477"/>
              <a:gd name="connsiteY1054" fmla="*/ 5615689 h 5902325"/>
              <a:gd name="connsiteX1055" fmla="*/ 4613537 w 12192477"/>
              <a:gd name="connsiteY1055" fmla="*/ 5648804 h 5902325"/>
              <a:gd name="connsiteX1056" fmla="*/ 4778763 w 12192477"/>
              <a:gd name="connsiteY1056" fmla="*/ 5612677 h 5902325"/>
              <a:gd name="connsiteX1057" fmla="*/ 4853575 w 12192477"/>
              <a:gd name="connsiteY1057" fmla="*/ 5622995 h 5902325"/>
              <a:gd name="connsiteX1058" fmla="*/ 4838516 w 12192477"/>
              <a:gd name="connsiteY1058" fmla="*/ 5630736 h 5902325"/>
              <a:gd name="connsiteX1059" fmla="*/ 4928476 w 12192477"/>
              <a:gd name="connsiteY1059" fmla="*/ 5625146 h 5902325"/>
              <a:gd name="connsiteX1060" fmla="*/ 5078466 w 12192477"/>
              <a:gd name="connsiteY1060" fmla="*/ 5613102 h 5902325"/>
              <a:gd name="connsiteX1061" fmla="*/ 5273212 w 12192477"/>
              <a:gd name="connsiteY1061" fmla="*/ 5618690 h 5902325"/>
              <a:gd name="connsiteX1062" fmla="*/ 5287928 w 12192477"/>
              <a:gd name="connsiteY1062" fmla="*/ 5643632 h 5902325"/>
              <a:gd name="connsiteX1063" fmla="*/ 5497648 w 12192477"/>
              <a:gd name="connsiteY1063" fmla="*/ 5649649 h 5902325"/>
              <a:gd name="connsiteX1064" fmla="*/ 5332529 w 12192477"/>
              <a:gd name="connsiteY1064" fmla="*/ 5677606 h 5902325"/>
              <a:gd name="connsiteX1065" fmla="*/ 5347329 w 12192477"/>
              <a:gd name="connsiteY1065" fmla="*/ 5694378 h 5902325"/>
              <a:gd name="connsiteX1066" fmla="*/ 5407251 w 12192477"/>
              <a:gd name="connsiteY1066" fmla="*/ 5696097 h 5902325"/>
              <a:gd name="connsiteX1067" fmla="*/ 5497215 w 12192477"/>
              <a:gd name="connsiteY1067" fmla="*/ 5690506 h 5902325"/>
              <a:gd name="connsiteX1068" fmla="*/ 5587630 w 12192477"/>
              <a:gd name="connsiteY1068" fmla="*/ 5644057 h 5902325"/>
              <a:gd name="connsiteX1069" fmla="*/ 5632296 w 12192477"/>
              <a:gd name="connsiteY1069" fmla="*/ 5669861 h 5902325"/>
              <a:gd name="connsiteX1070" fmla="*/ 5287145 w 12192477"/>
              <a:gd name="connsiteY1070" fmla="*/ 5717172 h 5902325"/>
              <a:gd name="connsiteX1071" fmla="*/ 5227221 w 12192477"/>
              <a:gd name="connsiteY1071" fmla="*/ 5715453 h 5902325"/>
              <a:gd name="connsiteX1072" fmla="*/ 5182537 w 12192477"/>
              <a:gd name="connsiteY1072" fmla="*/ 5689649 h 5902325"/>
              <a:gd name="connsiteX1073" fmla="*/ 5152324 w 12192477"/>
              <a:gd name="connsiteY1073" fmla="*/ 5713303 h 5902325"/>
              <a:gd name="connsiteX1074" fmla="*/ 5122527 w 12192477"/>
              <a:gd name="connsiteY1074" fmla="*/ 5696101 h 5902325"/>
              <a:gd name="connsiteX1075" fmla="*/ 5077337 w 12192477"/>
              <a:gd name="connsiteY1075" fmla="*/ 5719325 h 5902325"/>
              <a:gd name="connsiteX1076" fmla="*/ 5062519 w 12192477"/>
              <a:gd name="connsiteY1076" fmla="*/ 5702553 h 5902325"/>
              <a:gd name="connsiteX1077" fmla="*/ 4807498 w 12192477"/>
              <a:gd name="connsiteY1077" fmla="*/ 5727930 h 5902325"/>
              <a:gd name="connsiteX1078" fmla="*/ 4597781 w 12192477"/>
              <a:gd name="connsiteY1078" fmla="*/ 5721912 h 5902325"/>
              <a:gd name="connsiteX1079" fmla="*/ 4492910 w 12192477"/>
              <a:gd name="connsiteY1079" fmla="*/ 5718905 h 5902325"/>
              <a:gd name="connsiteX1080" fmla="*/ 4447723 w 12192477"/>
              <a:gd name="connsiteY1080" fmla="*/ 5742127 h 5902325"/>
              <a:gd name="connsiteX1081" fmla="*/ 4462528 w 12192477"/>
              <a:gd name="connsiteY1081" fmla="*/ 5758900 h 5902325"/>
              <a:gd name="connsiteX1082" fmla="*/ 4417665 w 12192477"/>
              <a:gd name="connsiteY1082" fmla="*/ 5749440 h 5902325"/>
              <a:gd name="connsiteX1083" fmla="*/ 4103075 w 12192477"/>
              <a:gd name="connsiteY1083" fmla="*/ 5740413 h 5902325"/>
              <a:gd name="connsiteX1084" fmla="*/ 4133131 w 12192477"/>
              <a:gd name="connsiteY1084" fmla="*/ 5733100 h 5902325"/>
              <a:gd name="connsiteX1085" fmla="*/ 4133304 w 12192477"/>
              <a:gd name="connsiteY1085" fmla="*/ 5716757 h 5902325"/>
              <a:gd name="connsiteX1086" fmla="*/ 4118313 w 12192477"/>
              <a:gd name="connsiteY1086" fmla="*/ 5716329 h 5902325"/>
              <a:gd name="connsiteX1087" fmla="*/ 4118571 w 12192477"/>
              <a:gd name="connsiteY1087" fmla="*/ 5691817 h 5902325"/>
              <a:gd name="connsiteX1088" fmla="*/ 3923738 w 12192477"/>
              <a:gd name="connsiteY1088" fmla="*/ 5694399 h 5902325"/>
              <a:gd name="connsiteX1089" fmla="*/ 3938647 w 12192477"/>
              <a:gd name="connsiteY1089" fmla="*/ 5703000 h 5902325"/>
              <a:gd name="connsiteX1090" fmla="*/ 3713759 w 12192477"/>
              <a:gd name="connsiteY1090" fmla="*/ 5712895 h 5902325"/>
              <a:gd name="connsiteX1091" fmla="*/ 3683546 w 12192477"/>
              <a:gd name="connsiteY1091" fmla="*/ 5736549 h 5902325"/>
              <a:gd name="connsiteX1092" fmla="*/ 3653919 w 12192477"/>
              <a:gd name="connsiteY1092" fmla="*/ 5703003 h 5902325"/>
              <a:gd name="connsiteX1093" fmla="*/ 3623851 w 12192477"/>
              <a:gd name="connsiteY1093" fmla="*/ 5712358 h 5902325"/>
              <a:gd name="connsiteX1094" fmla="*/ 3604061 w 12192477"/>
              <a:gd name="connsiteY1094" fmla="*/ 5694078 h 5902325"/>
              <a:gd name="connsiteX1095" fmla="*/ 3601607 w 12192477"/>
              <a:gd name="connsiteY1095" fmla="*/ 5690265 h 5902325"/>
              <a:gd name="connsiteX1096" fmla="*/ 3594181 w 12192477"/>
              <a:gd name="connsiteY1096" fmla="*/ 5684950 h 5902325"/>
              <a:gd name="connsiteX1097" fmla="*/ 3579373 w 12192477"/>
              <a:gd name="connsiteY1097" fmla="*/ 5668171 h 5902325"/>
              <a:gd name="connsiteX1098" fmla="*/ 3504125 w 12192477"/>
              <a:gd name="connsiteY1098" fmla="*/ 5698706 h 5902325"/>
              <a:gd name="connsiteX1099" fmla="*/ 3534167 w 12192477"/>
              <a:gd name="connsiteY1099" fmla="*/ 5691395 h 5902325"/>
              <a:gd name="connsiteX1100" fmla="*/ 3534683 w 12192477"/>
              <a:gd name="connsiteY1100" fmla="*/ 5642367 h 5902325"/>
              <a:gd name="connsiteX1101" fmla="*/ 3474675 w 12192477"/>
              <a:gd name="connsiteY1101" fmla="*/ 5648820 h 5902325"/>
              <a:gd name="connsiteX1102" fmla="*/ 3474852 w 12192477"/>
              <a:gd name="connsiteY1102" fmla="*/ 5632477 h 5902325"/>
              <a:gd name="connsiteX1103" fmla="*/ 3520320 w 12192477"/>
              <a:gd name="connsiteY1103" fmla="*/ 5584742 h 5902325"/>
              <a:gd name="connsiteX1104" fmla="*/ 3505604 w 12192477"/>
              <a:gd name="connsiteY1104" fmla="*/ 5559797 h 5902325"/>
              <a:gd name="connsiteX1105" fmla="*/ 3475545 w 12192477"/>
              <a:gd name="connsiteY1105" fmla="*/ 5567110 h 5902325"/>
              <a:gd name="connsiteX1106" fmla="*/ 3445764 w 12192477"/>
              <a:gd name="connsiteY1106" fmla="*/ 5549909 h 5902325"/>
              <a:gd name="connsiteX1107" fmla="*/ 3446285 w 12192477"/>
              <a:gd name="connsiteY1107" fmla="*/ 5500879 h 5902325"/>
              <a:gd name="connsiteX1108" fmla="*/ 3476327 w 12192477"/>
              <a:gd name="connsiteY1108" fmla="*/ 5493570 h 5902325"/>
              <a:gd name="connsiteX1109" fmla="*/ 3461606 w 12192477"/>
              <a:gd name="connsiteY1109" fmla="*/ 5468626 h 5902325"/>
              <a:gd name="connsiteX1110" fmla="*/ 3472271 w 12192477"/>
              <a:gd name="connsiteY1110" fmla="*/ 5460278 h 5902325"/>
              <a:gd name="connsiteX1111" fmla="*/ 3287624 w 12192477"/>
              <a:gd name="connsiteY1111" fmla="*/ 5460278 h 5902325"/>
              <a:gd name="connsiteX1112" fmla="*/ 3281350 w 12192477"/>
              <a:gd name="connsiteY1112" fmla="*/ 5470173 h 5902325"/>
              <a:gd name="connsiteX1113" fmla="*/ 3269397 w 12192477"/>
              <a:gd name="connsiteY1113" fmla="*/ 5460278 h 5902325"/>
              <a:gd name="connsiteX1114" fmla="*/ 2619564 w 12192477"/>
              <a:gd name="connsiteY1114" fmla="*/ 5460278 h 5902325"/>
              <a:gd name="connsiteX1115" fmla="*/ 2628798 w 12192477"/>
              <a:gd name="connsiteY1115" fmla="*/ 5463456 h 5902325"/>
              <a:gd name="connsiteX1116" fmla="*/ 2740255 w 12192477"/>
              <a:gd name="connsiteY1116" fmla="*/ 5487325 h 5902325"/>
              <a:gd name="connsiteX1117" fmla="*/ 2800440 w 12192477"/>
              <a:gd name="connsiteY1117" fmla="*/ 5464552 h 5902325"/>
              <a:gd name="connsiteX1118" fmla="*/ 2815172 w 12192477"/>
              <a:gd name="connsiteY1118" fmla="*/ 5489474 h 5902325"/>
              <a:gd name="connsiteX1119" fmla="*/ 2965164 w 12192477"/>
              <a:gd name="connsiteY1119" fmla="*/ 5477446 h 5902325"/>
              <a:gd name="connsiteX1120" fmla="*/ 2920044 w 12192477"/>
              <a:gd name="connsiteY1120" fmla="*/ 5492483 h 5902325"/>
              <a:gd name="connsiteX1121" fmla="*/ 2994617 w 12192477"/>
              <a:gd name="connsiteY1121" fmla="*/ 5527289 h 5902325"/>
              <a:gd name="connsiteX1122" fmla="*/ 3009765 w 12192477"/>
              <a:gd name="connsiteY1122" fmla="*/ 5511392 h 5902325"/>
              <a:gd name="connsiteX1123" fmla="*/ 3039477 w 12192477"/>
              <a:gd name="connsiteY1123" fmla="*/ 5536743 h 5902325"/>
              <a:gd name="connsiteX1124" fmla="*/ 2994357 w 12192477"/>
              <a:gd name="connsiteY1124" fmla="*/ 5551781 h 5902325"/>
              <a:gd name="connsiteX1125" fmla="*/ 2901467 w 12192477"/>
              <a:gd name="connsiteY1125" fmla="*/ 5565193 h 5902325"/>
              <a:gd name="connsiteX1126" fmla="*/ 2889030 w 12192477"/>
              <a:gd name="connsiteY1126" fmla="*/ 5589591 h 5902325"/>
              <a:gd name="connsiteX1127" fmla="*/ 2889052 w 12192477"/>
              <a:gd name="connsiteY1127" fmla="*/ 5587551 h 5902325"/>
              <a:gd name="connsiteX1128" fmla="*/ 2889205 w 12192477"/>
              <a:gd name="connsiteY1128" fmla="*/ 5573265 h 5902325"/>
              <a:gd name="connsiteX1129" fmla="*/ 2829283 w 12192477"/>
              <a:gd name="connsiteY1129" fmla="*/ 5571545 h 5902325"/>
              <a:gd name="connsiteX1130" fmla="*/ 2799140 w 12192477"/>
              <a:gd name="connsiteY1130" fmla="*/ 5587012 h 5902325"/>
              <a:gd name="connsiteX1131" fmla="*/ 2798879 w 12192477"/>
              <a:gd name="connsiteY1131" fmla="*/ 5611506 h 5902325"/>
              <a:gd name="connsiteX1132" fmla="*/ 2693749 w 12192477"/>
              <a:gd name="connsiteY1132" fmla="*/ 5632988 h 5902325"/>
              <a:gd name="connsiteX1133" fmla="*/ 2574144 w 12192477"/>
              <a:gd name="connsiteY1133" fmla="*/ 5605058 h 5902325"/>
              <a:gd name="connsiteX1134" fmla="*/ 2453929 w 12192477"/>
              <a:gd name="connsiteY1134" fmla="*/ 5634272 h 5902325"/>
              <a:gd name="connsiteX1135" fmla="*/ 2439299 w 12192477"/>
              <a:gd name="connsiteY1135" fmla="*/ 5601188 h 5902325"/>
              <a:gd name="connsiteX1136" fmla="*/ 2409329 w 12192477"/>
              <a:gd name="connsiteY1136" fmla="*/ 5600328 h 5902325"/>
              <a:gd name="connsiteX1137" fmla="*/ 2199396 w 12192477"/>
              <a:gd name="connsiteY1137" fmla="*/ 5610636 h 5902325"/>
              <a:gd name="connsiteX1138" fmla="*/ 2094593 w 12192477"/>
              <a:gd name="connsiteY1138" fmla="*/ 5599465 h 5902325"/>
              <a:gd name="connsiteX1139" fmla="*/ 2094419 w 12192477"/>
              <a:gd name="connsiteY1139" fmla="*/ 5615792 h 5902325"/>
              <a:gd name="connsiteX1140" fmla="*/ 1899045 w 12192477"/>
              <a:gd name="connsiteY1140" fmla="*/ 5667351 h 5902325"/>
              <a:gd name="connsiteX1141" fmla="*/ 1959143 w 12192477"/>
              <a:gd name="connsiteY1141" fmla="*/ 5652743 h 5902325"/>
              <a:gd name="connsiteX1142" fmla="*/ 1673859 w 12192477"/>
              <a:gd name="connsiteY1142" fmla="*/ 5701725 h 5902325"/>
              <a:gd name="connsiteX1143" fmla="*/ 1553993 w 12192477"/>
              <a:gd name="connsiteY1143" fmla="*/ 5698283 h 5902325"/>
              <a:gd name="connsiteX1144" fmla="*/ 1523955 w 12192477"/>
              <a:gd name="connsiteY1144" fmla="*/ 5705589 h 5902325"/>
              <a:gd name="connsiteX1145" fmla="*/ 1479179 w 12192477"/>
              <a:gd name="connsiteY1145" fmla="*/ 5687971 h 5902325"/>
              <a:gd name="connsiteX1146" fmla="*/ 1479094 w 12192477"/>
              <a:gd name="connsiteY1146" fmla="*/ 5696135 h 5902325"/>
              <a:gd name="connsiteX1147" fmla="*/ 1419239 w 12192477"/>
              <a:gd name="connsiteY1147" fmla="*/ 5686251 h 5902325"/>
              <a:gd name="connsiteX1148" fmla="*/ 1194328 w 12192477"/>
              <a:gd name="connsiteY1148" fmla="*/ 5696130 h 5902325"/>
              <a:gd name="connsiteX1149" fmla="*/ 984568 w 12192477"/>
              <a:gd name="connsiteY1149" fmla="*/ 5690112 h 5902325"/>
              <a:gd name="connsiteX1150" fmla="*/ 579678 w 12192477"/>
              <a:gd name="connsiteY1150" fmla="*/ 5711161 h 5902325"/>
              <a:gd name="connsiteX1151" fmla="*/ 564961 w 12192477"/>
              <a:gd name="connsiteY1151" fmla="*/ 5686240 h 5902325"/>
              <a:gd name="connsiteX1152" fmla="*/ 549619 w 12192477"/>
              <a:gd name="connsiteY1152" fmla="*/ 5718465 h 5902325"/>
              <a:gd name="connsiteX1153" fmla="*/ 534991 w 12192477"/>
              <a:gd name="connsiteY1153" fmla="*/ 5685380 h 5902325"/>
              <a:gd name="connsiteX1154" fmla="*/ 489958 w 12192477"/>
              <a:gd name="connsiteY1154" fmla="*/ 5692255 h 5902325"/>
              <a:gd name="connsiteX1155" fmla="*/ 519580 w 12192477"/>
              <a:gd name="connsiteY1155" fmla="*/ 5725769 h 5902325"/>
              <a:gd name="connsiteX1156" fmla="*/ 430121 w 12192477"/>
              <a:gd name="connsiteY1156" fmla="*/ 5682371 h 5902325"/>
              <a:gd name="connsiteX1157" fmla="*/ 414865 w 12192477"/>
              <a:gd name="connsiteY1157" fmla="*/ 5706432 h 5902325"/>
              <a:gd name="connsiteX1158" fmla="*/ 220188 w 12192477"/>
              <a:gd name="connsiteY1158" fmla="*/ 5692680 h 5902325"/>
              <a:gd name="connsiteX1159" fmla="*/ 220362 w 12192477"/>
              <a:gd name="connsiteY1159" fmla="*/ 5676351 h 5902325"/>
              <a:gd name="connsiteX1160" fmla="*/ 175151 w 12192477"/>
              <a:gd name="connsiteY1160" fmla="*/ 5699554 h 5902325"/>
              <a:gd name="connsiteX1161" fmla="*/ 145355 w 12192477"/>
              <a:gd name="connsiteY1161" fmla="*/ 5682365 h 5902325"/>
              <a:gd name="connsiteX1162" fmla="*/ 70089 w 12192477"/>
              <a:gd name="connsiteY1162" fmla="*/ 5712873 h 5902325"/>
              <a:gd name="connsiteX1163" fmla="*/ 10428 w 12192477"/>
              <a:gd name="connsiteY1163" fmla="*/ 5686662 h 5902325"/>
              <a:gd name="connsiteX1164" fmla="*/ 0 w 12192477"/>
              <a:gd name="connsiteY1164" fmla="*/ 5689761 h 5902325"/>
              <a:gd name="connsiteX1165" fmla="*/ 0 w 12192477"/>
              <a:gd name="connsiteY1165" fmla="*/ 212450 h 5902325"/>
              <a:gd name="connsiteX1166" fmla="*/ 19809 w 12192477"/>
              <a:gd name="connsiteY1166" fmla="*/ 218396 h 5902325"/>
              <a:gd name="connsiteX1167" fmla="*/ 63832 w 12192477"/>
              <a:gd name="connsiteY1167" fmla="*/ 227827 h 5902325"/>
              <a:gd name="connsiteX1168" fmla="*/ 64180 w 12192477"/>
              <a:gd name="connsiteY1168" fmla="*/ 195169 h 5902325"/>
              <a:gd name="connsiteX1169" fmla="*/ 82597 w 12192477"/>
              <a:gd name="connsiteY1169" fmla="*/ 212031 h 5902325"/>
              <a:gd name="connsiteX1170" fmla="*/ 342700 w 12192477"/>
              <a:gd name="connsiteY1170" fmla="*/ 211327 h 5902325"/>
              <a:gd name="connsiteX1171" fmla="*/ 491522 w 12192477"/>
              <a:gd name="connsiteY1171" fmla="*/ 191097 h 5902325"/>
              <a:gd name="connsiteX1172" fmla="*/ 528500 w 12192477"/>
              <a:gd name="connsiteY1172" fmla="*/ 208491 h 5902325"/>
              <a:gd name="connsiteX1173" fmla="*/ 565915 w 12192477"/>
              <a:gd name="connsiteY1173" fmla="*/ 185064 h 5902325"/>
              <a:gd name="connsiteX1174" fmla="*/ 695911 w 12192477"/>
              <a:gd name="connsiteY1174" fmla="*/ 188795 h 5902325"/>
              <a:gd name="connsiteX1175" fmla="*/ 807367 w 12192477"/>
              <a:gd name="connsiteY1175" fmla="*/ 191993 h 5902325"/>
              <a:gd name="connsiteX1176" fmla="*/ 993081 w 12192477"/>
              <a:gd name="connsiteY1176" fmla="*/ 197321 h 5902325"/>
              <a:gd name="connsiteX1177" fmla="*/ 993342 w 12192477"/>
              <a:gd name="connsiteY1177" fmla="*/ 172829 h 5902325"/>
              <a:gd name="connsiteX1178" fmla="*/ 1234968 w 12192477"/>
              <a:gd name="connsiteY1178" fmla="*/ 163428 h 5902325"/>
              <a:gd name="connsiteX1179" fmla="*/ 1290424 w 12192477"/>
              <a:gd name="connsiteY1179" fmla="*/ 189521 h 5902325"/>
              <a:gd name="connsiteX1180" fmla="*/ 1364968 w 12192477"/>
              <a:gd name="connsiteY1180" fmla="*/ 167158 h 5902325"/>
              <a:gd name="connsiteX1181" fmla="*/ 1439007 w 12192477"/>
              <a:gd name="connsiteY1181" fmla="*/ 193784 h 5902325"/>
              <a:gd name="connsiteX1182" fmla="*/ 1550528 w 12192477"/>
              <a:gd name="connsiteY1182" fmla="*/ 188816 h 5902325"/>
              <a:gd name="connsiteX1183" fmla="*/ 1624720 w 12192477"/>
              <a:gd name="connsiteY1183" fmla="*/ 199113 h 5902325"/>
              <a:gd name="connsiteX1184" fmla="*/ 1699114 w 12192477"/>
              <a:gd name="connsiteY1184" fmla="*/ 193080 h 5902325"/>
              <a:gd name="connsiteX1185" fmla="*/ 1773220 w 12192477"/>
              <a:gd name="connsiteY1185" fmla="*/ 211541 h 5902325"/>
              <a:gd name="connsiteX1186" fmla="*/ 1977522 w 12192477"/>
              <a:gd name="connsiteY1186" fmla="*/ 217403 h 5902325"/>
              <a:gd name="connsiteX1187" fmla="*/ 1995826 w 12192477"/>
              <a:gd name="connsiteY1187" fmla="*/ 242427 h 5902325"/>
              <a:gd name="connsiteX1188" fmla="*/ 2181651 w 12192477"/>
              <a:gd name="connsiteY1188" fmla="*/ 239591 h 5902325"/>
              <a:gd name="connsiteX1189" fmla="*/ 2126280 w 12192477"/>
              <a:gd name="connsiteY1189" fmla="*/ 205337 h 5902325"/>
              <a:gd name="connsiteX1190" fmla="*/ 2367563 w 12192477"/>
              <a:gd name="connsiteY1190" fmla="*/ 228594 h 5902325"/>
              <a:gd name="connsiteX1191" fmla="*/ 2293692 w 12192477"/>
              <a:gd name="connsiteY1191" fmla="*/ 185641 h 5902325"/>
              <a:gd name="connsiteX1192" fmla="*/ 2144931 w 12192477"/>
              <a:gd name="connsiteY1192" fmla="*/ 197705 h 5902325"/>
              <a:gd name="connsiteX1193" fmla="*/ 2591293 w 12192477"/>
              <a:gd name="connsiteY1193" fmla="*/ 153347 h 5902325"/>
              <a:gd name="connsiteX1194" fmla="*/ 2331624 w 12192477"/>
              <a:gd name="connsiteY1194" fmla="*/ 113231 h 5902325"/>
              <a:gd name="connsiteX1195" fmla="*/ 2219929 w 12192477"/>
              <a:gd name="connsiteY1195" fmla="*/ 134523 h 5902325"/>
              <a:gd name="connsiteX1196" fmla="*/ 2201689 w 12192477"/>
              <a:gd name="connsiteY1196" fmla="*/ 101336 h 5902325"/>
              <a:gd name="connsiteX1197" fmla="*/ 1996953 w 12192477"/>
              <a:gd name="connsiteY1197" fmla="*/ 136294 h 5902325"/>
              <a:gd name="connsiteX1198" fmla="*/ 1922759 w 12192477"/>
              <a:gd name="connsiteY1198" fmla="*/ 125997 h 5902325"/>
              <a:gd name="connsiteX1199" fmla="*/ 1941410 w 12192477"/>
              <a:gd name="connsiteY1199" fmla="*/ 118369 h 5902325"/>
              <a:gd name="connsiteX1200" fmla="*/ 1829891 w 12192477"/>
              <a:gd name="connsiteY1200" fmla="*/ 123332 h 5902325"/>
              <a:gd name="connsiteX1201" fmla="*/ 1662569 w 12192477"/>
              <a:gd name="connsiteY1201" fmla="*/ 134866 h 5902325"/>
              <a:gd name="connsiteX1202" fmla="*/ 1421116 w 12192477"/>
              <a:gd name="connsiteY1202" fmla="*/ 127938 h 5902325"/>
              <a:gd name="connsiteX1203" fmla="*/ 1402723 w 12192477"/>
              <a:gd name="connsiteY1203" fmla="*/ 111077 h 5902325"/>
              <a:gd name="connsiteX1204" fmla="*/ 1161357 w 12192477"/>
              <a:gd name="connsiteY1204" fmla="*/ 95987 h 5902325"/>
              <a:gd name="connsiteX1205" fmla="*/ 1347351 w 12192477"/>
              <a:gd name="connsiteY1205" fmla="*/ 76822 h 5902325"/>
              <a:gd name="connsiteX1206" fmla="*/ 1328962 w 12192477"/>
              <a:gd name="connsiteY1206" fmla="*/ 59962 h 5902325"/>
              <a:gd name="connsiteX1207" fmla="*/ 1273307 w 12192477"/>
              <a:gd name="connsiteY1207" fmla="*/ 50199 h 5902325"/>
              <a:gd name="connsiteX1208" fmla="*/ 1161791 w 12192477"/>
              <a:gd name="connsiteY1208" fmla="*/ 55164 h 5902325"/>
              <a:gd name="connsiteX1209" fmla="*/ 1049838 w 12192477"/>
              <a:gd name="connsiteY1209" fmla="*/ 100951 h 5902325"/>
              <a:gd name="connsiteX1210" fmla="*/ 994381 w 12192477"/>
              <a:gd name="connsiteY1210" fmla="*/ 74863 h 5902325"/>
              <a:gd name="connsiteX1211" fmla="*/ 1422155 w 12192477"/>
              <a:gd name="connsiteY1211" fmla="*/ 29969 h 5902325"/>
              <a:gd name="connsiteX1212" fmla="*/ 1477783 w 12192477"/>
              <a:gd name="connsiteY1212" fmla="*/ 39732 h 5902325"/>
              <a:gd name="connsiteX1213" fmla="*/ 1533239 w 12192477"/>
              <a:gd name="connsiteY1213" fmla="*/ 65824 h 5902325"/>
              <a:gd name="connsiteX1214" fmla="*/ 1570652 w 12192477"/>
              <a:gd name="connsiteY1214" fmla="*/ 42395 h 5902325"/>
              <a:gd name="connsiteX1215" fmla="*/ 1607631 w 12192477"/>
              <a:gd name="connsiteY1215" fmla="*/ 59791 h 5902325"/>
              <a:gd name="connsiteX1216" fmla="*/ 1645046 w 12192477"/>
              <a:gd name="connsiteY1216" fmla="*/ 36364 h 5902325"/>
              <a:gd name="connsiteX1217" fmla="*/ 1663522 w 12192477"/>
              <a:gd name="connsiteY1217" fmla="*/ 45060 h 5902325"/>
              <a:gd name="connsiteX1218" fmla="*/ 1979516 w 12192477"/>
              <a:gd name="connsiteY1218" fmla="*/ 29628 h 5902325"/>
              <a:gd name="connsiteX1219" fmla="*/ 2220970 w 12192477"/>
              <a:gd name="connsiteY1219" fmla="*/ 36555 h 5902325"/>
              <a:gd name="connsiteX1220" fmla="*/ 2351053 w 12192477"/>
              <a:gd name="connsiteY1220" fmla="*/ 32121 h 5902325"/>
              <a:gd name="connsiteX1221" fmla="*/ 2388378 w 12192477"/>
              <a:gd name="connsiteY1221" fmla="*/ 16860 h 5902325"/>
              <a:gd name="connsiteX1222" fmla="*/ 2369990 w 12192477"/>
              <a:gd name="connsiteY1222" fmla="*/ 0 h 590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</a:cxnLst>
            <a:rect l="l" t="t" r="r" b="b"/>
            <a:pathLst>
              <a:path w="12192477" h="5902325">
                <a:moveTo>
                  <a:pt x="2561075" y="5873597"/>
                </a:moveTo>
                <a:cubicBezTo>
                  <a:pt x="2575500" y="5874010"/>
                  <a:pt x="2589901" y="5874424"/>
                  <a:pt x="2604323" y="5874837"/>
                </a:cubicBezTo>
                <a:cubicBezTo>
                  <a:pt x="2604226" y="5883994"/>
                  <a:pt x="2593327" y="5890551"/>
                  <a:pt x="2582508" y="5891386"/>
                </a:cubicBezTo>
                <a:cubicBezTo>
                  <a:pt x="2571689" y="5892219"/>
                  <a:pt x="2560928" y="5887333"/>
                  <a:pt x="2561075" y="5873597"/>
                </a:cubicBezTo>
                <a:close/>
                <a:moveTo>
                  <a:pt x="2721235" y="5862491"/>
                </a:moveTo>
                <a:cubicBezTo>
                  <a:pt x="2766449" y="5881453"/>
                  <a:pt x="2796904" y="5864665"/>
                  <a:pt x="2842305" y="5865968"/>
                </a:cubicBezTo>
                <a:cubicBezTo>
                  <a:pt x="2827078" y="5874363"/>
                  <a:pt x="2826984" y="5883187"/>
                  <a:pt x="2826796" y="5900850"/>
                </a:cubicBezTo>
                <a:cubicBezTo>
                  <a:pt x="2766449" y="5881453"/>
                  <a:pt x="2751406" y="5872190"/>
                  <a:pt x="2690686" y="5888112"/>
                </a:cubicBezTo>
                <a:cubicBezTo>
                  <a:pt x="2690874" y="5870454"/>
                  <a:pt x="2720953" y="5888978"/>
                  <a:pt x="2721235" y="5862491"/>
                </a:cubicBezTo>
                <a:close/>
                <a:moveTo>
                  <a:pt x="2139970" y="5854447"/>
                </a:moveTo>
                <a:cubicBezTo>
                  <a:pt x="2154910" y="5880786"/>
                  <a:pt x="2185701" y="5847125"/>
                  <a:pt x="2200638" y="5873460"/>
                </a:cubicBezTo>
                <a:cubicBezTo>
                  <a:pt x="2200546" y="5882095"/>
                  <a:pt x="2185334" y="5881659"/>
                  <a:pt x="2185244" y="5890291"/>
                </a:cubicBezTo>
                <a:cubicBezTo>
                  <a:pt x="2155091" y="5863517"/>
                  <a:pt x="2109269" y="5879475"/>
                  <a:pt x="2063722" y="5869532"/>
                </a:cubicBezTo>
                <a:cubicBezTo>
                  <a:pt x="2079119" y="5852701"/>
                  <a:pt x="2124664" y="5862644"/>
                  <a:pt x="2139970" y="5854447"/>
                </a:cubicBezTo>
                <a:close/>
                <a:moveTo>
                  <a:pt x="10940649" y="5853840"/>
                </a:moveTo>
                <a:cubicBezTo>
                  <a:pt x="10941786" y="5852891"/>
                  <a:pt x="10943589" y="5852943"/>
                  <a:pt x="10947175" y="5855009"/>
                </a:cubicBezTo>
                <a:cubicBezTo>
                  <a:pt x="10947093" y="5862858"/>
                  <a:pt x="10947009" y="5870705"/>
                  <a:pt x="10946924" y="5878554"/>
                </a:cubicBezTo>
                <a:cubicBezTo>
                  <a:pt x="10943299" y="5880412"/>
                  <a:pt x="10940588" y="5880825"/>
                  <a:pt x="10938111" y="5880509"/>
                </a:cubicBezTo>
                <a:cubicBezTo>
                  <a:pt x="10930685" y="5879559"/>
                  <a:pt x="10925359" y="5872045"/>
                  <a:pt x="10903677" y="5877312"/>
                </a:cubicBezTo>
                <a:cubicBezTo>
                  <a:pt x="10903759" y="5869464"/>
                  <a:pt x="10918183" y="5869878"/>
                  <a:pt x="10918183" y="5869878"/>
                </a:cubicBezTo>
                <a:cubicBezTo>
                  <a:pt x="10918183" y="5869878"/>
                  <a:pt x="10918265" y="5862030"/>
                  <a:pt x="10918265" y="5862030"/>
                </a:cubicBezTo>
                <a:cubicBezTo>
                  <a:pt x="10939823" y="5868536"/>
                  <a:pt x="10937238" y="5856686"/>
                  <a:pt x="10940649" y="5853840"/>
                </a:cubicBezTo>
                <a:close/>
                <a:moveTo>
                  <a:pt x="2027868" y="5850326"/>
                </a:moveTo>
                <a:cubicBezTo>
                  <a:pt x="2035065" y="5851636"/>
                  <a:pt x="2042222" y="5856256"/>
                  <a:pt x="2049388" y="5860879"/>
                </a:cubicBezTo>
                <a:cubicBezTo>
                  <a:pt x="2049340" y="5865293"/>
                  <a:pt x="2047515" y="5867449"/>
                  <a:pt x="2044579" y="5868193"/>
                </a:cubicBezTo>
                <a:cubicBezTo>
                  <a:pt x="2041640" y="5868936"/>
                  <a:pt x="2037589" y="5868269"/>
                  <a:pt x="2033097" y="5867034"/>
                </a:cubicBezTo>
                <a:cubicBezTo>
                  <a:pt x="2024110" y="5864570"/>
                  <a:pt x="2013350" y="5859844"/>
                  <a:pt x="2006140" y="5859637"/>
                </a:cubicBezTo>
                <a:cubicBezTo>
                  <a:pt x="2013445" y="5851015"/>
                  <a:pt x="2020674" y="5849014"/>
                  <a:pt x="2027868" y="5850326"/>
                </a:cubicBezTo>
                <a:close/>
                <a:moveTo>
                  <a:pt x="1947303" y="5843231"/>
                </a:moveTo>
                <a:cubicBezTo>
                  <a:pt x="1959456" y="5844560"/>
                  <a:pt x="1975629" y="5848950"/>
                  <a:pt x="1991840" y="5849414"/>
                </a:cubicBezTo>
                <a:cubicBezTo>
                  <a:pt x="1983658" y="5857031"/>
                  <a:pt x="1971466" y="5858645"/>
                  <a:pt x="1959314" y="5858295"/>
                </a:cubicBezTo>
                <a:cubicBezTo>
                  <a:pt x="1947145" y="5857945"/>
                  <a:pt x="1935016" y="5855636"/>
                  <a:pt x="1926894" y="5855402"/>
                </a:cubicBezTo>
                <a:cubicBezTo>
                  <a:pt x="1927021" y="5843631"/>
                  <a:pt x="1935151" y="5841900"/>
                  <a:pt x="1947303" y="5843231"/>
                </a:cubicBezTo>
                <a:close/>
                <a:moveTo>
                  <a:pt x="2409596" y="5837849"/>
                </a:moveTo>
                <a:cubicBezTo>
                  <a:pt x="2409417" y="5854663"/>
                  <a:pt x="2379356" y="5879040"/>
                  <a:pt x="2424117" y="5871909"/>
                </a:cubicBezTo>
                <a:cubicBezTo>
                  <a:pt x="2409059" y="5888303"/>
                  <a:pt x="2349741" y="5861365"/>
                  <a:pt x="2349384" y="5894999"/>
                </a:cubicBezTo>
                <a:cubicBezTo>
                  <a:pt x="2334488" y="5894573"/>
                  <a:pt x="2334666" y="5877757"/>
                  <a:pt x="2319879" y="5868918"/>
                </a:cubicBezTo>
                <a:cubicBezTo>
                  <a:pt x="2290083" y="5868063"/>
                  <a:pt x="2275187" y="5867636"/>
                  <a:pt x="2274919" y="5892863"/>
                </a:cubicBezTo>
                <a:cubicBezTo>
                  <a:pt x="2275009" y="5884457"/>
                  <a:pt x="2260289" y="5867210"/>
                  <a:pt x="2260021" y="5892437"/>
                </a:cubicBezTo>
                <a:cubicBezTo>
                  <a:pt x="2230427" y="5874766"/>
                  <a:pt x="2215529" y="5874340"/>
                  <a:pt x="2200902" y="5848681"/>
                </a:cubicBezTo>
                <a:cubicBezTo>
                  <a:pt x="2275365" y="5850817"/>
                  <a:pt x="2349563" y="5878185"/>
                  <a:pt x="2409596" y="5837849"/>
                </a:cubicBezTo>
                <a:close/>
                <a:moveTo>
                  <a:pt x="1853155" y="5829736"/>
                </a:moveTo>
                <a:cubicBezTo>
                  <a:pt x="1853073" y="5837582"/>
                  <a:pt x="1867968" y="5838009"/>
                  <a:pt x="1867885" y="5845858"/>
                </a:cubicBezTo>
                <a:cubicBezTo>
                  <a:pt x="1882865" y="5838437"/>
                  <a:pt x="1897845" y="5831019"/>
                  <a:pt x="1912556" y="5847140"/>
                </a:cubicBezTo>
                <a:cubicBezTo>
                  <a:pt x="1897597" y="5854562"/>
                  <a:pt x="1886394" y="5856203"/>
                  <a:pt x="1875238" y="5854902"/>
                </a:cubicBezTo>
                <a:cubicBezTo>
                  <a:pt x="1864067" y="5853601"/>
                  <a:pt x="1852947" y="5849355"/>
                  <a:pt x="1838092" y="5845003"/>
                </a:cubicBezTo>
                <a:cubicBezTo>
                  <a:pt x="1867719" y="5861554"/>
                  <a:pt x="1689163" y="5840729"/>
                  <a:pt x="1793419" y="5843720"/>
                </a:cubicBezTo>
                <a:cubicBezTo>
                  <a:pt x="1808484" y="5828453"/>
                  <a:pt x="1838092" y="5845003"/>
                  <a:pt x="1853155" y="5829736"/>
                </a:cubicBezTo>
                <a:close/>
                <a:moveTo>
                  <a:pt x="187164" y="5815667"/>
                </a:moveTo>
                <a:lnTo>
                  <a:pt x="190004" y="5816219"/>
                </a:lnTo>
                <a:cubicBezTo>
                  <a:pt x="189915" y="5824627"/>
                  <a:pt x="189915" y="5824627"/>
                  <a:pt x="189915" y="5824627"/>
                </a:cubicBezTo>
                <a:close/>
                <a:moveTo>
                  <a:pt x="766770" y="5809351"/>
                </a:moveTo>
                <a:cubicBezTo>
                  <a:pt x="773988" y="5808578"/>
                  <a:pt x="781172" y="5810748"/>
                  <a:pt x="788343" y="5814880"/>
                </a:cubicBezTo>
                <a:cubicBezTo>
                  <a:pt x="788259" y="5822726"/>
                  <a:pt x="759433" y="5821899"/>
                  <a:pt x="745013" y="5821486"/>
                </a:cubicBezTo>
                <a:cubicBezTo>
                  <a:pt x="752307" y="5813844"/>
                  <a:pt x="759554" y="5810127"/>
                  <a:pt x="766770" y="5809351"/>
                </a:cubicBezTo>
                <a:close/>
                <a:moveTo>
                  <a:pt x="11028834" y="5805427"/>
                </a:moveTo>
                <a:cubicBezTo>
                  <a:pt x="11003519" y="5807380"/>
                  <a:pt x="10978075" y="5821964"/>
                  <a:pt x="10977816" y="5846456"/>
                </a:cubicBezTo>
                <a:cubicBezTo>
                  <a:pt x="10977902" y="5838290"/>
                  <a:pt x="11023110" y="5815089"/>
                  <a:pt x="11037998" y="5823681"/>
                </a:cubicBezTo>
                <a:cubicBezTo>
                  <a:pt x="11023110" y="5815089"/>
                  <a:pt x="11053082" y="5815947"/>
                  <a:pt x="11053168" y="5807785"/>
                </a:cubicBezTo>
                <a:cubicBezTo>
                  <a:pt x="11045696" y="5805528"/>
                  <a:pt x="11037272" y="5804776"/>
                  <a:pt x="11028834" y="5805427"/>
                </a:cubicBezTo>
                <a:close/>
                <a:moveTo>
                  <a:pt x="954254" y="5803937"/>
                </a:moveTo>
                <a:cubicBezTo>
                  <a:pt x="954169" y="5811788"/>
                  <a:pt x="954085" y="5819635"/>
                  <a:pt x="968508" y="5820048"/>
                </a:cubicBezTo>
                <a:cubicBezTo>
                  <a:pt x="939515" y="5834917"/>
                  <a:pt x="853373" y="5801042"/>
                  <a:pt x="824213" y="5831608"/>
                </a:cubicBezTo>
                <a:cubicBezTo>
                  <a:pt x="824631" y="5792369"/>
                  <a:pt x="896518" y="5810132"/>
                  <a:pt x="954254" y="5803937"/>
                </a:cubicBezTo>
                <a:close/>
                <a:moveTo>
                  <a:pt x="10756096" y="5790646"/>
                </a:moveTo>
                <a:cubicBezTo>
                  <a:pt x="10755827" y="5815871"/>
                  <a:pt x="10771604" y="5824737"/>
                  <a:pt x="10803227" y="5834056"/>
                </a:cubicBezTo>
                <a:cubicBezTo>
                  <a:pt x="10787182" y="5850419"/>
                  <a:pt x="10755827" y="5815871"/>
                  <a:pt x="10739716" y="5840645"/>
                </a:cubicBezTo>
                <a:cubicBezTo>
                  <a:pt x="10723942" y="5831781"/>
                  <a:pt x="10755827" y="5815871"/>
                  <a:pt x="10724120" y="5814962"/>
                </a:cubicBezTo>
                <a:cubicBezTo>
                  <a:pt x="10724298" y="5798143"/>
                  <a:pt x="10755919" y="5807463"/>
                  <a:pt x="10756096" y="5790646"/>
                </a:cubicBezTo>
                <a:close/>
                <a:moveTo>
                  <a:pt x="11308134" y="5790600"/>
                </a:moveTo>
                <a:cubicBezTo>
                  <a:pt x="11308050" y="5798764"/>
                  <a:pt x="11308050" y="5798764"/>
                  <a:pt x="11292983" y="5806498"/>
                </a:cubicBezTo>
                <a:cubicBezTo>
                  <a:pt x="11300430" y="5810795"/>
                  <a:pt x="11311649" y="5813159"/>
                  <a:pt x="11321023" y="5812408"/>
                </a:cubicBezTo>
                <a:cubicBezTo>
                  <a:pt x="11330399" y="5811655"/>
                  <a:pt x="11337936" y="5807786"/>
                  <a:pt x="11338022" y="5799624"/>
                </a:cubicBezTo>
                <a:cubicBezTo>
                  <a:pt x="11322937" y="5807358"/>
                  <a:pt x="11308134" y="5790600"/>
                  <a:pt x="11308134" y="5790600"/>
                </a:cubicBezTo>
                <a:close/>
                <a:moveTo>
                  <a:pt x="10963448" y="5788876"/>
                </a:moveTo>
                <a:cubicBezTo>
                  <a:pt x="10948451" y="5788446"/>
                  <a:pt x="10933390" y="5796180"/>
                  <a:pt x="10918325" y="5803916"/>
                </a:cubicBezTo>
                <a:cubicBezTo>
                  <a:pt x="10933302" y="5804346"/>
                  <a:pt x="10933130" y="5820672"/>
                  <a:pt x="10948107" y="5821102"/>
                </a:cubicBezTo>
                <a:cubicBezTo>
                  <a:pt x="10933390" y="5796180"/>
                  <a:pt x="10963274" y="5805205"/>
                  <a:pt x="10963448" y="5788876"/>
                </a:cubicBezTo>
                <a:close/>
                <a:moveTo>
                  <a:pt x="11207692" y="5788228"/>
                </a:moveTo>
                <a:cubicBezTo>
                  <a:pt x="11202314" y="5787565"/>
                  <a:pt x="11199480" y="5789524"/>
                  <a:pt x="11203160" y="5795753"/>
                </a:cubicBezTo>
                <a:cubicBezTo>
                  <a:pt x="11203160" y="5795753"/>
                  <a:pt x="11203160" y="5795753"/>
                  <a:pt x="11218157" y="5796185"/>
                </a:cubicBezTo>
                <a:cubicBezTo>
                  <a:pt x="11203071" y="5803919"/>
                  <a:pt x="11218070" y="5804349"/>
                  <a:pt x="11217896" y="5820676"/>
                </a:cubicBezTo>
                <a:cubicBezTo>
                  <a:pt x="11262903" y="5815843"/>
                  <a:pt x="11223832" y="5790223"/>
                  <a:pt x="11207692" y="5788228"/>
                </a:cubicBezTo>
                <a:close/>
                <a:moveTo>
                  <a:pt x="147113" y="5781339"/>
                </a:moveTo>
                <a:cubicBezTo>
                  <a:pt x="161357" y="5798573"/>
                  <a:pt x="190361" y="5782581"/>
                  <a:pt x="190273" y="5790990"/>
                </a:cubicBezTo>
                <a:cubicBezTo>
                  <a:pt x="182970" y="5799191"/>
                  <a:pt x="182926" y="5803395"/>
                  <a:pt x="184680" y="5807651"/>
                </a:cubicBezTo>
                <a:lnTo>
                  <a:pt x="187164" y="5815667"/>
                </a:lnTo>
                <a:lnTo>
                  <a:pt x="145037" y="5807566"/>
                </a:lnTo>
                <a:cubicBezTo>
                  <a:pt x="128850" y="5803949"/>
                  <a:pt x="110874" y="5801328"/>
                  <a:pt x="89193" y="5804911"/>
                </a:cubicBezTo>
                <a:cubicBezTo>
                  <a:pt x="89551" y="5771277"/>
                  <a:pt x="146578" y="5831793"/>
                  <a:pt x="147113" y="5781339"/>
                </a:cubicBezTo>
                <a:close/>
                <a:moveTo>
                  <a:pt x="11624929" y="5773148"/>
                </a:moveTo>
                <a:cubicBezTo>
                  <a:pt x="11615564" y="5772880"/>
                  <a:pt x="11608050" y="5774705"/>
                  <a:pt x="11607962" y="5782869"/>
                </a:cubicBezTo>
                <a:cubicBezTo>
                  <a:pt x="11615408" y="5787166"/>
                  <a:pt x="11626582" y="5793612"/>
                  <a:pt x="11635936" y="5794902"/>
                </a:cubicBezTo>
                <a:cubicBezTo>
                  <a:pt x="11645290" y="5796190"/>
                  <a:pt x="11652824" y="5792323"/>
                  <a:pt x="11652997" y="5775994"/>
                </a:cubicBezTo>
                <a:cubicBezTo>
                  <a:pt x="11645510" y="5775780"/>
                  <a:pt x="11634293" y="5773417"/>
                  <a:pt x="11624929" y="5773148"/>
                </a:cubicBezTo>
                <a:close/>
                <a:moveTo>
                  <a:pt x="5833198" y="5764671"/>
                </a:moveTo>
                <a:cubicBezTo>
                  <a:pt x="5856617" y="5765343"/>
                  <a:pt x="5878191" y="5770541"/>
                  <a:pt x="5885251" y="5784481"/>
                </a:cubicBezTo>
                <a:cubicBezTo>
                  <a:pt x="5856427" y="5783655"/>
                  <a:pt x="5813283" y="5773259"/>
                  <a:pt x="5770046" y="5772017"/>
                </a:cubicBezTo>
                <a:cubicBezTo>
                  <a:pt x="5784506" y="5767853"/>
                  <a:pt x="5809779" y="5763999"/>
                  <a:pt x="5833198" y="5764671"/>
                </a:cubicBezTo>
                <a:close/>
                <a:moveTo>
                  <a:pt x="11572581" y="5763481"/>
                </a:moveTo>
                <a:cubicBezTo>
                  <a:pt x="11563217" y="5763212"/>
                  <a:pt x="11555659" y="5769120"/>
                  <a:pt x="11563019" y="5781579"/>
                </a:cubicBezTo>
                <a:lnTo>
                  <a:pt x="11592989" y="5782439"/>
                </a:lnTo>
                <a:cubicBezTo>
                  <a:pt x="11593117" y="5770195"/>
                  <a:pt x="11581947" y="5763749"/>
                  <a:pt x="11572581" y="5763481"/>
                </a:cubicBezTo>
                <a:close/>
                <a:moveTo>
                  <a:pt x="4555237" y="5758836"/>
                </a:moveTo>
                <a:cubicBezTo>
                  <a:pt x="4586411" y="5763408"/>
                  <a:pt x="4617419" y="5783434"/>
                  <a:pt x="4674299" y="5773292"/>
                </a:cubicBezTo>
                <a:cubicBezTo>
                  <a:pt x="4651513" y="5780489"/>
                  <a:pt x="4624993" y="5783651"/>
                  <a:pt x="4598513" y="5781909"/>
                </a:cubicBezTo>
                <a:cubicBezTo>
                  <a:pt x="4572039" y="5780170"/>
                  <a:pt x="4545618" y="5773524"/>
                  <a:pt x="4523044" y="5761102"/>
                </a:cubicBezTo>
                <a:cubicBezTo>
                  <a:pt x="4534438" y="5757504"/>
                  <a:pt x="4544845" y="5757311"/>
                  <a:pt x="4555237" y="5758836"/>
                </a:cubicBezTo>
                <a:close/>
                <a:moveTo>
                  <a:pt x="687377" y="5757028"/>
                </a:moveTo>
                <a:cubicBezTo>
                  <a:pt x="626747" y="5788263"/>
                  <a:pt x="671602" y="5822522"/>
                  <a:pt x="701663" y="5831626"/>
                </a:cubicBezTo>
                <a:cubicBezTo>
                  <a:pt x="679084" y="5826858"/>
                  <a:pt x="649021" y="5819813"/>
                  <a:pt x="618903" y="5817915"/>
                </a:cubicBezTo>
                <a:lnTo>
                  <a:pt x="581249" y="5825712"/>
                </a:lnTo>
                <a:lnTo>
                  <a:pt x="617438" y="5829108"/>
                </a:lnTo>
                <a:cubicBezTo>
                  <a:pt x="634992" y="5830760"/>
                  <a:pt x="650601" y="5831210"/>
                  <a:pt x="658451" y="5826852"/>
                </a:cubicBezTo>
                <a:cubicBezTo>
                  <a:pt x="658307" y="5840588"/>
                  <a:pt x="638738" y="5844605"/>
                  <a:pt x="617293" y="5842846"/>
                </a:cubicBezTo>
                <a:lnTo>
                  <a:pt x="573585" y="5827298"/>
                </a:lnTo>
                <a:lnTo>
                  <a:pt x="535814" y="5835112"/>
                </a:lnTo>
                <a:cubicBezTo>
                  <a:pt x="460830" y="5799986"/>
                  <a:pt x="370073" y="5830355"/>
                  <a:pt x="309882" y="5820386"/>
                </a:cubicBezTo>
                <a:cubicBezTo>
                  <a:pt x="295157" y="5786991"/>
                  <a:pt x="249604" y="5818656"/>
                  <a:pt x="204575" y="5800879"/>
                </a:cubicBezTo>
                <a:cubicBezTo>
                  <a:pt x="250129" y="5769210"/>
                  <a:pt x="309971" y="5812146"/>
                  <a:pt x="370336" y="5805635"/>
                </a:cubicBezTo>
                <a:cubicBezTo>
                  <a:pt x="370422" y="5797392"/>
                  <a:pt x="370422" y="5797392"/>
                  <a:pt x="355436" y="5788722"/>
                </a:cubicBezTo>
                <a:cubicBezTo>
                  <a:pt x="400640" y="5790019"/>
                  <a:pt x="460919" y="5791748"/>
                  <a:pt x="506209" y="5784803"/>
                </a:cubicBezTo>
                <a:cubicBezTo>
                  <a:pt x="506209" y="5784803"/>
                  <a:pt x="506209" y="5784803"/>
                  <a:pt x="491133" y="5784373"/>
                </a:cubicBezTo>
                <a:cubicBezTo>
                  <a:pt x="551500" y="5777859"/>
                  <a:pt x="626834" y="5780020"/>
                  <a:pt x="687377" y="5757028"/>
                </a:cubicBezTo>
                <a:close/>
                <a:moveTo>
                  <a:pt x="2698097" y="5755843"/>
                </a:moveTo>
                <a:cubicBezTo>
                  <a:pt x="2705861" y="5759991"/>
                  <a:pt x="2694128" y="5761618"/>
                  <a:pt x="2678503" y="5762151"/>
                </a:cubicBezTo>
                <a:cubicBezTo>
                  <a:pt x="2662877" y="5762683"/>
                  <a:pt x="2643356" y="5762123"/>
                  <a:pt x="2635541" y="5761899"/>
                </a:cubicBezTo>
                <a:cubicBezTo>
                  <a:pt x="2620018" y="5753602"/>
                  <a:pt x="2682387" y="5763243"/>
                  <a:pt x="2698097" y="5755843"/>
                </a:cubicBezTo>
                <a:close/>
                <a:moveTo>
                  <a:pt x="7891766" y="5751640"/>
                </a:moveTo>
                <a:cubicBezTo>
                  <a:pt x="7906185" y="5752054"/>
                  <a:pt x="7906103" y="5759902"/>
                  <a:pt x="7920509" y="5760315"/>
                </a:cubicBezTo>
                <a:cubicBezTo>
                  <a:pt x="7920341" y="5776013"/>
                  <a:pt x="7920257" y="5783860"/>
                  <a:pt x="7891431" y="5783032"/>
                </a:cubicBezTo>
                <a:cubicBezTo>
                  <a:pt x="7891513" y="5775186"/>
                  <a:pt x="7891597" y="5767339"/>
                  <a:pt x="7891766" y="5751640"/>
                </a:cubicBezTo>
                <a:close/>
                <a:moveTo>
                  <a:pt x="11203679" y="5746772"/>
                </a:moveTo>
                <a:cubicBezTo>
                  <a:pt x="11188704" y="5746340"/>
                  <a:pt x="11173727" y="5745910"/>
                  <a:pt x="11173554" y="5762239"/>
                </a:cubicBezTo>
                <a:cubicBezTo>
                  <a:pt x="11188531" y="5762667"/>
                  <a:pt x="11203504" y="5763097"/>
                  <a:pt x="11203679" y="5746772"/>
                </a:cubicBezTo>
                <a:close/>
                <a:moveTo>
                  <a:pt x="11128868" y="5736458"/>
                </a:moveTo>
                <a:cubicBezTo>
                  <a:pt x="11098894" y="5735599"/>
                  <a:pt x="11053775" y="5750634"/>
                  <a:pt x="11068664" y="5759228"/>
                </a:cubicBezTo>
                <a:cubicBezTo>
                  <a:pt x="11083833" y="5743331"/>
                  <a:pt x="11128608" y="5760949"/>
                  <a:pt x="11128868" y="5736458"/>
                </a:cubicBezTo>
                <a:close/>
                <a:moveTo>
                  <a:pt x="10934170" y="5722704"/>
                </a:moveTo>
                <a:cubicBezTo>
                  <a:pt x="10919107" y="5730437"/>
                  <a:pt x="10919107" y="5730437"/>
                  <a:pt x="10904112" y="5730009"/>
                </a:cubicBezTo>
                <a:cubicBezTo>
                  <a:pt x="10904112" y="5730009"/>
                  <a:pt x="10889051" y="5737743"/>
                  <a:pt x="10888964" y="5745906"/>
                </a:cubicBezTo>
                <a:cubicBezTo>
                  <a:pt x="10896449" y="5746120"/>
                  <a:pt x="10900172" y="5748269"/>
                  <a:pt x="10903909" y="5749396"/>
                </a:cubicBezTo>
                <a:cubicBezTo>
                  <a:pt x="10907645" y="5750525"/>
                  <a:pt x="10911392" y="5750632"/>
                  <a:pt x="10918934" y="5746765"/>
                </a:cubicBezTo>
                <a:cubicBezTo>
                  <a:pt x="10918934" y="5746765"/>
                  <a:pt x="10933995" y="5739034"/>
                  <a:pt x="10934170" y="5722704"/>
                </a:cubicBezTo>
                <a:close/>
                <a:moveTo>
                  <a:pt x="10018653" y="5722380"/>
                </a:moveTo>
                <a:lnTo>
                  <a:pt x="10045479" y="5727334"/>
                </a:lnTo>
                <a:lnTo>
                  <a:pt x="10083516" y="5724241"/>
                </a:lnTo>
                <a:lnTo>
                  <a:pt x="10068517" y="5731585"/>
                </a:lnTo>
                <a:lnTo>
                  <a:pt x="10069008" y="5731676"/>
                </a:lnTo>
                <a:cubicBezTo>
                  <a:pt x="10068926" y="5739525"/>
                  <a:pt x="10056258" y="5745051"/>
                  <a:pt x="10043653" y="5744690"/>
                </a:cubicBezTo>
                <a:lnTo>
                  <a:pt x="10035802" y="5737694"/>
                </a:lnTo>
                <a:lnTo>
                  <a:pt x="10018487" y="5738079"/>
                </a:lnTo>
                <a:lnTo>
                  <a:pt x="10029852" y="5732382"/>
                </a:lnTo>
                <a:close/>
                <a:moveTo>
                  <a:pt x="10185920" y="5719328"/>
                </a:moveTo>
                <a:cubicBezTo>
                  <a:pt x="10231153" y="5736330"/>
                  <a:pt x="10276826" y="5714086"/>
                  <a:pt x="10306992" y="5722803"/>
                </a:cubicBezTo>
                <a:cubicBezTo>
                  <a:pt x="10306908" y="5730651"/>
                  <a:pt x="10306824" y="5738501"/>
                  <a:pt x="10306659" y="5754195"/>
                </a:cubicBezTo>
                <a:cubicBezTo>
                  <a:pt x="10246289" y="5736761"/>
                  <a:pt x="10231238" y="5728479"/>
                  <a:pt x="10155403" y="5742005"/>
                </a:cubicBezTo>
                <a:cubicBezTo>
                  <a:pt x="10155567" y="5726308"/>
                  <a:pt x="10200887" y="5735459"/>
                  <a:pt x="10185920" y="5719328"/>
                </a:cubicBezTo>
                <a:close/>
                <a:moveTo>
                  <a:pt x="9571848" y="5709563"/>
                </a:moveTo>
                <a:cubicBezTo>
                  <a:pt x="9586019" y="5733523"/>
                  <a:pt x="9615179" y="5702957"/>
                  <a:pt x="9629331" y="5726912"/>
                </a:cubicBezTo>
                <a:cubicBezTo>
                  <a:pt x="9629248" y="5734764"/>
                  <a:pt x="9614847" y="5734350"/>
                  <a:pt x="9614762" y="5742198"/>
                </a:cubicBezTo>
                <a:cubicBezTo>
                  <a:pt x="9586187" y="5717826"/>
                  <a:pt x="9542775" y="5732283"/>
                  <a:pt x="9499608" y="5723190"/>
                </a:cubicBezTo>
                <a:cubicBezTo>
                  <a:pt x="9514196" y="5707909"/>
                  <a:pt x="9557364" y="5716998"/>
                  <a:pt x="9571848" y="5709563"/>
                </a:cubicBezTo>
                <a:close/>
                <a:moveTo>
                  <a:pt x="3580233" y="5709365"/>
                </a:moveTo>
                <a:cubicBezTo>
                  <a:pt x="3582495" y="5708449"/>
                  <a:pt x="3585197" y="5708526"/>
                  <a:pt x="3588779" y="5710591"/>
                </a:cubicBezTo>
                <a:cubicBezTo>
                  <a:pt x="3588779" y="5710591"/>
                  <a:pt x="3588617" y="5726288"/>
                  <a:pt x="3588533" y="5734136"/>
                </a:cubicBezTo>
                <a:cubicBezTo>
                  <a:pt x="3581309" y="5735890"/>
                  <a:pt x="3575897" y="5736226"/>
                  <a:pt x="3571618" y="5735859"/>
                </a:cubicBezTo>
                <a:cubicBezTo>
                  <a:pt x="3558793" y="5734755"/>
                  <a:pt x="3556166" y="5727319"/>
                  <a:pt x="3545291" y="5732896"/>
                </a:cubicBezTo>
                <a:cubicBezTo>
                  <a:pt x="3545376" y="5725046"/>
                  <a:pt x="3545376" y="5725046"/>
                  <a:pt x="3559793" y="5725461"/>
                </a:cubicBezTo>
                <a:cubicBezTo>
                  <a:pt x="3559872" y="5717614"/>
                  <a:pt x="3559872" y="5717614"/>
                  <a:pt x="3545460" y="5717200"/>
                </a:cubicBezTo>
                <a:cubicBezTo>
                  <a:pt x="3545542" y="5709351"/>
                  <a:pt x="3559872" y="5717614"/>
                  <a:pt x="3559872" y="5717614"/>
                </a:cubicBezTo>
                <a:cubicBezTo>
                  <a:pt x="3570620" y="5723808"/>
                  <a:pt x="3573447" y="5712115"/>
                  <a:pt x="3580233" y="5709365"/>
                </a:cubicBezTo>
                <a:close/>
                <a:moveTo>
                  <a:pt x="9453858" y="5705194"/>
                </a:moveTo>
                <a:cubicBezTo>
                  <a:pt x="9464356" y="5706477"/>
                  <a:pt x="9476924" y="5710762"/>
                  <a:pt x="9485288" y="5714929"/>
                </a:cubicBezTo>
                <a:cubicBezTo>
                  <a:pt x="9485246" y="5718852"/>
                  <a:pt x="9483128" y="5720756"/>
                  <a:pt x="9479705" y="5721392"/>
                </a:cubicBezTo>
                <a:cubicBezTo>
                  <a:pt x="9476287" y="5722032"/>
                  <a:pt x="9471566" y="5721405"/>
                  <a:pt x="9466318" y="5720273"/>
                </a:cubicBezTo>
                <a:cubicBezTo>
                  <a:pt x="9455827" y="5718007"/>
                  <a:pt x="9443247" y="5713722"/>
                  <a:pt x="9434849" y="5713481"/>
                </a:cubicBezTo>
                <a:cubicBezTo>
                  <a:pt x="9434931" y="5705633"/>
                  <a:pt x="9443359" y="5703911"/>
                  <a:pt x="9453858" y="5705194"/>
                </a:cubicBezTo>
                <a:close/>
                <a:moveTo>
                  <a:pt x="11760635" y="5696397"/>
                </a:moveTo>
                <a:cubicBezTo>
                  <a:pt x="11732510" y="5698652"/>
                  <a:pt x="11706179" y="5708104"/>
                  <a:pt x="11698465" y="5728301"/>
                </a:cubicBezTo>
                <a:cubicBezTo>
                  <a:pt x="11743668" y="5705098"/>
                  <a:pt x="11818332" y="5731740"/>
                  <a:pt x="11833566" y="5707677"/>
                </a:cubicBezTo>
                <a:cubicBezTo>
                  <a:pt x="11818677" y="5699085"/>
                  <a:pt x="11788759" y="5694142"/>
                  <a:pt x="11760635" y="5696397"/>
                </a:cubicBezTo>
                <a:close/>
                <a:moveTo>
                  <a:pt x="9377356" y="5696130"/>
                </a:moveTo>
                <a:cubicBezTo>
                  <a:pt x="9388147" y="5698403"/>
                  <a:pt x="9398895" y="5704597"/>
                  <a:pt x="9406107" y="5704805"/>
                </a:cubicBezTo>
                <a:cubicBezTo>
                  <a:pt x="9406025" y="5712656"/>
                  <a:pt x="9395198" y="5714306"/>
                  <a:pt x="9382570" y="5713944"/>
                </a:cubicBezTo>
                <a:cubicBezTo>
                  <a:pt x="9369965" y="5713583"/>
                  <a:pt x="9355564" y="5711208"/>
                  <a:pt x="9348376" y="5711002"/>
                </a:cubicBezTo>
                <a:cubicBezTo>
                  <a:pt x="9355742" y="5695511"/>
                  <a:pt x="9366571" y="5693861"/>
                  <a:pt x="9377356" y="5696130"/>
                </a:cubicBezTo>
                <a:close/>
                <a:moveTo>
                  <a:pt x="9874777" y="5694701"/>
                </a:moveTo>
                <a:cubicBezTo>
                  <a:pt x="9859383" y="5702109"/>
                  <a:pt x="9828509" y="5724776"/>
                  <a:pt x="9874444" y="5726094"/>
                </a:cubicBezTo>
                <a:cubicBezTo>
                  <a:pt x="9858966" y="5741352"/>
                  <a:pt x="9798029" y="5708201"/>
                  <a:pt x="9797612" y="5747441"/>
                </a:cubicBezTo>
                <a:cubicBezTo>
                  <a:pt x="9782386" y="5739155"/>
                  <a:pt x="9782473" y="5731307"/>
                  <a:pt x="9767325" y="5715169"/>
                </a:cubicBezTo>
                <a:cubicBezTo>
                  <a:pt x="9736702" y="5714290"/>
                  <a:pt x="9721306" y="5721701"/>
                  <a:pt x="9721056" y="5745245"/>
                </a:cubicBezTo>
                <a:cubicBezTo>
                  <a:pt x="9721140" y="5737397"/>
                  <a:pt x="9690665" y="5720822"/>
                  <a:pt x="9690413" y="5744366"/>
                </a:cubicBezTo>
                <a:cubicBezTo>
                  <a:pt x="9659958" y="5727790"/>
                  <a:pt x="9659958" y="5727790"/>
                  <a:pt x="9629581" y="5703367"/>
                </a:cubicBezTo>
                <a:cubicBezTo>
                  <a:pt x="9721557" y="5698154"/>
                  <a:pt x="9797780" y="5731746"/>
                  <a:pt x="9874777" y="5694701"/>
                </a:cubicBezTo>
                <a:close/>
                <a:moveTo>
                  <a:pt x="4922132" y="5693418"/>
                </a:moveTo>
                <a:cubicBezTo>
                  <a:pt x="4916509" y="5694277"/>
                  <a:pt x="4912719" y="5698255"/>
                  <a:pt x="4912629" y="5706425"/>
                </a:cubicBezTo>
                <a:cubicBezTo>
                  <a:pt x="4912591" y="5710512"/>
                  <a:pt x="4920056" y="5712770"/>
                  <a:pt x="4927554" y="5711963"/>
                </a:cubicBezTo>
                <a:cubicBezTo>
                  <a:pt x="4935053" y="5711156"/>
                  <a:pt x="4942583" y="5707285"/>
                  <a:pt x="4942671" y="5699115"/>
                </a:cubicBezTo>
                <a:cubicBezTo>
                  <a:pt x="4935225" y="5694814"/>
                  <a:pt x="4927758" y="5692556"/>
                  <a:pt x="4922132" y="5693418"/>
                </a:cubicBezTo>
                <a:close/>
                <a:moveTo>
                  <a:pt x="9274297" y="5685324"/>
                </a:moveTo>
                <a:cubicBezTo>
                  <a:pt x="9289173" y="5685749"/>
                  <a:pt x="9289091" y="5693597"/>
                  <a:pt x="9289009" y="5701445"/>
                </a:cubicBezTo>
                <a:cubicBezTo>
                  <a:pt x="9303948" y="5694024"/>
                  <a:pt x="9318973" y="5678754"/>
                  <a:pt x="9348458" y="5703150"/>
                </a:cubicBezTo>
                <a:cubicBezTo>
                  <a:pt x="9340977" y="5706862"/>
                  <a:pt x="9333525" y="5708613"/>
                  <a:pt x="9326085" y="5709013"/>
                </a:cubicBezTo>
                <a:cubicBezTo>
                  <a:pt x="9318646" y="5709413"/>
                  <a:pt x="9311228" y="5708463"/>
                  <a:pt x="9303814" y="5706778"/>
                </a:cubicBezTo>
                <a:cubicBezTo>
                  <a:pt x="9288987" y="5703407"/>
                  <a:pt x="9274172" y="5697095"/>
                  <a:pt x="9259356" y="5692744"/>
                </a:cubicBezTo>
                <a:cubicBezTo>
                  <a:pt x="9288841" y="5717142"/>
                  <a:pt x="9110642" y="5696326"/>
                  <a:pt x="9214681" y="5699312"/>
                </a:cubicBezTo>
                <a:cubicBezTo>
                  <a:pt x="9229704" y="5684043"/>
                  <a:pt x="9259356" y="5692744"/>
                  <a:pt x="9274297" y="5685324"/>
                </a:cubicBezTo>
                <a:close/>
                <a:moveTo>
                  <a:pt x="3594190" y="5684960"/>
                </a:moveTo>
                <a:lnTo>
                  <a:pt x="3604061" y="5694078"/>
                </a:lnTo>
                <a:lnTo>
                  <a:pt x="3608974" y="5701713"/>
                </a:lnTo>
                <a:close/>
                <a:moveTo>
                  <a:pt x="3594170" y="5684942"/>
                </a:moveTo>
                <a:lnTo>
                  <a:pt x="3594181" y="5684950"/>
                </a:lnTo>
                <a:lnTo>
                  <a:pt x="3594190" y="5684960"/>
                </a:lnTo>
                <a:close/>
                <a:moveTo>
                  <a:pt x="10994524" y="5683605"/>
                </a:moveTo>
                <a:cubicBezTo>
                  <a:pt x="10994440" y="5691767"/>
                  <a:pt x="10994440" y="5691767"/>
                  <a:pt x="10994440" y="5691767"/>
                </a:cubicBezTo>
                <a:cubicBezTo>
                  <a:pt x="11009437" y="5692197"/>
                  <a:pt x="11009521" y="5684033"/>
                  <a:pt x="10994524" y="5683605"/>
                </a:cubicBezTo>
                <a:close/>
                <a:moveTo>
                  <a:pt x="7921383" y="5677906"/>
                </a:moveTo>
                <a:cubicBezTo>
                  <a:pt x="7952280" y="5678792"/>
                  <a:pt x="7998528" y="5687973"/>
                  <a:pt x="8029490" y="5681009"/>
                </a:cubicBezTo>
                <a:cubicBezTo>
                  <a:pt x="8021640" y="5692559"/>
                  <a:pt x="7994573" y="5695710"/>
                  <a:pt x="7969490" y="5694009"/>
                </a:cubicBezTo>
                <a:cubicBezTo>
                  <a:pt x="7944411" y="5692306"/>
                  <a:pt x="7921299" y="5685754"/>
                  <a:pt x="7921383" y="5677906"/>
                </a:cubicBezTo>
                <a:close/>
                <a:moveTo>
                  <a:pt x="5838071" y="5677012"/>
                </a:moveTo>
                <a:cubicBezTo>
                  <a:pt x="5852223" y="5700969"/>
                  <a:pt x="5852223" y="5700969"/>
                  <a:pt x="5852223" y="5700969"/>
                </a:cubicBezTo>
                <a:cubicBezTo>
                  <a:pt x="5823399" y="5700142"/>
                  <a:pt x="5823399" y="5700142"/>
                  <a:pt x="5823399" y="5700142"/>
                </a:cubicBezTo>
                <a:cubicBezTo>
                  <a:pt x="5823565" y="5684445"/>
                  <a:pt x="5823650" y="5676597"/>
                  <a:pt x="5838071" y="5677012"/>
                </a:cubicBezTo>
                <a:close/>
                <a:moveTo>
                  <a:pt x="11009610" y="5675871"/>
                </a:moveTo>
                <a:cubicBezTo>
                  <a:pt x="10994613" y="5675439"/>
                  <a:pt x="11039385" y="5693057"/>
                  <a:pt x="11009349" y="5700361"/>
                </a:cubicBezTo>
                <a:cubicBezTo>
                  <a:pt x="11009349" y="5700361"/>
                  <a:pt x="11009349" y="5700361"/>
                  <a:pt x="10994352" y="5699931"/>
                </a:cubicBezTo>
                <a:cubicBezTo>
                  <a:pt x="10994352" y="5699931"/>
                  <a:pt x="10994352" y="5699931"/>
                  <a:pt x="10994266" y="5708096"/>
                </a:cubicBezTo>
                <a:cubicBezTo>
                  <a:pt x="11039211" y="5709385"/>
                  <a:pt x="11024410" y="5692627"/>
                  <a:pt x="11024498" y="5684463"/>
                </a:cubicBezTo>
                <a:cubicBezTo>
                  <a:pt x="11024498" y="5684463"/>
                  <a:pt x="11009610" y="5675871"/>
                  <a:pt x="11009610" y="5675871"/>
                </a:cubicBezTo>
                <a:close/>
                <a:moveTo>
                  <a:pt x="5715125" y="5671644"/>
                </a:moveTo>
                <a:cubicBezTo>
                  <a:pt x="5727269" y="5673832"/>
                  <a:pt x="5751471" y="5686301"/>
                  <a:pt x="5751342" y="5698075"/>
                </a:cubicBezTo>
                <a:cubicBezTo>
                  <a:pt x="5736922" y="5697662"/>
                  <a:pt x="5722686" y="5681549"/>
                  <a:pt x="5708347" y="5673290"/>
                </a:cubicBezTo>
                <a:cubicBezTo>
                  <a:pt x="5708368" y="5671328"/>
                  <a:pt x="5711076" y="5670915"/>
                  <a:pt x="5715125" y="5671644"/>
                </a:cubicBezTo>
                <a:close/>
                <a:moveTo>
                  <a:pt x="6515558" y="5661123"/>
                </a:moveTo>
                <a:cubicBezTo>
                  <a:pt x="6508030" y="5660908"/>
                  <a:pt x="6500483" y="5662653"/>
                  <a:pt x="6492975" y="5662438"/>
                </a:cubicBezTo>
                <a:lnTo>
                  <a:pt x="6490654" y="5661361"/>
                </a:lnTo>
                <a:close/>
                <a:moveTo>
                  <a:pt x="8135152" y="5658526"/>
                </a:moveTo>
                <a:cubicBezTo>
                  <a:pt x="8145682" y="5656864"/>
                  <a:pt x="8158293" y="5657227"/>
                  <a:pt x="8166657" y="5661392"/>
                </a:cubicBezTo>
                <a:cubicBezTo>
                  <a:pt x="8158176" y="5668998"/>
                  <a:pt x="8149720" y="5672684"/>
                  <a:pt x="8141312" y="5673423"/>
                </a:cubicBezTo>
                <a:cubicBezTo>
                  <a:pt x="8132883" y="5674164"/>
                  <a:pt x="8124511" y="5671962"/>
                  <a:pt x="8116133" y="5667795"/>
                </a:cubicBezTo>
                <a:cubicBezTo>
                  <a:pt x="8116175" y="5663871"/>
                  <a:pt x="8124623" y="5660188"/>
                  <a:pt x="8135152" y="5658526"/>
                </a:cubicBezTo>
                <a:close/>
                <a:moveTo>
                  <a:pt x="8283108" y="5656270"/>
                </a:moveTo>
                <a:cubicBezTo>
                  <a:pt x="8299821" y="5656873"/>
                  <a:pt x="8316766" y="5657850"/>
                  <a:pt x="8331832" y="5658282"/>
                </a:cubicBezTo>
                <a:cubicBezTo>
                  <a:pt x="8331748" y="5666129"/>
                  <a:pt x="8331748" y="5666129"/>
                  <a:pt x="8346737" y="5674408"/>
                </a:cubicBezTo>
                <a:cubicBezTo>
                  <a:pt x="8316442" y="5689242"/>
                  <a:pt x="8226368" y="5655255"/>
                  <a:pt x="8195885" y="5685782"/>
                </a:cubicBezTo>
                <a:cubicBezTo>
                  <a:pt x="8188565" y="5665947"/>
                  <a:pt x="8207486" y="5658640"/>
                  <a:pt x="8235770" y="5656505"/>
                </a:cubicBezTo>
                <a:cubicBezTo>
                  <a:pt x="8249912" y="5655440"/>
                  <a:pt x="8266395" y="5655668"/>
                  <a:pt x="8283108" y="5656270"/>
                </a:cubicBezTo>
                <a:close/>
                <a:moveTo>
                  <a:pt x="3699389" y="5655267"/>
                </a:moveTo>
                <a:cubicBezTo>
                  <a:pt x="3669419" y="5654407"/>
                  <a:pt x="3624316" y="5669460"/>
                  <a:pt x="3623975" y="5702145"/>
                </a:cubicBezTo>
                <a:cubicBezTo>
                  <a:pt x="3624148" y="5685804"/>
                  <a:pt x="3669245" y="5670750"/>
                  <a:pt x="3684158" y="5679351"/>
                </a:cubicBezTo>
                <a:cubicBezTo>
                  <a:pt x="3669331" y="5662579"/>
                  <a:pt x="3699219" y="5671610"/>
                  <a:pt x="3699389" y="5655267"/>
                </a:cubicBezTo>
                <a:close/>
                <a:moveTo>
                  <a:pt x="5121361" y="5652263"/>
                </a:moveTo>
                <a:cubicBezTo>
                  <a:pt x="5082778" y="5646941"/>
                  <a:pt x="5029255" y="5660731"/>
                  <a:pt x="5017760" y="5684922"/>
                </a:cubicBezTo>
                <a:cubicBezTo>
                  <a:pt x="5025229" y="5687180"/>
                  <a:pt x="5034593" y="5687447"/>
                  <a:pt x="5045137" y="5686474"/>
                </a:cubicBezTo>
                <a:cubicBezTo>
                  <a:pt x="5076774" y="5683549"/>
                  <a:pt x="5119069" y="5669439"/>
                  <a:pt x="5152845" y="5664277"/>
                </a:cubicBezTo>
                <a:cubicBezTo>
                  <a:pt x="5145417" y="5657935"/>
                  <a:pt x="5134217" y="5654036"/>
                  <a:pt x="5121361" y="5652263"/>
                </a:cubicBezTo>
                <a:close/>
                <a:moveTo>
                  <a:pt x="5302819" y="5652233"/>
                </a:moveTo>
                <a:cubicBezTo>
                  <a:pt x="5287578" y="5676317"/>
                  <a:pt x="5272777" y="5659544"/>
                  <a:pt x="5227831" y="5658254"/>
                </a:cubicBezTo>
                <a:cubicBezTo>
                  <a:pt x="5242631" y="5675027"/>
                  <a:pt x="5227572" y="5682768"/>
                  <a:pt x="5242545" y="5683198"/>
                </a:cubicBezTo>
                <a:cubicBezTo>
                  <a:pt x="5257784" y="5659114"/>
                  <a:pt x="5257436" y="5691799"/>
                  <a:pt x="5257436" y="5691799"/>
                </a:cubicBezTo>
                <a:cubicBezTo>
                  <a:pt x="5272431" y="5692228"/>
                  <a:pt x="5362394" y="5686637"/>
                  <a:pt x="5302819" y="5652233"/>
                </a:cubicBezTo>
                <a:close/>
                <a:moveTo>
                  <a:pt x="3380418" y="5645736"/>
                </a:moveTo>
                <a:cubicBezTo>
                  <a:pt x="3380144" y="5671239"/>
                  <a:pt x="3394465" y="5680154"/>
                  <a:pt x="3423204" y="5689485"/>
                </a:cubicBezTo>
                <a:cubicBezTo>
                  <a:pt x="3423112" y="5697986"/>
                  <a:pt x="3380237" y="5662739"/>
                  <a:pt x="3379873" y="5696748"/>
                </a:cubicBezTo>
                <a:cubicBezTo>
                  <a:pt x="3351141" y="5687416"/>
                  <a:pt x="3380144" y="5671239"/>
                  <a:pt x="3351414" y="5661914"/>
                </a:cubicBezTo>
                <a:cubicBezTo>
                  <a:pt x="3351592" y="5644907"/>
                  <a:pt x="3380324" y="5654236"/>
                  <a:pt x="3380418" y="5645736"/>
                </a:cubicBezTo>
                <a:close/>
                <a:moveTo>
                  <a:pt x="7236928" y="5642565"/>
                </a:moveTo>
                <a:cubicBezTo>
                  <a:pt x="7236844" y="5650415"/>
                  <a:pt x="7221927" y="5649985"/>
                  <a:pt x="7221843" y="5657834"/>
                </a:cubicBezTo>
                <a:cubicBezTo>
                  <a:pt x="7191993" y="5656978"/>
                  <a:pt x="7162100" y="5658083"/>
                  <a:pt x="7130380" y="5658154"/>
                </a:cubicBezTo>
                <a:cubicBezTo>
                  <a:pt x="7098637" y="5658226"/>
                  <a:pt x="7065048" y="5657263"/>
                  <a:pt x="7027772" y="5652266"/>
                </a:cubicBezTo>
                <a:cubicBezTo>
                  <a:pt x="7087664" y="5638281"/>
                  <a:pt x="7147203" y="5655693"/>
                  <a:pt x="7236928" y="5642565"/>
                </a:cubicBezTo>
                <a:close/>
                <a:moveTo>
                  <a:pt x="11159940" y="5641294"/>
                </a:moveTo>
                <a:cubicBezTo>
                  <a:pt x="11159856" y="5649140"/>
                  <a:pt x="11159856" y="5649140"/>
                  <a:pt x="11159856" y="5649140"/>
                </a:cubicBezTo>
                <a:cubicBezTo>
                  <a:pt x="11159856" y="5649140"/>
                  <a:pt x="11191483" y="5657900"/>
                  <a:pt x="11191649" y="5642204"/>
                </a:cubicBezTo>
                <a:cubicBezTo>
                  <a:pt x="11207410" y="5650505"/>
                  <a:pt x="11199404" y="5658127"/>
                  <a:pt x="11185493" y="5661654"/>
                </a:cubicBezTo>
                <a:cubicBezTo>
                  <a:pt x="11178540" y="5663416"/>
                  <a:pt x="11170108" y="5664155"/>
                  <a:pt x="11162431" y="5663446"/>
                </a:cubicBezTo>
                <a:cubicBezTo>
                  <a:pt x="11154754" y="5662736"/>
                  <a:pt x="11147841" y="5660575"/>
                  <a:pt x="11143909" y="5656535"/>
                </a:cubicBezTo>
                <a:cubicBezTo>
                  <a:pt x="11143991" y="5648685"/>
                  <a:pt x="11144073" y="5640839"/>
                  <a:pt x="11159940" y="5641294"/>
                </a:cubicBezTo>
                <a:close/>
                <a:moveTo>
                  <a:pt x="3963415" y="5640877"/>
                </a:moveTo>
                <a:cubicBezTo>
                  <a:pt x="3960842" y="5640803"/>
                  <a:pt x="3958017" y="5642254"/>
                  <a:pt x="3954230" y="5646233"/>
                </a:cubicBezTo>
                <a:cubicBezTo>
                  <a:pt x="3954101" y="5658490"/>
                  <a:pt x="3965267" y="5664939"/>
                  <a:pt x="3976489" y="5666283"/>
                </a:cubicBezTo>
                <a:cubicBezTo>
                  <a:pt x="3987710" y="5667627"/>
                  <a:pt x="3998984" y="5663864"/>
                  <a:pt x="3999072" y="5655693"/>
                </a:cubicBezTo>
                <a:cubicBezTo>
                  <a:pt x="3976609" y="5655048"/>
                  <a:pt x="3971136" y="5641099"/>
                  <a:pt x="3963415" y="5640877"/>
                </a:cubicBezTo>
                <a:close/>
                <a:moveTo>
                  <a:pt x="6303950" y="5639355"/>
                </a:moveTo>
                <a:cubicBezTo>
                  <a:pt x="6303677" y="5664859"/>
                  <a:pt x="6334649" y="5657243"/>
                  <a:pt x="6350099" y="5657688"/>
                </a:cubicBezTo>
                <a:cubicBezTo>
                  <a:pt x="6349738" y="5691693"/>
                  <a:pt x="6303769" y="5656357"/>
                  <a:pt x="6288408" y="5647410"/>
                </a:cubicBezTo>
                <a:cubicBezTo>
                  <a:pt x="6272890" y="5655473"/>
                  <a:pt x="6272709" y="5672476"/>
                  <a:pt x="6288135" y="5672919"/>
                </a:cubicBezTo>
                <a:cubicBezTo>
                  <a:pt x="6288091" y="5677168"/>
                  <a:pt x="6276517" y="5676837"/>
                  <a:pt x="6264972" y="5673318"/>
                </a:cubicBezTo>
                <a:cubicBezTo>
                  <a:pt x="6253428" y="5669795"/>
                  <a:pt x="6241922" y="5663087"/>
                  <a:pt x="6242010" y="5654586"/>
                </a:cubicBezTo>
                <a:cubicBezTo>
                  <a:pt x="6272890" y="5655473"/>
                  <a:pt x="6273070" y="5638469"/>
                  <a:pt x="6303950" y="5639355"/>
                </a:cubicBezTo>
                <a:close/>
                <a:moveTo>
                  <a:pt x="3609668" y="5636346"/>
                </a:moveTo>
                <a:cubicBezTo>
                  <a:pt x="3594603" y="5644087"/>
                  <a:pt x="3579542" y="5651829"/>
                  <a:pt x="3564480" y="5659570"/>
                </a:cubicBezTo>
                <a:cubicBezTo>
                  <a:pt x="3579542" y="5651829"/>
                  <a:pt x="3579373" y="5668171"/>
                  <a:pt x="3594346" y="5668601"/>
                </a:cubicBezTo>
                <a:cubicBezTo>
                  <a:pt x="3579633" y="5643657"/>
                  <a:pt x="3609409" y="5660860"/>
                  <a:pt x="3609668" y="5636346"/>
                </a:cubicBezTo>
                <a:close/>
                <a:moveTo>
                  <a:pt x="3868869" y="5636120"/>
                </a:moveTo>
                <a:cubicBezTo>
                  <a:pt x="3863490" y="5635455"/>
                  <a:pt x="3860659" y="5637418"/>
                  <a:pt x="3864340" y="5643654"/>
                </a:cubicBezTo>
                <a:cubicBezTo>
                  <a:pt x="3864340" y="5643654"/>
                  <a:pt x="3864340" y="5643654"/>
                  <a:pt x="3879333" y="5644084"/>
                </a:cubicBezTo>
                <a:cubicBezTo>
                  <a:pt x="3864162" y="5659995"/>
                  <a:pt x="3879247" y="5652254"/>
                  <a:pt x="3879072" y="5668597"/>
                </a:cubicBezTo>
                <a:cubicBezTo>
                  <a:pt x="3924079" y="5663757"/>
                  <a:pt x="3885008" y="5638115"/>
                  <a:pt x="3868869" y="5636120"/>
                </a:cubicBezTo>
                <a:close/>
                <a:moveTo>
                  <a:pt x="7474908" y="5633693"/>
                </a:moveTo>
                <a:cubicBezTo>
                  <a:pt x="7489248" y="5641959"/>
                  <a:pt x="7518160" y="5634935"/>
                  <a:pt x="7532475" y="5643199"/>
                </a:cubicBezTo>
                <a:cubicBezTo>
                  <a:pt x="7517908" y="5658480"/>
                  <a:pt x="7532315" y="5658893"/>
                  <a:pt x="7532143" y="5674592"/>
                </a:cubicBezTo>
                <a:cubicBezTo>
                  <a:pt x="7532143" y="5674592"/>
                  <a:pt x="7532143" y="5674592"/>
                  <a:pt x="7517825" y="5666328"/>
                </a:cubicBezTo>
                <a:cubicBezTo>
                  <a:pt x="7503403" y="5665913"/>
                  <a:pt x="7460340" y="5648978"/>
                  <a:pt x="7417008" y="5655586"/>
                </a:cubicBezTo>
                <a:cubicBezTo>
                  <a:pt x="7417425" y="5616345"/>
                  <a:pt x="7488831" y="5681199"/>
                  <a:pt x="7474908" y="5633693"/>
                </a:cubicBezTo>
                <a:close/>
                <a:moveTo>
                  <a:pt x="7271295" y="5630796"/>
                </a:moveTo>
                <a:cubicBezTo>
                  <a:pt x="7280292" y="5632036"/>
                  <a:pt x="7287462" y="5636166"/>
                  <a:pt x="7294578" y="5644222"/>
                </a:cubicBezTo>
                <a:cubicBezTo>
                  <a:pt x="7279923" y="5667356"/>
                  <a:pt x="7265752" y="5643395"/>
                  <a:pt x="7251184" y="5658676"/>
                </a:cubicBezTo>
                <a:cubicBezTo>
                  <a:pt x="7251015" y="5674375"/>
                  <a:pt x="7251015" y="5674375"/>
                  <a:pt x="7251015" y="5674375"/>
                </a:cubicBezTo>
                <a:cubicBezTo>
                  <a:pt x="7236596" y="5673962"/>
                  <a:pt x="7251352" y="5642982"/>
                  <a:pt x="7237010" y="5634717"/>
                </a:cubicBezTo>
                <a:cubicBezTo>
                  <a:pt x="7251466" y="5631207"/>
                  <a:pt x="7262297" y="5629555"/>
                  <a:pt x="7271295" y="5630796"/>
                </a:cubicBezTo>
                <a:close/>
                <a:moveTo>
                  <a:pt x="6242359" y="5621882"/>
                </a:moveTo>
                <a:cubicBezTo>
                  <a:pt x="6227121" y="5646067"/>
                  <a:pt x="6197011" y="5661617"/>
                  <a:pt x="6226861" y="5670681"/>
                </a:cubicBezTo>
                <a:cubicBezTo>
                  <a:pt x="6197011" y="5661617"/>
                  <a:pt x="6092327" y="5650408"/>
                  <a:pt x="6076745" y="5707412"/>
                </a:cubicBezTo>
                <a:cubicBezTo>
                  <a:pt x="6077093" y="5674592"/>
                  <a:pt x="6077093" y="5674592"/>
                  <a:pt x="6047508" y="5640913"/>
                </a:cubicBezTo>
                <a:cubicBezTo>
                  <a:pt x="6077440" y="5641773"/>
                  <a:pt x="6062311" y="5657754"/>
                  <a:pt x="6092327" y="5650408"/>
                </a:cubicBezTo>
                <a:cubicBezTo>
                  <a:pt x="6092241" y="5658612"/>
                  <a:pt x="6077268" y="5658182"/>
                  <a:pt x="6062311" y="5657754"/>
                </a:cubicBezTo>
                <a:cubicBezTo>
                  <a:pt x="6062223" y="5665956"/>
                  <a:pt x="6092241" y="5658612"/>
                  <a:pt x="6092064" y="5675021"/>
                </a:cubicBezTo>
                <a:cubicBezTo>
                  <a:pt x="6122435" y="5634854"/>
                  <a:pt x="6182296" y="5636572"/>
                  <a:pt x="6242359" y="5621882"/>
                </a:cubicBezTo>
                <a:close/>
                <a:moveTo>
                  <a:pt x="4301019" y="5621444"/>
                </a:moveTo>
                <a:cubicBezTo>
                  <a:pt x="4291655" y="5621177"/>
                  <a:pt x="4284147" y="5623004"/>
                  <a:pt x="4284059" y="5631174"/>
                </a:cubicBezTo>
                <a:cubicBezTo>
                  <a:pt x="4291505" y="5635476"/>
                  <a:pt x="4306418" y="5642035"/>
                  <a:pt x="4317648" y="5643379"/>
                </a:cubicBezTo>
                <a:cubicBezTo>
                  <a:pt x="4328869" y="5644721"/>
                  <a:pt x="4336408" y="5640852"/>
                  <a:pt x="4329090" y="5624293"/>
                </a:cubicBezTo>
                <a:cubicBezTo>
                  <a:pt x="4321595" y="5624079"/>
                  <a:pt x="4310382" y="5621714"/>
                  <a:pt x="4301019" y="5621444"/>
                </a:cubicBezTo>
                <a:close/>
                <a:moveTo>
                  <a:pt x="4248674" y="5611770"/>
                </a:moveTo>
                <a:cubicBezTo>
                  <a:pt x="4239308" y="5611501"/>
                  <a:pt x="4231750" y="5617414"/>
                  <a:pt x="4239110" y="5629885"/>
                </a:cubicBezTo>
                <a:cubicBezTo>
                  <a:pt x="4239110" y="5629885"/>
                  <a:pt x="4239110" y="5629885"/>
                  <a:pt x="4269082" y="5630746"/>
                </a:cubicBezTo>
                <a:cubicBezTo>
                  <a:pt x="4269214" y="5618489"/>
                  <a:pt x="4258042" y="5612040"/>
                  <a:pt x="4248674" y="5611770"/>
                </a:cubicBezTo>
                <a:close/>
                <a:moveTo>
                  <a:pt x="11190178" y="5607552"/>
                </a:moveTo>
                <a:cubicBezTo>
                  <a:pt x="11159946" y="5631183"/>
                  <a:pt x="11114911" y="5638057"/>
                  <a:pt x="11099587" y="5670284"/>
                </a:cubicBezTo>
                <a:cubicBezTo>
                  <a:pt x="11084615" y="5669856"/>
                  <a:pt x="11084615" y="5669856"/>
                  <a:pt x="11069618" y="5669424"/>
                </a:cubicBezTo>
                <a:cubicBezTo>
                  <a:pt x="11069531" y="5677590"/>
                  <a:pt x="11069445" y="5685752"/>
                  <a:pt x="11054296" y="5701653"/>
                </a:cubicBezTo>
                <a:cubicBezTo>
                  <a:pt x="11076839" y="5696173"/>
                  <a:pt x="11073894" y="5708339"/>
                  <a:pt x="11077373" y="5711498"/>
                </a:cubicBezTo>
                <a:cubicBezTo>
                  <a:pt x="11078535" y="5712556"/>
                  <a:pt x="11080410" y="5712607"/>
                  <a:pt x="11084180" y="5710675"/>
                </a:cubicBezTo>
                <a:cubicBezTo>
                  <a:pt x="11129648" y="5662981"/>
                  <a:pt x="11219199" y="5698217"/>
                  <a:pt x="11279551" y="5659114"/>
                </a:cubicBezTo>
                <a:cubicBezTo>
                  <a:pt x="11249665" y="5650090"/>
                  <a:pt x="11219371" y="5681887"/>
                  <a:pt x="11204807" y="5640636"/>
                </a:cubicBezTo>
                <a:cubicBezTo>
                  <a:pt x="11219976" y="5624740"/>
                  <a:pt x="11249665" y="5650090"/>
                  <a:pt x="11250014" y="5617435"/>
                </a:cubicBezTo>
                <a:cubicBezTo>
                  <a:pt x="11219976" y="5624740"/>
                  <a:pt x="11205065" y="5616146"/>
                  <a:pt x="11190178" y="5607552"/>
                </a:cubicBezTo>
                <a:close/>
                <a:moveTo>
                  <a:pt x="8044052" y="5606845"/>
                </a:moveTo>
                <a:cubicBezTo>
                  <a:pt x="7983611" y="5629840"/>
                  <a:pt x="8028317" y="5672339"/>
                  <a:pt x="8058321" y="5681444"/>
                </a:cubicBezTo>
                <a:cubicBezTo>
                  <a:pt x="8028317" y="5672339"/>
                  <a:pt x="7938271" y="5645022"/>
                  <a:pt x="7892689" y="5684934"/>
                </a:cubicBezTo>
                <a:cubicBezTo>
                  <a:pt x="7817803" y="5649812"/>
                  <a:pt x="7727163" y="5680186"/>
                  <a:pt x="7651996" y="5669785"/>
                </a:cubicBezTo>
                <a:cubicBezTo>
                  <a:pt x="7637292" y="5636387"/>
                  <a:pt x="7576745" y="5667626"/>
                  <a:pt x="7546827" y="5650281"/>
                </a:cubicBezTo>
                <a:cubicBezTo>
                  <a:pt x="7592323" y="5618613"/>
                  <a:pt x="7652086" y="5661545"/>
                  <a:pt x="7712459" y="5646788"/>
                </a:cubicBezTo>
                <a:cubicBezTo>
                  <a:pt x="7712459" y="5646788"/>
                  <a:pt x="7712547" y="5638548"/>
                  <a:pt x="7697494" y="5638115"/>
                </a:cubicBezTo>
                <a:cubicBezTo>
                  <a:pt x="7742637" y="5639409"/>
                  <a:pt x="7802838" y="5641137"/>
                  <a:pt x="7863126" y="5634625"/>
                </a:cubicBezTo>
                <a:cubicBezTo>
                  <a:pt x="7863212" y="5626385"/>
                  <a:pt x="7848157" y="5625953"/>
                  <a:pt x="7848157" y="5625953"/>
                </a:cubicBezTo>
                <a:cubicBezTo>
                  <a:pt x="7893389" y="5619006"/>
                  <a:pt x="7983699" y="5621597"/>
                  <a:pt x="8044052" y="5606845"/>
                </a:cubicBezTo>
                <a:close/>
                <a:moveTo>
                  <a:pt x="3520142" y="5601082"/>
                </a:moveTo>
                <a:cubicBezTo>
                  <a:pt x="3505080" y="5608825"/>
                  <a:pt x="3490174" y="5600223"/>
                  <a:pt x="3490086" y="5608393"/>
                </a:cubicBezTo>
                <a:cubicBezTo>
                  <a:pt x="3520059" y="5609255"/>
                  <a:pt x="3504906" y="5625166"/>
                  <a:pt x="3504820" y="5633337"/>
                </a:cubicBezTo>
                <a:cubicBezTo>
                  <a:pt x="3504820" y="5633337"/>
                  <a:pt x="3504820" y="5633337"/>
                  <a:pt x="3519794" y="5633767"/>
                </a:cubicBezTo>
                <a:cubicBezTo>
                  <a:pt x="3519971" y="5617427"/>
                  <a:pt x="3504995" y="5616997"/>
                  <a:pt x="3520142" y="5601082"/>
                </a:cubicBezTo>
                <a:close/>
                <a:moveTo>
                  <a:pt x="6862212" y="5600412"/>
                </a:moveTo>
                <a:cubicBezTo>
                  <a:pt x="6847095" y="5607827"/>
                  <a:pt x="6831978" y="5615243"/>
                  <a:pt x="6831894" y="5623094"/>
                </a:cubicBezTo>
                <a:cubicBezTo>
                  <a:pt x="6876584" y="5663630"/>
                  <a:pt x="6952196" y="5626545"/>
                  <a:pt x="7012270" y="5636119"/>
                </a:cubicBezTo>
                <a:cubicBezTo>
                  <a:pt x="7042112" y="5660530"/>
                  <a:pt x="6936824" y="5657508"/>
                  <a:pt x="6936995" y="5641811"/>
                </a:cubicBezTo>
                <a:cubicBezTo>
                  <a:pt x="6891617" y="5664060"/>
                  <a:pt x="6831645" y="5646638"/>
                  <a:pt x="6786436" y="5653193"/>
                </a:cubicBezTo>
                <a:cubicBezTo>
                  <a:pt x="6786606" y="5637496"/>
                  <a:pt x="6756344" y="5652330"/>
                  <a:pt x="6741479" y="5636199"/>
                </a:cubicBezTo>
                <a:cubicBezTo>
                  <a:pt x="6650832" y="5672853"/>
                  <a:pt x="6560746" y="5654567"/>
                  <a:pt x="6470515" y="5651978"/>
                </a:cubicBezTo>
                <a:lnTo>
                  <a:pt x="6490654" y="5661361"/>
                </a:lnTo>
                <a:lnTo>
                  <a:pt x="6438435" y="5661853"/>
                </a:lnTo>
                <a:cubicBezTo>
                  <a:pt x="6410253" y="5660064"/>
                  <a:pt x="6380183" y="5657240"/>
                  <a:pt x="6350113" y="5656377"/>
                </a:cubicBezTo>
                <a:cubicBezTo>
                  <a:pt x="6380598" y="5617994"/>
                  <a:pt x="6380099" y="5665086"/>
                  <a:pt x="6410608" y="5626708"/>
                </a:cubicBezTo>
                <a:cubicBezTo>
                  <a:pt x="6515891" y="5629728"/>
                  <a:pt x="6666113" y="5649739"/>
                  <a:pt x="6771818" y="5613517"/>
                </a:cubicBezTo>
                <a:cubicBezTo>
                  <a:pt x="6756428" y="5644480"/>
                  <a:pt x="6832060" y="5607395"/>
                  <a:pt x="6862212" y="5600412"/>
                </a:cubicBezTo>
                <a:close/>
                <a:moveTo>
                  <a:pt x="3864857" y="5594626"/>
                </a:moveTo>
                <a:cubicBezTo>
                  <a:pt x="3849880" y="5594196"/>
                  <a:pt x="3819930" y="5593336"/>
                  <a:pt x="3819758" y="5609680"/>
                </a:cubicBezTo>
                <a:cubicBezTo>
                  <a:pt x="3834690" y="5614194"/>
                  <a:pt x="3845920" y="5614517"/>
                  <a:pt x="3853443" y="5611669"/>
                </a:cubicBezTo>
                <a:cubicBezTo>
                  <a:pt x="3860961" y="5608820"/>
                  <a:pt x="3864773" y="5602798"/>
                  <a:pt x="3864857" y="5594626"/>
                </a:cubicBezTo>
                <a:close/>
                <a:moveTo>
                  <a:pt x="2889030" y="5589591"/>
                </a:moveTo>
                <a:lnTo>
                  <a:pt x="2889030" y="5589593"/>
                </a:lnTo>
                <a:cubicBezTo>
                  <a:pt x="2888988" y="5593674"/>
                  <a:pt x="2888977" y="5594695"/>
                  <a:pt x="2888986" y="5593929"/>
                </a:cubicBezTo>
                <a:close/>
                <a:moveTo>
                  <a:pt x="3775071" y="5583878"/>
                </a:moveTo>
                <a:cubicBezTo>
                  <a:pt x="3745117" y="5583018"/>
                  <a:pt x="3699994" y="5598070"/>
                  <a:pt x="3729776" y="5615271"/>
                </a:cubicBezTo>
                <a:cubicBezTo>
                  <a:pt x="3730036" y="5590759"/>
                  <a:pt x="3774811" y="5608390"/>
                  <a:pt x="3775071" y="5583878"/>
                </a:cubicBezTo>
                <a:close/>
                <a:moveTo>
                  <a:pt x="3565608" y="5553348"/>
                </a:moveTo>
                <a:cubicBezTo>
                  <a:pt x="3565348" y="5577860"/>
                  <a:pt x="3535379" y="5577000"/>
                  <a:pt x="3520228" y="5592912"/>
                </a:cubicBezTo>
                <a:cubicBezTo>
                  <a:pt x="3527718" y="5593126"/>
                  <a:pt x="3535181" y="5595385"/>
                  <a:pt x="3542662" y="5596621"/>
                </a:cubicBezTo>
                <a:cubicBezTo>
                  <a:pt x="3550141" y="5597856"/>
                  <a:pt x="3557635" y="5598072"/>
                  <a:pt x="3565176" y="5594201"/>
                </a:cubicBezTo>
                <a:cubicBezTo>
                  <a:pt x="3565262" y="5586032"/>
                  <a:pt x="3580497" y="5561946"/>
                  <a:pt x="3565608" y="5553348"/>
                </a:cubicBezTo>
                <a:close/>
                <a:moveTo>
                  <a:pt x="4438597" y="5542635"/>
                </a:moveTo>
                <a:cubicBezTo>
                  <a:pt x="4408603" y="5544841"/>
                  <a:pt x="4382299" y="5552259"/>
                  <a:pt x="4374628" y="5568386"/>
                </a:cubicBezTo>
                <a:cubicBezTo>
                  <a:pt x="4434722" y="5553764"/>
                  <a:pt x="4494385" y="5579996"/>
                  <a:pt x="4524704" y="5548169"/>
                </a:cubicBezTo>
                <a:cubicBezTo>
                  <a:pt x="4502274" y="5543441"/>
                  <a:pt x="4468592" y="5540432"/>
                  <a:pt x="4438597" y="5542635"/>
                </a:cubicBezTo>
                <a:close/>
                <a:moveTo>
                  <a:pt x="9573681" y="5536901"/>
                </a:moveTo>
                <a:cubicBezTo>
                  <a:pt x="9587909" y="5554128"/>
                  <a:pt x="9587909" y="5554128"/>
                  <a:pt x="9602417" y="5546134"/>
                </a:cubicBezTo>
                <a:cubicBezTo>
                  <a:pt x="9616662" y="5563366"/>
                  <a:pt x="9587730" y="5570949"/>
                  <a:pt x="9616574" y="5571776"/>
                </a:cubicBezTo>
                <a:cubicBezTo>
                  <a:pt x="9616394" y="5588595"/>
                  <a:pt x="9587550" y="5587766"/>
                  <a:pt x="9573056" y="5595761"/>
                </a:cubicBezTo>
                <a:cubicBezTo>
                  <a:pt x="9573056" y="5595761"/>
                  <a:pt x="9573234" y="5578945"/>
                  <a:pt x="9544411" y="5578118"/>
                </a:cubicBezTo>
                <a:cubicBezTo>
                  <a:pt x="9544411" y="5578118"/>
                  <a:pt x="9544411" y="5578118"/>
                  <a:pt x="9544767" y="5544480"/>
                </a:cubicBezTo>
                <a:cubicBezTo>
                  <a:pt x="9559101" y="5553303"/>
                  <a:pt x="9573322" y="5570536"/>
                  <a:pt x="9573681" y="5536901"/>
                </a:cubicBezTo>
                <a:close/>
                <a:moveTo>
                  <a:pt x="3343257" y="5530980"/>
                </a:moveTo>
                <a:cubicBezTo>
                  <a:pt x="3343257" y="5530980"/>
                  <a:pt x="3343174" y="5538831"/>
                  <a:pt x="3343090" y="5546677"/>
                </a:cubicBezTo>
                <a:cubicBezTo>
                  <a:pt x="3327227" y="5546223"/>
                  <a:pt x="3295704" y="5529616"/>
                  <a:pt x="3279671" y="5544857"/>
                </a:cubicBezTo>
                <a:cubicBezTo>
                  <a:pt x="3264077" y="5520857"/>
                  <a:pt x="3327311" y="5538376"/>
                  <a:pt x="3343257" y="5530980"/>
                </a:cubicBezTo>
                <a:close/>
                <a:moveTo>
                  <a:pt x="3659995" y="5506631"/>
                </a:moveTo>
                <a:cubicBezTo>
                  <a:pt x="3640978" y="5511066"/>
                  <a:pt x="3640768" y="5530981"/>
                  <a:pt x="3640507" y="5555497"/>
                </a:cubicBezTo>
                <a:cubicBezTo>
                  <a:pt x="3700429" y="5557216"/>
                  <a:pt x="3655919" y="5515070"/>
                  <a:pt x="3685979" y="5507759"/>
                </a:cubicBezTo>
                <a:cubicBezTo>
                  <a:pt x="3674762" y="5505394"/>
                  <a:pt x="3666333" y="5505152"/>
                  <a:pt x="3659995" y="5506631"/>
                </a:cubicBezTo>
                <a:close/>
                <a:moveTo>
                  <a:pt x="3807478" y="5485207"/>
                </a:moveTo>
                <a:lnTo>
                  <a:pt x="3805907" y="5486453"/>
                </a:lnTo>
                <a:lnTo>
                  <a:pt x="3801230" y="5485890"/>
                </a:lnTo>
                <a:close/>
                <a:moveTo>
                  <a:pt x="3848164" y="5478600"/>
                </a:moveTo>
                <a:cubicBezTo>
                  <a:pt x="3863636" y="5491997"/>
                  <a:pt x="3851804" y="5502454"/>
                  <a:pt x="3834186" y="5507345"/>
                </a:cubicBezTo>
                <a:cubicBezTo>
                  <a:pt x="3825377" y="5509791"/>
                  <a:pt x="3815117" y="5510847"/>
                  <a:pt x="3806095" y="5510183"/>
                </a:cubicBezTo>
                <a:cubicBezTo>
                  <a:pt x="3797072" y="5509521"/>
                  <a:pt x="3789293" y="5507138"/>
                  <a:pt x="3785435" y="5502709"/>
                </a:cubicBezTo>
                <a:lnTo>
                  <a:pt x="3805907" y="5486453"/>
                </a:lnTo>
                <a:lnTo>
                  <a:pt x="3824619" y="5488718"/>
                </a:lnTo>
                <a:cubicBezTo>
                  <a:pt x="3836334" y="5489056"/>
                  <a:pt x="3848074" y="5487234"/>
                  <a:pt x="3848164" y="5478600"/>
                </a:cubicBezTo>
                <a:close/>
                <a:moveTo>
                  <a:pt x="3816930" y="5477704"/>
                </a:moveTo>
                <a:cubicBezTo>
                  <a:pt x="3816884" y="5482020"/>
                  <a:pt x="3812959" y="5484067"/>
                  <a:pt x="3809045" y="5485035"/>
                </a:cubicBezTo>
                <a:lnTo>
                  <a:pt x="3807478" y="5485207"/>
                </a:lnTo>
                <a:close/>
                <a:moveTo>
                  <a:pt x="3813710" y="5460278"/>
                </a:moveTo>
                <a:lnTo>
                  <a:pt x="3791251" y="5470934"/>
                </a:lnTo>
                <a:cubicBezTo>
                  <a:pt x="3776197" y="5477653"/>
                  <a:pt x="3761176" y="5481310"/>
                  <a:pt x="3746332" y="5468625"/>
                </a:cubicBezTo>
                <a:cubicBezTo>
                  <a:pt x="3730990" y="5500878"/>
                  <a:pt x="3715841" y="5516789"/>
                  <a:pt x="3700519" y="5549044"/>
                </a:cubicBezTo>
                <a:cubicBezTo>
                  <a:pt x="3723045" y="5543559"/>
                  <a:pt x="3720109" y="5555736"/>
                  <a:pt x="3723588" y="5558901"/>
                </a:cubicBezTo>
                <a:cubicBezTo>
                  <a:pt x="3724746" y="5559955"/>
                  <a:pt x="3726618" y="5560010"/>
                  <a:pt x="3730381" y="5558074"/>
                </a:cubicBezTo>
                <a:cubicBezTo>
                  <a:pt x="3775937" y="5502167"/>
                  <a:pt x="3865380" y="5545600"/>
                  <a:pt x="3940727" y="5506896"/>
                </a:cubicBezTo>
                <a:cubicBezTo>
                  <a:pt x="3910930" y="5489693"/>
                  <a:pt x="3865636" y="5521088"/>
                  <a:pt x="3866071" y="5480233"/>
                </a:cubicBezTo>
                <a:cubicBezTo>
                  <a:pt x="3881156" y="5472492"/>
                  <a:pt x="3895957" y="5489263"/>
                  <a:pt x="3896217" y="5464749"/>
                </a:cubicBezTo>
                <a:cubicBezTo>
                  <a:pt x="3881188" y="5468406"/>
                  <a:pt x="3873714" y="5466148"/>
                  <a:pt x="3866258" y="5462868"/>
                </a:cubicBezTo>
                <a:lnTo>
                  <a:pt x="3856593" y="5460278"/>
                </a:lnTo>
                <a:close/>
                <a:moveTo>
                  <a:pt x="3543400" y="5460278"/>
                </a:moveTo>
                <a:lnTo>
                  <a:pt x="3530784" y="5480829"/>
                </a:lnTo>
                <a:cubicBezTo>
                  <a:pt x="3528780" y="5493031"/>
                  <a:pt x="3528627" y="5507332"/>
                  <a:pt x="3520927" y="5527544"/>
                </a:cubicBezTo>
                <a:cubicBezTo>
                  <a:pt x="3520927" y="5527544"/>
                  <a:pt x="3546109" y="5537462"/>
                  <a:pt x="3552449" y="5535344"/>
                </a:cubicBezTo>
                <a:cubicBezTo>
                  <a:pt x="3554565" y="5534639"/>
                  <a:pt x="3554581" y="5532597"/>
                  <a:pt x="3550874" y="5528404"/>
                </a:cubicBezTo>
                <a:cubicBezTo>
                  <a:pt x="3535902" y="5527974"/>
                  <a:pt x="3550962" y="5520231"/>
                  <a:pt x="3550962" y="5520231"/>
                </a:cubicBezTo>
                <a:cubicBezTo>
                  <a:pt x="3580848" y="5529264"/>
                  <a:pt x="3595905" y="5521521"/>
                  <a:pt x="3625967" y="5514212"/>
                </a:cubicBezTo>
                <a:cubicBezTo>
                  <a:pt x="3611066" y="5505609"/>
                  <a:pt x="3599961" y="5493031"/>
                  <a:pt x="3588855" y="5480452"/>
                </a:cubicBezTo>
                <a:lnTo>
                  <a:pt x="3566677" y="5460278"/>
                </a:lnTo>
                <a:close/>
                <a:moveTo>
                  <a:pt x="2526597" y="5460278"/>
                </a:moveTo>
                <a:lnTo>
                  <a:pt x="2529505" y="5463540"/>
                </a:lnTo>
                <a:cubicBezTo>
                  <a:pt x="2534868" y="5465864"/>
                  <a:pt x="2540957" y="5465784"/>
                  <a:pt x="2547526" y="5464441"/>
                </a:cubicBezTo>
                <a:lnTo>
                  <a:pt x="2560319" y="5460278"/>
                </a:lnTo>
                <a:close/>
                <a:moveTo>
                  <a:pt x="2481330" y="5460278"/>
                </a:moveTo>
                <a:lnTo>
                  <a:pt x="2485635" y="5471854"/>
                </a:lnTo>
                <a:lnTo>
                  <a:pt x="2492964" y="5460278"/>
                </a:lnTo>
                <a:close/>
                <a:moveTo>
                  <a:pt x="2423796" y="5460278"/>
                </a:moveTo>
                <a:lnTo>
                  <a:pt x="2425777" y="5461969"/>
                </a:lnTo>
                <a:lnTo>
                  <a:pt x="2429074" y="5460278"/>
                </a:lnTo>
                <a:close/>
                <a:moveTo>
                  <a:pt x="4126799" y="488965"/>
                </a:moveTo>
                <a:lnTo>
                  <a:pt x="4126745" y="493766"/>
                </a:lnTo>
                <a:cubicBezTo>
                  <a:pt x="4126717" y="496576"/>
                  <a:pt x="4126697" y="498619"/>
                  <a:pt x="4126697" y="498619"/>
                </a:cubicBezTo>
                <a:cubicBezTo>
                  <a:pt x="4164023" y="483341"/>
                  <a:pt x="4163674" y="516026"/>
                  <a:pt x="4219538" y="501282"/>
                </a:cubicBezTo>
                <a:lnTo>
                  <a:pt x="4225954" y="496985"/>
                </a:lnTo>
                <a:lnTo>
                  <a:pt x="4189516" y="490395"/>
                </a:lnTo>
                <a:close/>
                <a:moveTo>
                  <a:pt x="4060084" y="487445"/>
                </a:moveTo>
                <a:cubicBezTo>
                  <a:pt x="3971799" y="491038"/>
                  <a:pt x="3878764" y="504699"/>
                  <a:pt x="3776394" y="522180"/>
                </a:cubicBezTo>
                <a:cubicBezTo>
                  <a:pt x="3776310" y="530345"/>
                  <a:pt x="3779732" y="536056"/>
                  <a:pt x="3784908" y="540543"/>
                </a:cubicBezTo>
                <a:lnTo>
                  <a:pt x="3788828" y="542809"/>
                </a:lnTo>
                <a:lnTo>
                  <a:pt x="3953063" y="542809"/>
                </a:lnTo>
                <a:lnTo>
                  <a:pt x="3940573" y="534144"/>
                </a:lnTo>
                <a:cubicBezTo>
                  <a:pt x="3959309" y="518336"/>
                  <a:pt x="3996183" y="543914"/>
                  <a:pt x="3977875" y="518868"/>
                </a:cubicBezTo>
                <a:cubicBezTo>
                  <a:pt x="4019598" y="526196"/>
                  <a:pt x="4082305" y="524929"/>
                  <a:pt x="4111229" y="506603"/>
                </a:cubicBezTo>
                <a:lnTo>
                  <a:pt x="4122627" y="488872"/>
                </a:lnTo>
                <a:close/>
                <a:moveTo>
                  <a:pt x="4975743" y="479701"/>
                </a:moveTo>
                <a:lnTo>
                  <a:pt x="4910116" y="481210"/>
                </a:lnTo>
                <a:lnTo>
                  <a:pt x="4909884" y="481269"/>
                </a:lnTo>
                <a:lnTo>
                  <a:pt x="4964790" y="482947"/>
                </a:lnTo>
                <a:close/>
                <a:moveTo>
                  <a:pt x="5107554" y="476667"/>
                </a:moveTo>
                <a:lnTo>
                  <a:pt x="5043735" y="478135"/>
                </a:lnTo>
                <a:lnTo>
                  <a:pt x="5052159" y="481875"/>
                </a:lnTo>
                <a:cubicBezTo>
                  <a:pt x="5090365" y="492551"/>
                  <a:pt x="5139139" y="490886"/>
                  <a:pt x="5167117" y="479430"/>
                </a:cubicBezTo>
                <a:lnTo>
                  <a:pt x="5167121" y="478954"/>
                </a:lnTo>
                <a:close/>
                <a:moveTo>
                  <a:pt x="11558077" y="384902"/>
                </a:moveTo>
                <a:cubicBezTo>
                  <a:pt x="11483629" y="399112"/>
                  <a:pt x="11409604" y="372467"/>
                  <a:pt x="11372106" y="404086"/>
                </a:cubicBezTo>
                <a:cubicBezTo>
                  <a:pt x="11427731" y="413856"/>
                  <a:pt x="11539145" y="417053"/>
                  <a:pt x="11558077" y="384902"/>
                </a:cubicBezTo>
                <a:close/>
                <a:moveTo>
                  <a:pt x="11688744" y="323263"/>
                </a:moveTo>
                <a:cubicBezTo>
                  <a:pt x="11688483" y="347776"/>
                  <a:pt x="11744203" y="349375"/>
                  <a:pt x="11725898" y="324329"/>
                </a:cubicBezTo>
                <a:cubicBezTo>
                  <a:pt x="11725898" y="324329"/>
                  <a:pt x="11725898" y="324329"/>
                  <a:pt x="11688744" y="323263"/>
                </a:cubicBezTo>
                <a:close/>
                <a:moveTo>
                  <a:pt x="5114429" y="321798"/>
                </a:moveTo>
                <a:cubicBezTo>
                  <a:pt x="5114429" y="321798"/>
                  <a:pt x="5114251" y="338615"/>
                  <a:pt x="5149984" y="339639"/>
                </a:cubicBezTo>
                <a:cubicBezTo>
                  <a:pt x="5149984" y="339639"/>
                  <a:pt x="5149984" y="339639"/>
                  <a:pt x="5149626" y="373278"/>
                </a:cubicBezTo>
                <a:cubicBezTo>
                  <a:pt x="5131835" y="364354"/>
                  <a:pt x="5114163" y="347025"/>
                  <a:pt x="5113806" y="380659"/>
                </a:cubicBezTo>
                <a:cubicBezTo>
                  <a:pt x="5096132" y="363330"/>
                  <a:pt x="5096132" y="363330"/>
                  <a:pt x="5078161" y="371227"/>
                </a:cubicBezTo>
                <a:cubicBezTo>
                  <a:pt x="5060465" y="353896"/>
                  <a:pt x="5096310" y="346512"/>
                  <a:pt x="5060555" y="345486"/>
                </a:cubicBezTo>
                <a:cubicBezTo>
                  <a:pt x="5060732" y="328667"/>
                  <a:pt x="5096488" y="329693"/>
                  <a:pt x="5114429" y="321798"/>
                </a:cubicBezTo>
                <a:close/>
                <a:moveTo>
                  <a:pt x="11628515" y="310295"/>
                </a:moveTo>
                <a:cubicBezTo>
                  <a:pt x="11614603" y="308875"/>
                  <a:pt x="11605269" y="312693"/>
                  <a:pt x="11614382" y="329305"/>
                </a:cubicBezTo>
                <a:cubicBezTo>
                  <a:pt x="11632966" y="329837"/>
                  <a:pt x="11670006" y="339071"/>
                  <a:pt x="11670178" y="322731"/>
                </a:cubicBezTo>
                <a:cubicBezTo>
                  <a:pt x="11660940" y="318378"/>
                  <a:pt x="11642436" y="311718"/>
                  <a:pt x="11628515" y="310295"/>
                </a:cubicBezTo>
                <a:close/>
                <a:moveTo>
                  <a:pt x="12051334" y="289734"/>
                </a:moveTo>
                <a:cubicBezTo>
                  <a:pt x="12037416" y="288313"/>
                  <a:pt x="12023453" y="291998"/>
                  <a:pt x="12023364" y="300171"/>
                </a:cubicBezTo>
                <a:cubicBezTo>
                  <a:pt x="12060496" y="301237"/>
                  <a:pt x="12060236" y="325747"/>
                  <a:pt x="12078974" y="309939"/>
                </a:cubicBezTo>
                <a:cubicBezTo>
                  <a:pt x="12079100" y="297682"/>
                  <a:pt x="12065245" y="291155"/>
                  <a:pt x="12051334" y="289734"/>
                </a:cubicBezTo>
                <a:close/>
                <a:moveTo>
                  <a:pt x="12172076" y="288090"/>
                </a:moveTo>
                <a:cubicBezTo>
                  <a:pt x="12097712" y="294130"/>
                  <a:pt x="12208710" y="338184"/>
                  <a:pt x="12190405" y="313136"/>
                </a:cubicBezTo>
                <a:cubicBezTo>
                  <a:pt x="12190405" y="313136"/>
                  <a:pt x="12190405" y="313136"/>
                  <a:pt x="12171815" y="312604"/>
                </a:cubicBezTo>
                <a:cubicBezTo>
                  <a:pt x="12190583" y="296795"/>
                  <a:pt x="12171903" y="304432"/>
                  <a:pt x="12172076" y="288090"/>
                </a:cubicBezTo>
                <a:close/>
                <a:moveTo>
                  <a:pt x="8999702" y="277243"/>
                </a:moveTo>
                <a:cubicBezTo>
                  <a:pt x="9034638" y="279226"/>
                  <a:pt x="9071922" y="282260"/>
                  <a:pt x="9109194" y="283329"/>
                </a:cubicBezTo>
                <a:cubicBezTo>
                  <a:pt x="9071505" y="321503"/>
                  <a:pt x="9072004" y="274412"/>
                  <a:pt x="9034285" y="312584"/>
                </a:cubicBezTo>
                <a:cubicBezTo>
                  <a:pt x="8903777" y="308839"/>
                  <a:pt x="8717519" y="287792"/>
                  <a:pt x="8586590" y="323293"/>
                </a:cubicBezTo>
                <a:cubicBezTo>
                  <a:pt x="8605585" y="292433"/>
                  <a:pt x="8511934" y="329000"/>
                  <a:pt x="8474575" y="335779"/>
                </a:cubicBezTo>
                <a:cubicBezTo>
                  <a:pt x="8493296" y="328465"/>
                  <a:pt x="8512016" y="321154"/>
                  <a:pt x="8512100" y="313302"/>
                </a:cubicBezTo>
                <a:cubicBezTo>
                  <a:pt x="8456601" y="272457"/>
                  <a:pt x="8362976" y="309022"/>
                  <a:pt x="8288486" y="299036"/>
                </a:cubicBezTo>
                <a:cubicBezTo>
                  <a:pt x="8251432" y="274419"/>
                  <a:pt x="8381944" y="278164"/>
                  <a:pt x="8381780" y="293863"/>
                </a:cubicBezTo>
                <a:cubicBezTo>
                  <a:pt x="8437969" y="271922"/>
                  <a:pt x="8512350" y="289759"/>
                  <a:pt x="8568369" y="283513"/>
                </a:cubicBezTo>
                <a:cubicBezTo>
                  <a:pt x="8568198" y="299211"/>
                  <a:pt x="8605669" y="284582"/>
                  <a:pt x="8624138" y="300817"/>
                </a:cubicBezTo>
                <a:cubicBezTo>
                  <a:pt x="8736401" y="264784"/>
                  <a:pt x="8848109" y="283690"/>
                  <a:pt x="8959961" y="286899"/>
                </a:cubicBezTo>
                <a:lnTo>
                  <a:pt x="8934975" y="277378"/>
                </a:lnTo>
                <a:close/>
                <a:moveTo>
                  <a:pt x="8932095" y="276285"/>
                </a:moveTo>
                <a:lnTo>
                  <a:pt x="8934975" y="277378"/>
                </a:lnTo>
                <a:lnTo>
                  <a:pt x="8904109" y="277444"/>
                </a:lnTo>
                <a:cubicBezTo>
                  <a:pt x="8913439" y="277713"/>
                  <a:pt x="8922787" y="276016"/>
                  <a:pt x="8932095" y="276285"/>
                </a:cubicBezTo>
                <a:close/>
                <a:moveTo>
                  <a:pt x="8028658" y="275879"/>
                </a:moveTo>
                <a:cubicBezTo>
                  <a:pt x="8065660" y="276942"/>
                  <a:pt x="8102713" y="276041"/>
                  <a:pt x="8142031" y="276189"/>
                </a:cubicBezTo>
                <a:cubicBezTo>
                  <a:pt x="8181375" y="276334"/>
                  <a:pt x="8223010" y="277528"/>
                  <a:pt x="8269231" y="282782"/>
                </a:cubicBezTo>
                <a:cubicBezTo>
                  <a:pt x="8195027" y="296355"/>
                  <a:pt x="8121185" y="278534"/>
                  <a:pt x="8010002" y="291045"/>
                </a:cubicBezTo>
                <a:cubicBezTo>
                  <a:pt x="8010087" y="283197"/>
                  <a:pt x="8028574" y="283727"/>
                  <a:pt x="8028658" y="275879"/>
                </a:cubicBezTo>
                <a:close/>
                <a:moveTo>
                  <a:pt x="9194973" y="264147"/>
                </a:moveTo>
                <a:cubicBezTo>
                  <a:pt x="9200356" y="264169"/>
                  <a:pt x="9207524" y="265172"/>
                  <a:pt x="9214683" y="266971"/>
                </a:cubicBezTo>
                <a:cubicBezTo>
                  <a:pt x="9229003" y="270574"/>
                  <a:pt x="9243285" y="277360"/>
                  <a:pt x="9243197" y="285860"/>
                </a:cubicBezTo>
                <a:cubicBezTo>
                  <a:pt x="9204919" y="284763"/>
                  <a:pt x="9204738" y="301767"/>
                  <a:pt x="9166458" y="300668"/>
                </a:cubicBezTo>
                <a:cubicBezTo>
                  <a:pt x="9166729" y="275165"/>
                  <a:pt x="9128359" y="282566"/>
                  <a:pt x="9109210" y="282016"/>
                </a:cubicBezTo>
                <a:cubicBezTo>
                  <a:pt x="9109570" y="248011"/>
                  <a:pt x="9166639" y="283665"/>
                  <a:pt x="9185697" y="292718"/>
                </a:cubicBezTo>
                <a:cubicBezTo>
                  <a:pt x="9204919" y="284763"/>
                  <a:pt x="9205099" y="267760"/>
                  <a:pt x="9185970" y="267210"/>
                </a:cubicBezTo>
                <a:cubicBezTo>
                  <a:pt x="9185992" y="265085"/>
                  <a:pt x="9189591" y="264126"/>
                  <a:pt x="9194973" y="264147"/>
                </a:cubicBezTo>
                <a:close/>
                <a:moveTo>
                  <a:pt x="10726667" y="262198"/>
                </a:moveTo>
                <a:cubicBezTo>
                  <a:pt x="10687459" y="264904"/>
                  <a:pt x="10635068" y="278725"/>
                  <a:pt x="10593217" y="283655"/>
                </a:cubicBezTo>
                <a:cubicBezTo>
                  <a:pt x="10630110" y="309234"/>
                  <a:pt x="10741686" y="296090"/>
                  <a:pt x="10760600" y="263939"/>
                </a:cubicBezTo>
                <a:cubicBezTo>
                  <a:pt x="10751339" y="261628"/>
                  <a:pt x="10739734" y="261297"/>
                  <a:pt x="10726667" y="262198"/>
                </a:cubicBezTo>
                <a:close/>
                <a:moveTo>
                  <a:pt x="7992456" y="259138"/>
                </a:moveTo>
                <a:cubicBezTo>
                  <a:pt x="8010335" y="259650"/>
                  <a:pt x="7992123" y="290529"/>
                  <a:pt x="8009918" y="298894"/>
                </a:cubicBezTo>
                <a:cubicBezTo>
                  <a:pt x="7974105" y="305715"/>
                  <a:pt x="7956224" y="305203"/>
                  <a:pt x="7938536" y="288991"/>
                </a:cubicBezTo>
                <a:cubicBezTo>
                  <a:pt x="7956641" y="265960"/>
                  <a:pt x="7974271" y="290019"/>
                  <a:pt x="7992288" y="274835"/>
                </a:cubicBezTo>
                <a:cubicBezTo>
                  <a:pt x="7992456" y="259138"/>
                  <a:pt x="7992456" y="259138"/>
                  <a:pt x="7992456" y="259138"/>
                </a:cubicBezTo>
                <a:close/>
                <a:moveTo>
                  <a:pt x="7643993" y="256988"/>
                </a:moveTo>
                <a:cubicBezTo>
                  <a:pt x="7643993" y="256988"/>
                  <a:pt x="7643993" y="256988"/>
                  <a:pt x="7661763" y="265352"/>
                </a:cubicBezTo>
                <a:cubicBezTo>
                  <a:pt x="7679640" y="265866"/>
                  <a:pt x="7733059" y="283098"/>
                  <a:pt x="7786753" y="276787"/>
                </a:cubicBezTo>
                <a:cubicBezTo>
                  <a:pt x="7786336" y="316028"/>
                  <a:pt x="7697662" y="250679"/>
                  <a:pt x="7715040" y="298282"/>
                </a:cubicBezTo>
                <a:cubicBezTo>
                  <a:pt x="7697246" y="289918"/>
                  <a:pt x="7661428" y="296744"/>
                  <a:pt x="7643658" y="288382"/>
                </a:cubicBezTo>
                <a:cubicBezTo>
                  <a:pt x="7661681" y="273200"/>
                  <a:pt x="7643822" y="272686"/>
                  <a:pt x="7643993" y="256988"/>
                </a:cubicBezTo>
                <a:close/>
                <a:moveTo>
                  <a:pt x="10463502" y="255414"/>
                </a:moveTo>
                <a:cubicBezTo>
                  <a:pt x="10444914" y="254880"/>
                  <a:pt x="10333419" y="259854"/>
                  <a:pt x="10407352" y="294670"/>
                </a:cubicBezTo>
                <a:cubicBezTo>
                  <a:pt x="10426178" y="270690"/>
                  <a:pt x="10444570" y="287565"/>
                  <a:pt x="10500285" y="289164"/>
                </a:cubicBezTo>
                <a:cubicBezTo>
                  <a:pt x="10481894" y="272289"/>
                  <a:pt x="10500544" y="264650"/>
                  <a:pt x="10481978" y="264115"/>
                </a:cubicBezTo>
                <a:cubicBezTo>
                  <a:pt x="10463158" y="288099"/>
                  <a:pt x="10463502" y="255414"/>
                  <a:pt x="10463502" y="255414"/>
                </a:cubicBezTo>
                <a:close/>
                <a:moveTo>
                  <a:pt x="6888916" y="253971"/>
                </a:moveTo>
                <a:cubicBezTo>
                  <a:pt x="6899360" y="253288"/>
                  <a:pt x="6909748" y="255547"/>
                  <a:pt x="6920140" y="259772"/>
                </a:cubicBezTo>
                <a:cubicBezTo>
                  <a:pt x="6920056" y="267621"/>
                  <a:pt x="6878289" y="274274"/>
                  <a:pt x="6857531" y="265826"/>
                </a:cubicBezTo>
                <a:cubicBezTo>
                  <a:pt x="6868025" y="258281"/>
                  <a:pt x="6878498" y="254651"/>
                  <a:pt x="6888916" y="253971"/>
                </a:cubicBezTo>
                <a:close/>
                <a:moveTo>
                  <a:pt x="9851275" y="245743"/>
                </a:moveTo>
                <a:cubicBezTo>
                  <a:pt x="9869154" y="246255"/>
                  <a:pt x="9886840" y="262465"/>
                  <a:pt x="9904633" y="270825"/>
                </a:cubicBezTo>
                <a:cubicBezTo>
                  <a:pt x="9904550" y="278673"/>
                  <a:pt x="9851105" y="261439"/>
                  <a:pt x="9851275" y="245743"/>
                </a:cubicBezTo>
                <a:close/>
                <a:moveTo>
                  <a:pt x="7197061" y="244167"/>
                </a:moveTo>
                <a:cubicBezTo>
                  <a:pt x="7289973" y="279806"/>
                  <a:pt x="7402244" y="250053"/>
                  <a:pt x="7495444" y="260973"/>
                </a:cubicBezTo>
                <a:cubicBezTo>
                  <a:pt x="7513755" y="294474"/>
                  <a:pt x="7588728" y="263649"/>
                  <a:pt x="7625850" y="281199"/>
                </a:cubicBezTo>
                <a:cubicBezTo>
                  <a:pt x="7569539" y="312558"/>
                  <a:pt x="7495352" y="269212"/>
                  <a:pt x="7420557" y="283553"/>
                </a:cubicBezTo>
                <a:cubicBezTo>
                  <a:pt x="7420557" y="283553"/>
                  <a:pt x="7420471" y="291796"/>
                  <a:pt x="7439127" y="292333"/>
                </a:cubicBezTo>
                <a:cubicBezTo>
                  <a:pt x="7383171" y="290725"/>
                  <a:pt x="7308547" y="288586"/>
                  <a:pt x="7233834" y="294683"/>
                </a:cubicBezTo>
                <a:cubicBezTo>
                  <a:pt x="7233746" y="302923"/>
                  <a:pt x="7252408" y="303458"/>
                  <a:pt x="7252408" y="303458"/>
                </a:cubicBezTo>
                <a:cubicBezTo>
                  <a:pt x="7196362" y="310094"/>
                  <a:pt x="7084414" y="306881"/>
                  <a:pt x="7009641" y="321221"/>
                </a:cubicBezTo>
                <a:cubicBezTo>
                  <a:pt x="7084502" y="298641"/>
                  <a:pt x="7028976" y="255831"/>
                  <a:pt x="6991763" y="246520"/>
                </a:cubicBezTo>
                <a:cubicBezTo>
                  <a:pt x="7028976" y="255831"/>
                  <a:pt x="7140662" y="283769"/>
                  <a:pt x="7197061" y="244167"/>
                </a:cubicBezTo>
                <a:close/>
                <a:moveTo>
                  <a:pt x="3144192" y="243187"/>
                </a:moveTo>
                <a:cubicBezTo>
                  <a:pt x="3153706" y="243949"/>
                  <a:pt x="3162289" y="246158"/>
                  <a:pt x="3167169" y="250223"/>
                </a:cubicBezTo>
                <a:cubicBezTo>
                  <a:pt x="3167087" y="258074"/>
                  <a:pt x="3167003" y="265920"/>
                  <a:pt x="3147337" y="265357"/>
                </a:cubicBezTo>
                <a:cubicBezTo>
                  <a:pt x="3147423" y="257509"/>
                  <a:pt x="3147423" y="257509"/>
                  <a:pt x="3147423" y="257509"/>
                </a:cubicBezTo>
                <a:cubicBezTo>
                  <a:pt x="3147423" y="257509"/>
                  <a:pt x="3108198" y="248529"/>
                  <a:pt x="3108032" y="264229"/>
                </a:cubicBezTo>
                <a:cubicBezTo>
                  <a:pt x="3088473" y="255816"/>
                  <a:pt x="3098376" y="248248"/>
                  <a:pt x="3115608" y="244819"/>
                </a:cubicBezTo>
                <a:cubicBezTo>
                  <a:pt x="3124225" y="243104"/>
                  <a:pt x="3134677" y="242421"/>
                  <a:pt x="3144192" y="243187"/>
                </a:cubicBezTo>
                <a:close/>
                <a:moveTo>
                  <a:pt x="9726226" y="242154"/>
                </a:moveTo>
                <a:cubicBezTo>
                  <a:pt x="9761957" y="243180"/>
                  <a:pt x="9761957" y="243180"/>
                  <a:pt x="9761957" y="243180"/>
                </a:cubicBezTo>
                <a:cubicBezTo>
                  <a:pt x="9761791" y="258878"/>
                  <a:pt x="9761706" y="266724"/>
                  <a:pt x="9743828" y="266212"/>
                </a:cubicBezTo>
                <a:cubicBezTo>
                  <a:pt x="9726226" y="242154"/>
                  <a:pt x="9726226" y="242154"/>
                  <a:pt x="9726226" y="242154"/>
                </a:cubicBezTo>
                <a:close/>
                <a:moveTo>
                  <a:pt x="6821241" y="241235"/>
                </a:moveTo>
                <a:cubicBezTo>
                  <a:pt x="6839484" y="281010"/>
                  <a:pt x="6727500" y="269947"/>
                  <a:pt x="6652804" y="267804"/>
                </a:cubicBezTo>
                <a:cubicBezTo>
                  <a:pt x="6652888" y="259956"/>
                  <a:pt x="6652888" y="259956"/>
                  <a:pt x="6634286" y="251573"/>
                </a:cubicBezTo>
                <a:cubicBezTo>
                  <a:pt x="6671798" y="236948"/>
                  <a:pt x="6783532" y="271554"/>
                  <a:pt x="6821241" y="241235"/>
                </a:cubicBezTo>
                <a:close/>
                <a:moveTo>
                  <a:pt x="10872346" y="237514"/>
                </a:moveTo>
                <a:cubicBezTo>
                  <a:pt x="10863054" y="238270"/>
                  <a:pt x="10853728" y="242090"/>
                  <a:pt x="10853644" y="250261"/>
                </a:cubicBezTo>
                <a:cubicBezTo>
                  <a:pt x="10872124" y="258965"/>
                  <a:pt x="10890684" y="259497"/>
                  <a:pt x="10890858" y="243155"/>
                </a:cubicBezTo>
                <a:cubicBezTo>
                  <a:pt x="10890900" y="239068"/>
                  <a:pt x="10881638" y="236758"/>
                  <a:pt x="10872346" y="237514"/>
                </a:cubicBezTo>
                <a:close/>
                <a:moveTo>
                  <a:pt x="7101839" y="234565"/>
                </a:moveTo>
                <a:cubicBezTo>
                  <a:pt x="7132933" y="236441"/>
                  <a:pt x="7161599" y="243149"/>
                  <a:pt x="7161515" y="250998"/>
                </a:cubicBezTo>
                <a:cubicBezTo>
                  <a:pt x="7123211" y="249900"/>
                  <a:pt x="7065862" y="240402"/>
                  <a:pt x="7027504" y="247153"/>
                </a:cubicBezTo>
                <a:cubicBezTo>
                  <a:pt x="7037202" y="235655"/>
                  <a:pt x="7070747" y="232690"/>
                  <a:pt x="7101839" y="234565"/>
                </a:cubicBezTo>
                <a:close/>
                <a:moveTo>
                  <a:pt x="9447908" y="234169"/>
                </a:moveTo>
                <a:cubicBezTo>
                  <a:pt x="9447561" y="266989"/>
                  <a:pt x="9447561" y="266989"/>
                  <a:pt x="9484318" y="300873"/>
                </a:cubicBezTo>
                <a:cubicBezTo>
                  <a:pt x="9447213" y="299809"/>
                  <a:pt x="9465927" y="283930"/>
                  <a:pt x="9428739" y="291071"/>
                </a:cubicBezTo>
                <a:cubicBezTo>
                  <a:pt x="9428825" y="282866"/>
                  <a:pt x="9447387" y="283396"/>
                  <a:pt x="9465927" y="283930"/>
                </a:cubicBezTo>
                <a:cubicBezTo>
                  <a:pt x="9466015" y="275726"/>
                  <a:pt x="9428825" y="282866"/>
                  <a:pt x="9429000" y="266455"/>
                </a:cubicBezTo>
                <a:cubicBezTo>
                  <a:pt x="9391463" y="306418"/>
                  <a:pt x="9317254" y="304288"/>
                  <a:pt x="9242848" y="318566"/>
                </a:cubicBezTo>
                <a:cubicBezTo>
                  <a:pt x="9261674" y="294484"/>
                  <a:pt x="9298950" y="279139"/>
                  <a:pt x="9261933" y="269870"/>
                </a:cubicBezTo>
                <a:cubicBezTo>
                  <a:pt x="9298950" y="279139"/>
                  <a:pt x="9428739" y="291071"/>
                  <a:pt x="9447908" y="234169"/>
                </a:cubicBezTo>
                <a:close/>
                <a:moveTo>
                  <a:pt x="3352351" y="216016"/>
                </a:moveTo>
                <a:cubicBezTo>
                  <a:pt x="3333764" y="215483"/>
                  <a:pt x="3333675" y="223647"/>
                  <a:pt x="3352263" y="224180"/>
                </a:cubicBezTo>
                <a:cubicBezTo>
                  <a:pt x="3352351" y="216016"/>
                  <a:pt x="3352351" y="216016"/>
                  <a:pt x="3352351" y="216016"/>
                </a:cubicBezTo>
                <a:close/>
                <a:moveTo>
                  <a:pt x="5420270" y="210235"/>
                </a:moveTo>
                <a:cubicBezTo>
                  <a:pt x="5429488" y="209888"/>
                  <a:pt x="5438690" y="210888"/>
                  <a:pt x="5447883" y="212623"/>
                </a:cubicBezTo>
                <a:cubicBezTo>
                  <a:pt x="5466269" y="216097"/>
                  <a:pt x="5484646" y="222512"/>
                  <a:pt x="5503024" y="226964"/>
                </a:cubicBezTo>
                <a:cubicBezTo>
                  <a:pt x="5466415" y="202361"/>
                  <a:pt x="5687346" y="224403"/>
                  <a:pt x="5558381" y="220702"/>
                </a:cubicBezTo>
                <a:cubicBezTo>
                  <a:pt x="5539799" y="235869"/>
                  <a:pt x="5503024" y="226964"/>
                  <a:pt x="5484523" y="234283"/>
                </a:cubicBezTo>
                <a:cubicBezTo>
                  <a:pt x="5466083" y="233753"/>
                  <a:pt x="5466165" y="225906"/>
                  <a:pt x="5466247" y="218059"/>
                </a:cubicBezTo>
                <a:cubicBezTo>
                  <a:pt x="5447747" y="225378"/>
                  <a:pt x="5429163" y="240543"/>
                  <a:pt x="5392555" y="215944"/>
                </a:cubicBezTo>
                <a:cubicBezTo>
                  <a:pt x="5401817" y="212284"/>
                  <a:pt x="5411050" y="210586"/>
                  <a:pt x="5420270" y="210235"/>
                </a:cubicBezTo>
                <a:close/>
                <a:moveTo>
                  <a:pt x="5350243" y="204916"/>
                </a:moveTo>
                <a:cubicBezTo>
                  <a:pt x="5365867" y="205364"/>
                  <a:pt x="5383723" y="207837"/>
                  <a:pt x="5392639" y="208094"/>
                </a:cubicBezTo>
                <a:cubicBezTo>
                  <a:pt x="5374452" y="238974"/>
                  <a:pt x="5338967" y="214405"/>
                  <a:pt x="5321090" y="213895"/>
                </a:cubicBezTo>
                <a:cubicBezTo>
                  <a:pt x="5321175" y="206044"/>
                  <a:pt x="5334593" y="204466"/>
                  <a:pt x="5350243" y="204916"/>
                </a:cubicBezTo>
                <a:close/>
                <a:moveTo>
                  <a:pt x="3352524" y="199690"/>
                </a:moveTo>
                <a:cubicBezTo>
                  <a:pt x="3296807" y="198090"/>
                  <a:pt x="3315202" y="214951"/>
                  <a:pt x="3315112" y="223113"/>
                </a:cubicBezTo>
                <a:cubicBezTo>
                  <a:pt x="3315112" y="223113"/>
                  <a:pt x="3333589" y="231811"/>
                  <a:pt x="3333589" y="231811"/>
                </a:cubicBezTo>
                <a:cubicBezTo>
                  <a:pt x="3352179" y="232345"/>
                  <a:pt x="3296636" y="214419"/>
                  <a:pt x="3333847" y="207318"/>
                </a:cubicBezTo>
                <a:cubicBezTo>
                  <a:pt x="3333847" y="207318"/>
                  <a:pt x="3333847" y="207318"/>
                  <a:pt x="3352438" y="207852"/>
                </a:cubicBezTo>
                <a:cubicBezTo>
                  <a:pt x="3352438" y="207852"/>
                  <a:pt x="3352438" y="207852"/>
                  <a:pt x="3352524" y="199690"/>
                </a:cubicBezTo>
                <a:close/>
                <a:moveTo>
                  <a:pt x="5229820" y="196799"/>
                </a:moveTo>
                <a:cubicBezTo>
                  <a:pt x="5234058" y="196183"/>
                  <a:pt x="5239912" y="196842"/>
                  <a:pt x="5246416" y="198011"/>
                </a:cubicBezTo>
                <a:cubicBezTo>
                  <a:pt x="5259427" y="200350"/>
                  <a:pt x="5275033" y="204721"/>
                  <a:pt x="5285444" y="205019"/>
                </a:cubicBezTo>
                <a:cubicBezTo>
                  <a:pt x="5285277" y="220717"/>
                  <a:pt x="5243677" y="211672"/>
                  <a:pt x="5222917" y="203226"/>
                </a:cubicBezTo>
                <a:cubicBezTo>
                  <a:pt x="5222961" y="199301"/>
                  <a:pt x="5225582" y="197413"/>
                  <a:pt x="5229820" y="196799"/>
                </a:cubicBezTo>
                <a:close/>
                <a:moveTo>
                  <a:pt x="3249505" y="195712"/>
                </a:moveTo>
                <a:cubicBezTo>
                  <a:pt x="3248060" y="194650"/>
                  <a:pt x="3245738" y="194584"/>
                  <a:pt x="3241069" y="196491"/>
                </a:cubicBezTo>
                <a:cubicBezTo>
                  <a:pt x="3184830" y="243875"/>
                  <a:pt x="3073744" y="208023"/>
                  <a:pt x="2999031" y="246711"/>
                </a:cubicBezTo>
                <a:cubicBezTo>
                  <a:pt x="3036098" y="255941"/>
                  <a:pt x="3073571" y="224350"/>
                  <a:pt x="3091725" y="265704"/>
                </a:cubicBezTo>
                <a:cubicBezTo>
                  <a:pt x="3072964" y="281499"/>
                  <a:pt x="3036098" y="255941"/>
                  <a:pt x="3035750" y="288598"/>
                </a:cubicBezTo>
                <a:cubicBezTo>
                  <a:pt x="3072964" y="281499"/>
                  <a:pt x="3091467" y="290197"/>
                  <a:pt x="3109942" y="298893"/>
                </a:cubicBezTo>
                <a:cubicBezTo>
                  <a:pt x="3147354" y="275468"/>
                  <a:pt x="3203159" y="268901"/>
                  <a:pt x="3222072" y="236778"/>
                </a:cubicBezTo>
                <a:cubicBezTo>
                  <a:pt x="3240636" y="237310"/>
                  <a:pt x="3240636" y="237310"/>
                  <a:pt x="3259224" y="237844"/>
                </a:cubicBezTo>
                <a:cubicBezTo>
                  <a:pt x="3259308" y="229680"/>
                  <a:pt x="3259396" y="221516"/>
                  <a:pt x="3278131" y="205719"/>
                </a:cubicBezTo>
                <a:cubicBezTo>
                  <a:pt x="3250202" y="211042"/>
                  <a:pt x="3253823" y="198897"/>
                  <a:pt x="3249505" y="195712"/>
                </a:cubicBezTo>
                <a:close/>
                <a:moveTo>
                  <a:pt x="5062363" y="175065"/>
                </a:moveTo>
                <a:cubicBezTo>
                  <a:pt x="5097845" y="199635"/>
                  <a:pt x="5151619" y="185474"/>
                  <a:pt x="5205146" y="194866"/>
                </a:cubicBezTo>
                <a:cubicBezTo>
                  <a:pt x="5187104" y="210046"/>
                  <a:pt x="5133572" y="200660"/>
                  <a:pt x="5115637" y="207997"/>
                </a:cubicBezTo>
                <a:cubicBezTo>
                  <a:pt x="5098011" y="183936"/>
                  <a:pt x="5061946" y="214305"/>
                  <a:pt x="5044342" y="190251"/>
                </a:cubicBezTo>
                <a:cubicBezTo>
                  <a:pt x="5044424" y="182400"/>
                  <a:pt x="5062280" y="182912"/>
                  <a:pt x="5062363" y="175065"/>
                </a:cubicBezTo>
                <a:close/>
                <a:moveTo>
                  <a:pt x="2479602" y="174642"/>
                </a:moveTo>
                <a:cubicBezTo>
                  <a:pt x="2423626" y="197534"/>
                  <a:pt x="2331016" y="170380"/>
                  <a:pt x="2312193" y="194337"/>
                </a:cubicBezTo>
                <a:cubicBezTo>
                  <a:pt x="2349146" y="211731"/>
                  <a:pt x="2460581" y="214929"/>
                  <a:pt x="2479602" y="174642"/>
                </a:cubicBezTo>
                <a:close/>
                <a:moveTo>
                  <a:pt x="4530737" y="169625"/>
                </a:moveTo>
                <a:lnTo>
                  <a:pt x="4540486" y="176675"/>
                </a:lnTo>
                <a:lnTo>
                  <a:pt x="4561948" y="176409"/>
                </a:lnTo>
                <a:lnTo>
                  <a:pt x="4547873" y="182029"/>
                </a:lnTo>
                <a:lnTo>
                  <a:pt x="4561783" y="192107"/>
                </a:lnTo>
                <a:lnTo>
                  <a:pt x="4528517" y="186970"/>
                </a:lnTo>
                <a:lnTo>
                  <a:pt x="4481376" y="189799"/>
                </a:lnTo>
                <a:lnTo>
                  <a:pt x="4499948" y="182559"/>
                </a:lnTo>
                <a:lnTo>
                  <a:pt x="4499339" y="182464"/>
                </a:lnTo>
                <a:cubicBezTo>
                  <a:pt x="4499423" y="174616"/>
                  <a:pt x="4515111" y="169177"/>
                  <a:pt x="4530737" y="169625"/>
                </a:cubicBezTo>
                <a:close/>
                <a:moveTo>
                  <a:pt x="4835701" y="168563"/>
                </a:moveTo>
                <a:cubicBezTo>
                  <a:pt x="4854595" y="176955"/>
                  <a:pt x="4854511" y="184804"/>
                  <a:pt x="4873325" y="201045"/>
                </a:cubicBezTo>
                <a:cubicBezTo>
                  <a:pt x="4911287" y="202135"/>
                  <a:pt x="4930351" y="194831"/>
                  <a:pt x="4930600" y="171286"/>
                </a:cubicBezTo>
                <a:cubicBezTo>
                  <a:pt x="4930518" y="179134"/>
                  <a:pt x="4968335" y="195921"/>
                  <a:pt x="4968585" y="172376"/>
                </a:cubicBezTo>
                <a:cubicBezTo>
                  <a:pt x="5006382" y="189162"/>
                  <a:pt x="5006382" y="189162"/>
                  <a:pt x="5044091" y="213796"/>
                </a:cubicBezTo>
                <a:cubicBezTo>
                  <a:pt x="4930101" y="218378"/>
                  <a:pt x="4835533" y="184259"/>
                  <a:pt x="4740192" y="220778"/>
                </a:cubicBezTo>
                <a:cubicBezTo>
                  <a:pt x="4759255" y="213477"/>
                  <a:pt x="4797463" y="191018"/>
                  <a:pt x="4740525" y="189384"/>
                </a:cubicBezTo>
                <a:cubicBezTo>
                  <a:pt x="4759672" y="174230"/>
                  <a:pt x="4835284" y="207804"/>
                  <a:pt x="4835701" y="168563"/>
                </a:cubicBezTo>
                <a:close/>
                <a:moveTo>
                  <a:pt x="3464416" y="159006"/>
                </a:moveTo>
                <a:cubicBezTo>
                  <a:pt x="3459787" y="157851"/>
                  <a:pt x="3455138" y="157718"/>
                  <a:pt x="3445804" y="161534"/>
                </a:cubicBezTo>
                <a:cubicBezTo>
                  <a:pt x="3445804" y="161534"/>
                  <a:pt x="3427152" y="169163"/>
                  <a:pt x="3426977" y="185491"/>
                </a:cubicBezTo>
                <a:cubicBezTo>
                  <a:pt x="3445629" y="177860"/>
                  <a:pt x="3445629" y="177860"/>
                  <a:pt x="3464216" y="178392"/>
                </a:cubicBezTo>
                <a:cubicBezTo>
                  <a:pt x="3464216" y="178392"/>
                  <a:pt x="3482868" y="170760"/>
                  <a:pt x="3482951" y="162599"/>
                </a:cubicBezTo>
                <a:cubicBezTo>
                  <a:pt x="3473674" y="162333"/>
                  <a:pt x="3469053" y="160159"/>
                  <a:pt x="3464416" y="159006"/>
                </a:cubicBezTo>
                <a:close/>
                <a:moveTo>
                  <a:pt x="4204711" y="158311"/>
                </a:moveTo>
                <a:cubicBezTo>
                  <a:pt x="4279587" y="176159"/>
                  <a:pt x="4298262" y="184546"/>
                  <a:pt x="4392228" y="171541"/>
                </a:cubicBezTo>
                <a:cubicBezTo>
                  <a:pt x="4392062" y="187237"/>
                  <a:pt x="4335865" y="177773"/>
                  <a:pt x="4354455" y="194011"/>
                </a:cubicBezTo>
                <a:cubicBezTo>
                  <a:pt x="4298346" y="176698"/>
                  <a:pt x="4241793" y="198629"/>
                  <a:pt x="4204379" y="189704"/>
                </a:cubicBezTo>
                <a:cubicBezTo>
                  <a:pt x="4204461" y="181854"/>
                  <a:pt x="4204545" y="174006"/>
                  <a:pt x="4204711" y="158311"/>
                </a:cubicBezTo>
                <a:close/>
                <a:moveTo>
                  <a:pt x="3260175" y="148038"/>
                </a:moveTo>
                <a:cubicBezTo>
                  <a:pt x="3241414" y="163833"/>
                  <a:pt x="3185869" y="145909"/>
                  <a:pt x="3185611" y="170400"/>
                </a:cubicBezTo>
                <a:cubicBezTo>
                  <a:pt x="3222762" y="171465"/>
                  <a:pt x="3278653" y="156738"/>
                  <a:pt x="3260175" y="148038"/>
                </a:cubicBezTo>
                <a:close/>
                <a:moveTo>
                  <a:pt x="7198370" y="146070"/>
                </a:moveTo>
                <a:cubicBezTo>
                  <a:pt x="7198288" y="153918"/>
                  <a:pt x="7198205" y="161764"/>
                  <a:pt x="7198037" y="177463"/>
                </a:cubicBezTo>
                <a:cubicBezTo>
                  <a:pt x="7180163" y="176950"/>
                  <a:pt x="7180245" y="169103"/>
                  <a:pt x="7162384" y="168591"/>
                </a:cubicBezTo>
                <a:cubicBezTo>
                  <a:pt x="7162557" y="152892"/>
                  <a:pt x="7162641" y="145044"/>
                  <a:pt x="7198370" y="146070"/>
                </a:cubicBezTo>
                <a:close/>
                <a:moveTo>
                  <a:pt x="3130154" y="144308"/>
                </a:moveTo>
                <a:cubicBezTo>
                  <a:pt x="3111590" y="143778"/>
                  <a:pt x="3093025" y="143244"/>
                  <a:pt x="3092853" y="159571"/>
                </a:cubicBezTo>
                <a:cubicBezTo>
                  <a:pt x="3111417" y="160103"/>
                  <a:pt x="3129981" y="160636"/>
                  <a:pt x="3130154" y="144308"/>
                </a:cubicBezTo>
                <a:close/>
                <a:moveTo>
                  <a:pt x="2610205" y="121224"/>
                </a:moveTo>
                <a:cubicBezTo>
                  <a:pt x="2609944" y="145714"/>
                  <a:pt x="2665661" y="147314"/>
                  <a:pt x="2647357" y="122291"/>
                </a:cubicBezTo>
                <a:close/>
                <a:moveTo>
                  <a:pt x="2556938" y="108466"/>
                </a:moveTo>
                <a:cubicBezTo>
                  <a:pt x="2545340" y="107114"/>
                  <a:pt x="2536010" y="110928"/>
                  <a:pt x="2535836" y="127257"/>
                </a:cubicBezTo>
                <a:cubicBezTo>
                  <a:pt x="2554400" y="127790"/>
                  <a:pt x="2591468" y="137020"/>
                  <a:pt x="2591642" y="120692"/>
                </a:cubicBezTo>
                <a:cubicBezTo>
                  <a:pt x="2582403" y="116344"/>
                  <a:pt x="2568537" y="109822"/>
                  <a:pt x="2556938" y="108466"/>
                </a:cubicBezTo>
                <a:close/>
                <a:moveTo>
                  <a:pt x="2947236" y="93123"/>
                </a:moveTo>
                <a:cubicBezTo>
                  <a:pt x="2935615" y="93811"/>
                  <a:pt x="2926286" y="97627"/>
                  <a:pt x="2926199" y="105790"/>
                </a:cubicBezTo>
                <a:cubicBezTo>
                  <a:pt x="2944876" y="98161"/>
                  <a:pt x="2963266" y="115021"/>
                  <a:pt x="2963266" y="115021"/>
                </a:cubicBezTo>
                <a:cubicBezTo>
                  <a:pt x="2963352" y="106857"/>
                  <a:pt x="2963352" y="106857"/>
                  <a:pt x="2982003" y="99225"/>
                </a:cubicBezTo>
                <a:cubicBezTo>
                  <a:pt x="2972766" y="94877"/>
                  <a:pt x="2958855" y="92436"/>
                  <a:pt x="2947236" y="93123"/>
                </a:cubicBezTo>
                <a:close/>
                <a:moveTo>
                  <a:pt x="3409454" y="86991"/>
                </a:moveTo>
                <a:cubicBezTo>
                  <a:pt x="3427759" y="112015"/>
                  <a:pt x="3390694" y="102786"/>
                  <a:pt x="3390517" y="119114"/>
                </a:cubicBezTo>
                <a:cubicBezTo>
                  <a:pt x="3409107" y="119648"/>
                  <a:pt x="3427759" y="112015"/>
                  <a:pt x="3446409" y="104383"/>
                </a:cubicBezTo>
                <a:cubicBezTo>
                  <a:pt x="3427844" y="103851"/>
                  <a:pt x="3428017" y="87521"/>
                  <a:pt x="3409454" y="86991"/>
                </a:cubicBezTo>
                <a:close/>
                <a:moveTo>
                  <a:pt x="483352" y="85945"/>
                </a:moveTo>
                <a:lnTo>
                  <a:pt x="488050" y="93276"/>
                </a:lnTo>
                <a:cubicBezTo>
                  <a:pt x="469274" y="100982"/>
                  <a:pt x="469450" y="84499"/>
                  <a:pt x="450679" y="92202"/>
                </a:cubicBezTo>
                <a:close/>
                <a:moveTo>
                  <a:pt x="3075044" y="85561"/>
                </a:moveTo>
                <a:cubicBezTo>
                  <a:pt x="3000677" y="91594"/>
                  <a:pt x="3111677" y="135613"/>
                  <a:pt x="3093373" y="110587"/>
                </a:cubicBezTo>
                <a:cubicBezTo>
                  <a:pt x="3093373" y="110587"/>
                  <a:pt x="3093373" y="110587"/>
                  <a:pt x="3074783" y="110055"/>
                </a:cubicBezTo>
                <a:cubicBezTo>
                  <a:pt x="3093458" y="102423"/>
                  <a:pt x="3074870" y="101890"/>
                  <a:pt x="3075044" y="85561"/>
                </a:cubicBezTo>
                <a:close/>
                <a:moveTo>
                  <a:pt x="481495" y="83009"/>
                </a:moveTo>
                <a:lnTo>
                  <a:pt x="488136" y="85034"/>
                </a:lnTo>
                <a:lnTo>
                  <a:pt x="483352" y="85945"/>
                </a:lnTo>
                <a:close/>
                <a:moveTo>
                  <a:pt x="62577" y="76040"/>
                </a:moveTo>
                <a:cubicBezTo>
                  <a:pt x="92934" y="77946"/>
                  <a:pt x="120980" y="80821"/>
                  <a:pt x="139664" y="81358"/>
                </a:cubicBezTo>
                <a:cubicBezTo>
                  <a:pt x="120540" y="122246"/>
                  <a:pt x="121067" y="72540"/>
                  <a:pt x="83318" y="104606"/>
                </a:cubicBezTo>
                <a:lnTo>
                  <a:pt x="0" y="103459"/>
                </a:lnTo>
                <a:lnTo>
                  <a:pt x="0" y="85401"/>
                </a:lnTo>
                <a:lnTo>
                  <a:pt x="8699" y="85887"/>
                </a:lnTo>
                <a:lnTo>
                  <a:pt x="0" y="83706"/>
                </a:lnTo>
                <a:lnTo>
                  <a:pt x="0" y="76377"/>
                </a:lnTo>
                <a:close/>
                <a:moveTo>
                  <a:pt x="3667708" y="68879"/>
                </a:moveTo>
                <a:cubicBezTo>
                  <a:pt x="3687284" y="77852"/>
                  <a:pt x="3647799" y="93543"/>
                  <a:pt x="3687103" y="94671"/>
                </a:cubicBezTo>
                <a:cubicBezTo>
                  <a:pt x="3686925" y="111490"/>
                  <a:pt x="3647709" y="101949"/>
                  <a:pt x="3647529" y="118770"/>
                </a:cubicBezTo>
                <a:cubicBezTo>
                  <a:pt x="3647799" y="93543"/>
                  <a:pt x="3628219" y="84568"/>
                  <a:pt x="3589000" y="75031"/>
                </a:cubicBezTo>
                <a:cubicBezTo>
                  <a:pt x="3608846" y="58780"/>
                  <a:pt x="3647799" y="93543"/>
                  <a:pt x="3667708" y="68879"/>
                </a:cubicBezTo>
                <a:close/>
                <a:moveTo>
                  <a:pt x="247042" y="67324"/>
                </a:moveTo>
                <a:cubicBezTo>
                  <a:pt x="255952" y="70526"/>
                  <a:pt x="264827" y="76668"/>
                  <a:pt x="264742" y="84515"/>
                </a:cubicBezTo>
                <a:cubicBezTo>
                  <a:pt x="246864" y="84003"/>
                  <a:pt x="228843" y="99187"/>
                  <a:pt x="193111" y="98162"/>
                </a:cubicBezTo>
                <a:cubicBezTo>
                  <a:pt x="211217" y="75129"/>
                  <a:pt x="175400" y="81953"/>
                  <a:pt x="157548" y="81441"/>
                </a:cubicBezTo>
                <a:cubicBezTo>
                  <a:pt x="157882" y="50046"/>
                  <a:pt x="211133" y="82977"/>
                  <a:pt x="228927" y="91341"/>
                </a:cubicBezTo>
                <a:cubicBezTo>
                  <a:pt x="246864" y="84003"/>
                  <a:pt x="229176" y="67794"/>
                  <a:pt x="229176" y="67794"/>
                </a:cubicBezTo>
                <a:cubicBezTo>
                  <a:pt x="229219" y="63867"/>
                  <a:pt x="238133" y="64124"/>
                  <a:pt x="247042" y="67324"/>
                </a:cubicBezTo>
                <a:close/>
                <a:moveTo>
                  <a:pt x="1695813" y="65002"/>
                </a:moveTo>
                <a:cubicBezTo>
                  <a:pt x="1654023" y="64185"/>
                  <a:pt x="1612072" y="78292"/>
                  <a:pt x="1570218" y="83218"/>
                </a:cubicBezTo>
                <a:cubicBezTo>
                  <a:pt x="1607111" y="108776"/>
                  <a:pt x="1700153" y="95112"/>
                  <a:pt x="1737540" y="71685"/>
                </a:cubicBezTo>
                <a:cubicBezTo>
                  <a:pt x="1723657" y="67204"/>
                  <a:pt x="1709741" y="65272"/>
                  <a:pt x="1695813" y="65002"/>
                </a:cubicBezTo>
                <a:close/>
                <a:moveTo>
                  <a:pt x="1448516" y="63391"/>
                </a:moveTo>
                <a:cubicBezTo>
                  <a:pt x="1450851" y="61927"/>
                  <a:pt x="1454340" y="61517"/>
                  <a:pt x="1458958" y="63693"/>
                </a:cubicBezTo>
                <a:cubicBezTo>
                  <a:pt x="1444842" y="81661"/>
                  <a:pt x="1441507" y="67784"/>
                  <a:pt x="1448516" y="63391"/>
                </a:cubicBezTo>
                <a:close/>
                <a:moveTo>
                  <a:pt x="3372562" y="61431"/>
                </a:moveTo>
                <a:cubicBezTo>
                  <a:pt x="3372475" y="69595"/>
                  <a:pt x="3316497" y="92489"/>
                  <a:pt x="3298023" y="83794"/>
                </a:cubicBezTo>
                <a:cubicBezTo>
                  <a:pt x="3316497" y="92489"/>
                  <a:pt x="3279347" y="91423"/>
                  <a:pt x="3279258" y="99587"/>
                </a:cubicBezTo>
                <a:cubicBezTo>
                  <a:pt x="3316326" y="108819"/>
                  <a:pt x="3372214" y="94088"/>
                  <a:pt x="3372562" y="61431"/>
                </a:cubicBezTo>
                <a:close/>
                <a:moveTo>
                  <a:pt x="1423865" y="60898"/>
                </a:moveTo>
                <a:cubicBezTo>
                  <a:pt x="1384666" y="62070"/>
                  <a:pt x="1342738" y="74650"/>
                  <a:pt x="1384333" y="94218"/>
                </a:cubicBezTo>
                <a:cubicBezTo>
                  <a:pt x="1403156" y="70256"/>
                  <a:pt x="1421548" y="87118"/>
                  <a:pt x="1477263" y="88717"/>
                </a:cubicBezTo>
                <a:cubicBezTo>
                  <a:pt x="1458873" y="71855"/>
                  <a:pt x="1477438" y="72389"/>
                  <a:pt x="1458958" y="63693"/>
                </a:cubicBezTo>
                <a:cubicBezTo>
                  <a:pt x="1449693" y="61384"/>
                  <a:pt x="1436930" y="60509"/>
                  <a:pt x="1423865" y="60898"/>
                </a:cubicBezTo>
                <a:close/>
                <a:moveTo>
                  <a:pt x="863855" y="46750"/>
                </a:moveTo>
                <a:cubicBezTo>
                  <a:pt x="881628" y="55110"/>
                  <a:pt x="881461" y="70808"/>
                  <a:pt x="917192" y="71834"/>
                </a:cubicBezTo>
                <a:cubicBezTo>
                  <a:pt x="899254" y="79168"/>
                  <a:pt x="863607" y="70295"/>
                  <a:pt x="863855" y="46750"/>
                </a:cubicBezTo>
                <a:close/>
                <a:moveTo>
                  <a:pt x="1830735" y="44755"/>
                </a:moveTo>
                <a:cubicBezTo>
                  <a:pt x="1821438" y="45510"/>
                  <a:pt x="1812107" y="49324"/>
                  <a:pt x="1812018" y="57488"/>
                </a:cubicBezTo>
                <a:cubicBezTo>
                  <a:pt x="1830498" y="66186"/>
                  <a:pt x="1849173" y="58554"/>
                  <a:pt x="1849259" y="50390"/>
                </a:cubicBezTo>
                <a:cubicBezTo>
                  <a:pt x="1849300" y="46310"/>
                  <a:pt x="1840031" y="44001"/>
                  <a:pt x="1830735" y="44755"/>
                </a:cubicBezTo>
                <a:close/>
                <a:moveTo>
                  <a:pt x="765574" y="43930"/>
                </a:moveTo>
                <a:cubicBezTo>
                  <a:pt x="765408" y="59628"/>
                  <a:pt x="765325" y="67476"/>
                  <a:pt x="747472" y="66964"/>
                </a:cubicBezTo>
                <a:cubicBezTo>
                  <a:pt x="747472" y="66964"/>
                  <a:pt x="747472" y="66964"/>
                  <a:pt x="747640" y="51264"/>
                </a:cubicBezTo>
                <a:cubicBezTo>
                  <a:pt x="747640" y="51264"/>
                  <a:pt x="747640" y="51264"/>
                  <a:pt x="765574" y="43930"/>
                </a:cubicBezTo>
                <a:close/>
                <a:moveTo>
                  <a:pt x="469888" y="43296"/>
                </a:moveTo>
                <a:cubicBezTo>
                  <a:pt x="469756" y="55655"/>
                  <a:pt x="469690" y="61838"/>
                  <a:pt x="471951" y="68085"/>
                </a:cubicBezTo>
                <a:lnTo>
                  <a:pt x="481495" y="83009"/>
                </a:lnTo>
                <a:lnTo>
                  <a:pt x="469505" y="79349"/>
                </a:lnTo>
                <a:cubicBezTo>
                  <a:pt x="460162" y="78049"/>
                  <a:pt x="450853" y="75721"/>
                  <a:pt x="450939" y="67482"/>
                </a:cubicBezTo>
                <a:cubicBezTo>
                  <a:pt x="413152" y="107613"/>
                  <a:pt x="338431" y="105470"/>
                  <a:pt x="282223" y="120344"/>
                </a:cubicBezTo>
                <a:cubicBezTo>
                  <a:pt x="282486" y="95623"/>
                  <a:pt x="338693" y="80747"/>
                  <a:pt x="282748" y="70897"/>
                </a:cubicBezTo>
                <a:cubicBezTo>
                  <a:pt x="320009" y="80210"/>
                  <a:pt x="450679" y="92202"/>
                  <a:pt x="469888" y="43296"/>
                </a:cubicBezTo>
                <a:close/>
                <a:moveTo>
                  <a:pt x="3421687" y="27648"/>
                </a:moveTo>
                <a:cubicBezTo>
                  <a:pt x="3430899" y="28650"/>
                  <a:pt x="3437519" y="36198"/>
                  <a:pt x="3464384" y="31082"/>
                </a:cubicBezTo>
                <a:cubicBezTo>
                  <a:pt x="3464300" y="38928"/>
                  <a:pt x="3446421" y="38416"/>
                  <a:pt x="3446421" y="38416"/>
                </a:cubicBezTo>
                <a:cubicBezTo>
                  <a:pt x="3446421" y="38416"/>
                  <a:pt x="3446337" y="46264"/>
                  <a:pt x="3446337" y="46264"/>
                </a:cubicBezTo>
                <a:cubicBezTo>
                  <a:pt x="3410684" y="37390"/>
                  <a:pt x="3428318" y="61449"/>
                  <a:pt x="3410520" y="53088"/>
                </a:cubicBezTo>
                <a:cubicBezTo>
                  <a:pt x="3410604" y="45238"/>
                  <a:pt x="3410684" y="37390"/>
                  <a:pt x="3410768" y="29544"/>
                </a:cubicBezTo>
                <a:cubicBezTo>
                  <a:pt x="3415261" y="27709"/>
                  <a:pt x="3418616" y="27315"/>
                  <a:pt x="3421687" y="27648"/>
                </a:cubicBezTo>
                <a:close/>
                <a:moveTo>
                  <a:pt x="2369990" y="0"/>
                </a:moveTo>
                <a:cubicBezTo>
                  <a:pt x="2388292" y="25024"/>
                  <a:pt x="2407116" y="1066"/>
                  <a:pt x="2444184" y="10294"/>
                </a:cubicBezTo>
                <a:cubicBezTo>
                  <a:pt x="2537051" y="12959"/>
                  <a:pt x="2685725" y="9059"/>
                  <a:pt x="2815632" y="20952"/>
                </a:cubicBezTo>
                <a:cubicBezTo>
                  <a:pt x="2815458" y="37281"/>
                  <a:pt x="2796895" y="36748"/>
                  <a:pt x="2778419" y="28052"/>
                </a:cubicBezTo>
                <a:cubicBezTo>
                  <a:pt x="2778332" y="36216"/>
                  <a:pt x="2778246" y="44378"/>
                  <a:pt x="2759656" y="43845"/>
                </a:cubicBezTo>
                <a:cubicBezTo>
                  <a:pt x="2778159" y="52544"/>
                  <a:pt x="2778246" y="44378"/>
                  <a:pt x="2778246" y="44378"/>
                </a:cubicBezTo>
                <a:cubicBezTo>
                  <a:pt x="2815372" y="45444"/>
                  <a:pt x="2778073" y="60708"/>
                  <a:pt x="2796635" y="61240"/>
                </a:cubicBezTo>
                <a:cubicBezTo>
                  <a:pt x="2838811" y="25701"/>
                  <a:pt x="2901303" y="45869"/>
                  <a:pt x="2961286" y="55629"/>
                </a:cubicBezTo>
                <a:lnTo>
                  <a:pt x="3003194" y="58391"/>
                </a:lnTo>
                <a:lnTo>
                  <a:pt x="3001024" y="58938"/>
                </a:lnTo>
                <a:lnTo>
                  <a:pt x="3004090" y="58450"/>
                </a:lnTo>
                <a:lnTo>
                  <a:pt x="3019589" y="59470"/>
                </a:lnTo>
                <a:cubicBezTo>
                  <a:pt x="3019589" y="59470"/>
                  <a:pt x="3019609" y="57431"/>
                  <a:pt x="3017301" y="56344"/>
                </a:cubicBezTo>
                <a:lnTo>
                  <a:pt x="3004090" y="58450"/>
                </a:lnTo>
                <a:lnTo>
                  <a:pt x="3003194" y="58391"/>
                </a:lnTo>
                <a:lnTo>
                  <a:pt x="3075830" y="40030"/>
                </a:lnTo>
                <a:cubicBezTo>
                  <a:pt x="3153498" y="25033"/>
                  <a:pt x="3233634" y="22738"/>
                  <a:pt x="3261304" y="41906"/>
                </a:cubicBezTo>
                <a:cubicBezTo>
                  <a:pt x="3298371" y="51138"/>
                  <a:pt x="3280128" y="17947"/>
                  <a:pt x="3298715" y="18481"/>
                </a:cubicBezTo>
                <a:cubicBezTo>
                  <a:pt x="3279868" y="42440"/>
                  <a:pt x="3335669" y="35873"/>
                  <a:pt x="3335411" y="60366"/>
                </a:cubicBezTo>
                <a:cubicBezTo>
                  <a:pt x="3354171" y="44571"/>
                  <a:pt x="3372735" y="45103"/>
                  <a:pt x="3391124" y="61963"/>
                </a:cubicBezTo>
                <a:cubicBezTo>
                  <a:pt x="3372388" y="77760"/>
                  <a:pt x="3409454" y="86991"/>
                  <a:pt x="3428017" y="87521"/>
                </a:cubicBezTo>
                <a:cubicBezTo>
                  <a:pt x="3446758" y="71727"/>
                  <a:pt x="3483993" y="64628"/>
                  <a:pt x="3502558" y="65162"/>
                </a:cubicBezTo>
                <a:cubicBezTo>
                  <a:pt x="3502385" y="81490"/>
                  <a:pt x="3483821" y="80958"/>
                  <a:pt x="3483906" y="72794"/>
                </a:cubicBezTo>
                <a:cubicBezTo>
                  <a:pt x="3465173" y="88589"/>
                  <a:pt x="3465085" y="96753"/>
                  <a:pt x="3483386" y="121779"/>
                </a:cubicBezTo>
                <a:cubicBezTo>
                  <a:pt x="3483212" y="138105"/>
                  <a:pt x="3501780" y="138639"/>
                  <a:pt x="3483040" y="154435"/>
                </a:cubicBezTo>
                <a:cubicBezTo>
                  <a:pt x="3501603" y="154967"/>
                  <a:pt x="3520196" y="155499"/>
                  <a:pt x="3520279" y="147337"/>
                </a:cubicBezTo>
                <a:cubicBezTo>
                  <a:pt x="3483128" y="146271"/>
                  <a:pt x="3520454" y="131008"/>
                  <a:pt x="3520541" y="122843"/>
                </a:cubicBezTo>
                <a:lnTo>
                  <a:pt x="3483386" y="121779"/>
                </a:lnTo>
                <a:cubicBezTo>
                  <a:pt x="3502299" y="89654"/>
                  <a:pt x="3501864" y="130475"/>
                  <a:pt x="3539191" y="115214"/>
                </a:cubicBezTo>
                <a:cubicBezTo>
                  <a:pt x="3539191" y="115214"/>
                  <a:pt x="3539106" y="123378"/>
                  <a:pt x="3557691" y="123911"/>
                </a:cubicBezTo>
                <a:cubicBezTo>
                  <a:pt x="3538844" y="147870"/>
                  <a:pt x="3538587" y="172359"/>
                  <a:pt x="3501345" y="179458"/>
                </a:cubicBezTo>
                <a:cubicBezTo>
                  <a:pt x="3557086" y="181057"/>
                  <a:pt x="3594298" y="173959"/>
                  <a:pt x="3631538" y="166862"/>
                </a:cubicBezTo>
                <a:cubicBezTo>
                  <a:pt x="3631538" y="166862"/>
                  <a:pt x="3650014" y="175558"/>
                  <a:pt x="3649930" y="183722"/>
                </a:cubicBezTo>
                <a:cubicBezTo>
                  <a:pt x="3817621" y="139535"/>
                  <a:pt x="3928448" y="199881"/>
                  <a:pt x="4077207" y="187815"/>
                </a:cubicBezTo>
                <a:cubicBezTo>
                  <a:pt x="4095512" y="212841"/>
                  <a:pt x="4132836" y="197578"/>
                  <a:pt x="4188550" y="199176"/>
                </a:cubicBezTo>
                <a:cubicBezTo>
                  <a:pt x="4188378" y="215506"/>
                  <a:pt x="4188378" y="215506"/>
                  <a:pt x="4188290" y="223670"/>
                </a:cubicBezTo>
                <a:cubicBezTo>
                  <a:pt x="4281333" y="210005"/>
                  <a:pt x="4355184" y="252957"/>
                  <a:pt x="4448136" y="247457"/>
                </a:cubicBezTo>
                <a:cubicBezTo>
                  <a:pt x="4448136" y="247457"/>
                  <a:pt x="4448136" y="247457"/>
                  <a:pt x="4447963" y="263786"/>
                </a:cubicBezTo>
                <a:cubicBezTo>
                  <a:pt x="4503851" y="249057"/>
                  <a:pt x="4503505" y="281713"/>
                  <a:pt x="4559483" y="258818"/>
                </a:cubicBezTo>
                <a:cubicBezTo>
                  <a:pt x="4559311" y="275146"/>
                  <a:pt x="4596467" y="276214"/>
                  <a:pt x="4633678" y="269114"/>
                </a:cubicBezTo>
                <a:cubicBezTo>
                  <a:pt x="4614942" y="284910"/>
                  <a:pt x="4633504" y="285444"/>
                  <a:pt x="4633330" y="301770"/>
                </a:cubicBezTo>
                <a:cubicBezTo>
                  <a:pt x="4670483" y="302836"/>
                  <a:pt x="4652094" y="285975"/>
                  <a:pt x="4670656" y="286509"/>
                </a:cubicBezTo>
                <a:cubicBezTo>
                  <a:pt x="4744589" y="321297"/>
                  <a:pt x="4855699" y="357152"/>
                  <a:pt x="4948715" y="343487"/>
                </a:cubicBezTo>
                <a:cubicBezTo>
                  <a:pt x="4966960" y="376675"/>
                  <a:pt x="5022502" y="394603"/>
                  <a:pt x="5078133" y="404366"/>
                </a:cubicBezTo>
                <a:cubicBezTo>
                  <a:pt x="5059397" y="420161"/>
                  <a:pt x="5059225" y="436489"/>
                  <a:pt x="5059136" y="444653"/>
                </a:cubicBezTo>
                <a:cubicBezTo>
                  <a:pt x="5077596" y="455393"/>
                  <a:pt x="5099599" y="460617"/>
                  <a:pt x="5123088" y="463078"/>
                </a:cubicBezTo>
                <a:lnTo>
                  <a:pt x="5167277" y="464192"/>
                </a:lnTo>
                <a:lnTo>
                  <a:pt x="5167289" y="463086"/>
                </a:lnTo>
                <a:cubicBezTo>
                  <a:pt x="5279073" y="433599"/>
                  <a:pt x="5353000" y="468414"/>
                  <a:pt x="5409389" y="404644"/>
                </a:cubicBezTo>
                <a:cubicBezTo>
                  <a:pt x="5390998" y="387771"/>
                  <a:pt x="5390565" y="428626"/>
                  <a:pt x="5334938" y="418855"/>
                </a:cubicBezTo>
                <a:cubicBezTo>
                  <a:pt x="5410000" y="347446"/>
                  <a:pt x="5613582" y="418677"/>
                  <a:pt x="5725510" y="372848"/>
                </a:cubicBezTo>
                <a:cubicBezTo>
                  <a:pt x="5780795" y="415301"/>
                  <a:pt x="5837374" y="335189"/>
                  <a:pt x="5873983" y="385281"/>
                </a:cubicBezTo>
                <a:cubicBezTo>
                  <a:pt x="5892659" y="377644"/>
                  <a:pt x="5911223" y="378174"/>
                  <a:pt x="5911311" y="370005"/>
                </a:cubicBezTo>
                <a:cubicBezTo>
                  <a:pt x="5929787" y="378709"/>
                  <a:pt x="5948264" y="387412"/>
                  <a:pt x="5966764" y="396116"/>
                </a:cubicBezTo>
                <a:cubicBezTo>
                  <a:pt x="5966854" y="387944"/>
                  <a:pt x="5985502" y="380305"/>
                  <a:pt x="5966940" y="379773"/>
                </a:cubicBezTo>
                <a:cubicBezTo>
                  <a:pt x="5985590" y="372136"/>
                  <a:pt x="6022630" y="381372"/>
                  <a:pt x="6041110" y="390075"/>
                </a:cubicBezTo>
                <a:cubicBezTo>
                  <a:pt x="6152629" y="385101"/>
                  <a:pt x="6227081" y="370891"/>
                  <a:pt x="6338316" y="390431"/>
                </a:cubicBezTo>
                <a:cubicBezTo>
                  <a:pt x="6413028" y="351707"/>
                  <a:pt x="6542767" y="379948"/>
                  <a:pt x="6616958" y="390253"/>
                </a:cubicBezTo>
                <a:cubicBezTo>
                  <a:pt x="6802994" y="362897"/>
                  <a:pt x="7006840" y="409612"/>
                  <a:pt x="7137332" y="364316"/>
                </a:cubicBezTo>
                <a:cubicBezTo>
                  <a:pt x="7137157" y="380656"/>
                  <a:pt x="7155747" y="381190"/>
                  <a:pt x="7155575" y="397531"/>
                </a:cubicBezTo>
                <a:cubicBezTo>
                  <a:pt x="7174139" y="398065"/>
                  <a:pt x="7174311" y="381722"/>
                  <a:pt x="7174486" y="365382"/>
                </a:cubicBezTo>
                <a:cubicBezTo>
                  <a:pt x="7211527" y="374618"/>
                  <a:pt x="7192877" y="382255"/>
                  <a:pt x="7211265" y="399130"/>
                </a:cubicBezTo>
                <a:cubicBezTo>
                  <a:pt x="7211527" y="374618"/>
                  <a:pt x="7230027" y="383321"/>
                  <a:pt x="7267066" y="392559"/>
                </a:cubicBezTo>
                <a:cubicBezTo>
                  <a:pt x="7267413" y="359873"/>
                  <a:pt x="7211439" y="382787"/>
                  <a:pt x="7230289" y="358807"/>
                </a:cubicBezTo>
                <a:cubicBezTo>
                  <a:pt x="7248679" y="375684"/>
                  <a:pt x="7341520" y="378347"/>
                  <a:pt x="7322698" y="402327"/>
                </a:cubicBezTo>
                <a:cubicBezTo>
                  <a:pt x="7359826" y="403393"/>
                  <a:pt x="7359914" y="395222"/>
                  <a:pt x="7360086" y="378881"/>
                </a:cubicBezTo>
                <a:cubicBezTo>
                  <a:pt x="7471520" y="382077"/>
                  <a:pt x="7489649" y="423465"/>
                  <a:pt x="7601404" y="393977"/>
                </a:cubicBezTo>
                <a:cubicBezTo>
                  <a:pt x="7601317" y="402149"/>
                  <a:pt x="7601317" y="402149"/>
                  <a:pt x="7601230" y="410318"/>
                </a:cubicBezTo>
                <a:cubicBezTo>
                  <a:pt x="7638384" y="411384"/>
                  <a:pt x="7657034" y="403749"/>
                  <a:pt x="7657208" y="387405"/>
                </a:cubicBezTo>
                <a:cubicBezTo>
                  <a:pt x="7694336" y="388471"/>
                  <a:pt x="7694164" y="404812"/>
                  <a:pt x="7712750" y="405346"/>
                </a:cubicBezTo>
                <a:cubicBezTo>
                  <a:pt x="7749879" y="406412"/>
                  <a:pt x="7750224" y="373726"/>
                  <a:pt x="7805940" y="375325"/>
                </a:cubicBezTo>
                <a:cubicBezTo>
                  <a:pt x="7768445" y="406945"/>
                  <a:pt x="7861571" y="385096"/>
                  <a:pt x="7879963" y="401970"/>
                </a:cubicBezTo>
                <a:cubicBezTo>
                  <a:pt x="7917086" y="403034"/>
                  <a:pt x="7917351" y="378522"/>
                  <a:pt x="7954505" y="379587"/>
                </a:cubicBezTo>
                <a:cubicBezTo>
                  <a:pt x="7954326" y="395930"/>
                  <a:pt x="7917259" y="386694"/>
                  <a:pt x="7917177" y="394865"/>
                </a:cubicBezTo>
                <a:cubicBezTo>
                  <a:pt x="8028526" y="406232"/>
                  <a:pt x="8047262" y="390424"/>
                  <a:pt x="8140017" y="401258"/>
                </a:cubicBezTo>
                <a:cubicBezTo>
                  <a:pt x="8195733" y="402858"/>
                  <a:pt x="8251535" y="396284"/>
                  <a:pt x="8270105" y="396818"/>
                </a:cubicBezTo>
                <a:cubicBezTo>
                  <a:pt x="8307144" y="406054"/>
                  <a:pt x="8306970" y="422396"/>
                  <a:pt x="8344035" y="431632"/>
                </a:cubicBezTo>
                <a:cubicBezTo>
                  <a:pt x="8381163" y="432698"/>
                  <a:pt x="8474267" y="410849"/>
                  <a:pt x="8492598" y="435895"/>
                </a:cubicBezTo>
                <a:cubicBezTo>
                  <a:pt x="8585612" y="422216"/>
                  <a:pt x="8659805" y="432520"/>
                  <a:pt x="8789776" y="436250"/>
                </a:cubicBezTo>
                <a:cubicBezTo>
                  <a:pt x="8790127" y="403564"/>
                  <a:pt x="8901302" y="431275"/>
                  <a:pt x="8919776" y="439979"/>
                </a:cubicBezTo>
                <a:cubicBezTo>
                  <a:pt x="8938428" y="432340"/>
                  <a:pt x="8919864" y="431807"/>
                  <a:pt x="8920036" y="415467"/>
                </a:cubicBezTo>
                <a:cubicBezTo>
                  <a:pt x="8957190" y="416532"/>
                  <a:pt x="8975577" y="433408"/>
                  <a:pt x="9012703" y="434470"/>
                </a:cubicBezTo>
                <a:cubicBezTo>
                  <a:pt x="9031359" y="426834"/>
                  <a:pt x="9012968" y="409958"/>
                  <a:pt x="9013056" y="401789"/>
                </a:cubicBezTo>
                <a:cubicBezTo>
                  <a:pt x="9031708" y="394148"/>
                  <a:pt x="9031534" y="410490"/>
                  <a:pt x="9031447" y="418664"/>
                </a:cubicBezTo>
                <a:cubicBezTo>
                  <a:pt x="9124142" y="437668"/>
                  <a:pt x="9217591" y="383135"/>
                  <a:pt x="9310090" y="418483"/>
                </a:cubicBezTo>
                <a:cubicBezTo>
                  <a:pt x="9347474" y="395036"/>
                  <a:pt x="9439911" y="438556"/>
                  <a:pt x="9458997" y="390062"/>
                </a:cubicBezTo>
                <a:cubicBezTo>
                  <a:pt x="9477475" y="398766"/>
                  <a:pt x="9496037" y="399298"/>
                  <a:pt x="9495863" y="415641"/>
                </a:cubicBezTo>
                <a:cubicBezTo>
                  <a:pt x="9533017" y="416707"/>
                  <a:pt x="9514625" y="399832"/>
                  <a:pt x="9533277" y="392193"/>
                </a:cubicBezTo>
                <a:cubicBezTo>
                  <a:pt x="9532844" y="433050"/>
                  <a:pt x="9644684" y="395390"/>
                  <a:pt x="9681836" y="396456"/>
                </a:cubicBezTo>
                <a:cubicBezTo>
                  <a:pt x="9718964" y="397521"/>
                  <a:pt x="9774335" y="431803"/>
                  <a:pt x="9793331" y="391482"/>
                </a:cubicBezTo>
                <a:cubicBezTo>
                  <a:pt x="9848614" y="433935"/>
                  <a:pt x="9904679" y="402849"/>
                  <a:pt x="9979042" y="396810"/>
                </a:cubicBezTo>
                <a:cubicBezTo>
                  <a:pt x="9997606" y="397343"/>
                  <a:pt x="9997696" y="389171"/>
                  <a:pt x="9997779" y="381000"/>
                </a:cubicBezTo>
                <a:cubicBezTo>
                  <a:pt x="10090456" y="400007"/>
                  <a:pt x="10164996" y="377626"/>
                  <a:pt x="10239449" y="363414"/>
                </a:cubicBezTo>
                <a:cubicBezTo>
                  <a:pt x="10276577" y="364479"/>
                  <a:pt x="10294991" y="381354"/>
                  <a:pt x="10294905" y="389525"/>
                </a:cubicBezTo>
                <a:cubicBezTo>
                  <a:pt x="10350508" y="399295"/>
                  <a:pt x="10350773" y="374781"/>
                  <a:pt x="10387924" y="375847"/>
                </a:cubicBezTo>
                <a:cubicBezTo>
                  <a:pt x="10369074" y="399827"/>
                  <a:pt x="10462290" y="369807"/>
                  <a:pt x="10462026" y="394321"/>
                </a:cubicBezTo>
                <a:cubicBezTo>
                  <a:pt x="10480764" y="378512"/>
                  <a:pt x="10536397" y="388282"/>
                  <a:pt x="10592083" y="389879"/>
                </a:cubicBezTo>
                <a:cubicBezTo>
                  <a:pt x="10554963" y="388814"/>
                  <a:pt x="10629068" y="407288"/>
                  <a:pt x="10647630" y="407820"/>
                </a:cubicBezTo>
                <a:cubicBezTo>
                  <a:pt x="10684760" y="408886"/>
                  <a:pt x="10703522" y="393076"/>
                  <a:pt x="10722084" y="393610"/>
                </a:cubicBezTo>
                <a:cubicBezTo>
                  <a:pt x="10759214" y="394675"/>
                  <a:pt x="10796189" y="412082"/>
                  <a:pt x="10814755" y="412616"/>
                </a:cubicBezTo>
                <a:cubicBezTo>
                  <a:pt x="10870389" y="422386"/>
                  <a:pt x="10963142" y="433220"/>
                  <a:pt x="11037596" y="419010"/>
                </a:cubicBezTo>
                <a:cubicBezTo>
                  <a:pt x="11055987" y="435885"/>
                  <a:pt x="11056075" y="427714"/>
                  <a:pt x="11037253" y="451694"/>
                </a:cubicBezTo>
                <a:cubicBezTo>
                  <a:pt x="11112050" y="404799"/>
                  <a:pt x="11167244" y="455425"/>
                  <a:pt x="11223026" y="448851"/>
                </a:cubicBezTo>
                <a:cubicBezTo>
                  <a:pt x="11223196" y="432508"/>
                  <a:pt x="11186071" y="431443"/>
                  <a:pt x="11186331" y="406931"/>
                </a:cubicBezTo>
                <a:cubicBezTo>
                  <a:pt x="11222936" y="457022"/>
                  <a:pt x="11353370" y="419896"/>
                  <a:pt x="11427557" y="430199"/>
                </a:cubicBezTo>
                <a:cubicBezTo>
                  <a:pt x="11427822" y="405687"/>
                  <a:pt x="11353282" y="428068"/>
                  <a:pt x="11353714" y="387213"/>
                </a:cubicBezTo>
                <a:cubicBezTo>
                  <a:pt x="11316156" y="427002"/>
                  <a:pt x="11260787" y="392719"/>
                  <a:pt x="11204891" y="407463"/>
                </a:cubicBezTo>
                <a:cubicBezTo>
                  <a:pt x="11353975" y="362701"/>
                  <a:pt x="11558252" y="368559"/>
                  <a:pt x="11669835" y="355414"/>
                </a:cubicBezTo>
                <a:cubicBezTo>
                  <a:pt x="11614637" y="304791"/>
                  <a:pt x="11446730" y="373533"/>
                  <a:pt x="11391628" y="314739"/>
                </a:cubicBezTo>
                <a:cubicBezTo>
                  <a:pt x="11335762" y="329482"/>
                  <a:pt x="11317280" y="320780"/>
                  <a:pt x="11279956" y="336054"/>
                </a:cubicBezTo>
                <a:cubicBezTo>
                  <a:pt x="11298696" y="320246"/>
                  <a:pt x="11280216" y="311542"/>
                  <a:pt x="11261737" y="302836"/>
                </a:cubicBezTo>
                <a:cubicBezTo>
                  <a:pt x="11205498" y="350264"/>
                  <a:pt x="11076114" y="289339"/>
                  <a:pt x="11057029" y="337831"/>
                </a:cubicBezTo>
                <a:cubicBezTo>
                  <a:pt x="11038814" y="304616"/>
                  <a:pt x="10982750" y="335700"/>
                  <a:pt x="10964270" y="326996"/>
                </a:cubicBezTo>
                <a:cubicBezTo>
                  <a:pt x="10964358" y="318826"/>
                  <a:pt x="10982834" y="327529"/>
                  <a:pt x="10982918" y="319358"/>
                </a:cubicBezTo>
                <a:cubicBezTo>
                  <a:pt x="10983265" y="286674"/>
                  <a:pt x="10853033" y="307459"/>
                  <a:pt x="10871429" y="324332"/>
                </a:cubicBezTo>
                <a:cubicBezTo>
                  <a:pt x="10816060" y="290049"/>
                  <a:pt x="10759991" y="321134"/>
                  <a:pt x="10685535" y="335346"/>
                </a:cubicBezTo>
                <a:cubicBezTo>
                  <a:pt x="10648672" y="309768"/>
                  <a:pt x="10481718" y="288630"/>
                  <a:pt x="10444135" y="328419"/>
                </a:cubicBezTo>
                <a:cubicBezTo>
                  <a:pt x="10425569" y="327887"/>
                  <a:pt x="10425657" y="319716"/>
                  <a:pt x="10425830" y="303374"/>
                </a:cubicBezTo>
                <a:cubicBezTo>
                  <a:pt x="10314334" y="308347"/>
                  <a:pt x="10258444" y="323090"/>
                  <a:pt x="10165863" y="295915"/>
                </a:cubicBezTo>
                <a:cubicBezTo>
                  <a:pt x="10240317" y="281705"/>
                  <a:pt x="10314334" y="308347"/>
                  <a:pt x="10370459" y="269090"/>
                </a:cubicBezTo>
                <a:cubicBezTo>
                  <a:pt x="10370459" y="269090"/>
                  <a:pt x="10351901" y="268559"/>
                  <a:pt x="10352075" y="252217"/>
                </a:cubicBezTo>
                <a:cubicBezTo>
                  <a:pt x="10314859" y="259322"/>
                  <a:pt x="10314859" y="259322"/>
                  <a:pt x="10277792" y="250084"/>
                </a:cubicBezTo>
                <a:cubicBezTo>
                  <a:pt x="10259051" y="265895"/>
                  <a:pt x="10203163" y="280638"/>
                  <a:pt x="10166296" y="255060"/>
                </a:cubicBezTo>
                <a:cubicBezTo>
                  <a:pt x="10128800" y="286679"/>
                  <a:pt x="10091840" y="269268"/>
                  <a:pt x="10054344" y="300887"/>
                </a:cubicBezTo>
                <a:cubicBezTo>
                  <a:pt x="10091756" y="277442"/>
                  <a:pt x="10035952" y="284014"/>
                  <a:pt x="9998913" y="274778"/>
                </a:cubicBezTo>
                <a:cubicBezTo>
                  <a:pt x="10147905" y="238185"/>
                  <a:pt x="10314939" y="251152"/>
                  <a:pt x="10426611" y="229833"/>
                </a:cubicBezTo>
                <a:cubicBezTo>
                  <a:pt x="10445175" y="230365"/>
                  <a:pt x="10500544" y="264650"/>
                  <a:pt x="10500891" y="231966"/>
                </a:cubicBezTo>
                <a:cubicBezTo>
                  <a:pt x="10537958" y="241202"/>
                  <a:pt x="10537786" y="257545"/>
                  <a:pt x="10556346" y="258077"/>
                </a:cubicBezTo>
                <a:cubicBezTo>
                  <a:pt x="10556438" y="249906"/>
                  <a:pt x="10575002" y="250440"/>
                  <a:pt x="10593734" y="234627"/>
                </a:cubicBezTo>
                <a:cubicBezTo>
                  <a:pt x="10612322" y="235163"/>
                  <a:pt x="10612061" y="259676"/>
                  <a:pt x="10630717" y="252038"/>
                </a:cubicBezTo>
                <a:cubicBezTo>
                  <a:pt x="10667757" y="261274"/>
                  <a:pt x="10649538" y="228057"/>
                  <a:pt x="10686670" y="229123"/>
                </a:cubicBezTo>
                <a:cubicBezTo>
                  <a:pt x="10686577" y="237292"/>
                  <a:pt x="10686495" y="245464"/>
                  <a:pt x="10705081" y="245998"/>
                </a:cubicBezTo>
                <a:cubicBezTo>
                  <a:pt x="10779886" y="199103"/>
                  <a:pt x="10946572" y="244753"/>
                  <a:pt x="11021118" y="222372"/>
                </a:cubicBezTo>
                <a:cubicBezTo>
                  <a:pt x="11095047" y="257188"/>
                  <a:pt x="11169851" y="210291"/>
                  <a:pt x="11281084" y="229831"/>
                </a:cubicBezTo>
                <a:cubicBezTo>
                  <a:pt x="11336886" y="223258"/>
                  <a:pt x="11392754" y="208514"/>
                  <a:pt x="11411079" y="233560"/>
                </a:cubicBezTo>
                <a:cubicBezTo>
                  <a:pt x="11429731" y="225923"/>
                  <a:pt x="11448379" y="218284"/>
                  <a:pt x="11467035" y="210645"/>
                </a:cubicBezTo>
                <a:cubicBezTo>
                  <a:pt x="11448470" y="210112"/>
                  <a:pt x="11448470" y="210112"/>
                  <a:pt x="11448640" y="193770"/>
                </a:cubicBezTo>
                <a:cubicBezTo>
                  <a:pt x="11448379" y="218284"/>
                  <a:pt x="11485710" y="203007"/>
                  <a:pt x="11504273" y="203540"/>
                </a:cubicBezTo>
                <a:cubicBezTo>
                  <a:pt x="11615679" y="206737"/>
                  <a:pt x="11764330" y="202829"/>
                  <a:pt x="11894239" y="214730"/>
                </a:cubicBezTo>
                <a:cubicBezTo>
                  <a:pt x="11893978" y="239242"/>
                  <a:pt x="11894065" y="231071"/>
                  <a:pt x="11857001" y="221835"/>
                </a:cubicBezTo>
                <a:cubicBezTo>
                  <a:pt x="11856911" y="230006"/>
                  <a:pt x="11856827" y="238177"/>
                  <a:pt x="11856827" y="238177"/>
                </a:cubicBezTo>
                <a:cubicBezTo>
                  <a:pt x="11856742" y="246347"/>
                  <a:pt x="11875326" y="246881"/>
                  <a:pt x="11875412" y="238710"/>
                </a:cubicBezTo>
                <a:cubicBezTo>
                  <a:pt x="11893978" y="239242"/>
                  <a:pt x="11856650" y="254520"/>
                  <a:pt x="11875152" y="263224"/>
                </a:cubicBezTo>
                <a:cubicBezTo>
                  <a:pt x="11931455" y="207623"/>
                  <a:pt x="12042365" y="259848"/>
                  <a:pt x="12116645" y="261979"/>
                </a:cubicBezTo>
                <a:cubicBezTo>
                  <a:pt x="12116733" y="253808"/>
                  <a:pt x="12116733" y="253808"/>
                  <a:pt x="12098147" y="253274"/>
                </a:cubicBezTo>
                <a:lnTo>
                  <a:pt x="12192000" y="236852"/>
                </a:lnTo>
                <a:lnTo>
                  <a:pt x="12192000" y="359622"/>
                </a:lnTo>
                <a:lnTo>
                  <a:pt x="12189888" y="362162"/>
                </a:lnTo>
                <a:lnTo>
                  <a:pt x="12192000" y="362099"/>
                </a:lnTo>
                <a:lnTo>
                  <a:pt x="12192000" y="432565"/>
                </a:lnTo>
                <a:lnTo>
                  <a:pt x="12168223" y="433317"/>
                </a:lnTo>
                <a:cubicBezTo>
                  <a:pt x="12143819" y="435425"/>
                  <a:pt x="12119390" y="439833"/>
                  <a:pt x="12096065" y="449380"/>
                </a:cubicBezTo>
                <a:cubicBezTo>
                  <a:pt x="12133040" y="466789"/>
                  <a:pt x="12189109" y="435702"/>
                  <a:pt x="12188674" y="476559"/>
                </a:cubicBezTo>
                <a:cubicBezTo>
                  <a:pt x="12169994" y="484196"/>
                  <a:pt x="12151606" y="467321"/>
                  <a:pt x="12151346" y="491835"/>
                </a:cubicBezTo>
                <a:cubicBezTo>
                  <a:pt x="12169967" y="488282"/>
                  <a:pt x="12179234" y="490590"/>
                  <a:pt x="12188485" y="493920"/>
                </a:cubicBezTo>
                <a:lnTo>
                  <a:pt x="12192000" y="494699"/>
                </a:lnTo>
                <a:lnTo>
                  <a:pt x="12192000" y="5682454"/>
                </a:lnTo>
                <a:lnTo>
                  <a:pt x="12186056" y="5682063"/>
                </a:lnTo>
                <a:cubicBezTo>
                  <a:pt x="12156100" y="5680182"/>
                  <a:pt x="12126133" y="5679323"/>
                  <a:pt x="12103615" y="5682760"/>
                </a:cubicBezTo>
                <a:cubicBezTo>
                  <a:pt x="12088729" y="5674166"/>
                  <a:pt x="12088729" y="5674166"/>
                  <a:pt x="12088903" y="5657836"/>
                </a:cubicBezTo>
                <a:cubicBezTo>
                  <a:pt x="12043413" y="5705531"/>
                  <a:pt x="11998985" y="5655257"/>
                  <a:pt x="11938977" y="5661703"/>
                </a:cubicBezTo>
                <a:cubicBezTo>
                  <a:pt x="11953778" y="5678460"/>
                  <a:pt x="11983838" y="5671155"/>
                  <a:pt x="11983577" y="5695648"/>
                </a:cubicBezTo>
                <a:cubicBezTo>
                  <a:pt x="11954038" y="5653967"/>
                  <a:pt x="11848819" y="5683616"/>
                  <a:pt x="11788963" y="5673731"/>
                </a:cubicBezTo>
                <a:cubicBezTo>
                  <a:pt x="11788619" y="5706388"/>
                  <a:pt x="11848819" y="5683616"/>
                  <a:pt x="11848474" y="5716270"/>
                </a:cubicBezTo>
                <a:cubicBezTo>
                  <a:pt x="11878793" y="5684476"/>
                  <a:pt x="11923479" y="5710256"/>
                  <a:pt x="11968516" y="5703384"/>
                </a:cubicBezTo>
                <a:cubicBezTo>
                  <a:pt x="11848214" y="5740764"/>
                  <a:pt x="11698378" y="5736465"/>
                  <a:pt x="11608310" y="5750214"/>
                </a:cubicBezTo>
                <a:cubicBezTo>
                  <a:pt x="11652736" y="5800488"/>
                  <a:pt x="11788358" y="5730880"/>
                  <a:pt x="11817723" y="5788889"/>
                </a:cubicBezTo>
                <a:cubicBezTo>
                  <a:pt x="11862846" y="5773848"/>
                  <a:pt x="11877753" y="5782444"/>
                  <a:pt x="11907881" y="5766975"/>
                </a:cubicBezTo>
                <a:cubicBezTo>
                  <a:pt x="11892728" y="5782874"/>
                  <a:pt x="11892640" y="5791038"/>
                  <a:pt x="11922526" y="5800062"/>
                </a:cubicBezTo>
                <a:cubicBezTo>
                  <a:pt x="11952996" y="5751937"/>
                  <a:pt x="12057368" y="5803931"/>
                  <a:pt x="12087775" y="5763971"/>
                </a:cubicBezTo>
                <a:cubicBezTo>
                  <a:pt x="12102489" y="5788892"/>
                  <a:pt x="12132720" y="5765261"/>
                  <a:pt x="12147608" y="5773855"/>
                </a:cubicBezTo>
                <a:cubicBezTo>
                  <a:pt x="12147522" y="5782017"/>
                  <a:pt x="12132631" y="5773423"/>
                  <a:pt x="12132545" y="5781588"/>
                </a:cubicBezTo>
                <a:cubicBezTo>
                  <a:pt x="12132372" y="5797918"/>
                  <a:pt x="12158568" y="5800711"/>
                  <a:pt x="12182958" y="5797326"/>
                </a:cubicBezTo>
                <a:lnTo>
                  <a:pt x="12192000" y="5794821"/>
                </a:lnTo>
                <a:lnTo>
                  <a:pt x="12192000" y="5865798"/>
                </a:lnTo>
                <a:lnTo>
                  <a:pt x="12158363" y="5863740"/>
                </a:lnTo>
                <a:cubicBezTo>
                  <a:pt x="12136354" y="5863362"/>
                  <a:pt x="12116669" y="5864840"/>
                  <a:pt x="12101624" y="5870533"/>
                </a:cubicBezTo>
                <a:cubicBezTo>
                  <a:pt x="12056933" y="5844750"/>
                  <a:pt x="11981584" y="5883423"/>
                  <a:pt x="11906837" y="5864945"/>
                </a:cubicBezTo>
                <a:cubicBezTo>
                  <a:pt x="11861718" y="5879982"/>
                  <a:pt x="11816685" y="5886857"/>
                  <a:pt x="11801880" y="5870099"/>
                </a:cubicBezTo>
                <a:cubicBezTo>
                  <a:pt x="11786883" y="5869670"/>
                  <a:pt x="11786797" y="5877833"/>
                  <a:pt x="11771734" y="5885565"/>
                </a:cubicBezTo>
                <a:cubicBezTo>
                  <a:pt x="11771650" y="5893733"/>
                  <a:pt x="11786711" y="5885997"/>
                  <a:pt x="11786537" y="5902325"/>
                </a:cubicBezTo>
                <a:cubicBezTo>
                  <a:pt x="11771822" y="5877403"/>
                  <a:pt x="11756589" y="5901466"/>
                  <a:pt x="11726701" y="5892443"/>
                </a:cubicBezTo>
                <a:cubicBezTo>
                  <a:pt x="11651782" y="5890292"/>
                  <a:pt x="11531831" y="5895018"/>
                  <a:pt x="11427048" y="5883844"/>
                </a:cubicBezTo>
                <a:cubicBezTo>
                  <a:pt x="11427220" y="5867516"/>
                  <a:pt x="11442199" y="5867946"/>
                  <a:pt x="11457086" y="5876540"/>
                </a:cubicBezTo>
                <a:cubicBezTo>
                  <a:pt x="11457172" y="5868376"/>
                  <a:pt x="11457259" y="5860212"/>
                  <a:pt x="11472256" y="5860642"/>
                </a:cubicBezTo>
                <a:cubicBezTo>
                  <a:pt x="11457347" y="5852046"/>
                  <a:pt x="11457259" y="5860212"/>
                  <a:pt x="11457259" y="5860212"/>
                </a:cubicBezTo>
                <a:cubicBezTo>
                  <a:pt x="11427309" y="5859352"/>
                  <a:pt x="11457431" y="5843883"/>
                  <a:pt x="11442460" y="5843454"/>
                </a:cubicBezTo>
                <a:cubicBezTo>
                  <a:pt x="11408356" y="5879223"/>
                  <a:pt x="11357983" y="5859403"/>
                  <a:pt x="11309609" y="5849977"/>
                </a:cubicBezTo>
                <a:lnTo>
                  <a:pt x="11275806" y="5847447"/>
                </a:lnTo>
                <a:lnTo>
                  <a:pt x="11277557" y="5846888"/>
                </a:lnTo>
                <a:lnTo>
                  <a:pt x="11275083" y="5847395"/>
                </a:lnTo>
                <a:lnTo>
                  <a:pt x="11262580" y="5846458"/>
                </a:lnTo>
                <a:cubicBezTo>
                  <a:pt x="11262580" y="5846458"/>
                  <a:pt x="11262558" y="5848500"/>
                  <a:pt x="11264420" y="5849574"/>
                </a:cubicBezTo>
                <a:lnTo>
                  <a:pt x="11275083" y="5847395"/>
                </a:lnTo>
                <a:lnTo>
                  <a:pt x="11275806" y="5847447"/>
                </a:lnTo>
                <a:lnTo>
                  <a:pt x="11217167" y="5866210"/>
                </a:lnTo>
                <a:cubicBezTo>
                  <a:pt x="11154477" y="5881637"/>
                  <a:pt x="11089821" y="5884376"/>
                  <a:pt x="11067538" y="5865362"/>
                </a:cubicBezTo>
                <a:cubicBezTo>
                  <a:pt x="11037652" y="5856338"/>
                  <a:pt x="11052300" y="5889424"/>
                  <a:pt x="11037303" y="5888995"/>
                </a:cubicBezTo>
                <a:cubicBezTo>
                  <a:pt x="11052561" y="5864930"/>
                  <a:pt x="11007530" y="5871808"/>
                  <a:pt x="11007790" y="5847314"/>
                </a:cubicBezTo>
                <a:cubicBezTo>
                  <a:pt x="10992619" y="5863212"/>
                  <a:pt x="10977642" y="5862783"/>
                  <a:pt x="10962839" y="5846026"/>
                </a:cubicBezTo>
                <a:cubicBezTo>
                  <a:pt x="10977988" y="5830126"/>
                  <a:pt x="10948107" y="5821102"/>
                  <a:pt x="10933130" y="5820672"/>
                </a:cubicBezTo>
                <a:cubicBezTo>
                  <a:pt x="10917981" y="5836571"/>
                  <a:pt x="10887922" y="5843877"/>
                  <a:pt x="10872946" y="5843447"/>
                </a:cubicBezTo>
                <a:cubicBezTo>
                  <a:pt x="10873118" y="5827117"/>
                  <a:pt x="10888097" y="5827547"/>
                  <a:pt x="10888011" y="5835711"/>
                </a:cubicBezTo>
                <a:cubicBezTo>
                  <a:pt x="10903158" y="5819814"/>
                  <a:pt x="10903244" y="5811648"/>
                  <a:pt x="10888532" y="5786726"/>
                </a:cubicBezTo>
                <a:cubicBezTo>
                  <a:pt x="10888704" y="5770400"/>
                  <a:pt x="10873725" y="5769970"/>
                  <a:pt x="10888876" y="5754070"/>
                </a:cubicBezTo>
                <a:cubicBezTo>
                  <a:pt x="10873899" y="5753640"/>
                  <a:pt x="10858902" y="5753210"/>
                  <a:pt x="10858818" y="5761374"/>
                </a:cubicBezTo>
                <a:cubicBezTo>
                  <a:pt x="10888790" y="5762234"/>
                  <a:pt x="10858644" y="5777704"/>
                  <a:pt x="10858558" y="5785866"/>
                </a:cubicBezTo>
                <a:lnTo>
                  <a:pt x="10888532" y="5786726"/>
                </a:lnTo>
                <a:cubicBezTo>
                  <a:pt x="10873206" y="5818953"/>
                  <a:pt x="10873639" y="5778134"/>
                  <a:pt x="10843497" y="5793601"/>
                </a:cubicBezTo>
                <a:cubicBezTo>
                  <a:pt x="10843497" y="5793601"/>
                  <a:pt x="10843581" y="5785437"/>
                  <a:pt x="10828586" y="5785007"/>
                </a:cubicBezTo>
                <a:cubicBezTo>
                  <a:pt x="10843841" y="5760944"/>
                  <a:pt x="10844102" y="5736453"/>
                  <a:pt x="10874158" y="5729149"/>
                </a:cubicBezTo>
                <a:cubicBezTo>
                  <a:pt x="10829193" y="5727858"/>
                  <a:pt x="10799155" y="5735162"/>
                  <a:pt x="10769097" y="5742467"/>
                </a:cubicBezTo>
                <a:cubicBezTo>
                  <a:pt x="10769097" y="5742467"/>
                  <a:pt x="10754206" y="5733873"/>
                  <a:pt x="10754292" y="5725710"/>
                </a:cubicBezTo>
                <a:cubicBezTo>
                  <a:pt x="10618913" y="5770825"/>
                  <a:pt x="10529626" y="5711096"/>
                  <a:pt x="10409586" y="5723987"/>
                </a:cubicBezTo>
                <a:cubicBezTo>
                  <a:pt x="10394870" y="5699063"/>
                  <a:pt x="10364726" y="5714532"/>
                  <a:pt x="10319781" y="5713242"/>
                </a:cubicBezTo>
                <a:cubicBezTo>
                  <a:pt x="10319953" y="5696914"/>
                  <a:pt x="10319953" y="5696914"/>
                  <a:pt x="10320039" y="5688750"/>
                </a:cubicBezTo>
                <a:cubicBezTo>
                  <a:pt x="10244948" y="5702927"/>
                  <a:pt x="10185455" y="5660389"/>
                  <a:pt x="10110452" y="5666404"/>
                </a:cubicBezTo>
                <a:cubicBezTo>
                  <a:pt x="10110452" y="5666404"/>
                  <a:pt x="10110452" y="5666404"/>
                  <a:pt x="10110625" y="5650075"/>
                </a:cubicBezTo>
                <a:cubicBezTo>
                  <a:pt x="10065505" y="5665114"/>
                  <a:pt x="10065852" y="5632457"/>
                  <a:pt x="10020643" y="5655660"/>
                </a:cubicBezTo>
                <a:cubicBezTo>
                  <a:pt x="10020815" y="5639330"/>
                  <a:pt x="9990845" y="5638472"/>
                  <a:pt x="9960807" y="5645777"/>
                </a:cubicBezTo>
                <a:cubicBezTo>
                  <a:pt x="9975954" y="5629878"/>
                  <a:pt x="9960981" y="5629448"/>
                  <a:pt x="9961156" y="5613120"/>
                </a:cubicBezTo>
                <a:cubicBezTo>
                  <a:pt x="9931184" y="5612259"/>
                  <a:pt x="9945984" y="5629019"/>
                  <a:pt x="9931010" y="5628589"/>
                </a:cubicBezTo>
                <a:cubicBezTo>
                  <a:pt x="9871434" y="5594213"/>
                  <a:pt x="9781867" y="5558975"/>
                  <a:pt x="9706794" y="5573156"/>
                </a:cubicBezTo>
                <a:cubicBezTo>
                  <a:pt x="9692146" y="5540069"/>
                  <a:pt x="9647371" y="5522452"/>
                  <a:pt x="9602511" y="5512998"/>
                </a:cubicBezTo>
                <a:cubicBezTo>
                  <a:pt x="9617660" y="5497099"/>
                  <a:pt x="9617832" y="5480771"/>
                  <a:pt x="9617921" y="5472607"/>
                </a:cubicBezTo>
                <a:lnTo>
                  <a:pt x="9582743" y="5460278"/>
                </a:lnTo>
                <a:lnTo>
                  <a:pt x="9504433" y="5460278"/>
                </a:lnTo>
                <a:lnTo>
                  <a:pt x="9468508" y="5467804"/>
                </a:lnTo>
                <a:cubicBezTo>
                  <a:pt x="9411544" y="5473832"/>
                  <a:pt x="9369479" y="5466495"/>
                  <a:pt x="9335260" y="5514554"/>
                </a:cubicBezTo>
                <a:cubicBezTo>
                  <a:pt x="9350067" y="5531326"/>
                  <a:pt x="9350500" y="5490470"/>
                  <a:pt x="9395359" y="5499931"/>
                </a:cubicBezTo>
                <a:cubicBezTo>
                  <a:pt x="9334653" y="5571754"/>
                  <a:pt x="9170554" y="5501657"/>
                  <a:pt x="9080159" y="5548103"/>
                </a:cubicBezTo>
                <a:cubicBezTo>
                  <a:pt x="9035645" y="5505957"/>
                  <a:pt x="8989831" y="5586380"/>
                  <a:pt x="8960398" y="5536492"/>
                </a:cubicBezTo>
                <a:cubicBezTo>
                  <a:pt x="8945317" y="5544233"/>
                  <a:pt x="8930344" y="5543805"/>
                  <a:pt x="8930256" y="5551976"/>
                </a:cubicBezTo>
                <a:cubicBezTo>
                  <a:pt x="8915367" y="5543375"/>
                  <a:pt x="8900476" y="5534773"/>
                  <a:pt x="8885570" y="5526172"/>
                </a:cubicBezTo>
                <a:cubicBezTo>
                  <a:pt x="8885481" y="5534345"/>
                  <a:pt x="8870420" y="5542085"/>
                  <a:pt x="8885395" y="5542514"/>
                </a:cubicBezTo>
                <a:cubicBezTo>
                  <a:pt x="8870328" y="5550256"/>
                  <a:pt x="8840470" y="5541226"/>
                  <a:pt x="8825578" y="5532625"/>
                </a:cubicBezTo>
                <a:cubicBezTo>
                  <a:pt x="8735596" y="5538217"/>
                  <a:pt x="8675500" y="5552840"/>
                  <a:pt x="8585802" y="5533918"/>
                </a:cubicBezTo>
                <a:cubicBezTo>
                  <a:pt x="8525446" y="5573052"/>
                  <a:pt x="8420836" y="5545534"/>
                  <a:pt x="8361000" y="5535642"/>
                </a:cubicBezTo>
                <a:cubicBezTo>
                  <a:pt x="8210854" y="5564028"/>
                  <a:pt x="8046494" y="5518444"/>
                  <a:pt x="7941123" y="5564463"/>
                </a:cubicBezTo>
                <a:cubicBezTo>
                  <a:pt x="7941297" y="5548120"/>
                  <a:pt x="7926300" y="5547692"/>
                  <a:pt x="7926473" y="5531349"/>
                </a:cubicBezTo>
                <a:cubicBezTo>
                  <a:pt x="7911496" y="5530919"/>
                  <a:pt x="7911323" y="5547262"/>
                  <a:pt x="7911155" y="5563602"/>
                </a:cubicBezTo>
                <a:cubicBezTo>
                  <a:pt x="7881285" y="5554571"/>
                  <a:pt x="7896348" y="5546830"/>
                  <a:pt x="7881546" y="5530061"/>
                </a:cubicBezTo>
                <a:cubicBezTo>
                  <a:pt x="7881285" y="5554571"/>
                  <a:pt x="7866380" y="5545972"/>
                  <a:pt x="7836515" y="5536940"/>
                </a:cubicBezTo>
                <a:cubicBezTo>
                  <a:pt x="7836166" y="5569626"/>
                  <a:pt x="7881373" y="5546401"/>
                  <a:pt x="7866116" y="5570484"/>
                </a:cubicBezTo>
                <a:cubicBezTo>
                  <a:pt x="7851313" y="5553712"/>
                  <a:pt x="7776419" y="5551562"/>
                  <a:pt x="7791652" y="5527482"/>
                </a:cubicBezTo>
                <a:cubicBezTo>
                  <a:pt x="7761702" y="5526622"/>
                  <a:pt x="7761614" y="5534791"/>
                  <a:pt x="7761442" y="5551131"/>
                </a:cubicBezTo>
                <a:cubicBezTo>
                  <a:pt x="7671546" y="5548553"/>
                  <a:pt x="7657004" y="5507268"/>
                  <a:pt x="7566786" y="5537375"/>
                </a:cubicBezTo>
                <a:cubicBezTo>
                  <a:pt x="7566870" y="5529203"/>
                  <a:pt x="7566870" y="5529203"/>
                  <a:pt x="7566958" y="5521034"/>
                </a:cubicBezTo>
                <a:cubicBezTo>
                  <a:pt x="7536984" y="5520174"/>
                  <a:pt x="7521923" y="5527913"/>
                  <a:pt x="7521749" y="5544256"/>
                </a:cubicBezTo>
                <a:cubicBezTo>
                  <a:pt x="7491797" y="5543395"/>
                  <a:pt x="7491971" y="5527053"/>
                  <a:pt x="7476976" y="5526623"/>
                </a:cubicBezTo>
                <a:cubicBezTo>
                  <a:pt x="7447022" y="5525764"/>
                  <a:pt x="7446676" y="5558450"/>
                  <a:pt x="7401731" y="5557160"/>
                </a:cubicBezTo>
                <a:cubicBezTo>
                  <a:pt x="7432045" y="5525334"/>
                  <a:pt x="7356872" y="5547698"/>
                  <a:pt x="7342065" y="5530927"/>
                </a:cubicBezTo>
                <a:cubicBezTo>
                  <a:pt x="7312118" y="5530069"/>
                  <a:pt x="7311857" y="5554583"/>
                  <a:pt x="7281883" y="5553720"/>
                </a:cubicBezTo>
                <a:cubicBezTo>
                  <a:pt x="7282059" y="5537377"/>
                  <a:pt x="7311943" y="5546409"/>
                  <a:pt x="7312029" y="5538238"/>
                </a:cubicBezTo>
                <a:cubicBezTo>
                  <a:pt x="7222220" y="5527488"/>
                  <a:pt x="7207073" y="5543400"/>
                  <a:pt x="7132260" y="5533080"/>
                </a:cubicBezTo>
                <a:cubicBezTo>
                  <a:pt x="7087313" y="5531790"/>
                  <a:pt x="7042280" y="5538671"/>
                  <a:pt x="7027303" y="5538243"/>
                </a:cubicBezTo>
                <a:cubicBezTo>
                  <a:pt x="6997438" y="5529211"/>
                  <a:pt x="6997610" y="5512869"/>
                  <a:pt x="6967724" y="5503841"/>
                </a:cubicBezTo>
                <a:cubicBezTo>
                  <a:pt x="6937774" y="5502981"/>
                  <a:pt x="6862613" y="5525344"/>
                  <a:pt x="6847881" y="5500402"/>
                </a:cubicBezTo>
                <a:cubicBezTo>
                  <a:pt x="6772807" y="5514592"/>
                  <a:pt x="6712972" y="5504702"/>
                  <a:pt x="6608121" y="5501695"/>
                </a:cubicBezTo>
                <a:cubicBezTo>
                  <a:pt x="6607775" y="5534379"/>
                  <a:pt x="6518139" y="5507286"/>
                  <a:pt x="6503251" y="5498686"/>
                </a:cubicBezTo>
                <a:cubicBezTo>
                  <a:pt x="6488188" y="5506426"/>
                  <a:pt x="6503164" y="5506858"/>
                  <a:pt x="6502990" y="5523198"/>
                </a:cubicBezTo>
                <a:cubicBezTo>
                  <a:pt x="6473020" y="5522338"/>
                  <a:pt x="6458216" y="5505568"/>
                  <a:pt x="6428266" y="5504707"/>
                </a:cubicBezTo>
                <a:cubicBezTo>
                  <a:pt x="6413201" y="5512448"/>
                  <a:pt x="6428005" y="5529222"/>
                  <a:pt x="6427917" y="5537391"/>
                </a:cubicBezTo>
                <a:cubicBezTo>
                  <a:pt x="6412854" y="5545132"/>
                  <a:pt x="6413028" y="5528793"/>
                  <a:pt x="6413114" y="5520620"/>
                </a:cubicBezTo>
                <a:cubicBezTo>
                  <a:pt x="6338372" y="5502128"/>
                  <a:pt x="6262866" y="5557177"/>
                  <a:pt x="6188314" y="5522343"/>
                </a:cubicBezTo>
                <a:cubicBezTo>
                  <a:pt x="6158104" y="5545997"/>
                  <a:pt x="6083620" y="5502991"/>
                  <a:pt x="6068120" y="5551589"/>
                </a:cubicBezTo>
                <a:cubicBezTo>
                  <a:pt x="6053233" y="5542988"/>
                  <a:pt x="6038257" y="5542558"/>
                  <a:pt x="6038431" y="5526217"/>
                </a:cubicBezTo>
                <a:cubicBezTo>
                  <a:pt x="6008459" y="5525355"/>
                  <a:pt x="6023260" y="5542128"/>
                  <a:pt x="6008198" y="5549869"/>
                </a:cubicBezTo>
                <a:cubicBezTo>
                  <a:pt x="6008631" y="5509014"/>
                  <a:pt x="5918324" y="5547290"/>
                  <a:pt x="5888351" y="5546430"/>
                </a:cubicBezTo>
                <a:cubicBezTo>
                  <a:pt x="5858403" y="5545572"/>
                  <a:pt x="5813802" y="5511598"/>
                  <a:pt x="5798389" y="5552023"/>
                </a:cubicBezTo>
                <a:cubicBezTo>
                  <a:pt x="5753875" y="5509877"/>
                  <a:pt x="5708583" y="5541272"/>
                  <a:pt x="5648575" y="5547725"/>
                </a:cubicBezTo>
                <a:cubicBezTo>
                  <a:pt x="5633599" y="5547295"/>
                  <a:pt x="5633510" y="5555466"/>
                  <a:pt x="5633426" y="5563636"/>
                </a:cubicBezTo>
                <a:cubicBezTo>
                  <a:pt x="5558698" y="5545146"/>
                  <a:pt x="5498515" y="5567940"/>
                  <a:pt x="5438419" y="5582562"/>
                </a:cubicBezTo>
                <a:cubicBezTo>
                  <a:pt x="5408469" y="5581704"/>
                  <a:pt x="5393645" y="5564931"/>
                  <a:pt x="5393731" y="5556758"/>
                </a:cubicBezTo>
                <a:cubicBezTo>
                  <a:pt x="5348890" y="5547300"/>
                  <a:pt x="5348630" y="5571810"/>
                  <a:pt x="5318658" y="5570951"/>
                </a:cubicBezTo>
                <a:cubicBezTo>
                  <a:pt x="5333915" y="5546870"/>
                  <a:pt x="5258650" y="5577405"/>
                  <a:pt x="5258910" y="5552891"/>
                </a:cubicBezTo>
                <a:cubicBezTo>
                  <a:pt x="5243763" y="5568801"/>
                  <a:pt x="5198898" y="5559343"/>
                  <a:pt x="5153974" y="5558053"/>
                </a:cubicBezTo>
                <a:cubicBezTo>
                  <a:pt x="5183924" y="5558913"/>
                  <a:pt x="5124174" y="5540852"/>
                  <a:pt x="5109199" y="5540420"/>
                </a:cubicBezTo>
                <a:cubicBezTo>
                  <a:pt x="5079247" y="5539562"/>
                  <a:pt x="5064078" y="5555474"/>
                  <a:pt x="5049103" y="5555044"/>
                </a:cubicBezTo>
                <a:cubicBezTo>
                  <a:pt x="5019151" y="5554186"/>
                  <a:pt x="4989353" y="5536983"/>
                  <a:pt x="4974377" y="5536553"/>
                </a:cubicBezTo>
                <a:cubicBezTo>
                  <a:pt x="4929516" y="5527093"/>
                  <a:pt x="4854703" y="5516773"/>
                  <a:pt x="4794607" y="5531395"/>
                </a:cubicBezTo>
                <a:cubicBezTo>
                  <a:pt x="4779805" y="5514623"/>
                  <a:pt x="4779720" y="5522794"/>
                  <a:pt x="4794954" y="5498710"/>
                </a:cubicBezTo>
                <a:cubicBezTo>
                  <a:pt x="4734513" y="5546018"/>
                  <a:pt x="4690087" y="5495703"/>
                  <a:pt x="4645072" y="5502584"/>
                </a:cubicBezTo>
                <a:cubicBezTo>
                  <a:pt x="4644900" y="5518925"/>
                  <a:pt x="4674850" y="5519785"/>
                  <a:pt x="4674589" y="5544299"/>
                </a:cubicBezTo>
                <a:cubicBezTo>
                  <a:pt x="4645160" y="5494413"/>
                  <a:pt x="4539853" y="5532258"/>
                  <a:pt x="4480020" y="5522369"/>
                </a:cubicBezTo>
                <a:cubicBezTo>
                  <a:pt x="4479757" y="5546880"/>
                  <a:pt x="4539941" y="5524089"/>
                  <a:pt x="4539508" y="5564942"/>
                </a:cubicBezTo>
                <a:cubicBezTo>
                  <a:pt x="4569891" y="5524945"/>
                  <a:pt x="4614489" y="5558921"/>
                  <a:pt x="4659612" y="5543869"/>
                </a:cubicBezTo>
                <a:cubicBezTo>
                  <a:pt x="4539246" y="5589456"/>
                  <a:pt x="4374453" y="5584728"/>
                  <a:pt x="4284405" y="5598490"/>
                </a:cubicBezTo>
                <a:cubicBezTo>
                  <a:pt x="4328833" y="5648807"/>
                  <a:pt x="4464438" y="5579138"/>
                  <a:pt x="4508773" y="5637622"/>
                </a:cubicBezTo>
                <a:lnTo>
                  <a:pt x="4534499" y="5632138"/>
                </a:lnTo>
                <a:lnTo>
                  <a:pt x="4525489" y="5627708"/>
                </a:lnTo>
                <a:lnTo>
                  <a:pt x="4551744" y="5628460"/>
                </a:lnTo>
                <a:lnTo>
                  <a:pt x="4559451" y="5626817"/>
                </a:lnTo>
                <a:cubicBezTo>
                  <a:pt x="4572580" y="5625151"/>
                  <a:pt x="4583838" y="5623429"/>
                  <a:pt x="4598907" y="5615689"/>
                </a:cubicBezTo>
                <a:cubicBezTo>
                  <a:pt x="4583758" y="5631601"/>
                  <a:pt x="4598651" y="5640202"/>
                  <a:pt x="4613537" y="5648804"/>
                </a:cubicBezTo>
                <a:cubicBezTo>
                  <a:pt x="4659007" y="5601067"/>
                  <a:pt x="4763269" y="5661270"/>
                  <a:pt x="4778763" y="5612677"/>
                </a:cubicBezTo>
                <a:cubicBezTo>
                  <a:pt x="4793393" y="5645790"/>
                  <a:pt x="4838686" y="5614397"/>
                  <a:pt x="4853575" y="5622995"/>
                </a:cubicBezTo>
                <a:cubicBezTo>
                  <a:pt x="4853493" y="5631166"/>
                  <a:pt x="4838602" y="5622566"/>
                  <a:pt x="4838516" y="5630736"/>
                </a:cubicBezTo>
                <a:cubicBezTo>
                  <a:pt x="4838170" y="5663421"/>
                  <a:pt x="4943276" y="5641916"/>
                  <a:pt x="4928476" y="5625146"/>
                </a:cubicBezTo>
                <a:cubicBezTo>
                  <a:pt x="4973074" y="5659121"/>
                  <a:pt x="5018374" y="5627726"/>
                  <a:pt x="5078466" y="5613102"/>
                </a:cubicBezTo>
                <a:cubicBezTo>
                  <a:pt x="5108159" y="5638474"/>
                  <a:pt x="5242803" y="5658684"/>
                  <a:pt x="5273212" y="5618690"/>
                </a:cubicBezTo>
                <a:cubicBezTo>
                  <a:pt x="5288187" y="5619118"/>
                  <a:pt x="5288103" y="5627291"/>
                  <a:pt x="5287928" y="5643632"/>
                </a:cubicBezTo>
                <a:cubicBezTo>
                  <a:pt x="5377888" y="5638039"/>
                  <a:pt x="5423008" y="5622989"/>
                  <a:pt x="5497648" y="5649649"/>
                </a:cubicBezTo>
                <a:cubicBezTo>
                  <a:pt x="5437551" y="5664272"/>
                  <a:pt x="5377888" y="5638039"/>
                  <a:pt x="5332529" y="5677606"/>
                </a:cubicBezTo>
                <a:cubicBezTo>
                  <a:pt x="5332529" y="5677606"/>
                  <a:pt x="5347501" y="5678036"/>
                  <a:pt x="5347329" y="5694378"/>
                </a:cubicBezTo>
                <a:cubicBezTo>
                  <a:pt x="5377367" y="5687067"/>
                  <a:pt x="5377367" y="5687067"/>
                  <a:pt x="5407251" y="5696097"/>
                </a:cubicBezTo>
                <a:cubicBezTo>
                  <a:pt x="5422402" y="5680182"/>
                  <a:pt x="5467525" y="5665132"/>
                  <a:pt x="5497215" y="5690506"/>
                </a:cubicBezTo>
                <a:cubicBezTo>
                  <a:pt x="5527529" y="5658681"/>
                  <a:pt x="5557311" y="5675882"/>
                  <a:pt x="5587630" y="5644057"/>
                </a:cubicBezTo>
                <a:cubicBezTo>
                  <a:pt x="5557397" y="5667711"/>
                  <a:pt x="5602430" y="5660830"/>
                  <a:pt x="5632296" y="5669861"/>
                </a:cubicBezTo>
                <a:cubicBezTo>
                  <a:pt x="5512015" y="5707277"/>
                  <a:pt x="5377282" y="5695237"/>
                  <a:pt x="5287145" y="5717172"/>
                </a:cubicBezTo>
                <a:cubicBezTo>
                  <a:pt x="5272172" y="5716742"/>
                  <a:pt x="5227572" y="5682768"/>
                  <a:pt x="5227221" y="5715453"/>
                </a:cubicBezTo>
                <a:cubicBezTo>
                  <a:pt x="5197335" y="5706422"/>
                  <a:pt x="5197514" y="5690079"/>
                  <a:pt x="5182537" y="5689649"/>
                </a:cubicBezTo>
                <a:cubicBezTo>
                  <a:pt x="5182447" y="5697820"/>
                  <a:pt x="5167472" y="5697390"/>
                  <a:pt x="5152324" y="5713303"/>
                </a:cubicBezTo>
                <a:cubicBezTo>
                  <a:pt x="5137331" y="5712873"/>
                  <a:pt x="5137592" y="5688360"/>
                  <a:pt x="5122527" y="5696101"/>
                </a:cubicBezTo>
                <a:cubicBezTo>
                  <a:pt x="5092661" y="5687070"/>
                  <a:pt x="5107289" y="5720184"/>
                  <a:pt x="5077337" y="5719325"/>
                </a:cubicBezTo>
                <a:cubicBezTo>
                  <a:pt x="5077426" y="5711154"/>
                  <a:pt x="5077512" y="5702983"/>
                  <a:pt x="5062519" y="5702553"/>
                </a:cubicBezTo>
                <a:cubicBezTo>
                  <a:pt x="5002075" y="5749860"/>
                  <a:pt x="4867684" y="5705136"/>
                  <a:pt x="4807498" y="5727930"/>
                </a:cubicBezTo>
                <a:cubicBezTo>
                  <a:pt x="4747927" y="5693526"/>
                  <a:pt x="4687480" y="5740834"/>
                  <a:pt x="4597781" y="5721912"/>
                </a:cubicBezTo>
                <a:cubicBezTo>
                  <a:pt x="4552748" y="5728795"/>
                  <a:pt x="4507647" y="5743845"/>
                  <a:pt x="4492910" y="5718905"/>
                </a:cubicBezTo>
                <a:cubicBezTo>
                  <a:pt x="4477849" y="5726646"/>
                  <a:pt x="4462789" y="5734386"/>
                  <a:pt x="4447723" y="5742127"/>
                </a:cubicBezTo>
                <a:cubicBezTo>
                  <a:pt x="4462698" y="5742556"/>
                  <a:pt x="4462698" y="5742556"/>
                  <a:pt x="4462528" y="5758900"/>
                </a:cubicBezTo>
                <a:cubicBezTo>
                  <a:pt x="4462789" y="5734386"/>
                  <a:pt x="4432640" y="5749870"/>
                  <a:pt x="4417665" y="5749440"/>
                </a:cubicBezTo>
                <a:cubicBezTo>
                  <a:pt x="4327791" y="5746861"/>
                  <a:pt x="4207855" y="5751593"/>
                  <a:pt x="4103075" y="5740413"/>
                </a:cubicBezTo>
                <a:cubicBezTo>
                  <a:pt x="4103336" y="5715899"/>
                  <a:pt x="4103249" y="5724070"/>
                  <a:pt x="4133131" y="5733100"/>
                </a:cubicBezTo>
                <a:cubicBezTo>
                  <a:pt x="4133219" y="5724931"/>
                  <a:pt x="4133304" y="5716757"/>
                  <a:pt x="4133304" y="5716757"/>
                </a:cubicBezTo>
                <a:cubicBezTo>
                  <a:pt x="4133391" y="5708588"/>
                  <a:pt x="4118397" y="5708158"/>
                  <a:pt x="4118313" y="5716329"/>
                </a:cubicBezTo>
                <a:cubicBezTo>
                  <a:pt x="4103336" y="5715899"/>
                  <a:pt x="4133480" y="5700417"/>
                  <a:pt x="4118571" y="5691817"/>
                </a:cubicBezTo>
                <a:cubicBezTo>
                  <a:pt x="4073035" y="5747724"/>
                  <a:pt x="3983662" y="5696119"/>
                  <a:pt x="3923738" y="5694399"/>
                </a:cubicBezTo>
                <a:cubicBezTo>
                  <a:pt x="3923652" y="5702570"/>
                  <a:pt x="3923652" y="5702570"/>
                  <a:pt x="3938647" y="5703000"/>
                </a:cubicBezTo>
                <a:cubicBezTo>
                  <a:pt x="3863382" y="5733535"/>
                  <a:pt x="3743382" y="5746439"/>
                  <a:pt x="3713759" y="5712895"/>
                </a:cubicBezTo>
                <a:cubicBezTo>
                  <a:pt x="3683807" y="5712035"/>
                  <a:pt x="3713412" y="5745579"/>
                  <a:pt x="3683546" y="5736549"/>
                </a:cubicBezTo>
                <a:cubicBezTo>
                  <a:pt x="3698694" y="5720634"/>
                  <a:pt x="3653659" y="5727519"/>
                  <a:pt x="3653919" y="5703003"/>
                </a:cubicBezTo>
                <a:cubicBezTo>
                  <a:pt x="3646347" y="5710960"/>
                  <a:pt x="3635069" y="5714723"/>
                  <a:pt x="3623851" y="5712358"/>
                </a:cubicBezTo>
                <a:lnTo>
                  <a:pt x="3604061" y="5694078"/>
                </a:lnTo>
                <a:lnTo>
                  <a:pt x="3601607" y="5690265"/>
                </a:lnTo>
                <a:lnTo>
                  <a:pt x="3594181" y="5684950"/>
                </a:lnTo>
                <a:lnTo>
                  <a:pt x="3579373" y="5668171"/>
                </a:lnTo>
                <a:cubicBezTo>
                  <a:pt x="3564134" y="5692255"/>
                  <a:pt x="3534167" y="5691395"/>
                  <a:pt x="3504125" y="5698706"/>
                </a:cubicBezTo>
                <a:cubicBezTo>
                  <a:pt x="3504301" y="5682365"/>
                  <a:pt x="3519278" y="5682794"/>
                  <a:pt x="3534167" y="5691395"/>
                </a:cubicBezTo>
                <a:cubicBezTo>
                  <a:pt x="3534339" y="5675052"/>
                  <a:pt x="3549399" y="5667311"/>
                  <a:pt x="3534683" y="5642367"/>
                </a:cubicBezTo>
                <a:cubicBezTo>
                  <a:pt x="3519450" y="5666451"/>
                  <a:pt x="3504820" y="5633337"/>
                  <a:pt x="3474675" y="5648820"/>
                </a:cubicBezTo>
                <a:cubicBezTo>
                  <a:pt x="3474760" y="5640648"/>
                  <a:pt x="3474760" y="5640648"/>
                  <a:pt x="3474852" y="5632477"/>
                </a:cubicBezTo>
                <a:cubicBezTo>
                  <a:pt x="3490086" y="5608393"/>
                  <a:pt x="3490346" y="5583881"/>
                  <a:pt x="3520320" y="5584742"/>
                </a:cubicBezTo>
                <a:cubicBezTo>
                  <a:pt x="3505427" y="5576140"/>
                  <a:pt x="3505515" y="5567970"/>
                  <a:pt x="3505604" y="5559797"/>
                </a:cubicBezTo>
                <a:cubicBezTo>
                  <a:pt x="3490609" y="5559367"/>
                  <a:pt x="3490518" y="5567540"/>
                  <a:pt x="3475545" y="5567110"/>
                </a:cubicBezTo>
                <a:cubicBezTo>
                  <a:pt x="3475717" y="5550768"/>
                  <a:pt x="3460826" y="5542166"/>
                  <a:pt x="3445764" y="5549909"/>
                </a:cubicBezTo>
                <a:cubicBezTo>
                  <a:pt x="3460913" y="5533994"/>
                  <a:pt x="3461174" y="5509483"/>
                  <a:pt x="3446285" y="5500879"/>
                </a:cubicBezTo>
                <a:cubicBezTo>
                  <a:pt x="3446285" y="5500879"/>
                  <a:pt x="3461261" y="5501311"/>
                  <a:pt x="3476327" y="5493570"/>
                </a:cubicBezTo>
                <a:cubicBezTo>
                  <a:pt x="3461392" y="5489056"/>
                  <a:pt x="3457755" y="5478734"/>
                  <a:pt x="3461606" y="5468626"/>
                </a:cubicBezTo>
                <a:lnTo>
                  <a:pt x="3472271" y="5460278"/>
                </a:lnTo>
                <a:lnTo>
                  <a:pt x="3287624" y="5460278"/>
                </a:lnTo>
                <a:lnTo>
                  <a:pt x="3281350" y="5470173"/>
                </a:lnTo>
                <a:lnTo>
                  <a:pt x="3269397" y="5460278"/>
                </a:lnTo>
                <a:lnTo>
                  <a:pt x="2619564" y="5460278"/>
                </a:lnTo>
                <a:lnTo>
                  <a:pt x="2628798" y="5463456"/>
                </a:lnTo>
                <a:cubicBezTo>
                  <a:pt x="2670161" y="5471533"/>
                  <a:pt x="2717972" y="5468310"/>
                  <a:pt x="2740255" y="5487325"/>
                </a:cubicBezTo>
                <a:cubicBezTo>
                  <a:pt x="2755318" y="5479592"/>
                  <a:pt x="2770465" y="5463692"/>
                  <a:pt x="2800440" y="5464552"/>
                </a:cubicBezTo>
                <a:cubicBezTo>
                  <a:pt x="2800353" y="5472717"/>
                  <a:pt x="2815348" y="5473147"/>
                  <a:pt x="2815172" y="5489474"/>
                </a:cubicBezTo>
                <a:cubicBezTo>
                  <a:pt x="2875182" y="5483031"/>
                  <a:pt x="2890159" y="5483461"/>
                  <a:pt x="2965164" y="5477446"/>
                </a:cubicBezTo>
                <a:cubicBezTo>
                  <a:pt x="2964991" y="5493773"/>
                  <a:pt x="2935021" y="5492913"/>
                  <a:pt x="2920044" y="5492483"/>
                </a:cubicBezTo>
                <a:cubicBezTo>
                  <a:pt x="2949927" y="5501508"/>
                  <a:pt x="2964730" y="5518265"/>
                  <a:pt x="2994617" y="5527289"/>
                </a:cubicBezTo>
                <a:cubicBezTo>
                  <a:pt x="2994617" y="5527289"/>
                  <a:pt x="2994704" y="5519125"/>
                  <a:pt x="3009765" y="5511392"/>
                </a:cubicBezTo>
                <a:cubicBezTo>
                  <a:pt x="3009680" y="5519555"/>
                  <a:pt x="3039650" y="5520414"/>
                  <a:pt x="3039477" y="5536743"/>
                </a:cubicBezTo>
                <a:cubicBezTo>
                  <a:pt x="3024238" y="5560807"/>
                  <a:pt x="2994617" y="5527289"/>
                  <a:pt x="2994357" y="5551781"/>
                </a:cubicBezTo>
                <a:cubicBezTo>
                  <a:pt x="2971943" y="5545012"/>
                  <a:pt x="2924148" y="5546705"/>
                  <a:pt x="2901467" y="5565193"/>
                </a:cubicBezTo>
                <a:lnTo>
                  <a:pt x="2889030" y="5589591"/>
                </a:lnTo>
                <a:lnTo>
                  <a:pt x="2889052" y="5587551"/>
                </a:lnTo>
                <a:cubicBezTo>
                  <a:pt x="2889119" y="5581427"/>
                  <a:pt x="2889205" y="5573265"/>
                  <a:pt x="2889205" y="5573265"/>
                </a:cubicBezTo>
                <a:cubicBezTo>
                  <a:pt x="2859082" y="5588733"/>
                  <a:pt x="2859429" y="5556077"/>
                  <a:pt x="2829283" y="5571545"/>
                </a:cubicBezTo>
                <a:cubicBezTo>
                  <a:pt x="2814306" y="5571115"/>
                  <a:pt x="2814133" y="5587444"/>
                  <a:pt x="2799140" y="5587012"/>
                </a:cubicBezTo>
                <a:cubicBezTo>
                  <a:pt x="2799053" y="5595178"/>
                  <a:pt x="2799053" y="5595178"/>
                  <a:pt x="2798879" y="5611506"/>
                </a:cubicBezTo>
                <a:cubicBezTo>
                  <a:pt x="2768907" y="5610646"/>
                  <a:pt x="2709071" y="5600761"/>
                  <a:pt x="2693749" y="5632988"/>
                </a:cubicBezTo>
                <a:cubicBezTo>
                  <a:pt x="2663948" y="5615801"/>
                  <a:pt x="2603765" y="5638573"/>
                  <a:pt x="2574144" y="5605058"/>
                </a:cubicBezTo>
                <a:cubicBezTo>
                  <a:pt x="2543736" y="5645017"/>
                  <a:pt x="2469338" y="5593883"/>
                  <a:pt x="2453929" y="5634272"/>
                </a:cubicBezTo>
                <a:cubicBezTo>
                  <a:pt x="2439040" y="5625680"/>
                  <a:pt x="2439213" y="5609353"/>
                  <a:pt x="2439299" y="5601188"/>
                </a:cubicBezTo>
                <a:cubicBezTo>
                  <a:pt x="2424132" y="5617086"/>
                  <a:pt x="2409154" y="5616656"/>
                  <a:pt x="2409329" y="5600328"/>
                </a:cubicBezTo>
                <a:cubicBezTo>
                  <a:pt x="2349299" y="5606773"/>
                  <a:pt x="2244778" y="5571107"/>
                  <a:pt x="2199396" y="5610636"/>
                </a:cubicBezTo>
                <a:cubicBezTo>
                  <a:pt x="2184679" y="5585716"/>
                  <a:pt x="2124736" y="5583996"/>
                  <a:pt x="2094593" y="5599465"/>
                </a:cubicBezTo>
                <a:cubicBezTo>
                  <a:pt x="2094505" y="5607627"/>
                  <a:pt x="2094505" y="5607627"/>
                  <a:pt x="2094419" y="5615792"/>
                </a:cubicBezTo>
                <a:cubicBezTo>
                  <a:pt x="2019174" y="5646300"/>
                  <a:pt x="1944689" y="5603329"/>
                  <a:pt x="1899045" y="5667351"/>
                </a:cubicBezTo>
                <a:cubicBezTo>
                  <a:pt x="1928740" y="5692704"/>
                  <a:pt x="1929173" y="5651884"/>
                  <a:pt x="1959143" y="5652743"/>
                </a:cubicBezTo>
                <a:cubicBezTo>
                  <a:pt x="1898440" y="5724501"/>
                  <a:pt x="1749298" y="5654888"/>
                  <a:pt x="1673859" y="5701725"/>
                </a:cubicBezTo>
                <a:cubicBezTo>
                  <a:pt x="1614369" y="5659183"/>
                  <a:pt x="1568556" y="5739535"/>
                  <a:pt x="1553993" y="5698283"/>
                </a:cubicBezTo>
                <a:cubicBezTo>
                  <a:pt x="1539016" y="5697855"/>
                  <a:pt x="1524042" y="5697426"/>
                  <a:pt x="1523955" y="5705589"/>
                </a:cubicBezTo>
                <a:cubicBezTo>
                  <a:pt x="1508957" y="5705159"/>
                  <a:pt x="1494068" y="5696565"/>
                  <a:pt x="1479179" y="5687971"/>
                </a:cubicBezTo>
                <a:cubicBezTo>
                  <a:pt x="1479179" y="5687971"/>
                  <a:pt x="1464098" y="5695705"/>
                  <a:pt x="1479094" y="5696135"/>
                </a:cubicBezTo>
                <a:cubicBezTo>
                  <a:pt x="1464013" y="5703869"/>
                  <a:pt x="1449036" y="5703441"/>
                  <a:pt x="1419239" y="5686251"/>
                </a:cubicBezTo>
                <a:cubicBezTo>
                  <a:pt x="1344232" y="5692266"/>
                  <a:pt x="1284134" y="5706875"/>
                  <a:pt x="1194328" y="5696130"/>
                </a:cubicBezTo>
                <a:cubicBezTo>
                  <a:pt x="1149034" y="5727497"/>
                  <a:pt x="1044403" y="5699996"/>
                  <a:pt x="984568" y="5690112"/>
                </a:cubicBezTo>
                <a:cubicBezTo>
                  <a:pt x="834385" y="5718470"/>
                  <a:pt x="684915" y="5681516"/>
                  <a:pt x="579678" y="5711161"/>
                </a:cubicBezTo>
                <a:cubicBezTo>
                  <a:pt x="579765" y="5702996"/>
                  <a:pt x="564788" y="5702567"/>
                  <a:pt x="564961" y="5686240"/>
                </a:cubicBezTo>
                <a:cubicBezTo>
                  <a:pt x="549967" y="5685810"/>
                  <a:pt x="549792" y="5702137"/>
                  <a:pt x="549619" y="5718465"/>
                </a:cubicBezTo>
                <a:cubicBezTo>
                  <a:pt x="519754" y="5709441"/>
                  <a:pt x="534817" y="5701707"/>
                  <a:pt x="534991" y="5685380"/>
                </a:cubicBezTo>
                <a:cubicBezTo>
                  <a:pt x="519754" y="5709441"/>
                  <a:pt x="504846" y="5700847"/>
                  <a:pt x="489958" y="5692255"/>
                </a:cubicBezTo>
                <a:cubicBezTo>
                  <a:pt x="474720" y="5716317"/>
                  <a:pt x="519839" y="5701277"/>
                  <a:pt x="519580" y="5725769"/>
                </a:cubicBezTo>
                <a:cubicBezTo>
                  <a:pt x="489782" y="5708581"/>
                  <a:pt x="429863" y="5706862"/>
                  <a:pt x="430121" y="5682371"/>
                </a:cubicBezTo>
                <a:cubicBezTo>
                  <a:pt x="415124" y="5681940"/>
                  <a:pt x="415038" y="5690105"/>
                  <a:pt x="414865" y="5706432"/>
                </a:cubicBezTo>
                <a:cubicBezTo>
                  <a:pt x="324968" y="5703853"/>
                  <a:pt x="310428" y="5662602"/>
                  <a:pt x="220188" y="5692680"/>
                </a:cubicBezTo>
                <a:cubicBezTo>
                  <a:pt x="235251" y="5684944"/>
                  <a:pt x="220273" y="5684517"/>
                  <a:pt x="220362" y="5676351"/>
                </a:cubicBezTo>
                <a:cubicBezTo>
                  <a:pt x="190389" y="5675492"/>
                  <a:pt x="190303" y="5683654"/>
                  <a:pt x="175151" y="5699554"/>
                </a:cubicBezTo>
                <a:cubicBezTo>
                  <a:pt x="160159" y="5699124"/>
                  <a:pt x="160333" y="5682796"/>
                  <a:pt x="145355" y="5682365"/>
                </a:cubicBezTo>
                <a:cubicBezTo>
                  <a:pt x="100408" y="5681077"/>
                  <a:pt x="115035" y="5714163"/>
                  <a:pt x="70089" y="5712873"/>
                </a:cubicBezTo>
                <a:cubicBezTo>
                  <a:pt x="100408" y="5681077"/>
                  <a:pt x="25229" y="5703420"/>
                  <a:pt x="10428" y="5686662"/>
                </a:cubicBezTo>
                <a:lnTo>
                  <a:pt x="0" y="5689761"/>
                </a:lnTo>
                <a:lnTo>
                  <a:pt x="0" y="212450"/>
                </a:lnTo>
                <a:lnTo>
                  <a:pt x="19809" y="218396"/>
                </a:lnTo>
                <a:cubicBezTo>
                  <a:pt x="31371" y="222811"/>
                  <a:pt x="45256" y="227293"/>
                  <a:pt x="63832" y="227827"/>
                </a:cubicBezTo>
                <a:cubicBezTo>
                  <a:pt x="82508" y="220195"/>
                  <a:pt x="64005" y="211497"/>
                  <a:pt x="64180" y="195169"/>
                </a:cubicBezTo>
                <a:cubicBezTo>
                  <a:pt x="82769" y="195702"/>
                  <a:pt x="82684" y="203866"/>
                  <a:pt x="82597" y="212031"/>
                </a:cubicBezTo>
                <a:cubicBezTo>
                  <a:pt x="175267" y="231024"/>
                  <a:pt x="268742" y="176538"/>
                  <a:pt x="342700" y="211327"/>
                </a:cubicBezTo>
                <a:cubicBezTo>
                  <a:pt x="380001" y="196065"/>
                  <a:pt x="472524" y="231386"/>
                  <a:pt x="491522" y="191097"/>
                </a:cubicBezTo>
                <a:cubicBezTo>
                  <a:pt x="510021" y="199795"/>
                  <a:pt x="528673" y="192163"/>
                  <a:pt x="528500" y="208491"/>
                </a:cubicBezTo>
                <a:cubicBezTo>
                  <a:pt x="547091" y="209025"/>
                  <a:pt x="547264" y="192697"/>
                  <a:pt x="565915" y="185064"/>
                </a:cubicBezTo>
                <a:cubicBezTo>
                  <a:pt x="565482" y="225887"/>
                  <a:pt x="658694" y="195893"/>
                  <a:pt x="695911" y="188795"/>
                </a:cubicBezTo>
                <a:cubicBezTo>
                  <a:pt x="733061" y="189860"/>
                  <a:pt x="788431" y="224116"/>
                  <a:pt x="807367" y="191993"/>
                </a:cubicBezTo>
                <a:cubicBezTo>
                  <a:pt x="844061" y="233880"/>
                  <a:pt x="918800" y="195190"/>
                  <a:pt x="993081" y="197321"/>
                </a:cubicBezTo>
                <a:cubicBezTo>
                  <a:pt x="993169" y="189157"/>
                  <a:pt x="993254" y="180993"/>
                  <a:pt x="993342" y="172829"/>
                </a:cubicBezTo>
                <a:cubicBezTo>
                  <a:pt x="1104512" y="200520"/>
                  <a:pt x="1160577" y="169461"/>
                  <a:pt x="1234968" y="163428"/>
                </a:cubicBezTo>
                <a:cubicBezTo>
                  <a:pt x="1253533" y="163961"/>
                  <a:pt x="1272008" y="172658"/>
                  <a:pt x="1290424" y="189521"/>
                </a:cubicBezTo>
                <a:cubicBezTo>
                  <a:pt x="1327576" y="190585"/>
                  <a:pt x="1327747" y="174257"/>
                  <a:pt x="1364968" y="167158"/>
                </a:cubicBezTo>
                <a:cubicBezTo>
                  <a:pt x="1364619" y="199815"/>
                  <a:pt x="1439268" y="169291"/>
                  <a:pt x="1439007" y="193784"/>
                </a:cubicBezTo>
                <a:cubicBezTo>
                  <a:pt x="1476397" y="170355"/>
                  <a:pt x="1513463" y="179586"/>
                  <a:pt x="1550528" y="188816"/>
                </a:cubicBezTo>
                <a:cubicBezTo>
                  <a:pt x="1532026" y="180118"/>
                  <a:pt x="1606156" y="198580"/>
                  <a:pt x="1624720" y="199113"/>
                </a:cubicBezTo>
                <a:cubicBezTo>
                  <a:pt x="1643311" y="199644"/>
                  <a:pt x="1661962" y="192015"/>
                  <a:pt x="1699114" y="193080"/>
                </a:cubicBezTo>
                <a:cubicBezTo>
                  <a:pt x="1717763" y="185448"/>
                  <a:pt x="1754658" y="211006"/>
                  <a:pt x="1773220" y="211541"/>
                </a:cubicBezTo>
                <a:cubicBezTo>
                  <a:pt x="1828936" y="213137"/>
                  <a:pt x="1921720" y="223966"/>
                  <a:pt x="1977522" y="217403"/>
                </a:cubicBezTo>
                <a:cubicBezTo>
                  <a:pt x="1995998" y="226098"/>
                  <a:pt x="1995998" y="226098"/>
                  <a:pt x="1995826" y="242427"/>
                </a:cubicBezTo>
                <a:cubicBezTo>
                  <a:pt x="2052086" y="195040"/>
                  <a:pt x="2107283" y="245626"/>
                  <a:pt x="2181651" y="239591"/>
                </a:cubicBezTo>
                <a:cubicBezTo>
                  <a:pt x="2163260" y="222729"/>
                  <a:pt x="2126021" y="229828"/>
                  <a:pt x="2126280" y="205337"/>
                </a:cubicBezTo>
                <a:cubicBezTo>
                  <a:pt x="2163000" y="247223"/>
                  <a:pt x="2293343" y="218296"/>
                  <a:pt x="2367563" y="228594"/>
                </a:cubicBezTo>
                <a:cubicBezTo>
                  <a:pt x="2367910" y="195936"/>
                  <a:pt x="2293343" y="218296"/>
                  <a:pt x="2293692" y="185641"/>
                </a:cubicBezTo>
                <a:cubicBezTo>
                  <a:pt x="2256192" y="217232"/>
                  <a:pt x="2200735" y="191138"/>
                  <a:pt x="2144931" y="197705"/>
                </a:cubicBezTo>
                <a:cubicBezTo>
                  <a:pt x="2293954" y="161148"/>
                  <a:pt x="2479687" y="166478"/>
                  <a:pt x="2591293" y="153347"/>
                </a:cubicBezTo>
                <a:cubicBezTo>
                  <a:pt x="2536096" y="102764"/>
                  <a:pt x="2368171" y="171445"/>
                  <a:pt x="2331624" y="113231"/>
                </a:cubicBezTo>
                <a:cubicBezTo>
                  <a:pt x="2275732" y="127960"/>
                  <a:pt x="2257231" y="119264"/>
                  <a:pt x="2219929" y="134523"/>
                </a:cubicBezTo>
                <a:cubicBezTo>
                  <a:pt x="2238665" y="118730"/>
                  <a:pt x="2238755" y="110566"/>
                  <a:pt x="2201689" y="101336"/>
                </a:cubicBezTo>
                <a:cubicBezTo>
                  <a:pt x="2164039" y="149254"/>
                  <a:pt x="2034540" y="96540"/>
                  <a:pt x="1996953" y="136294"/>
                </a:cubicBezTo>
                <a:cubicBezTo>
                  <a:pt x="1978649" y="111269"/>
                  <a:pt x="1941238" y="134694"/>
                  <a:pt x="1922759" y="125997"/>
                </a:cubicBezTo>
                <a:cubicBezTo>
                  <a:pt x="1922847" y="117836"/>
                  <a:pt x="1941322" y="126530"/>
                  <a:pt x="1941410" y="118369"/>
                </a:cubicBezTo>
                <a:cubicBezTo>
                  <a:pt x="1941757" y="85711"/>
                  <a:pt x="1811499" y="106473"/>
                  <a:pt x="1829891" y="123332"/>
                </a:cubicBezTo>
                <a:cubicBezTo>
                  <a:pt x="1793108" y="89613"/>
                  <a:pt x="1718457" y="120135"/>
                  <a:pt x="1662569" y="134866"/>
                </a:cubicBezTo>
                <a:cubicBezTo>
                  <a:pt x="1625675" y="109309"/>
                  <a:pt x="1458613" y="96349"/>
                  <a:pt x="1421116" y="127938"/>
                </a:cubicBezTo>
                <a:cubicBezTo>
                  <a:pt x="1402550" y="127405"/>
                  <a:pt x="1402638" y="119241"/>
                  <a:pt x="1402723" y="111077"/>
                </a:cubicBezTo>
                <a:cubicBezTo>
                  <a:pt x="1309853" y="108412"/>
                  <a:pt x="1253966" y="123142"/>
                  <a:pt x="1161357" y="95987"/>
                </a:cubicBezTo>
                <a:cubicBezTo>
                  <a:pt x="1235837" y="81790"/>
                  <a:pt x="1309853" y="108412"/>
                  <a:pt x="1347351" y="76822"/>
                </a:cubicBezTo>
                <a:cubicBezTo>
                  <a:pt x="1347440" y="68658"/>
                  <a:pt x="1328875" y="68125"/>
                  <a:pt x="1328962" y="59962"/>
                </a:cubicBezTo>
                <a:cubicBezTo>
                  <a:pt x="1310375" y="59429"/>
                  <a:pt x="1291812" y="58897"/>
                  <a:pt x="1273307" y="50199"/>
                </a:cubicBezTo>
                <a:cubicBezTo>
                  <a:pt x="1236010" y="65460"/>
                  <a:pt x="1198682" y="80724"/>
                  <a:pt x="1161791" y="55164"/>
                </a:cubicBezTo>
                <a:cubicBezTo>
                  <a:pt x="1142880" y="87289"/>
                  <a:pt x="1087339" y="69361"/>
                  <a:pt x="1049838" y="100951"/>
                </a:cubicBezTo>
                <a:cubicBezTo>
                  <a:pt x="1087251" y="77526"/>
                  <a:pt x="1031446" y="84092"/>
                  <a:pt x="994381" y="74863"/>
                </a:cubicBezTo>
                <a:cubicBezTo>
                  <a:pt x="1143399" y="38304"/>
                  <a:pt x="1310460" y="51264"/>
                  <a:pt x="1422155" y="29969"/>
                </a:cubicBezTo>
                <a:cubicBezTo>
                  <a:pt x="1440657" y="38667"/>
                  <a:pt x="1477524" y="64225"/>
                  <a:pt x="1477783" y="39732"/>
                </a:cubicBezTo>
                <a:cubicBezTo>
                  <a:pt x="1514937" y="40798"/>
                  <a:pt x="1514765" y="57126"/>
                  <a:pt x="1533239" y="65824"/>
                </a:cubicBezTo>
                <a:cubicBezTo>
                  <a:pt x="1533325" y="57660"/>
                  <a:pt x="1551917" y="58192"/>
                  <a:pt x="1570652" y="42395"/>
                </a:cubicBezTo>
                <a:cubicBezTo>
                  <a:pt x="1589241" y="42929"/>
                  <a:pt x="1589067" y="59259"/>
                  <a:pt x="1607631" y="59791"/>
                </a:cubicBezTo>
                <a:cubicBezTo>
                  <a:pt x="1644784" y="60856"/>
                  <a:pt x="1607976" y="27134"/>
                  <a:pt x="1645046" y="36364"/>
                </a:cubicBezTo>
                <a:cubicBezTo>
                  <a:pt x="1644957" y="44528"/>
                  <a:pt x="1663522" y="45060"/>
                  <a:pt x="1663522" y="45060"/>
                </a:cubicBezTo>
                <a:cubicBezTo>
                  <a:pt x="1738235" y="6372"/>
                  <a:pt x="1904976" y="51989"/>
                  <a:pt x="1979516" y="29628"/>
                </a:cubicBezTo>
                <a:cubicBezTo>
                  <a:pt x="2034974" y="55718"/>
                  <a:pt x="2128274" y="17564"/>
                  <a:pt x="2220970" y="36555"/>
                </a:cubicBezTo>
                <a:cubicBezTo>
                  <a:pt x="2276860" y="21828"/>
                  <a:pt x="2332664" y="15261"/>
                  <a:pt x="2351053" y="32121"/>
                </a:cubicBezTo>
                <a:cubicBezTo>
                  <a:pt x="2369644" y="32655"/>
                  <a:pt x="2369729" y="24492"/>
                  <a:pt x="2388378" y="16860"/>
                </a:cubicBezTo>
                <a:cubicBezTo>
                  <a:pt x="2388465" y="8695"/>
                  <a:pt x="2369817" y="16327"/>
                  <a:pt x="2369990" y="0"/>
                </a:cubicBezTo>
                <a:close/>
              </a:path>
            </a:pathLst>
          </a:custGeom>
          <a:solidFill>
            <a:srgbClr val="FFF3E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2.0 75 SemiBold" panose="00020600040101010101" pitchFamily="18" charset="-122"/>
              <a:ea typeface="阿里巴巴普惠体 2.0 75 SemiBold" panose="00020600040101010101" pitchFamily="18" charset="-122"/>
              <a:cs typeface="+mn-cs"/>
            </a:endParaRPr>
          </a:p>
        </p:txBody>
      </p:sp>
      <p:pic>
        <p:nvPicPr>
          <p:cNvPr id="4098" name="Picture 2" descr="查看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06" y="461809"/>
            <a:ext cx="8542397" cy="651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3475817" y="1301562"/>
            <a:ext cx="1106170" cy="4832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3200" dirty="0"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任务</a:t>
            </a:r>
            <a:r>
              <a:rPr lang="zh-CN" altLang="en-US" sz="3200" dirty="0"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二</a:t>
            </a:r>
            <a:r>
              <a:rPr lang="zh-CN" altLang="zh-CN" sz="3200" dirty="0"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200" dirty="0"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绘制简图</a:t>
            </a:r>
            <a:endParaRPr lang="zh-CN" altLang="en-US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/>
            <a:endParaRPr lang="zh-CN" altLang="en-US" sz="2800" dirty="0"/>
          </a:p>
        </p:txBody>
      </p:sp>
      <p:pic>
        <p:nvPicPr>
          <p:cNvPr id="5122" name="Picture 2" descr="查看图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580" y="1483995"/>
            <a:ext cx="126619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075045" y="3194685"/>
            <a:ext cx="36531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默读第二自然段，完成下列任务：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    1.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用横线画出描写赵州桥样子的句子。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    2.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补充赵州桥简图并标好数据。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pic>
        <p:nvPicPr>
          <p:cNvPr id="8" name="图片 7" descr="中国风线条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  <a14:imgEffect>
                      <a14:colorTemperature colorTemp="115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4146" y="5456275"/>
            <a:ext cx="2921357" cy="1887197"/>
          </a:xfrm>
          <a:prstGeom prst="rect">
            <a:avLst/>
          </a:prstGeom>
          <a:ln>
            <a:solidFill>
              <a:srgbClr val="A98B63">
                <a:alpha val="0"/>
              </a:srgbClr>
            </a:solidFill>
          </a:ln>
        </p:spPr>
      </p:pic>
      <p:pic>
        <p:nvPicPr>
          <p:cNvPr id="9" name="图片 8" descr="中国风线条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0"/>
                    </a14:imgEffect>
                    <a14:imgEffect>
                      <a14:colorTemperature colorTemp="115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70643" y="245061"/>
            <a:ext cx="2921357" cy="1887197"/>
          </a:xfrm>
          <a:prstGeom prst="rect">
            <a:avLst/>
          </a:prstGeom>
          <a:ln>
            <a:solidFill>
              <a:srgbClr val="A98B63">
                <a:alpha val="0"/>
              </a:srgb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95" y="5271665"/>
            <a:ext cx="3403600" cy="160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79240" y="338455"/>
            <a:ext cx="46920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5D4531"/>
                </a:solidFill>
                <a:latin typeface="楷体" panose="02010609060101010101" charset="-122"/>
                <a:ea typeface="楷体" panose="02010609060101010101" charset="-122"/>
              </a:rPr>
              <a:t>任务二：绘制简图</a:t>
            </a:r>
            <a:endParaRPr lang="zh-CN" altLang="en-US" sz="4000" b="1">
              <a:solidFill>
                <a:srgbClr val="5D453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21715" y="1524635"/>
            <a:ext cx="10263505" cy="4608830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22095" y="1739900"/>
            <a:ext cx="850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根据课文第二自然段的描写，画一画赵州桥的简图。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-635" y="561340"/>
            <a:ext cx="12313285" cy="292735"/>
            <a:chOff x="1667872" y="560916"/>
            <a:chExt cx="8719700" cy="292795"/>
          </a:xfrm>
        </p:grpSpPr>
        <p:grpSp>
          <p:nvGrpSpPr>
            <p:cNvPr id="16" name="组合 15"/>
            <p:cNvGrpSpPr/>
            <p:nvPr/>
          </p:nvGrpSpPr>
          <p:grpSpPr>
            <a:xfrm>
              <a:off x="1667872" y="560916"/>
              <a:ext cx="2894380" cy="292795"/>
              <a:chOff x="1667872" y="560916"/>
              <a:chExt cx="2894380" cy="292795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4069010" y="560916"/>
                <a:ext cx="493242" cy="292795"/>
                <a:chOff x="4119546" y="1292586"/>
                <a:chExt cx="493242" cy="314660"/>
              </a:xfrm>
            </p:grpSpPr>
            <p:sp>
              <p:nvSpPr>
                <p:cNvPr id="26" name="菱形 25"/>
                <p:cNvSpPr/>
                <p:nvPr/>
              </p:nvSpPr>
              <p:spPr>
                <a:xfrm>
                  <a:off x="4119546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菱形 10"/>
                <p:cNvSpPr/>
                <p:nvPr/>
              </p:nvSpPr>
              <p:spPr>
                <a:xfrm>
                  <a:off x="4482067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菱形 27"/>
                <p:cNvSpPr/>
                <p:nvPr/>
              </p:nvSpPr>
              <p:spPr>
                <a:xfrm>
                  <a:off x="4250267" y="1292586"/>
                  <a:ext cx="225963" cy="314660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菱形 28"/>
                <p:cNvSpPr/>
                <p:nvPr/>
              </p:nvSpPr>
              <p:spPr>
                <a:xfrm>
                  <a:off x="4297888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5" name="直接连接符 24"/>
              <p:cNvCxnSpPr>
                <a:stCxn id="26" idx="1"/>
              </p:cNvCxnSpPr>
              <p:nvPr/>
            </p:nvCxnSpPr>
            <p:spPr>
              <a:xfrm flipH="1" flipV="1">
                <a:off x="1667872" y="707313"/>
                <a:ext cx="2401138" cy="1"/>
              </a:xfrm>
              <a:prstGeom prst="line">
                <a:avLst/>
              </a:prstGeom>
              <a:ln w="19050">
                <a:gradFill>
                  <a:gsLst>
                    <a:gs pos="0">
                      <a:srgbClr val="766757">
                        <a:alpha val="0"/>
                      </a:srgbClr>
                    </a:gs>
                    <a:gs pos="100000">
                      <a:srgbClr val="766757"/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7499029" y="560916"/>
              <a:ext cx="2888543" cy="292795"/>
              <a:chOff x="7499029" y="560916"/>
              <a:chExt cx="2888543" cy="292795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7499029" y="560916"/>
                <a:ext cx="493242" cy="292795"/>
                <a:chOff x="4119546" y="1292586"/>
                <a:chExt cx="493242" cy="314660"/>
              </a:xfrm>
            </p:grpSpPr>
            <p:sp>
              <p:nvSpPr>
                <p:cNvPr id="20" name="菱形 19"/>
                <p:cNvSpPr/>
                <p:nvPr/>
              </p:nvSpPr>
              <p:spPr>
                <a:xfrm>
                  <a:off x="4119546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菱形 20"/>
                <p:cNvSpPr/>
                <p:nvPr/>
              </p:nvSpPr>
              <p:spPr>
                <a:xfrm>
                  <a:off x="4482067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菱形 21"/>
                <p:cNvSpPr/>
                <p:nvPr/>
              </p:nvSpPr>
              <p:spPr>
                <a:xfrm>
                  <a:off x="4250267" y="1292586"/>
                  <a:ext cx="225963" cy="314660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菱形 22"/>
                <p:cNvSpPr/>
                <p:nvPr/>
              </p:nvSpPr>
              <p:spPr>
                <a:xfrm>
                  <a:off x="4297888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0" name="直接连接符 29"/>
              <p:cNvCxnSpPr/>
              <p:nvPr/>
            </p:nvCxnSpPr>
            <p:spPr>
              <a:xfrm flipV="1">
                <a:off x="7986434" y="707312"/>
                <a:ext cx="2401138" cy="1"/>
              </a:xfrm>
              <a:prstGeom prst="line">
                <a:avLst/>
              </a:prstGeom>
              <a:ln w="19050">
                <a:gradFill>
                  <a:gsLst>
                    <a:gs pos="0">
                      <a:srgbClr val="766757">
                        <a:alpha val="0"/>
                      </a:srgbClr>
                    </a:gs>
                    <a:gs pos="100000">
                      <a:srgbClr val="766757"/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TSGt0Uw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85"/>
            <a:ext cx="12192000" cy="6844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8195" y="567690"/>
            <a:ext cx="8656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长江首座集高速公路，城际铁路和普通公路为一体的过江通道。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8195" y="1201420"/>
            <a:ext cx="8656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预计今年基本建成，将在</a:t>
            </a:r>
            <a:r>
              <a:rPr lang="en-US" altLang="zh-CN" sz="2400" b="1">
                <a:solidFill>
                  <a:schemeClr val="bg1"/>
                </a:solidFill>
              </a:rPr>
              <a:t>10</a:t>
            </a:r>
            <a:r>
              <a:rPr lang="zh-CN" altLang="en-US" sz="2400" b="1">
                <a:solidFill>
                  <a:schemeClr val="bg1"/>
                </a:solidFill>
                <a:ea typeface="宋体" panose="02010600030101010101" pitchFamily="2" charset="-122"/>
              </a:rPr>
              <a:t>月通车。</a:t>
            </a:r>
            <a:endParaRPr lang="zh-CN" altLang="en-US" sz="24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 rot="720000">
            <a:off x="2461260" y="4811395"/>
            <a:ext cx="4484370" cy="8578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5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常泰长江大桥</a:t>
            </a:r>
            <a:endParaRPr lang="zh-CN" altLang="en-US" sz="54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4210" y="292100"/>
            <a:ext cx="10863580" cy="6273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30000"/>
              </a:lnSpc>
            </a:pP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 b="1"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赵州桥非常雄伟</a:t>
            </a:r>
            <a:r>
              <a:rPr lang="zh-CN" altLang="en-US" sz="3200" b="1"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r>
              <a:rPr lang="zh-CN" altLang="en-US" sz="3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桥长五十多米，有九米多宽。这么长的桥，全部用石头砌成，下面没有桥礅，只有一个净跨三十七米多的拱形大桥洞。大桥洞顶上的左右两边，还各有两个拱形的小桥洞。</a:t>
            </a:r>
            <a:r>
              <a:rPr lang="zh-CN" altLang="en-US" sz="3600" b="1"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平时，河水从大桥洞流过，发大水的时候，河水还可以从四个小桥洞流过。这种设计，在建桥史上是一个创举，既减轻了流水对桥身的冲击力，使桥不容易被大水冲毁，又减轻了桥身的重量，节省了石料。</a:t>
            </a:r>
            <a:endParaRPr lang="zh-CN" altLang="en-US" sz="3600" b="1"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32265" y="931545"/>
            <a:ext cx="165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d</a:t>
            </a:r>
            <a:r>
              <a:rPr lang="en-US" altLang="en-US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ū</a:t>
            </a:r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n</a:t>
            </a:r>
            <a:endParaRPr lang="en-US" altLang="zh-CN" sz="24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09395" y="1621790"/>
            <a:ext cx="165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jing</a:t>
            </a:r>
            <a:endParaRPr lang="en-US" altLang="zh-CN" sz="24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40705" y="931545"/>
            <a:ext cx="1550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q</a:t>
            </a:r>
            <a:r>
              <a:rPr lang="en-US" altLang="en-US" sz="28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ì</a:t>
            </a:r>
            <a:endParaRPr lang="en-US" altLang="en-US" sz="28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81455" y="1932940"/>
            <a:ext cx="13055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净跨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矩形 153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4939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-1905" y="9525"/>
            <a:ext cx="12168505" cy="683895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69" y="1471509"/>
            <a:ext cx="4363382" cy="322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736150" y="344586"/>
            <a:ext cx="8719700" cy="745927"/>
            <a:chOff x="1667872" y="344586"/>
            <a:chExt cx="8719700" cy="745927"/>
          </a:xfrm>
        </p:grpSpPr>
        <p:sp>
          <p:nvSpPr>
            <p:cNvPr id="6" name="副标题 2"/>
            <p:cNvSpPr txBox="1"/>
            <p:nvPr/>
          </p:nvSpPr>
          <p:spPr>
            <a:xfrm>
              <a:off x="4645352" y="344586"/>
              <a:ext cx="2764740" cy="7459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感受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“</a:t>
              </a: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雄伟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”</a:t>
              </a:r>
              <a:endParaRPr lang="zh-CN" altLang="en-US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667872" y="560916"/>
              <a:ext cx="8719700" cy="292795"/>
              <a:chOff x="1667872" y="560916"/>
              <a:chExt cx="8719700" cy="292795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667872" y="560916"/>
                <a:ext cx="2894380" cy="292795"/>
                <a:chOff x="1667872" y="560916"/>
                <a:chExt cx="2894380" cy="292795"/>
              </a:xfrm>
            </p:grpSpPr>
            <p:grpSp>
              <p:nvGrpSpPr>
                <p:cNvPr id="16" name="组合 15"/>
                <p:cNvGrpSpPr/>
                <p:nvPr/>
              </p:nvGrpSpPr>
              <p:grpSpPr>
                <a:xfrm>
                  <a:off x="4069010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8" name="菱形 17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菱形 18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菱形 19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菱形 20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7" name="直接连接符 16"/>
                <p:cNvCxnSpPr>
                  <a:stCxn id="18" idx="1"/>
                </p:cNvCxnSpPr>
                <p:nvPr/>
              </p:nvCxnSpPr>
              <p:spPr>
                <a:xfrm flipH="1" flipV="1">
                  <a:off x="1667872" y="707313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组合 8"/>
              <p:cNvGrpSpPr/>
              <p:nvPr/>
            </p:nvGrpSpPr>
            <p:grpSpPr>
              <a:xfrm>
                <a:off x="7499029" y="560916"/>
                <a:ext cx="2888543" cy="292795"/>
                <a:chOff x="7499029" y="560916"/>
                <a:chExt cx="2888543" cy="292795"/>
              </a:xfrm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7499029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2" name="菱形 11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" name="菱形 12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菱形 13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菱形 14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1" name="直接连接符 10"/>
                <p:cNvCxnSpPr/>
                <p:nvPr/>
              </p:nvCxnSpPr>
              <p:spPr>
                <a:xfrm flipV="1">
                  <a:off x="7986434" y="707312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5362" name="Picture 2" descr="2021赵州桥-旅游攻略-门票-地址-问答-游记点评，赵县旅游旅游景点推荐-去哪儿攻略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20" y="1470234"/>
            <a:ext cx="4624513" cy="322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692613" y="5187461"/>
            <a:ext cx="10806775" cy="978389"/>
            <a:chOff x="1651000" y="2166836"/>
            <a:chExt cx="8733517" cy="978389"/>
          </a:xfrm>
        </p:grpSpPr>
        <p:sp>
          <p:nvSpPr>
            <p:cNvPr id="23" name="文本框 22"/>
            <p:cNvSpPr txBox="1"/>
            <p:nvPr/>
          </p:nvSpPr>
          <p:spPr>
            <a:xfrm>
              <a:off x="1655385" y="2332865"/>
              <a:ext cx="8729132" cy="64633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桥长五十多米，有九米多宽。</a:t>
              </a:r>
              <a:endPara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651000" y="2166836"/>
              <a:ext cx="8729133" cy="978389"/>
              <a:chOff x="1651000" y="2433452"/>
              <a:chExt cx="8729133" cy="914858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1651000" y="2433452"/>
                <a:ext cx="8729133" cy="0"/>
              </a:xfrm>
              <a:prstGeom prst="line">
                <a:avLst/>
              </a:prstGeom>
              <a:ln w="50800" cmpd="thickThin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1651000" y="3348310"/>
                <a:ext cx="8729133" cy="0"/>
              </a:xfrm>
              <a:prstGeom prst="line">
                <a:avLst/>
              </a:prstGeom>
              <a:ln w="50800" cmpd="thinThick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矩形: 圆角 26"/>
          <p:cNvSpPr/>
          <p:nvPr/>
        </p:nvSpPr>
        <p:spPr>
          <a:xfrm>
            <a:off x="2302933" y="1933386"/>
            <a:ext cx="2224200" cy="706120"/>
          </a:xfrm>
          <a:prstGeom prst="roundRect">
            <a:avLst>
              <a:gd name="adj" fmla="val 17718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614939"/>
                </a:solidFill>
                <a:latin typeface="楷体" panose="02010609060101010101" charset="-122"/>
                <a:ea typeface="楷体" panose="02010609060101010101" charset="-122"/>
              </a:rPr>
              <a:t>五十多米</a:t>
            </a:r>
            <a:endParaRPr lang="zh-CN" altLang="en-US" sz="3200" b="1" dirty="0">
              <a:solidFill>
                <a:srgbClr val="61493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矩形: 圆角 27"/>
          <p:cNvSpPr/>
          <p:nvPr/>
        </p:nvSpPr>
        <p:spPr>
          <a:xfrm>
            <a:off x="7399867" y="1933386"/>
            <a:ext cx="2273156" cy="706120"/>
          </a:xfrm>
          <a:prstGeom prst="roundRect">
            <a:avLst>
              <a:gd name="adj" fmla="val 17718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614939"/>
                </a:solidFill>
                <a:latin typeface="楷体" panose="02010609060101010101" charset="-122"/>
                <a:ea typeface="楷体" panose="02010609060101010101" charset="-122"/>
              </a:rPr>
              <a:t>九米多宽</a:t>
            </a:r>
            <a:endParaRPr lang="zh-CN" altLang="en-US" sz="3200" dirty="0">
              <a:solidFill>
                <a:srgbClr val="61493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5364" name="直接箭头连接符 15363"/>
          <p:cNvCxnSpPr/>
          <p:nvPr/>
        </p:nvCxnSpPr>
        <p:spPr>
          <a:xfrm>
            <a:off x="1101705" y="3141112"/>
            <a:ext cx="4655820" cy="0"/>
          </a:xfrm>
          <a:prstGeom prst="straightConnector1">
            <a:avLst/>
          </a:prstGeom>
          <a:ln w="50800">
            <a:solidFill>
              <a:srgbClr val="F9F3DB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5" name="直接箭头连接符 15364"/>
          <p:cNvCxnSpPr/>
          <p:nvPr/>
        </p:nvCxnSpPr>
        <p:spPr>
          <a:xfrm>
            <a:off x="6551039" y="3419242"/>
            <a:ext cx="3981494" cy="0"/>
          </a:xfrm>
          <a:prstGeom prst="straightConnector1">
            <a:avLst/>
          </a:prstGeom>
          <a:ln w="50800">
            <a:solidFill>
              <a:srgbClr val="F9F3DB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67" name="组合 15366"/>
          <p:cNvGrpSpPr/>
          <p:nvPr/>
        </p:nvGrpSpPr>
        <p:grpSpPr>
          <a:xfrm>
            <a:off x="4202648" y="5973233"/>
            <a:ext cx="1523484" cy="160867"/>
            <a:chOff x="6942137" y="2907665"/>
            <a:chExt cx="1523484" cy="160867"/>
          </a:xfrm>
        </p:grpSpPr>
        <p:sp>
          <p:nvSpPr>
            <p:cNvPr id="15368" name="椭圆 15367"/>
            <p:cNvSpPr/>
            <p:nvPr/>
          </p:nvSpPr>
          <p:spPr>
            <a:xfrm>
              <a:off x="6942137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69" name="椭圆 15368"/>
            <p:cNvSpPr/>
            <p:nvPr/>
          </p:nvSpPr>
          <p:spPr>
            <a:xfrm>
              <a:off x="7372685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70" name="椭圆 15369"/>
            <p:cNvSpPr/>
            <p:nvPr/>
          </p:nvSpPr>
          <p:spPr>
            <a:xfrm>
              <a:off x="7849763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71" name="椭圆 15370"/>
            <p:cNvSpPr/>
            <p:nvPr/>
          </p:nvSpPr>
          <p:spPr>
            <a:xfrm>
              <a:off x="8304754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372" name="组合 15371"/>
          <p:cNvGrpSpPr/>
          <p:nvPr/>
        </p:nvGrpSpPr>
        <p:grpSpPr>
          <a:xfrm>
            <a:off x="6936286" y="5973233"/>
            <a:ext cx="1523484" cy="160867"/>
            <a:chOff x="6942137" y="2907665"/>
            <a:chExt cx="1523484" cy="160867"/>
          </a:xfrm>
        </p:grpSpPr>
        <p:sp>
          <p:nvSpPr>
            <p:cNvPr id="15373" name="椭圆 15372"/>
            <p:cNvSpPr/>
            <p:nvPr/>
          </p:nvSpPr>
          <p:spPr>
            <a:xfrm>
              <a:off x="6942137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74" name="椭圆 15373"/>
            <p:cNvSpPr/>
            <p:nvPr/>
          </p:nvSpPr>
          <p:spPr>
            <a:xfrm>
              <a:off x="7372685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75" name="椭圆 15374"/>
            <p:cNvSpPr/>
            <p:nvPr/>
          </p:nvSpPr>
          <p:spPr>
            <a:xfrm>
              <a:off x="7849763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76" name="椭圆 15375"/>
            <p:cNvSpPr/>
            <p:nvPr/>
          </p:nvSpPr>
          <p:spPr>
            <a:xfrm>
              <a:off x="8304754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63296" y="4319782"/>
            <a:ext cx="3328704" cy="281659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5110210" y="3307939"/>
            <a:ext cx="4720428" cy="1878965"/>
            <a:chOff x="4438741" y="5784760"/>
            <a:chExt cx="4720428" cy="2209648"/>
          </a:xfrm>
        </p:grpSpPr>
        <p:sp>
          <p:nvSpPr>
            <p:cNvPr id="31" name="对话气泡: 椭圆形 30"/>
            <p:cNvSpPr/>
            <p:nvPr/>
          </p:nvSpPr>
          <p:spPr>
            <a:xfrm>
              <a:off x="4893874" y="5784760"/>
              <a:ext cx="4265295" cy="2209648"/>
            </a:xfrm>
            <a:prstGeom prst="wedgeEllipseCallout">
              <a:avLst>
                <a:gd name="adj1" fmla="val 42277"/>
                <a:gd name="adj2" fmla="val 49982"/>
              </a:avLst>
            </a:prstGeom>
            <a:solidFill>
              <a:srgbClr val="F9F3DB"/>
            </a:solidFill>
            <a:ln w="25400">
              <a:solidFill>
                <a:srgbClr val="766757"/>
              </a:solidFill>
              <a:prstDash val="dash"/>
            </a:ln>
            <a:effectLst>
              <a:outerShdw dist="101600" dir="2700000" algn="tl" rotWithShape="0">
                <a:srgbClr val="766757">
                  <a:alpha val="5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360" name="文本框 15359"/>
            <p:cNvSpPr txBox="1"/>
            <p:nvPr/>
          </p:nvSpPr>
          <p:spPr>
            <a:xfrm>
              <a:off x="5248366" y="5990864"/>
              <a:ext cx="3752850" cy="173620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algn="just">
                <a:defRPr sz="2800" kern="100">
                  <a:solidFill>
                    <a:srgbClr val="614939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603050405020304" pitchFamily="18" charset="0"/>
                </a:defRPr>
              </a:lvl1pPr>
            </a:lstStyle>
            <a:p>
              <a:pPr indent="720090" algn="l">
                <a:lnSpc>
                  <a:spcPct val="125000"/>
                </a:lnSpc>
              </a:pP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我们的教室长</a:t>
              </a: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米，赵州桥相当于</a:t>
              </a: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……</a:t>
              </a:r>
              <a:endParaRPr lang="en-US" altLang="zh-CN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indent="720090" algn="l">
                <a:lnSpc>
                  <a:spcPct val="125000"/>
                </a:lnSpc>
              </a:pP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我们的教室宽</a:t>
              </a: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米，赵州桥差不多</a:t>
              </a: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……</a:t>
              </a:r>
              <a:endParaRPr lang="en-US" altLang="zh-CN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pic>
          <p:nvPicPr>
            <p:cNvPr id="15361" name="Picture 10" descr="查看图片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6" t="19254" r="17096" b="19254"/>
            <a:stretch>
              <a:fillRect/>
            </a:stretch>
          </p:blipFill>
          <p:spPr bwMode="auto">
            <a:xfrm>
              <a:off x="4438741" y="6179046"/>
              <a:ext cx="1094061" cy="102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15377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736150" y="344586"/>
            <a:ext cx="8719700" cy="745927"/>
            <a:chOff x="1667872" y="344586"/>
            <a:chExt cx="8719700" cy="745927"/>
          </a:xfrm>
        </p:grpSpPr>
        <p:sp>
          <p:nvSpPr>
            <p:cNvPr id="7" name="副标题 2"/>
            <p:cNvSpPr txBox="1"/>
            <p:nvPr/>
          </p:nvSpPr>
          <p:spPr>
            <a:xfrm>
              <a:off x="4645352" y="344586"/>
              <a:ext cx="2764740" cy="7459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感受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“</a:t>
              </a: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雄伟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”</a:t>
              </a:r>
              <a:endParaRPr lang="zh-CN" altLang="en-US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667872" y="560916"/>
              <a:ext cx="8719700" cy="292795"/>
              <a:chOff x="1667872" y="560916"/>
              <a:chExt cx="8719700" cy="292795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667872" y="560916"/>
                <a:ext cx="2894380" cy="292795"/>
                <a:chOff x="1667872" y="560916"/>
                <a:chExt cx="2894380" cy="292795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4069010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9" name="菱形 18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菱形 19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菱形 20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菱形 21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8" name="直接连接符 17"/>
                <p:cNvCxnSpPr>
                  <a:stCxn id="19" idx="1"/>
                </p:cNvCxnSpPr>
                <p:nvPr/>
              </p:nvCxnSpPr>
              <p:spPr>
                <a:xfrm flipH="1" flipV="1">
                  <a:off x="1667872" y="707313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7499029" y="560916"/>
                <a:ext cx="2888543" cy="292795"/>
                <a:chOff x="7499029" y="560916"/>
                <a:chExt cx="2888543" cy="292795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7499029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3" name="菱形 12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菱形 13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菱形 14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菱形 15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2" name="直接连接符 11"/>
                <p:cNvCxnSpPr/>
                <p:nvPr/>
              </p:nvCxnSpPr>
              <p:spPr>
                <a:xfrm flipV="1">
                  <a:off x="7986434" y="707312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5136" name="墨迹 5135"/>
              <p14:cNvContentPartPr/>
              <p14:nvPr/>
            </p14:nvContentPartPr>
            <p14:xfrm>
              <a:off x="10678094" y="6060880"/>
              <a:ext cx="360" cy="360"/>
            </p14:xfrm>
          </p:contentPart>
        </mc:Choice>
        <mc:Fallback xmlns="">
          <p:pic>
            <p:nvPicPr>
              <p:cNvPr id="5136" name="墨迹 5135"/>
            </p:nvPicPr>
            <p:blipFill>
              <a:blip r:embed="rId4"/>
            </p:blipFill>
            <p:spPr>
              <a:xfrm>
                <a:off x="10678094" y="6060880"/>
                <a:ext cx="360" cy="360"/>
              </a:xfrm>
              <a:prstGeom prst="rect"/>
            </p:spPr>
          </p:pic>
        </mc:Fallback>
      </mc:AlternateContent>
      <p:grpSp>
        <p:nvGrpSpPr>
          <p:cNvPr id="23" name="组合 22"/>
          <p:cNvGrpSpPr/>
          <p:nvPr/>
        </p:nvGrpSpPr>
        <p:grpSpPr>
          <a:xfrm>
            <a:off x="370379" y="1961728"/>
            <a:ext cx="11123584" cy="4335058"/>
            <a:chOff x="1390586" y="518529"/>
            <a:chExt cx="8989547" cy="2626696"/>
          </a:xfrm>
        </p:grpSpPr>
        <p:sp>
          <p:nvSpPr>
            <p:cNvPr id="24" name="文本框 23"/>
            <p:cNvSpPr txBox="1"/>
            <p:nvPr/>
          </p:nvSpPr>
          <p:spPr>
            <a:xfrm>
              <a:off x="1390586" y="1227088"/>
              <a:ext cx="8729132" cy="99036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9144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8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 </a:t>
              </a:r>
              <a:r>
                <a:rPr lang="zh-CN" altLang="en-US" sz="8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赵州桥非常雄伟。</a:t>
              </a:r>
              <a:endParaRPr kumimoji="0" lang="zh-CN" altLang="en-US" sz="88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651000" y="518529"/>
              <a:ext cx="8729133" cy="2626696"/>
              <a:chOff x="1651000" y="892177"/>
              <a:chExt cx="8729133" cy="2456133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1651000" y="892177"/>
                <a:ext cx="8729133" cy="0"/>
              </a:xfrm>
              <a:prstGeom prst="line">
                <a:avLst/>
              </a:prstGeom>
              <a:ln w="50800" cmpd="thickThin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651000" y="3348310"/>
                <a:ext cx="8729133" cy="0"/>
              </a:xfrm>
              <a:prstGeom prst="line">
                <a:avLst/>
              </a:prstGeom>
              <a:ln w="50800" cmpd="thinThick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pic>
        <p:nvPicPr>
          <p:cNvPr id="19460" name="Picture 4" descr="赵州桥摄影图摄影图__建筑摄影_建筑园林_摄影图库_昵图网nipi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16258" r="6324" b="36546"/>
          <a:stretch>
            <a:fillRect/>
          </a:stretch>
        </p:blipFill>
        <p:spPr bwMode="auto">
          <a:xfrm>
            <a:off x="673099" y="1311167"/>
            <a:ext cx="10823575" cy="32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736150" y="344586"/>
            <a:ext cx="8719700" cy="745927"/>
            <a:chOff x="1667872" y="344586"/>
            <a:chExt cx="8719700" cy="745927"/>
          </a:xfrm>
        </p:grpSpPr>
        <p:sp>
          <p:nvSpPr>
            <p:cNvPr id="7" name="副标题 2"/>
            <p:cNvSpPr txBox="1"/>
            <p:nvPr/>
          </p:nvSpPr>
          <p:spPr>
            <a:xfrm>
              <a:off x="4645352" y="344586"/>
              <a:ext cx="2764740" cy="7459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感受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“</a:t>
              </a: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雄伟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”</a:t>
              </a:r>
              <a:endParaRPr lang="zh-CN" altLang="en-US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667872" y="560916"/>
              <a:ext cx="8719700" cy="292795"/>
              <a:chOff x="1667872" y="560916"/>
              <a:chExt cx="8719700" cy="292795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667872" y="560916"/>
                <a:ext cx="2894380" cy="292795"/>
                <a:chOff x="1667872" y="560916"/>
                <a:chExt cx="2894380" cy="292795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4069010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9" name="菱形 18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菱形 19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菱形 20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菱形 21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8" name="直接连接符 17"/>
                <p:cNvCxnSpPr>
                  <a:stCxn id="19" idx="1"/>
                </p:cNvCxnSpPr>
                <p:nvPr/>
              </p:nvCxnSpPr>
              <p:spPr>
                <a:xfrm flipH="1" flipV="1">
                  <a:off x="1667872" y="707313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7499029" y="560916"/>
                <a:ext cx="2888543" cy="292795"/>
                <a:chOff x="7499029" y="560916"/>
                <a:chExt cx="2888543" cy="292795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7499029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3" name="菱形 12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菱形 13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菱形 14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菱形 15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2" name="直接连接符 11"/>
                <p:cNvCxnSpPr/>
                <p:nvPr/>
              </p:nvCxnSpPr>
              <p:spPr>
                <a:xfrm flipV="1">
                  <a:off x="7986434" y="707312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5136" name="墨迹 5135"/>
              <p14:cNvContentPartPr/>
              <p14:nvPr/>
            </p14:nvContentPartPr>
            <p14:xfrm>
              <a:off x="10678094" y="6060880"/>
              <a:ext cx="360" cy="360"/>
            </p14:xfrm>
          </p:contentPart>
        </mc:Choice>
        <mc:Fallback xmlns="">
          <p:pic>
            <p:nvPicPr>
              <p:cNvPr id="5136" name="墨迹 5135"/>
            </p:nvPicPr>
            <p:blipFill>
              <a:blip r:embed="rId5"/>
            </p:blipFill>
            <p:spPr>
              <a:xfrm>
                <a:off x="10678094" y="6060880"/>
                <a:ext cx="360" cy="360"/>
              </a:xfrm>
              <a:prstGeom prst="rect"/>
            </p:spPr>
          </p:pic>
        </mc:Fallback>
      </mc:AlternateContent>
      <p:grpSp>
        <p:nvGrpSpPr>
          <p:cNvPr id="23" name="组合 22"/>
          <p:cNvGrpSpPr/>
          <p:nvPr/>
        </p:nvGrpSpPr>
        <p:grpSpPr>
          <a:xfrm>
            <a:off x="692613" y="4682068"/>
            <a:ext cx="10801350" cy="1614718"/>
            <a:chOff x="1651000" y="2166836"/>
            <a:chExt cx="8729133" cy="978389"/>
          </a:xfrm>
        </p:grpSpPr>
        <p:sp>
          <p:nvSpPr>
            <p:cNvPr id="24" name="文本框 23"/>
            <p:cNvSpPr txBox="1"/>
            <p:nvPr/>
          </p:nvSpPr>
          <p:spPr>
            <a:xfrm>
              <a:off x="2735855" y="2435782"/>
              <a:ext cx="6024692" cy="43747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9144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这么长的桥，全部用石头砌成</a:t>
              </a:r>
              <a:endParaRPr kumimoji="0" lang="zh-CN" altLang="en-US" sz="36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651000" y="2166836"/>
              <a:ext cx="8729133" cy="978389"/>
              <a:chOff x="1651000" y="2433452"/>
              <a:chExt cx="8729133" cy="914858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1651000" y="2433452"/>
                <a:ext cx="8729133" cy="0"/>
              </a:xfrm>
              <a:prstGeom prst="line">
                <a:avLst/>
              </a:prstGeom>
              <a:ln w="50800" cmpd="thickThin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651000" y="3348310"/>
                <a:ext cx="8729133" cy="0"/>
              </a:xfrm>
              <a:prstGeom prst="line">
                <a:avLst/>
              </a:prstGeom>
              <a:ln w="50800" cmpd="thinThick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文本框 3"/>
          <p:cNvSpPr txBox="1"/>
          <p:nvPr/>
        </p:nvSpPr>
        <p:spPr>
          <a:xfrm>
            <a:off x="14300835" y="3981450"/>
            <a:ext cx="1550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d</a:t>
            </a:r>
            <a:r>
              <a:rPr lang="en-US" altLang="en-US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ū</a:t>
            </a:r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n</a:t>
            </a:r>
            <a:endParaRPr lang="en-US" altLang="zh-CN" sz="24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736150" y="344586"/>
            <a:ext cx="8719700" cy="745927"/>
            <a:chOff x="1667872" y="344586"/>
            <a:chExt cx="8719700" cy="745927"/>
          </a:xfrm>
        </p:grpSpPr>
        <p:sp>
          <p:nvSpPr>
            <p:cNvPr id="7" name="副标题 2"/>
            <p:cNvSpPr txBox="1"/>
            <p:nvPr/>
          </p:nvSpPr>
          <p:spPr>
            <a:xfrm>
              <a:off x="4645352" y="344586"/>
              <a:ext cx="2764740" cy="7459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感受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“</a:t>
              </a: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雄伟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”</a:t>
              </a:r>
              <a:endParaRPr lang="zh-CN" altLang="en-US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667872" y="560916"/>
              <a:ext cx="8719700" cy="292795"/>
              <a:chOff x="1667872" y="560916"/>
              <a:chExt cx="8719700" cy="292795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667872" y="560916"/>
                <a:ext cx="2894380" cy="292795"/>
                <a:chOff x="1667872" y="560916"/>
                <a:chExt cx="2894380" cy="292795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4069010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9" name="菱形 18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菱形 19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菱形 20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菱形 21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8" name="直接连接符 17"/>
                <p:cNvCxnSpPr>
                  <a:stCxn id="19" idx="1"/>
                </p:cNvCxnSpPr>
                <p:nvPr/>
              </p:nvCxnSpPr>
              <p:spPr>
                <a:xfrm flipH="1" flipV="1">
                  <a:off x="1667872" y="707313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7499029" y="560916"/>
                <a:ext cx="2888543" cy="292795"/>
                <a:chOff x="7499029" y="560916"/>
                <a:chExt cx="2888543" cy="292795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7499029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3" name="菱形 12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菱形 13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菱形 14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菱形 15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2" name="直接连接符 11"/>
                <p:cNvCxnSpPr/>
                <p:nvPr/>
              </p:nvCxnSpPr>
              <p:spPr>
                <a:xfrm flipV="1">
                  <a:off x="7986434" y="707312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5136" name="墨迹 5135"/>
              <p14:cNvContentPartPr/>
              <p14:nvPr/>
            </p14:nvContentPartPr>
            <p14:xfrm>
              <a:off x="10678094" y="6060880"/>
              <a:ext cx="360" cy="360"/>
            </p14:xfrm>
          </p:contentPart>
        </mc:Choice>
        <mc:Fallback xmlns="">
          <p:pic>
            <p:nvPicPr>
              <p:cNvPr id="5136" name="墨迹 5135"/>
            </p:nvPicPr>
            <p:blipFill>
              <a:blip r:embed="rId4"/>
            </p:blipFill>
            <p:spPr>
              <a:xfrm>
                <a:off x="10678094" y="6060880"/>
                <a:ext cx="360" cy="360"/>
              </a:xfrm>
              <a:prstGeom prst="rect"/>
            </p:spPr>
          </p:pic>
        </mc:Fallback>
      </mc:AlternateContent>
      <p:grpSp>
        <p:nvGrpSpPr>
          <p:cNvPr id="23" name="组合 22"/>
          <p:cNvGrpSpPr/>
          <p:nvPr/>
        </p:nvGrpSpPr>
        <p:grpSpPr>
          <a:xfrm>
            <a:off x="370379" y="1961728"/>
            <a:ext cx="11123584" cy="4335058"/>
            <a:chOff x="1390586" y="518529"/>
            <a:chExt cx="8989547" cy="2626696"/>
          </a:xfrm>
        </p:grpSpPr>
        <p:sp>
          <p:nvSpPr>
            <p:cNvPr id="24" name="文本框 23"/>
            <p:cNvSpPr txBox="1"/>
            <p:nvPr/>
          </p:nvSpPr>
          <p:spPr>
            <a:xfrm>
              <a:off x="1390586" y="1227088"/>
              <a:ext cx="8729132" cy="99036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9144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8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 </a:t>
              </a:r>
              <a:r>
                <a:rPr lang="zh-CN" altLang="en-US" sz="8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赵州桥非常雄伟。</a:t>
              </a:r>
              <a:endParaRPr kumimoji="0" lang="zh-CN" altLang="en-US" sz="88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651000" y="518529"/>
              <a:ext cx="8729133" cy="2626696"/>
              <a:chOff x="1651000" y="892177"/>
              <a:chExt cx="8729133" cy="2456133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1651000" y="892177"/>
                <a:ext cx="8729133" cy="0"/>
              </a:xfrm>
              <a:prstGeom prst="line">
                <a:avLst/>
              </a:prstGeom>
              <a:ln w="50800" cmpd="thickThin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651000" y="3348310"/>
                <a:ext cx="8729133" cy="0"/>
              </a:xfrm>
              <a:prstGeom prst="line">
                <a:avLst/>
              </a:prstGeom>
              <a:ln w="50800" cmpd="thinThick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pic>
        <p:nvPicPr>
          <p:cNvPr id="19460" name="Picture 4" descr="赵州桥摄影图摄影图__建筑摄影_建筑园林_摄影图库_昵图网nipi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16258" r="6324" b="36546"/>
          <a:stretch>
            <a:fillRect/>
          </a:stretch>
        </p:blipFill>
        <p:spPr bwMode="auto">
          <a:xfrm>
            <a:off x="673099" y="1311167"/>
            <a:ext cx="10823575" cy="32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736150" y="344586"/>
            <a:ext cx="8719700" cy="745927"/>
            <a:chOff x="1667872" y="344586"/>
            <a:chExt cx="8719700" cy="745927"/>
          </a:xfrm>
        </p:grpSpPr>
        <p:sp>
          <p:nvSpPr>
            <p:cNvPr id="7" name="副标题 2"/>
            <p:cNvSpPr txBox="1"/>
            <p:nvPr/>
          </p:nvSpPr>
          <p:spPr>
            <a:xfrm>
              <a:off x="4645352" y="344586"/>
              <a:ext cx="2764740" cy="7459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感受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“</a:t>
              </a: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雄伟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”</a:t>
              </a:r>
              <a:endParaRPr lang="zh-CN" altLang="en-US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667872" y="560916"/>
              <a:ext cx="8719700" cy="292795"/>
              <a:chOff x="1667872" y="560916"/>
              <a:chExt cx="8719700" cy="292795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667872" y="560916"/>
                <a:ext cx="2894380" cy="292795"/>
                <a:chOff x="1667872" y="560916"/>
                <a:chExt cx="2894380" cy="292795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4069010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9" name="菱形 18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菱形 19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菱形 20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菱形 21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8" name="直接连接符 17"/>
                <p:cNvCxnSpPr>
                  <a:stCxn id="19" idx="1"/>
                </p:cNvCxnSpPr>
                <p:nvPr/>
              </p:nvCxnSpPr>
              <p:spPr>
                <a:xfrm flipH="1" flipV="1">
                  <a:off x="1667872" y="707313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7499029" y="560916"/>
                <a:ext cx="2888543" cy="292795"/>
                <a:chOff x="7499029" y="560916"/>
                <a:chExt cx="2888543" cy="292795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7499029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3" name="菱形 12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菱形 13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菱形 14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菱形 15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2" name="直接连接符 11"/>
                <p:cNvCxnSpPr/>
                <p:nvPr/>
              </p:nvCxnSpPr>
              <p:spPr>
                <a:xfrm flipV="1">
                  <a:off x="7986434" y="707312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5136" name="墨迹 5135"/>
              <p14:cNvContentPartPr/>
              <p14:nvPr/>
            </p14:nvContentPartPr>
            <p14:xfrm>
              <a:off x="10678094" y="6060880"/>
              <a:ext cx="360" cy="360"/>
            </p14:xfrm>
          </p:contentPart>
        </mc:Choice>
        <mc:Fallback xmlns="">
          <p:pic>
            <p:nvPicPr>
              <p:cNvPr id="5136" name="墨迹 5135"/>
            </p:nvPicPr>
            <p:blipFill>
              <a:blip r:embed="rId5"/>
            </p:blipFill>
            <p:spPr>
              <a:xfrm>
                <a:off x="10678094" y="6060880"/>
                <a:ext cx="360" cy="360"/>
              </a:xfrm>
              <a:prstGeom prst="rect"/>
            </p:spPr>
          </p:pic>
        </mc:Fallback>
      </mc:AlternateContent>
      <p:grpSp>
        <p:nvGrpSpPr>
          <p:cNvPr id="23" name="组合 22"/>
          <p:cNvGrpSpPr/>
          <p:nvPr/>
        </p:nvGrpSpPr>
        <p:grpSpPr>
          <a:xfrm>
            <a:off x="692613" y="4682068"/>
            <a:ext cx="10806775" cy="1619478"/>
            <a:chOff x="1651000" y="2166836"/>
            <a:chExt cx="8733517" cy="981273"/>
          </a:xfrm>
        </p:grpSpPr>
        <p:sp>
          <p:nvSpPr>
            <p:cNvPr id="24" name="文本框 23"/>
            <p:cNvSpPr txBox="1"/>
            <p:nvPr/>
          </p:nvSpPr>
          <p:spPr>
            <a:xfrm>
              <a:off x="1655385" y="2245159"/>
              <a:ext cx="8729132" cy="9029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9144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这么长的桥，全部用石头砌成，下面没有桥墩，只有一个净跨三十七米多的拱形大桥洞。</a:t>
              </a:r>
              <a:endParaRPr kumimoji="0" lang="zh-CN" altLang="en-US" sz="36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651000" y="2166836"/>
              <a:ext cx="8729133" cy="978389"/>
              <a:chOff x="1651000" y="2433452"/>
              <a:chExt cx="8729133" cy="914858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1651000" y="2433452"/>
                <a:ext cx="8729133" cy="0"/>
              </a:xfrm>
              <a:prstGeom prst="line">
                <a:avLst/>
              </a:prstGeom>
              <a:ln w="50800" cmpd="thickThin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651000" y="3348310"/>
                <a:ext cx="8729133" cy="0"/>
              </a:xfrm>
              <a:prstGeom prst="line">
                <a:avLst/>
              </a:prstGeom>
              <a:ln w="50800" cmpd="thinThick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文本框 3"/>
          <p:cNvSpPr txBox="1"/>
          <p:nvPr/>
        </p:nvSpPr>
        <p:spPr>
          <a:xfrm>
            <a:off x="14300835" y="3981450"/>
            <a:ext cx="1550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d</a:t>
            </a:r>
            <a:r>
              <a:rPr lang="en-US" altLang="en-US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ū</a:t>
            </a:r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n</a:t>
            </a:r>
            <a:endParaRPr lang="en-US" altLang="zh-CN" sz="24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47980"/>
            <a:ext cx="12185015" cy="611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727200" y="4925695"/>
            <a:ext cx="2246630" cy="1198880"/>
          </a:xfrm>
          <a:prstGeom prst="rect">
            <a:avLst/>
          </a:prstGeom>
          <a:solidFill>
            <a:srgbClr val="EDE8D7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7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桥墩</a:t>
            </a:r>
            <a:endParaRPr lang="zh-CN" altLang="en-US" sz="7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矩形 6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727200" y="4805680"/>
            <a:ext cx="2247265" cy="1319530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pic>
        <p:nvPicPr>
          <p:cNvPr id="19460" name="Picture 4" descr="赵州桥摄影图摄影图__建筑摄影_建筑园林_摄影图库_昵图网nipi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16258" r="6324" b="36546"/>
          <a:stretch>
            <a:fillRect/>
          </a:stretch>
        </p:blipFill>
        <p:spPr bwMode="auto">
          <a:xfrm>
            <a:off x="673099" y="1311167"/>
            <a:ext cx="10823575" cy="32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736150" y="344586"/>
            <a:ext cx="8719700" cy="745927"/>
            <a:chOff x="1667872" y="344586"/>
            <a:chExt cx="8719700" cy="745927"/>
          </a:xfrm>
        </p:grpSpPr>
        <p:sp>
          <p:nvSpPr>
            <p:cNvPr id="7" name="副标题 2"/>
            <p:cNvSpPr txBox="1"/>
            <p:nvPr/>
          </p:nvSpPr>
          <p:spPr>
            <a:xfrm>
              <a:off x="4645352" y="344586"/>
              <a:ext cx="2764740" cy="7459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感受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“</a:t>
              </a:r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雄伟</a:t>
              </a:r>
              <a:r>
                <a:rPr lang="zh-CN" altLang="en-US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”</a:t>
              </a:r>
              <a:endParaRPr lang="zh-CN" altLang="en-US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667872" y="560916"/>
              <a:ext cx="8719700" cy="292795"/>
              <a:chOff x="1667872" y="560916"/>
              <a:chExt cx="8719700" cy="292795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667872" y="560916"/>
                <a:ext cx="2894380" cy="292795"/>
                <a:chOff x="1667872" y="560916"/>
                <a:chExt cx="2894380" cy="292795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4069010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9" name="菱形 18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菱形 19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菱形 20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菱形 21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8" name="直接连接符 17"/>
                <p:cNvCxnSpPr>
                  <a:stCxn id="19" idx="1"/>
                </p:cNvCxnSpPr>
                <p:nvPr/>
              </p:nvCxnSpPr>
              <p:spPr>
                <a:xfrm flipH="1" flipV="1">
                  <a:off x="1667872" y="707313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7499029" y="560916"/>
                <a:ext cx="2888543" cy="292795"/>
                <a:chOff x="7499029" y="560916"/>
                <a:chExt cx="2888543" cy="292795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7499029" y="560916"/>
                  <a:ext cx="493242" cy="292795"/>
                  <a:chOff x="4119546" y="1292586"/>
                  <a:chExt cx="493242" cy="314660"/>
                </a:xfrm>
              </p:grpSpPr>
              <p:sp>
                <p:nvSpPr>
                  <p:cNvPr id="13" name="菱形 12"/>
                  <p:cNvSpPr/>
                  <p:nvPr/>
                </p:nvSpPr>
                <p:spPr>
                  <a:xfrm>
                    <a:off x="4119546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菱形 13"/>
                  <p:cNvSpPr/>
                  <p:nvPr/>
                </p:nvSpPr>
                <p:spPr>
                  <a:xfrm>
                    <a:off x="4482067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菱形 14"/>
                  <p:cNvSpPr/>
                  <p:nvPr/>
                </p:nvSpPr>
                <p:spPr>
                  <a:xfrm>
                    <a:off x="4250267" y="1292586"/>
                    <a:ext cx="225963" cy="314660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菱形 15"/>
                  <p:cNvSpPr/>
                  <p:nvPr/>
                </p:nvSpPr>
                <p:spPr>
                  <a:xfrm>
                    <a:off x="4297888" y="1358900"/>
                    <a:ext cx="130721" cy="182033"/>
                  </a:xfrm>
                  <a:prstGeom prst="diamond">
                    <a:avLst/>
                  </a:prstGeom>
                  <a:noFill/>
                  <a:ln w="19050">
                    <a:solidFill>
                      <a:srgbClr val="76675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2" name="直接连接符 11"/>
                <p:cNvCxnSpPr/>
                <p:nvPr/>
              </p:nvCxnSpPr>
              <p:spPr>
                <a:xfrm flipV="1">
                  <a:off x="7986434" y="707312"/>
                  <a:ext cx="2401138" cy="1"/>
                </a:xfrm>
                <a:prstGeom prst="line">
                  <a:avLst/>
                </a:prstGeom>
                <a:ln w="19050">
                  <a:gradFill>
                    <a:gsLst>
                      <a:gs pos="0">
                        <a:srgbClr val="766757">
                          <a:alpha val="0"/>
                        </a:srgbClr>
                      </a:gs>
                      <a:gs pos="100000">
                        <a:srgbClr val="766757"/>
                      </a:gs>
                    </a:gsLst>
                    <a:lin ang="108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5136" name="墨迹 5135"/>
              <p14:cNvContentPartPr/>
              <p14:nvPr/>
            </p14:nvContentPartPr>
            <p14:xfrm>
              <a:off x="10678094" y="6060880"/>
              <a:ext cx="360" cy="360"/>
            </p14:xfrm>
          </p:contentPart>
        </mc:Choice>
        <mc:Fallback xmlns="">
          <p:pic>
            <p:nvPicPr>
              <p:cNvPr id="5136" name="墨迹 5135"/>
            </p:nvPicPr>
            <p:blipFill>
              <a:blip r:embed="rId5"/>
            </p:blipFill>
            <p:spPr>
              <a:xfrm>
                <a:off x="10678094" y="6060880"/>
                <a:ext cx="360" cy="360"/>
              </a:xfrm>
              <a:prstGeom prst="rect"/>
            </p:spPr>
          </p:pic>
        </mc:Fallback>
      </mc:AlternateContent>
      <p:grpSp>
        <p:nvGrpSpPr>
          <p:cNvPr id="23" name="组合 22"/>
          <p:cNvGrpSpPr/>
          <p:nvPr/>
        </p:nvGrpSpPr>
        <p:grpSpPr>
          <a:xfrm>
            <a:off x="692613" y="4682068"/>
            <a:ext cx="10806775" cy="1619478"/>
            <a:chOff x="1651000" y="2166836"/>
            <a:chExt cx="8733517" cy="981273"/>
          </a:xfrm>
        </p:grpSpPr>
        <p:sp>
          <p:nvSpPr>
            <p:cNvPr id="24" name="文本框 23"/>
            <p:cNvSpPr txBox="1"/>
            <p:nvPr/>
          </p:nvSpPr>
          <p:spPr>
            <a:xfrm>
              <a:off x="1655385" y="2245159"/>
              <a:ext cx="8729132" cy="9029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9144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这么长的桥，全部用石头砌成，下面没有桥墩，只有一个净跨三十七米多的拱形大桥洞。</a:t>
              </a:r>
              <a:endParaRPr kumimoji="0" lang="zh-CN" altLang="en-US" sz="36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651000" y="2166836"/>
              <a:ext cx="8729133" cy="978389"/>
              <a:chOff x="1651000" y="2433452"/>
              <a:chExt cx="8729133" cy="914858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1651000" y="2433452"/>
                <a:ext cx="8729133" cy="0"/>
              </a:xfrm>
              <a:prstGeom prst="line">
                <a:avLst/>
              </a:prstGeom>
              <a:ln w="50800" cmpd="thickThin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651000" y="3348310"/>
                <a:ext cx="8729133" cy="0"/>
              </a:xfrm>
              <a:prstGeom prst="line">
                <a:avLst/>
              </a:prstGeom>
              <a:ln w="50800" cmpd="thinThick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组合 27"/>
          <p:cNvGrpSpPr/>
          <p:nvPr/>
        </p:nvGrpSpPr>
        <p:grpSpPr>
          <a:xfrm>
            <a:off x="3718525" y="6089321"/>
            <a:ext cx="1990209" cy="160867"/>
            <a:chOff x="6942137" y="2907665"/>
            <a:chExt cx="1990209" cy="160867"/>
          </a:xfrm>
        </p:grpSpPr>
        <p:sp>
          <p:nvSpPr>
            <p:cNvPr id="29" name="椭圆 28"/>
            <p:cNvSpPr/>
            <p:nvPr/>
          </p:nvSpPr>
          <p:spPr>
            <a:xfrm>
              <a:off x="6942137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7372685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7849763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56" name="椭圆 19455"/>
            <p:cNvSpPr/>
            <p:nvPr/>
          </p:nvSpPr>
          <p:spPr>
            <a:xfrm>
              <a:off x="8304754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57" name="椭圆 19456"/>
            <p:cNvSpPr/>
            <p:nvPr/>
          </p:nvSpPr>
          <p:spPr>
            <a:xfrm>
              <a:off x="8771479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464" name="任意多边形: 形状 19463"/>
          <p:cNvSpPr/>
          <p:nvPr/>
        </p:nvSpPr>
        <p:spPr>
          <a:xfrm>
            <a:off x="2783840" y="3073332"/>
            <a:ext cx="6319520" cy="1102427"/>
          </a:xfrm>
          <a:custGeom>
            <a:avLst/>
            <a:gdLst>
              <a:gd name="connsiteX0" fmla="*/ 0 w 6319520"/>
              <a:gd name="connsiteY0" fmla="*/ 1122740 h 1163380"/>
              <a:gd name="connsiteX1" fmla="*/ 3190240 w 6319520"/>
              <a:gd name="connsiteY1" fmla="*/ 60 h 1163380"/>
              <a:gd name="connsiteX2" fmla="*/ 6319520 w 6319520"/>
              <a:gd name="connsiteY2" fmla="*/ 1163380 h 1163380"/>
              <a:gd name="connsiteX0-1" fmla="*/ 0 w 6319520"/>
              <a:gd name="connsiteY0-2" fmla="*/ 1031312 h 1071952"/>
              <a:gd name="connsiteX1-3" fmla="*/ 3190240 w 6319520"/>
              <a:gd name="connsiteY1-4" fmla="*/ 72 h 1071952"/>
              <a:gd name="connsiteX2-5" fmla="*/ 6319520 w 6319520"/>
              <a:gd name="connsiteY2-6" fmla="*/ 1071952 h 1071952"/>
              <a:gd name="connsiteX0-7" fmla="*/ 0 w 6319520"/>
              <a:gd name="connsiteY0-8" fmla="*/ 1061787 h 1102427"/>
              <a:gd name="connsiteX1-9" fmla="*/ 3180080 w 6319520"/>
              <a:gd name="connsiteY1-10" fmla="*/ 67 h 1102427"/>
              <a:gd name="connsiteX2-11" fmla="*/ 6319520 w 6319520"/>
              <a:gd name="connsiteY2-12" fmla="*/ 1102427 h 11024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319520" h="1102427">
                <a:moveTo>
                  <a:pt x="0" y="1061787"/>
                </a:moveTo>
                <a:cubicBezTo>
                  <a:pt x="1068493" y="497060"/>
                  <a:pt x="2126827" y="-6706"/>
                  <a:pt x="3180080" y="67"/>
                </a:cubicBezTo>
                <a:cubicBezTo>
                  <a:pt x="4233333" y="6840"/>
                  <a:pt x="5281506" y="524153"/>
                  <a:pt x="6319520" y="1102427"/>
                </a:cubicBezTo>
              </a:path>
            </a:pathLst>
          </a:custGeom>
          <a:noFill/>
          <a:ln w="635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465" name="组合 19464"/>
          <p:cNvGrpSpPr/>
          <p:nvPr/>
        </p:nvGrpSpPr>
        <p:grpSpPr>
          <a:xfrm>
            <a:off x="6460064" y="6060880"/>
            <a:ext cx="1988062" cy="160867"/>
            <a:chOff x="9683676" y="2907665"/>
            <a:chExt cx="1988062" cy="160867"/>
          </a:xfrm>
        </p:grpSpPr>
        <p:sp>
          <p:nvSpPr>
            <p:cNvPr id="19472" name="椭圆 19471"/>
            <p:cNvSpPr/>
            <p:nvPr/>
          </p:nvSpPr>
          <p:spPr>
            <a:xfrm>
              <a:off x="9683676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473" name="椭圆 19472"/>
            <p:cNvSpPr/>
            <p:nvPr/>
          </p:nvSpPr>
          <p:spPr>
            <a:xfrm>
              <a:off x="10144051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474" name="椭圆 19473"/>
            <p:cNvSpPr/>
            <p:nvPr/>
          </p:nvSpPr>
          <p:spPr>
            <a:xfrm>
              <a:off x="10594901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475" name="椭圆 19474"/>
            <p:cNvSpPr/>
            <p:nvPr/>
          </p:nvSpPr>
          <p:spPr>
            <a:xfrm>
              <a:off x="11034621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476" name="椭圆 19475"/>
            <p:cNvSpPr/>
            <p:nvPr/>
          </p:nvSpPr>
          <p:spPr>
            <a:xfrm>
              <a:off x="11510871" y="2907665"/>
              <a:ext cx="160867" cy="160867"/>
            </a:xfrm>
            <a:prstGeom prst="ellipse">
              <a:avLst/>
            </a:prstGeom>
            <a:solidFill>
              <a:srgbClr val="AE3B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19478" name="直接连接符 19477"/>
          <p:cNvCxnSpPr>
            <a:stCxn id="19464" idx="0"/>
            <a:endCxn id="19464" idx="2"/>
          </p:cNvCxnSpPr>
          <p:nvPr/>
        </p:nvCxnSpPr>
        <p:spPr>
          <a:xfrm>
            <a:off x="2783840" y="4135119"/>
            <a:ext cx="6319520" cy="40640"/>
          </a:xfrm>
          <a:prstGeom prst="line">
            <a:avLst/>
          </a:prstGeom>
          <a:noFill/>
          <a:ln w="635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矩形: 圆角 4"/>
          <p:cNvSpPr/>
          <p:nvPr/>
        </p:nvSpPr>
        <p:spPr>
          <a:xfrm>
            <a:off x="4606335" y="3782964"/>
            <a:ext cx="2764740" cy="706120"/>
          </a:xfrm>
          <a:prstGeom prst="roundRect">
            <a:avLst>
              <a:gd name="adj" fmla="val 17718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61493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三十七米多</a:t>
            </a:r>
            <a:endParaRPr lang="zh-CN" altLang="en-US" sz="3200" dirty="0">
              <a:solidFill>
                <a:srgbClr val="614939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bldLvl="0" animBg="1"/>
      <p:bldP spid="5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4210" y="292100"/>
            <a:ext cx="10863580" cy="6273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30000"/>
              </a:lnSpc>
            </a:pP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赵州桥非常</a:t>
            </a:r>
            <a:r>
              <a:rPr lang="zh-CN" altLang="en-US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雄伟</a:t>
            </a:r>
            <a:r>
              <a:rPr lang="zh-CN" altLang="en-US" sz="4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r>
              <a:rPr lang="zh-CN" altLang="en-US" sz="3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桥长五十多米，有九米多宽。这么长的桥，全部用石头砌成，下面没有桥礅，只有一</a:t>
            </a:r>
            <a:r>
              <a:rPr lang="en-US" altLang="zh-CN" sz="36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净跨三十七米多的拱形大桥洞。</a:t>
            </a:r>
            <a:r>
              <a:rPr lang="zh-CN" altLang="en-US" sz="3600" b="1"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大桥洞顶上的左右两边，还各有两个拱形的小桥洞。平时，河水从大桥洞流过，发大水的时候，河水还可以从四个小桥洞流过。这种设计，在建桥史上是一个创举，既减轻了流水对桥身的冲击力，使桥不容易被大水冲毁，又减轻了桥身的重量，节省了石料。</a:t>
            </a:r>
            <a:endParaRPr lang="zh-CN" altLang="en-US" sz="3600" b="1"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47630" y="1130300"/>
            <a:ext cx="165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d</a:t>
            </a:r>
            <a:r>
              <a:rPr lang="en-US" altLang="en-US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ū</a:t>
            </a:r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n</a:t>
            </a:r>
            <a:endParaRPr lang="en-US" altLang="zh-CN" sz="24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26005" y="1821180"/>
            <a:ext cx="165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jing</a:t>
            </a:r>
            <a:endParaRPr lang="en-US" altLang="zh-CN" sz="24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70040" y="1084580"/>
            <a:ext cx="1550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q</a:t>
            </a:r>
            <a:r>
              <a:rPr lang="en-US" altLang="en-US" sz="28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ì</a:t>
            </a:r>
            <a:endParaRPr lang="en-US" altLang="en-US" sz="28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pic>
        <p:nvPicPr>
          <p:cNvPr id="19460" name="Picture 4" descr="赵州桥摄影图摄影图__建筑摄影_建筑园林_摄影图库_昵图网nipi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16258" r="6324" b="36546"/>
          <a:stretch>
            <a:fillRect/>
          </a:stretch>
        </p:blipFill>
        <p:spPr bwMode="auto">
          <a:xfrm>
            <a:off x="673099" y="1311167"/>
            <a:ext cx="10823575" cy="32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 rot="0">
            <a:off x="1736090" y="560705"/>
            <a:ext cx="8719820" cy="292735"/>
            <a:chOff x="1667872" y="560916"/>
            <a:chExt cx="8719700" cy="292795"/>
          </a:xfrm>
        </p:grpSpPr>
        <p:grpSp>
          <p:nvGrpSpPr>
            <p:cNvPr id="9" name="组合 8"/>
            <p:cNvGrpSpPr/>
            <p:nvPr/>
          </p:nvGrpSpPr>
          <p:grpSpPr>
            <a:xfrm>
              <a:off x="1667872" y="560916"/>
              <a:ext cx="2894380" cy="292795"/>
              <a:chOff x="1667872" y="560916"/>
              <a:chExt cx="2894380" cy="292795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4069010" y="560916"/>
                <a:ext cx="493242" cy="292795"/>
                <a:chOff x="4119546" y="1292586"/>
                <a:chExt cx="493242" cy="314660"/>
              </a:xfrm>
            </p:grpSpPr>
            <p:sp>
              <p:nvSpPr>
                <p:cNvPr id="19" name="菱形 18"/>
                <p:cNvSpPr/>
                <p:nvPr/>
              </p:nvSpPr>
              <p:spPr>
                <a:xfrm>
                  <a:off x="4119546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菱形 19"/>
                <p:cNvSpPr/>
                <p:nvPr/>
              </p:nvSpPr>
              <p:spPr>
                <a:xfrm>
                  <a:off x="4482067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菱形 20"/>
                <p:cNvSpPr/>
                <p:nvPr/>
              </p:nvSpPr>
              <p:spPr>
                <a:xfrm>
                  <a:off x="4250267" y="1292586"/>
                  <a:ext cx="225963" cy="314660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菱形 21"/>
                <p:cNvSpPr/>
                <p:nvPr/>
              </p:nvSpPr>
              <p:spPr>
                <a:xfrm>
                  <a:off x="4297888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18" name="直接连接符 17"/>
              <p:cNvCxnSpPr>
                <a:stCxn id="19" idx="1"/>
              </p:cNvCxnSpPr>
              <p:nvPr/>
            </p:nvCxnSpPr>
            <p:spPr>
              <a:xfrm flipH="1" flipV="1">
                <a:off x="1667872" y="707313"/>
                <a:ext cx="2401138" cy="1"/>
              </a:xfrm>
              <a:prstGeom prst="line">
                <a:avLst/>
              </a:prstGeom>
              <a:ln w="19050">
                <a:gradFill>
                  <a:gsLst>
                    <a:gs pos="0">
                      <a:srgbClr val="766757">
                        <a:alpha val="0"/>
                      </a:srgbClr>
                    </a:gs>
                    <a:gs pos="100000">
                      <a:srgbClr val="766757"/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>
              <a:off x="7499029" y="560916"/>
              <a:ext cx="2888543" cy="292795"/>
              <a:chOff x="7499029" y="560916"/>
              <a:chExt cx="2888543" cy="292795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7499029" y="560916"/>
                <a:ext cx="493242" cy="292795"/>
                <a:chOff x="4119546" y="1292586"/>
                <a:chExt cx="493242" cy="314660"/>
              </a:xfrm>
            </p:grpSpPr>
            <p:sp>
              <p:nvSpPr>
                <p:cNvPr id="13" name="菱形 12"/>
                <p:cNvSpPr/>
                <p:nvPr/>
              </p:nvSpPr>
              <p:spPr>
                <a:xfrm>
                  <a:off x="4119546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菱形 13"/>
                <p:cNvSpPr/>
                <p:nvPr/>
              </p:nvSpPr>
              <p:spPr>
                <a:xfrm>
                  <a:off x="4482067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菱形 14"/>
                <p:cNvSpPr/>
                <p:nvPr/>
              </p:nvSpPr>
              <p:spPr>
                <a:xfrm>
                  <a:off x="4250267" y="1292586"/>
                  <a:ext cx="225963" cy="314660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" name="菱形 15"/>
                <p:cNvSpPr/>
                <p:nvPr/>
              </p:nvSpPr>
              <p:spPr>
                <a:xfrm>
                  <a:off x="4297888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12" name="直接连接符 11"/>
              <p:cNvCxnSpPr/>
              <p:nvPr/>
            </p:nvCxnSpPr>
            <p:spPr>
              <a:xfrm flipV="1">
                <a:off x="7986434" y="707312"/>
                <a:ext cx="2401138" cy="1"/>
              </a:xfrm>
              <a:prstGeom prst="line">
                <a:avLst/>
              </a:prstGeom>
              <a:ln w="19050">
                <a:gradFill>
                  <a:gsLst>
                    <a:gs pos="0">
                      <a:srgbClr val="766757">
                        <a:alpha val="0"/>
                      </a:srgbClr>
                    </a:gs>
                    <a:gs pos="100000">
                      <a:srgbClr val="766757"/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5136" name="墨迹 5135"/>
              <p14:cNvContentPartPr/>
              <p14:nvPr/>
            </p14:nvContentPartPr>
            <p14:xfrm>
              <a:off x="10678094" y="6060880"/>
              <a:ext cx="360" cy="360"/>
            </p14:xfrm>
          </p:contentPart>
        </mc:Choice>
        <mc:Fallback xmlns="">
          <p:pic>
            <p:nvPicPr>
              <p:cNvPr id="5136" name="墨迹 5135"/>
            </p:nvPicPr>
            <p:blipFill>
              <a:blip r:embed="rId5"/>
            </p:blipFill>
            <p:spPr>
              <a:xfrm>
                <a:off x="10678094" y="6060880"/>
                <a:ext cx="360" cy="360"/>
              </a:xfrm>
              <a:prstGeom prst="rect"/>
            </p:spPr>
          </p:pic>
        </mc:Fallback>
      </mc:AlternateContent>
      <p:grpSp>
        <p:nvGrpSpPr>
          <p:cNvPr id="23" name="组合 22"/>
          <p:cNvGrpSpPr/>
          <p:nvPr/>
        </p:nvGrpSpPr>
        <p:grpSpPr>
          <a:xfrm>
            <a:off x="692613" y="4682068"/>
            <a:ext cx="10806775" cy="1639928"/>
            <a:chOff x="1651000" y="2166836"/>
            <a:chExt cx="8733517" cy="993664"/>
          </a:xfrm>
        </p:grpSpPr>
        <p:sp>
          <p:nvSpPr>
            <p:cNvPr id="24" name="文本框 23"/>
            <p:cNvSpPr txBox="1"/>
            <p:nvPr/>
          </p:nvSpPr>
          <p:spPr>
            <a:xfrm>
              <a:off x="1655385" y="2170516"/>
              <a:ext cx="8729132" cy="98998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9144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4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大桥洞顶上的左右两边，还各有两个拱形的小桥洞。</a:t>
              </a:r>
              <a:endParaRPr kumimoji="0" lang="zh-CN" altLang="en-US" sz="4400" b="1" i="0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651000" y="2166836"/>
              <a:ext cx="8729133" cy="978389"/>
              <a:chOff x="1651000" y="2433452"/>
              <a:chExt cx="8729133" cy="914858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1651000" y="2433452"/>
                <a:ext cx="8729133" cy="0"/>
              </a:xfrm>
              <a:prstGeom prst="line">
                <a:avLst/>
              </a:prstGeom>
              <a:ln w="50800" cmpd="thickThin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651000" y="3348310"/>
                <a:ext cx="8729133" cy="0"/>
              </a:xfrm>
              <a:prstGeom prst="line">
                <a:avLst/>
              </a:prstGeom>
              <a:ln w="50800" cmpd="thinThick">
                <a:gradFill>
                  <a:gsLst>
                    <a:gs pos="0">
                      <a:srgbClr val="614939">
                        <a:alpha val="0"/>
                      </a:srgbClr>
                    </a:gs>
                    <a:gs pos="35000">
                      <a:srgbClr val="614939"/>
                    </a:gs>
                    <a:gs pos="65000">
                      <a:srgbClr val="614939"/>
                    </a:gs>
                    <a:gs pos="100000">
                      <a:srgbClr val="614939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464" name="任意多边形: 形状 19463"/>
          <p:cNvSpPr/>
          <p:nvPr/>
        </p:nvSpPr>
        <p:spPr>
          <a:xfrm rot="1560000">
            <a:off x="8453755" y="3006725"/>
            <a:ext cx="990600" cy="595630"/>
          </a:xfrm>
          <a:custGeom>
            <a:avLst/>
            <a:gdLst>
              <a:gd name="connsiteX0" fmla="*/ 0 w 6319520"/>
              <a:gd name="connsiteY0" fmla="*/ 1122740 h 1163380"/>
              <a:gd name="connsiteX1" fmla="*/ 3190240 w 6319520"/>
              <a:gd name="connsiteY1" fmla="*/ 60 h 1163380"/>
              <a:gd name="connsiteX2" fmla="*/ 6319520 w 6319520"/>
              <a:gd name="connsiteY2" fmla="*/ 1163380 h 1163380"/>
              <a:gd name="connsiteX0-1" fmla="*/ 0 w 6319520"/>
              <a:gd name="connsiteY0-2" fmla="*/ 1031312 h 1071952"/>
              <a:gd name="connsiteX1-3" fmla="*/ 3190240 w 6319520"/>
              <a:gd name="connsiteY1-4" fmla="*/ 72 h 1071952"/>
              <a:gd name="connsiteX2-5" fmla="*/ 6319520 w 6319520"/>
              <a:gd name="connsiteY2-6" fmla="*/ 1071952 h 1071952"/>
              <a:gd name="connsiteX0-7" fmla="*/ 0 w 6319520"/>
              <a:gd name="connsiteY0-8" fmla="*/ 1061787 h 1102427"/>
              <a:gd name="connsiteX1-9" fmla="*/ 3180080 w 6319520"/>
              <a:gd name="connsiteY1-10" fmla="*/ 67 h 1102427"/>
              <a:gd name="connsiteX2-11" fmla="*/ 6319520 w 6319520"/>
              <a:gd name="connsiteY2-12" fmla="*/ 1102427 h 11024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319520" h="1102427">
                <a:moveTo>
                  <a:pt x="0" y="1061787"/>
                </a:moveTo>
                <a:cubicBezTo>
                  <a:pt x="1068493" y="497060"/>
                  <a:pt x="2126827" y="-6706"/>
                  <a:pt x="3180080" y="67"/>
                </a:cubicBezTo>
                <a:cubicBezTo>
                  <a:pt x="4233333" y="6840"/>
                  <a:pt x="5281506" y="524153"/>
                  <a:pt x="6319520" y="1102427"/>
                </a:cubicBezTo>
              </a:path>
            </a:pathLst>
          </a:custGeom>
          <a:noFill/>
          <a:ln w="635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19463"/>
          <p:cNvSpPr/>
          <p:nvPr/>
        </p:nvSpPr>
        <p:spPr>
          <a:xfrm rot="1380000">
            <a:off x="7822565" y="2956560"/>
            <a:ext cx="751205" cy="347345"/>
          </a:xfrm>
          <a:custGeom>
            <a:avLst/>
            <a:gdLst>
              <a:gd name="connsiteX0" fmla="*/ 0 w 6319520"/>
              <a:gd name="connsiteY0" fmla="*/ 1122740 h 1163380"/>
              <a:gd name="connsiteX1" fmla="*/ 3190240 w 6319520"/>
              <a:gd name="connsiteY1" fmla="*/ 60 h 1163380"/>
              <a:gd name="connsiteX2" fmla="*/ 6319520 w 6319520"/>
              <a:gd name="connsiteY2" fmla="*/ 1163380 h 1163380"/>
              <a:gd name="connsiteX0-1" fmla="*/ 0 w 6319520"/>
              <a:gd name="connsiteY0-2" fmla="*/ 1031312 h 1071952"/>
              <a:gd name="connsiteX1-3" fmla="*/ 3190240 w 6319520"/>
              <a:gd name="connsiteY1-4" fmla="*/ 72 h 1071952"/>
              <a:gd name="connsiteX2-5" fmla="*/ 6319520 w 6319520"/>
              <a:gd name="connsiteY2-6" fmla="*/ 1071952 h 1071952"/>
              <a:gd name="connsiteX0-7" fmla="*/ 0 w 6319520"/>
              <a:gd name="connsiteY0-8" fmla="*/ 1061787 h 1102427"/>
              <a:gd name="connsiteX1-9" fmla="*/ 3180080 w 6319520"/>
              <a:gd name="connsiteY1-10" fmla="*/ 67 h 1102427"/>
              <a:gd name="connsiteX2-11" fmla="*/ 6319520 w 6319520"/>
              <a:gd name="connsiteY2-12" fmla="*/ 1102427 h 11024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319520" h="1102427">
                <a:moveTo>
                  <a:pt x="0" y="1061787"/>
                </a:moveTo>
                <a:cubicBezTo>
                  <a:pt x="1068493" y="497060"/>
                  <a:pt x="2126827" y="-6706"/>
                  <a:pt x="3180080" y="67"/>
                </a:cubicBezTo>
                <a:cubicBezTo>
                  <a:pt x="4233333" y="6840"/>
                  <a:pt x="5281506" y="524153"/>
                  <a:pt x="6319520" y="1102427"/>
                </a:cubicBezTo>
              </a:path>
            </a:pathLst>
          </a:custGeom>
          <a:noFill/>
          <a:ln w="635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: 形状 19463"/>
          <p:cNvSpPr/>
          <p:nvPr/>
        </p:nvSpPr>
        <p:spPr>
          <a:xfrm rot="19560000">
            <a:off x="2510790" y="3248025"/>
            <a:ext cx="984885" cy="547370"/>
          </a:xfrm>
          <a:custGeom>
            <a:avLst/>
            <a:gdLst>
              <a:gd name="connsiteX0" fmla="*/ 0 w 6319520"/>
              <a:gd name="connsiteY0" fmla="*/ 1122740 h 1163380"/>
              <a:gd name="connsiteX1" fmla="*/ 3190240 w 6319520"/>
              <a:gd name="connsiteY1" fmla="*/ 60 h 1163380"/>
              <a:gd name="connsiteX2" fmla="*/ 6319520 w 6319520"/>
              <a:gd name="connsiteY2" fmla="*/ 1163380 h 1163380"/>
              <a:gd name="connsiteX0-1" fmla="*/ 0 w 6319520"/>
              <a:gd name="connsiteY0-2" fmla="*/ 1031312 h 1071952"/>
              <a:gd name="connsiteX1-3" fmla="*/ 3190240 w 6319520"/>
              <a:gd name="connsiteY1-4" fmla="*/ 72 h 1071952"/>
              <a:gd name="connsiteX2-5" fmla="*/ 6319520 w 6319520"/>
              <a:gd name="connsiteY2-6" fmla="*/ 1071952 h 1071952"/>
              <a:gd name="connsiteX0-7" fmla="*/ 0 w 6319520"/>
              <a:gd name="connsiteY0-8" fmla="*/ 1061787 h 1102427"/>
              <a:gd name="connsiteX1-9" fmla="*/ 3180080 w 6319520"/>
              <a:gd name="connsiteY1-10" fmla="*/ 67 h 1102427"/>
              <a:gd name="connsiteX2-11" fmla="*/ 6319520 w 6319520"/>
              <a:gd name="connsiteY2-12" fmla="*/ 1102427 h 11024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319520" h="1102427">
                <a:moveTo>
                  <a:pt x="0" y="1061787"/>
                </a:moveTo>
                <a:cubicBezTo>
                  <a:pt x="1068493" y="497060"/>
                  <a:pt x="2126827" y="-6706"/>
                  <a:pt x="3180080" y="67"/>
                </a:cubicBezTo>
                <a:cubicBezTo>
                  <a:pt x="4233333" y="6840"/>
                  <a:pt x="5281506" y="524153"/>
                  <a:pt x="6319520" y="1102427"/>
                </a:cubicBezTo>
              </a:path>
            </a:pathLst>
          </a:custGeom>
          <a:noFill/>
          <a:ln w="635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: 形状 19463"/>
          <p:cNvSpPr/>
          <p:nvPr/>
        </p:nvSpPr>
        <p:spPr>
          <a:xfrm rot="19560000">
            <a:off x="3479800" y="3070225"/>
            <a:ext cx="751205" cy="347345"/>
          </a:xfrm>
          <a:custGeom>
            <a:avLst/>
            <a:gdLst>
              <a:gd name="connsiteX0" fmla="*/ 0 w 6319520"/>
              <a:gd name="connsiteY0" fmla="*/ 1122740 h 1163380"/>
              <a:gd name="connsiteX1" fmla="*/ 3190240 w 6319520"/>
              <a:gd name="connsiteY1" fmla="*/ 60 h 1163380"/>
              <a:gd name="connsiteX2" fmla="*/ 6319520 w 6319520"/>
              <a:gd name="connsiteY2" fmla="*/ 1163380 h 1163380"/>
              <a:gd name="connsiteX0-1" fmla="*/ 0 w 6319520"/>
              <a:gd name="connsiteY0-2" fmla="*/ 1031312 h 1071952"/>
              <a:gd name="connsiteX1-3" fmla="*/ 3190240 w 6319520"/>
              <a:gd name="connsiteY1-4" fmla="*/ 72 h 1071952"/>
              <a:gd name="connsiteX2-5" fmla="*/ 6319520 w 6319520"/>
              <a:gd name="connsiteY2-6" fmla="*/ 1071952 h 1071952"/>
              <a:gd name="connsiteX0-7" fmla="*/ 0 w 6319520"/>
              <a:gd name="connsiteY0-8" fmla="*/ 1061787 h 1102427"/>
              <a:gd name="connsiteX1-9" fmla="*/ 3180080 w 6319520"/>
              <a:gd name="connsiteY1-10" fmla="*/ 67 h 1102427"/>
              <a:gd name="connsiteX2-11" fmla="*/ 6319520 w 6319520"/>
              <a:gd name="connsiteY2-12" fmla="*/ 1102427 h 11024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319520" h="1102427">
                <a:moveTo>
                  <a:pt x="0" y="1061787"/>
                </a:moveTo>
                <a:cubicBezTo>
                  <a:pt x="1068493" y="497060"/>
                  <a:pt x="2126827" y="-6706"/>
                  <a:pt x="3180080" y="67"/>
                </a:cubicBezTo>
                <a:cubicBezTo>
                  <a:pt x="4233333" y="6840"/>
                  <a:pt x="5281506" y="524153"/>
                  <a:pt x="6319520" y="1102427"/>
                </a:cubicBezTo>
              </a:path>
            </a:pathLst>
          </a:custGeom>
          <a:noFill/>
          <a:ln w="635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: 圆角 4"/>
          <p:cNvSpPr/>
          <p:nvPr/>
        </p:nvSpPr>
        <p:spPr>
          <a:xfrm>
            <a:off x="4500245" y="1556385"/>
            <a:ext cx="3067050" cy="706120"/>
          </a:xfrm>
          <a:prstGeom prst="roundRect">
            <a:avLst>
              <a:gd name="adj" fmla="val 17718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dirty="0">
                <a:solidFill>
                  <a:srgbClr val="61493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敞肩石拱桥</a:t>
            </a:r>
            <a:endParaRPr lang="zh-CN" altLang="en-US" sz="4000" dirty="0">
              <a:solidFill>
                <a:srgbClr val="614939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bldLvl="0" animBg="1"/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EDEBDF">
                  <a:alpha val="0"/>
                </a:srgbClr>
              </a:gs>
              <a:gs pos="31000">
                <a:srgbClr val="EDEBDF">
                  <a:alpha val="0"/>
                </a:srgbClr>
              </a:gs>
              <a:gs pos="0">
                <a:srgbClr val="EBD29F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查看图片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28" r="58378"/>
          <a:stretch>
            <a:fillRect/>
          </a:stretch>
        </p:blipFill>
        <p:spPr bwMode="auto">
          <a:xfrm>
            <a:off x="815269" y="2338924"/>
            <a:ext cx="723599" cy="18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查看图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4" r="33968"/>
          <a:stretch>
            <a:fillRect/>
          </a:stretch>
        </p:blipFill>
        <p:spPr bwMode="auto">
          <a:xfrm>
            <a:off x="9178447" y="4227203"/>
            <a:ext cx="716492" cy="10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31945" r="33116" b="7951"/>
          <a:stretch>
            <a:fillRect/>
          </a:stretch>
        </p:blipFill>
        <p:spPr>
          <a:xfrm>
            <a:off x="7717439" y="3921676"/>
            <a:ext cx="486762" cy="8628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/>
          <a:srcRect l="24531" t="34554" r="17110" b="23421"/>
          <a:stretch>
            <a:fillRect/>
          </a:stretch>
        </p:blipFill>
        <p:spPr>
          <a:xfrm>
            <a:off x="-1" y="0"/>
            <a:ext cx="2808037" cy="18528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4989875" y="3295157"/>
            <a:ext cx="652329" cy="1048603"/>
          </a:xfrm>
          <a:prstGeom prst="rect">
            <a:avLst/>
          </a:prstGeom>
        </p:spPr>
      </p:pic>
      <p:pic>
        <p:nvPicPr>
          <p:cNvPr id="24" name="图片 23" descr="建筑的桥&#10;&#10;描述已自动生成"/>
          <p:cNvPicPr>
            <a:picLocks noChangeAspect="1"/>
          </p:cNvPicPr>
          <p:nvPr/>
        </p:nvPicPr>
        <p:blipFill rotWithShape="1">
          <a:blip r:embed="rId8"/>
          <a:srcRect l="5503" t="34505" r="5503" b="26338"/>
          <a:stretch>
            <a:fillRect/>
          </a:stretch>
        </p:blipFill>
        <p:spPr>
          <a:xfrm>
            <a:off x="0" y="3174193"/>
            <a:ext cx="12192000" cy="3683807"/>
          </a:xfrm>
          <a:prstGeom prst="rect">
            <a:avLst/>
          </a:prstGeom>
        </p:spPr>
      </p:pic>
      <p:pic>
        <p:nvPicPr>
          <p:cNvPr id="1040" name="Picture 16" descr="查看图片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4" b="32423"/>
          <a:stretch>
            <a:fillRect/>
          </a:stretch>
        </p:blipFill>
        <p:spPr bwMode="auto">
          <a:xfrm rot="21079260" flipH="1">
            <a:off x="4773417" y="1267195"/>
            <a:ext cx="477412" cy="3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/>
          <a:srcRect l="32145" t="9895" r="34430" b="11180"/>
          <a:stretch>
            <a:fillRect/>
          </a:stretch>
        </p:blipFill>
        <p:spPr>
          <a:xfrm>
            <a:off x="10097060" y="0"/>
            <a:ext cx="2094940" cy="49465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13155" y="583565"/>
            <a:ext cx="9965690" cy="33381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en-US" altLang="zh-CN" sz="11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“</a:t>
            </a:r>
            <a:r>
              <a:rPr lang="zh-CN" altLang="en-US" sz="11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天下第一桥</a:t>
            </a:r>
            <a:r>
              <a:rPr lang="en-US" altLang="zh-CN" sz="11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”</a:t>
            </a:r>
            <a:endParaRPr lang="zh-CN" altLang="en-US" sz="9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pPr algn="l"/>
            <a:r>
              <a:rPr lang="en-US" altLang="zh-CN" sz="9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    —</a:t>
            </a:r>
            <a:r>
              <a:rPr lang="zh-CN" altLang="en-US" sz="9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汉仪颜楷简" panose="00020600040101010101" charset="-122"/>
              </a:rPr>
              <a:t>赵州桥</a:t>
            </a:r>
            <a:endParaRPr lang="zh-CN" altLang="en-US" sz="9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3"/>
          <p:cNvSpPr txBox="1">
            <a:spLocks noChangeArrowheads="1"/>
          </p:cNvSpPr>
          <p:nvPr/>
        </p:nvSpPr>
        <p:spPr bwMode="auto">
          <a:xfrm>
            <a:off x="4261485" y="765810"/>
            <a:ext cx="4023995" cy="178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8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创</a:t>
            </a:r>
            <a:r>
              <a:rPr lang="en-US" altLang="zh-CN" sz="8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8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举</a:t>
            </a:r>
            <a:endParaRPr lang="zh-CN" altLang="en-US" sz="8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20955" y="-2540"/>
            <a:ext cx="12127865" cy="68510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4210" y="292100"/>
            <a:ext cx="10863580" cy="62738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fontAlgn="auto">
              <a:lnSpc>
                <a:spcPct val="130000"/>
              </a:lnSpc>
            </a:pP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赵州桥非常</a:t>
            </a: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雄伟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桥长五十多米，有九米多宽。这么长的桥，全部用石头砌成，下面没有桥礅，只有一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净跨三十七米多的拱形大桥洞。大桥洞顶上的左右两边，还各有两个拱形的小桥洞。平时，河水从大桥洞流过，发大水的时候，河水还可以从四个小桥洞流过。这种设计，在建桥史上是一个创举，既减轻了流水对桥身的冲击力，使桥不容易被大水冲毁，又减轻了桥身的重量，节省了石料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47630" y="1130300"/>
            <a:ext cx="165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d</a:t>
            </a:r>
            <a:r>
              <a:rPr lang="en-US" altLang="en-US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ū</a:t>
            </a:r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n</a:t>
            </a:r>
            <a:endParaRPr lang="en-US" altLang="zh-CN" sz="24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26005" y="1821180"/>
            <a:ext cx="165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jing</a:t>
            </a:r>
            <a:endParaRPr lang="en-US" altLang="zh-CN" sz="24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70040" y="1084580"/>
            <a:ext cx="1550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q</a:t>
            </a:r>
            <a:r>
              <a:rPr lang="en-US" altLang="en-US" sz="28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ì</a:t>
            </a:r>
            <a:endParaRPr lang="en-US" altLang="en-US" sz="28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50615" cy="6858000"/>
          </a:xfrm>
          <a:prstGeom prst="rect">
            <a:avLst/>
          </a:prstGeom>
        </p:spPr>
      </p:pic>
      <p:grpSp>
        <p:nvGrpSpPr>
          <p:cNvPr id="3" name="@鳍迹课件-官网-qij.pptx.cn1"/>
          <p:cNvGrpSpPr/>
          <p:nvPr>
            <p:custDataLst>
              <p:tags r:id="rId2"/>
            </p:custDataLst>
          </p:nvPr>
        </p:nvGrpSpPr>
        <p:grpSpPr>
          <a:xfrm>
            <a:off x="412115" y="1117793"/>
            <a:ext cx="11367770" cy="5330380"/>
            <a:chOff x="430469" y="621756"/>
            <a:chExt cx="11331063" cy="5614489"/>
          </a:xfrm>
        </p:grpSpPr>
        <p:sp>
          <p:nvSpPr>
            <p:cNvPr id="4" name="@鳍迹课件-官网-qij.pptx.cn1-1"/>
            <p:cNvSpPr/>
            <p:nvPr>
              <p:custDataLst>
                <p:tags r:id="rId3"/>
              </p:custDataLst>
            </p:nvPr>
          </p:nvSpPr>
          <p:spPr>
            <a:xfrm>
              <a:off x="521523" y="738188"/>
              <a:ext cx="11148955" cy="5381625"/>
            </a:xfrm>
            <a:prstGeom prst="plaque">
              <a:avLst>
                <a:gd name="adj" fmla="val 6638"/>
              </a:avLst>
            </a:prstGeom>
            <a:solidFill>
              <a:srgbClr val="FDF9ED"/>
            </a:solidFill>
            <a:ln w="25400" cap="flat">
              <a:solidFill>
                <a:srgbClr val="593B13"/>
              </a:solidFill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思源黑体 CN Regular"/>
                <a:cs typeface="+mn-cs"/>
              </a:endParaRPr>
            </a:p>
          </p:txBody>
        </p:sp>
        <p:sp>
          <p:nvSpPr>
            <p:cNvPr id="5" name="@鳍迹课件-官网-qij.pptx.cn1-2"/>
            <p:cNvSpPr/>
            <p:nvPr>
              <p:custDataLst>
                <p:tags r:id="rId4"/>
              </p:custDataLst>
            </p:nvPr>
          </p:nvSpPr>
          <p:spPr>
            <a:xfrm>
              <a:off x="430469" y="621756"/>
              <a:ext cx="11331063" cy="5614489"/>
            </a:xfrm>
            <a:prstGeom prst="plaque">
              <a:avLst>
                <a:gd name="adj" fmla="val 6402"/>
              </a:avLst>
            </a:prstGeom>
            <a:noFill/>
            <a:ln w="15875" cap="flat" cmpd="sng" algn="ctr">
              <a:solidFill>
                <a:srgbClr val="E9E1D7"/>
              </a:solidFill>
              <a:prstDash val="solid"/>
              <a:miter lim="800000"/>
            </a:ln>
            <a:effectLst>
              <a:outerShdw blurRad="381000" dist="279400" dir="5400000" sx="96000" sy="96000" algn="t" rotWithShape="0">
                <a:srgbClr val="DACDBD">
                  <a:lumMod val="50000"/>
                  <a:alpha val="30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思源黑体 CN Regular"/>
                <a:cs typeface="+mn-cs"/>
              </a:endParaRPr>
            </a:p>
          </p:txBody>
        </p:sp>
      </p:grpSp>
      <p:pic>
        <p:nvPicPr>
          <p:cNvPr id="6" name="@鳍迹课件-官网-qij.pptx.cn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alphaModFix amt="70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7256" t="1320" r="16088" b="42168"/>
          <a:stretch>
            <a:fillRect/>
          </a:stretch>
        </p:blipFill>
        <p:spPr>
          <a:xfrm>
            <a:off x="0" y="35939"/>
            <a:ext cx="12192000" cy="5611893"/>
          </a:xfrm>
          <a:custGeom>
            <a:avLst/>
            <a:gdLst>
              <a:gd name="connsiteX0" fmla="*/ 0 w 11825766"/>
              <a:gd name="connsiteY0" fmla="*/ 0 h 5611893"/>
              <a:gd name="connsiteX1" fmla="*/ 11825766 w 11825766"/>
              <a:gd name="connsiteY1" fmla="*/ 0 h 5611893"/>
              <a:gd name="connsiteX2" fmla="*/ 11825766 w 11825766"/>
              <a:gd name="connsiteY2" fmla="*/ 5611893 h 5611893"/>
              <a:gd name="connsiteX3" fmla="*/ 0 w 11825766"/>
              <a:gd name="connsiteY3" fmla="*/ 5611893 h 561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5766" h="5611893">
                <a:moveTo>
                  <a:pt x="0" y="0"/>
                </a:moveTo>
                <a:lnTo>
                  <a:pt x="11825766" y="0"/>
                </a:lnTo>
                <a:lnTo>
                  <a:pt x="11825766" y="5611893"/>
                </a:lnTo>
                <a:lnTo>
                  <a:pt x="0" y="5611893"/>
                </a:lnTo>
                <a:close/>
              </a:path>
            </a:pathLst>
          </a:cu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12115" y="1381125"/>
            <a:ext cx="11367770" cy="1850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723900">
              <a:lnSpc>
                <a:spcPct val="13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平时，河水从大桥洞流过，发大水的时候，河水还可以从四个小桥洞流过。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Picture 5" descr="F03Q2501"/>
          <p:cNvPicPr>
            <a:picLocks noChangeAspect="1" noChangeArrowheads="1"/>
          </p:cNvPicPr>
          <p:nvPr/>
        </p:nvPicPr>
        <p:blipFill>
          <a:blip r:embed="rId7" cstate="email">
            <a:lum contrast="12000"/>
          </a:blip>
          <a:srcRect/>
          <a:stretch>
            <a:fillRect/>
          </a:stretch>
        </p:blipFill>
        <p:spPr bwMode="auto">
          <a:xfrm>
            <a:off x="1042670" y="3585845"/>
            <a:ext cx="4210050" cy="25082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03Q2510"/>
          <p:cNvPicPr>
            <a:picLocks noChangeAspect="1" noChangeArrowheads="1"/>
          </p:cNvPicPr>
          <p:nvPr/>
        </p:nvPicPr>
        <p:blipFill>
          <a:blip r:embed="rId8" cstate="email">
            <a:lum contrast="12000"/>
          </a:blip>
          <a:srcRect/>
          <a:stretch>
            <a:fillRect/>
          </a:stretch>
        </p:blipFill>
        <p:spPr bwMode="auto">
          <a:xfrm>
            <a:off x="6709410" y="3585845"/>
            <a:ext cx="4210050" cy="25082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042720" y="3585592"/>
            <a:ext cx="1203960" cy="70675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平时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09611" y="3585592"/>
            <a:ext cx="1714500" cy="70675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发大水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9"/>
    </p:custData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19050"/>
            <a:ext cx="12106275" cy="6838950"/>
          </a:xfrm>
          <a:prstGeom prst="rect">
            <a:avLst/>
          </a:prstGeom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45556" y="1411171"/>
            <a:ext cx="11080751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4135" b="1" dirty="0">
                <a:latin typeface="楷体" panose="02010609060101010101" charset="-122"/>
                <a:ea typeface="楷体" panose="02010609060101010101" charset="-122"/>
              </a:rPr>
              <a:t>    这种设计，在建桥史上是一个创举，既减轻了流水对桥身的冲击力，使桥不容易被大水冲毁，又减轻了桥身的重量，节省了石料。</a:t>
            </a:r>
            <a:endParaRPr lang="zh-CN" altLang="en-US" sz="4135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745555" y="1411171"/>
            <a:ext cx="11080751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4135" b="1" dirty="0">
                <a:latin typeface="楷体" panose="02010609060101010101" charset="-122"/>
                <a:ea typeface="楷体" panose="02010609060101010101" charset="-122"/>
              </a:rPr>
              <a:t>    这种设计，在建桥史上是一个创举，</a:t>
            </a:r>
            <a:r>
              <a:rPr lang="zh-CN" altLang="en-US" sz="413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既减轻了流水对桥身的冲击力，使桥不容易被大水冲毁，又减轻了桥身的重量，节省了石料。</a:t>
            </a:r>
            <a:endParaRPr lang="zh-CN" altLang="en-US" sz="4135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62120" y="245110"/>
            <a:ext cx="46920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5D4531"/>
                </a:solidFill>
                <a:latin typeface="楷体" panose="02010609060101010101" charset="-122"/>
                <a:ea typeface="楷体" panose="02010609060101010101" charset="-122"/>
              </a:rPr>
              <a:t>作用</a:t>
            </a:r>
            <a:r>
              <a:rPr lang="en-US" altLang="zh-CN" sz="5400" b="1">
                <a:solidFill>
                  <a:srgbClr val="5D453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5400" b="1">
                <a:solidFill>
                  <a:srgbClr val="5D4531"/>
                </a:solidFill>
                <a:latin typeface="楷体" panose="02010609060101010101" charset="-122"/>
                <a:ea typeface="楷体" panose="02010609060101010101" charset="-122"/>
              </a:rPr>
              <a:t>探秘</a:t>
            </a:r>
            <a:r>
              <a:rPr lang="en-US" altLang="zh-CN" sz="5400" b="1">
                <a:solidFill>
                  <a:srgbClr val="5D453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5400" b="1">
              <a:solidFill>
                <a:srgbClr val="5D453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441960" y="561340"/>
            <a:ext cx="11532235" cy="292735"/>
            <a:chOff x="1667872" y="560916"/>
            <a:chExt cx="8719700" cy="292795"/>
          </a:xfrm>
        </p:grpSpPr>
        <p:grpSp>
          <p:nvGrpSpPr>
            <p:cNvPr id="16" name="组合 15"/>
            <p:cNvGrpSpPr/>
            <p:nvPr/>
          </p:nvGrpSpPr>
          <p:grpSpPr>
            <a:xfrm>
              <a:off x="1667872" y="560916"/>
              <a:ext cx="2894380" cy="292795"/>
              <a:chOff x="1667872" y="560916"/>
              <a:chExt cx="2894380" cy="292795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4069010" y="560916"/>
                <a:ext cx="493242" cy="292795"/>
                <a:chOff x="4119546" y="1292586"/>
                <a:chExt cx="493242" cy="314660"/>
              </a:xfrm>
            </p:grpSpPr>
            <p:sp>
              <p:nvSpPr>
                <p:cNvPr id="4" name="菱形 3"/>
                <p:cNvSpPr/>
                <p:nvPr/>
              </p:nvSpPr>
              <p:spPr>
                <a:xfrm>
                  <a:off x="4119546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菱形 10"/>
                <p:cNvSpPr/>
                <p:nvPr/>
              </p:nvSpPr>
              <p:spPr>
                <a:xfrm>
                  <a:off x="4482067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8" name="菱形 27"/>
                <p:cNvSpPr/>
                <p:nvPr/>
              </p:nvSpPr>
              <p:spPr>
                <a:xfrm>
                  <a:off x="4250267" y="1292586"/>
                  <a:ext cx="225963" cy="314660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9" name="菱形 28"/>
                <p:cNvSpPr/>
                <p:nvPr/>
              </p:nvSpPr>
              <p:spPr>
                <a:xfrm>
                  <a:off x="4297888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5" name="直接连接符 24"/>
              <p:cNvCxnSpPr>
                <a:stCxn id="4" idx="1"/>
              </p:cNvCxnSpPr>
              <p:nvPr/>
            </p:nvCxnSpPr>
            <p:spPr>
              <a:xfrm flipH="1" flipV="1">
                <a:off x="1667872" y="707313"/>
                <a:ext cx="2401138" cy="1"/>
              </a:xfrm>
              <a:prstGeom prst="line">
                <a:avLst/>
              </a:prstGeom>
              <a:ln w="19050">
                <a:gradFill>
                  <a:gsLst>
                    <a:gs pos="0">
                      <a:srgbClr val="766757">
                        <a:alpha val="0"/>
                      </a:srgbClr>
                    </a:gs>
                    <a:gs pos="100000">
                      <a:srgbClr val="766757"/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7499029" y="560916"/>
              <a:ext cx="2888543" cy="292795"/>
              <a:chOff x="7499029" y="560916"/>
              <a:chExt cx="2888543" cy="292795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7499029" y="560916"/>
                <a:ext cx="493242" cy="292795"/>
                <a:chOff x="4119546" y="1292586"/>
                <a:chExt cx="493242" cy="314660"/>
              </a:xfrm>
            </p:grpSpPr>
            <p:sp>
              <p:nvSpPr>
                <p:cNvPr id="20" name="菱形 19"/>
                <p:cNvSpPr/>
                <p:nvPr/>
              </p:nvSpPr>
              <p:spPr>
                <a:xfrm>
                  <a:off x="4119546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菱形 20"/>
                <p:cNvSpPr/>
                <p:nvPr/>
              </p:nvSpPr>
              <p:spPr>
                <a:xfrm>
                  <a:off x="4482067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" name="菱形 21"/>
                <p:cNvSpPr/>
                <p:nvPr/>
              </p:nvSpPr>
              <p:spPr>
                <a:xfrm>
                  <a:off x="4250267" y="1292586"/>
                  <a:ext cx="225963" cy="314660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3" name="菱形 22"/>
                <p:cNvSpPr/>
                <p:nvPr/>
              </p:nvSpPr>
              <p:spPr>
                <a:xfrm>
                  <a:off x="4297888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0" name="直接连接符 29"/>
              <p:cNvCxnSpPr/>
              <p:nvPr/>
            </p:nvCxnSpPr>
            <p:spPr>
              <a:xfrm flipV="1">
                <a:off x="7986434" y="707312"/>
                <a:ext cx="2401138" cy="1"/>
              </a:xfrm>
              <a:prstGeom prst="line">
                <a:avLst/>
              </a:prstGeom>
              <a:ln w="19050">
                <a:gradFill>
                  <a:gsLst>
                    <a:gs pos="0">
                      <a:srgbClr val="766757">
                        <a:alpha val="0"/>
                      </a:srgbClr>
                    </a:gs>
                    <a:gs pos="100000">
                      <a:srgbClr val="766757"/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19050"/>
            <a:ext cx="12106275" cy="6838950"/>
          </a:xfrm>
          <a:prstGeom prst="rect">
            <a:avLst/>
          </a:prstGeom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45556" y="1411171"/>
            <a:ext cx="11080751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4135" b="1" dirty="0">
                <a:latin typeface="楷体" panose="02010609060101010101" charset="-122"/>
                <a:ea typeface="楷体" panose="02010609060101010101" charset="-122"/>
              </a:rPr>
              <a:t>    这种设计，在建桥史上是一个创举，既减轻了流水对桥身的冲击力，使桥不容易被大水冲毁，又减轻了桥身的重量，节省了石料。</a:t>
            </a:r>
            <a:endParaRPr lang="zh-CN" altLang="en-US" sz="4135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745555" y="1411171"/>
            <a:ext cx="11080751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4135" b="1" dirty="0">
                <a:latin typeface="楷体" panose="02010609060101010101" charset="-122"/>
                <a:ea typeface="楷体" panose="02010609060101010101" charset="-122"/>
              </a:rPr>
              <a:t>    这种设计，在建桥史上是一个创举，</a:t>
            </a:r>
            <a:r>
              <a:rPr lang="zh-CN" altLang="en-US" sz="41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4135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减轻了流水对桥身的冲击力</a:t>
            </a:r>
            <a:r>
              <a:rPr lang="zh-CN" altLang="en-US" sz="4135" b="1" dirty="0">
                <a:latin typeface="楷体" panose="02010609060101010101" charset="-122"/>
                <a:ea typeface="楷体" panose="02010609060101010101" charset="-122"/>
              </a:rPr>
              <a:t>，使桥不容易被大水冲毁，</a:t>
            </a:r>
            <a:r>
              <a:rPr lang="zh-CN" altLang="en-US" sz="41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4135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减轻了桥身的重量</a:t>
            </a:r>
            <a:r>
              <a:rPr lang="zh-CN" altLang="en-US" sz="4135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135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节省了石料</a:t>
            </a:r>
            <a:r>
              <a:rPr lang="zh-CN" altLang="en-US" sz="4135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135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62120" y="245110"/>
            <a:ext cx="46920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5D453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作用</a:t>
            </a:r>
            <a:r>
              <a:rPr lang="en-US" altLang="zh-CN" sz="5400" b="1">
                <a:solidFill>
                  <a:srgbClr val="5D453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5400" b="1">
                <a:solidFill>
                  <a:srgbClr val="5D453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探秘</a:t>
            </a:r>
            <a:r>
              <a:rPr lang="en-US" altLang="zh-CN" sz="5400" b="1">
                <a:solidFill>
                  <a:srgbClr val="5D453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endParaRPr lang="en-US" altLang="zh-CN" sz="5400" b="1">
              <a:solidFill>
                <a:srgbClr val="5D453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441960" y="561340"/>
            <a:ext cx="11532235" cy="292735"/>
            <a:chOff x="1667872" y="560916"/>
            <a:chExt cx="8719700" cy="292795"/>
          </a:xfrm>
        </p:grpSpPr>
        <p:grpSp>
          <p:nvGrpSpPr>
            <p:cNvPr id="16" name="组合 15"/>
            <p:cNvGrpSpPr/>
            <p:nvPr/>
          </p:nvGrpSpPr>
          <p:grpSpPr>
            <a:xfrm>
              <a:off x="1667872" y="560916"/>
              <a:ext cx="2894380" cy="292795"/>
              <a:chOff x="1667872" y="560916"/>
              <a:chExt cx="2894380" cy="292795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4069010" y="560916"/>
                <a:ext cx="493242" cy="292795"/>
                <a:chOff x="4119546" y="1292586"/>
                <a:chExt cx="493242" cy="314660"/>
              </a:xfrm>
            </p:grpSpPr>
            <p:sp>
              <p:nvSpPr>
                <p:cNvPr id="4" name="菱形 3"/>
                <p:cNvSpPr/>
                <p:nvPr/>
              </p:nvSpPr>
              <p:spPr>
                <a:xfrm>
                  <a:off x="4119546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菱形 10"/>
                <p:cNvSpPr/>
                <p:nvPr/>
              </p:nvSpPr>
              <p:spPr>
                <a:xfrm>
                  <a:off x="4482067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8" name="菱形 27"/>
                <p:cNvSpPr/>
                <p:nvPr/>
              </p:nvSpPr>
              <p:spPr>
                <a:xfrm>
                  <a:off x="4250267" y="1292586"/>
                  <a:ext cx="225963" cy="314660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9" name="菱形 28"/>
                <p:cNvSpPr/>
                <p:nvPr/>
              </p:nvSpPr>
              <p:spPr>
                <a:xfrm>
                  <a:off x="4297888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5" name="直接连接符 24"/>
              <p:cNvCxnSpPr>
                <a:stCxn id="4" idx="1"/>
              </p:cNvCxnSpPr>
              <p:nvPr/>
            </p:nvCxnSpPr>
            <p:spPr>
              <a:xfrm flipH="1" flipV="1">
                <a:off x="1667872" y="707313"/>
                <a:ext cx="2401138" cy="1"/>
              </a:xfrm>
              <a:prstGeom prst="line">
                <a:avLst/>
              </a:prstGeom>
              <a:ln w="19050">
                <a:gradFill>
                  <a:gsLst>
                    <a:gs pos="0">
                      <a:srgbClr val="766757">
                        <a:alpha val="0"/>
                      </a:srgbClr>
                    </a:gs>
                    <a:gs pos="100000">
                      <a:srgbClr val="766757"/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7499029" y="560916"/>
              <a:ext cx="2888543" cy="292795"/>
              <a:chOff x="7499029" y="560916"/>
              <a:chExt cx="2888543" cy="292795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7499029" y="560916"/>
                <a:ext cx="493242" cy="292795"/>
                <a:chOff x="4119546" y="1292586"/>
                <a:chExt cx="493242" cy="314660"/>
              </a:xfrm>
            </p:grpSpPr>
            <p:sp>
              <p:nvSpPr>
                <p:cNvPr id="20" name="菱形 19"/>
                <p:cNvSpPr/>
                <p:nvPr/>
              </p:nvSpPr>
              <p:spPr>
                <a:xfrm>
                  <a:off x="4119546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菱形 20"/>
                <p:cNvSpPr/>
                <p:nvPr/>
              </p:nvSpPr>
              <p:spPr>
                <a:xfrm>
                  <a:off x="4482067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" name="菱形 21"/>
                <p:cNvSpPr/>
                <p:nvPr/>
              </p:nvSpPr>
              <p:spPr>
                <a:xfrm>
                  <a:off x="4250267" y="1292586"/>
                  <a:ext cx="225963" cy="314660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3" name="菱形 22"/>
                <p:cNvSpPr/>
                <p:nvPr/>
              </p:nvSpPr>
              <p:spPr>
                <a:xfrm>
                  <a:off x="4297888" y="1358900"/>
                  <a:ext cx="130721" cy="182033"/>
                </a:xfrm>
                <a:prstGeom prst="diamond">
                  <a:avLst/>
                </a:prstGeom>
                <a:noFill/>
                <a:ln w="19050">
                  <a:solidFill>
                    <a:srgbClr val="76675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0" name="直接连接符 29"/>
              <p:cNvCxnSpPr/>
              <p:nvPr/>
            </p:nvCxnSpPr>
            <p:spPr>
              <a:xfrm flipV="1">
                <a:off x="7986434" y="707312"/>
                <a:ext cx="2401138" cy="1"/>
              </a:xfrm>
              <a:prstGeom prst="line">
                <a:avLst/>
              </a:prstGeom>
              <a:ln w="19050">
                <a:gradFill>
                  <a:gsLst>
                    <a:gs pos="0">
                      <a:srgbClr val="766757">
                        <a:alpha val="0"/>
                      </a:srgbClr>
                    </a:gs>
                    <a:gs pos="100000">
                      <a:srgbClr val="766757"/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9525" y="-8890"/>
            <a:ext cx="12139295" cy="6857365"/>
          </a:xfrm>
          <a:prstGeom prst="rect">
            <a:avLst/>
          </a:prstGeom>
        </p:spPr>
      </p:pic>
      <p:pic>
        <p:nvPicPr>
          <p:cNvPr id="10242" name="Picture 2" descr="查看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566"/>
            <a:ext cx="12192000" cy="65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lv_0_20250227171847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31470" y="-3267710"/>
            <a:ext cx="12550775" cy="13126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42545" y="9525"/>
            <a:ext cx="12106275" cy="6838950"/>
          </a:xfrm>
          <a:prstGeom prst="rect">
            <a:avLst/>
          </a:prstGeom>
        </p:spPr>
      </p:pic>
      <p:sp>
        <p:nvSpPr>
          <p:cNvPr id="12" name="文本框 2"/>
          <p:cNvSpPr txBox="1">
            <a:spLocks noChangeArrowheads="1"/>
          </p:cNvSpPr>
          <p:nvPr/>
        </p:nvSpPr>
        <p:spPr bwMode="auto">
          <a:xfrm>
            <a:off x="318770" y="1875155"/>
            <a:ext cx="1155446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赵州桥体现了劳动人民的智慧和才干，是我国宝贵的历史文化遗产。</a:t>
            </a:r>
            <a:endParaRPr lang="zh-CN" alt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42545" y="9525"/>
            <a:ext cx="12106275" cy="68389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7215" y="226695"/>
            <a:ext cx="10515600" cy="1325563"/>
          </a:xfrm>
        </p:spPr>
        <p:txBody>
          <a:bodyPr/>
          <a:p>
            <a:r>
              <a:rPr lang="zh-CN" altLang="en-US" b="1"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课文初印象：</a:t>
            </a:r>
            <a:endParaRPr lang="zh-CN" altLang="en-US" b="1"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9100" y="1380490"/>
            <a:ext cx="11353800" cy="4351655"/>
          </a:xfrm>
        </p:spPr>
        <p:txBody>
          <a:bodyPr/>
          <a:p>
            <a:pPr>
              <a:lnSpc>
                <a:spcPct val="150000"/>
              </a:lnSpc>
            </a:pP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读一读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：自由朗读课文，读准字音，读通句子，难读的地方多读几遍。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圈一圈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：赵州桥真是一座</a:t>
            </a:r>
            <a:r>
              <a:rPr lang="en-US" altLang="zh-CN" sz="4400" b="1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的桥。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545" y="9525"/>
            <a:ext cx="12150090" cy="726884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45310" y="1430655"/>
            <a:ext cx="9336405" cy="841375"/>
          </a:xfrm>
          <a:ln>
            <a:solidFill>
              <a:schemeClr val="accent4">
                <a:lumMod val="75000"/>
              </a:schemeClr>
            </a:solidFill>
          </a:ln>
        </p:spPr>
        <p:txBody>
          <a:bodyPr/>
          <a:p>
            <a:pPr marL="0" indent="0">
              <a:buNone/>
            </a:pPr>
            <a:r>
              <a:rPr lang="zh-CN" altLang="en-US" sz="4800" b="1">
                <a:latin typeface="楷体" panose="02010609060101010101" charset="-122"/>
                <a:ea typeface="楷体" panose="02010609060101010101" charset="-122"/>
              </a:rPr>
              <a:t>赵州桥真是一座</a:t>
            </a:r>
            <a:r>
              <a:rPr lang="en-US" altLang="zh-CN" sz="4800" b="1" u="sng">
                <a:latin typeface="楷体" panose="02010609060101010101" charset="-122"/>
                <a:ea typeface="楷体" panose="02010609060101010101" charset="-122"/>
              </a:rPr>
              <a:t>          </a:t>
            </a:r>
            <a:r>
              <a:rPr lang="zh-CN" altLang="en-US" sz="4800" b="1">
                <a:latin typeface="楷体" panose="02010609060101010101" charset="-122"/>
                <a:ea typeface="楷体" panose="02010609060101010101" charset="-122"/>
              </a:rPr>
              <a:t>的桥。</a:t>
            </a:r>
            <a:endParaRPr lang="zh-CN" altLang="en-US" sz="4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545" y="9525"/>
            <a:ext cx="12150090" cy="726884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13255" y="1633855"/>
            <a:ext cx="9702165" cy="821055"/>
          </a:xfrm>
          <a:ln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p>
            <a:pPr marL="0" indent="0">
              <a:buNone/>
            </a:pPr>
            <a:r>
              <a:rPr lang="zh-CN" sz="5400" b="1">
                <a:latin typeface="楷体" panose="02010609060101010101" charset="-122"/>
                <a:ea typeface="楷体" panose="02010609060101010101" charset="-122"/>
              </a:rPr>
              <a:t>举世闻名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5400" b="1">
                <a:latin typeface="楷体" panose="02010609060101010101" charset="-122"/>
                <a:ea typeface="楷体" panose="02010609060101010101" charset="-122"/>
              </a:rPr>
              <a:t>闻名遐迩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5400" b="1">
                <a:latin typeface="楷体" panose="02010609060101010101" charset="-122"/>
                <a:ea typeface="楷体" panose="02010609060101010101" charset="-122"/>
              </a:rPr>
              <a:t>驰名中外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en-US" altLang="zh-CN" sz="5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50330" y="1017905"/>
            <a:ext cx="1642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xi</a:t>
            </a:r>
            <a:r>
              <a:rPr lang="en-US" altLang="en-US" sz="3200" b="1">
                <a:solidFill>
                  <a:srgbClr val="FF0000"/>
                </a:solidFill>
              </a:rPr>
              <a:t>á  ěr</a:t>
            </a:r>
            <a:endParaRPr lang="en-US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9525"/>
            <a:ext cx="12106275" cy="683895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051050" y="560916"/>
            <a:ext cx="8095738" cy="292795"/>
            <a:chOff x="2051050" y="749300"/>
            <a:chExt cx="8095738" cy="292795"/>
          </a:xfrm>
        </p:grpSpPr>
        <p:grpSp>
          <p:nvGrpSpPr>
            <p:cNvPr id="14" name="组合 13"/>
            <p:cNvGrpSpPr/>
            <p:nvPr/>
          </p:nvGrpSpPr>
          <p:grpSpPr>
            <a:xfrm>
              <a:off x="4452188" y="749300"/>
              <a:ext cx="493242" cy="292795"/>
              <a:chOff x="4119546" y="1292586"/>
              <a:chExt cx="493242" cy="314660"/>
            </a:xfrm>
          </p:grpSpPr>
          <p:sp>
            <p:nvSpPr>
              <p:cNvPr id="9" name="菱形 8"/>
              <p:cNvSpPr/>
              <p:nvPr/>
            </p:nvSpPr>
            <p:spPr>
              <a:xfrm>
                <a:off x="4119546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菱形 9"/>
              <p:cNvSpPr/>
              <p:nvPr/>
            </p:nvSpPr>
            <p:spPr>
              <a:xfrm>
                <a:off x="4482067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菱形 10"/>
              <p:cNvSpPr/>
              <p:nvPr/>
            </p:nvSpPr>
            <p:spPr>
              <a:xfrm>
                <a:off x="4250267" y="1292586"/>
                <a:ext cx="225963" cy="314660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菱形 11"/>
              <p:cNvSpPr/>
              <p:nvPr/>
            </p:nvSpPr>
            <p:spPr>
              <a:xfrm>
                <a:off x="4297888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246571" y="749300"/>
              <a:ext cx="493242" cy="292795"/>
              <a:chOff x="4119546" y="1292586"/>
              <a:chExt cx="493242" cy="314660"/>
            </a:xfrm>
          </p:grpSpPr>
          <p:sp>
            <p:nvSpPr>
              <p:cNvPr id="16" name="菱形 15"/>
              <p:cNvSpPr/>
              <p:nvPr/>
            </p:nvSpPr>
            <p:spPr>
              <a:xfrm>
                <a:off x="4119546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菱形 16"/>
              <p:cNvSpPr/>
              <p:nvPr/>
            </p:nvSpPr>
            <p:spPr>
              <a:xfrm>
                <a:off x="4482067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菱形 18"/>
              <p:cNvSpPr/>
              <p:nvPr/>
            </p:nvSpPr>
            <p:spPr>
              <a:xfrm>
                <a:off x="4250267" y="1292586"/>
                <a:ext cx="225963" cy="314660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菱形 19"/>
              <p:cNvSpPr/>
              <p:nvPr/>
            </p:nvSpPr>
            <p:spPr>
              <a:xfrm>
                <a:off x="4297888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8" name="直接连接符 27"/>
            <p:cNvCxnSpPr>
              <a:stCxn id="9" idx="1"/>
            </p:cNvCxnSpPr>
            <p:nvPr/>
          </p:nvCxnSpPr>
          <p:spPr>
            <a:xfrm flipH="1" flipV="1">
              <a:off x="2051050" y="895697"/>
              <a:ext cx="2401138" cy="1"/>
            </a:xfrm>
            <a:prstGeom prst="line">
              <a:avLst/>
            </a:prstGeom>
            <a:ln w="19050">
              <a:gradFill>
                <a:gsLst>
                  <a:gs pos="0">
                    <a:srgbClr val="766757">
                      <a:alpha val="0"/>
                    </a:srgbClr>
                  </a:gs>
                  <a:gs pos="100000">
                    <a:srgbClr val="766757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7745650" y="895697"/>
              <a:ext cx="2401138" cy="1"/>
            </a:xfrm>
            <a:prstGeom prst="line">
              <a:avLst/>
            </a:prstGeom>
            <a:ln w="19050">
              <a:gradFill>
                <a:gsLst>
                  <a:gs pos="0">
                    <a:srgbClr val="766757">
                      <a:alpha val="0"/>
                    </a:srgbClr>
                  </a:gs>
                  <a:gs pos="100000">
                    <a:srgbClr val="766757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内容占位符 41"/>
          <p:cNvSpPr/>
          <p:nvPr>
            <p:ph idx="1"/>
          </p:nvPr>
        </p:nvSpPr>
        <p:spPr>
          <a:xfrm>
            <a:off x="848360" y="1236345"/>
            <a:ext cx="10863580" cy="4895215"/>
          </a:xfrm>
        </p:spPr>
        <p:txBody>
          <a:bodyPr>
            <a:noAutofit/>
          </a:bodyPr>
          <a:p>
            <a:pPr algn="l">
              <a:lnSpc>
                <a:spcPct val="150000"/>
              </a:lnSpc>
            </a:pP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    1.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河北省赵县的洨河上，有一座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世界闻名的石拱桥，叫安济桥，又叫赵州桥。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    2.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赵州桥非常雄伟。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    3.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这座桥不但坚固，而且美观。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41695" y="1202055"/>
            <a:ext cx="905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xi</a:t>
            </a:r>
            <a:r>
              <a:rPr lang="en-US" altLang="en-US" sz="2800" b="1">
                <a:solidFill>
                  <a:srgbClr val="FF0000"/>
                </a:solidFill>
              </a:rPr>
              <a:t>á</a:t>
            </a:r>
            <a:r>
              <a:rPr lang="en-US" altLang="zh-CN" sz="2800" b="1">
                <a:solidFill>
                  <a:srgbClr val="FF0000"/>
                </a:solidFill>
              </a:rPr>
              <a:t>o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14570" y="1205865"/>
            <a:ext cx="1281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xiàn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32125" y="2131060"/>
            <a:ext cx="1281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g</a:t>
            </a:r>
            <a:r>
              <a:rPr lang="en-US" altLang="en-US" sz="2800" b="1">
                <a:solidFill>
                  <a:srgbClr val="FF0000"/>
                </a:solidFill>
              </a:rPr>
              <a:t>ǒ</a:t>
            </a:r>
            <a:r>
              <a:rPr lang="en-US" altLang="zh-CN" sz="2800" b="1">
                <a:solidFill>
                  <a:srgbClr val="FF0000"/>
                </a:solidFill>
              </a:rPr>
              <a:t>ng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000" y="2141855"/>
            <a:ext cx="1281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j</a:t>
            </a:r>
            <a:r>
              <a:rPr lang="en-US" altLang="en-US" sz="2800" b="1">
                <a:solidFill>
                  <a:srgbClr val="FF0000"/>
                </a:solidFill>
              </a:rPr>
              <a:t>ì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838147" y="0"/>
            <a:ext cx="5017876" cy="6858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855970" y="0"/>
            <a:ext cx="5048885" cy="685800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657350" y="4057650"/>
            <a:ext cx="11823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657350" y="3279140"/>
            <a:ext cx="36087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400175" y="3533140"/>
            <a:ext cx="14395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560185" y="652780"/>
            <a:ext cx="2099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0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0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0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03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04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05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06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0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0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09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3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4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5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6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19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2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2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2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23.xml><?xml version="1.0" encoding="utf-8"?>
<p:tagLst xmlns:p="http://schemas.openxmlformats.org/presentationml/2006/main">
  <p:tag name="picid" val="{3ca07e4e-1591-4b55-b934-975c58467f7a}"/>
</p:tagLst>
</file>

<file path=ppt/tags/tag124.xml><?xml version="1.0" encoding="utf-8"?>
<p:tagLst xmlns:p="http://schemas.openxmlformats.org/presentationml/2006/main">
  <p:tag name="ESO000032007578957" val="OLDID"/>
  <p:tag name="ESVMK000005" val="000005; 2024/8/7 11:27:28 ; @鳍迹课件-官网-qij.pptx.cn"/>
  <p:tag name="ESE00001" val="{&quot;index&quot;:1,&quot;name&quot;:null,&quot;color&quot;:0,&quot;uid&quot;:1,&quot;displayname&quot;:&quot;@鳍迹课件-官网-qij.pptx.cn2&quot;,&quot;abstypecode&quot;:0,&quot;spid&quot;:2,&quot;nativeid&quot;:10,&quot;isexit&quot;:0,&quot;bhvcode&quot;:&quot;spp&quot;,&quot;oindex&quot;:2,&quot;autoReverse&quot;:false,&quot;isClickTriggered&quot;:false,&quot;rangedatastart&quot;:0.0,&quot;rangedataend&quot;:0.75}"/>
  <p:tag name="ESO0000200271" val="OLDID"/>
</p:tagLst>
</file>

<file path=ppt/tags/tag125.xml><?xml version="1.0" encoding="utf-8"?>
<p:tagLst xmlns:p="http://schemas.openxmlformats.org/presentationml/2006/main">
  <p:tag name="picid" val="{3ca07e4e-1591-4b55-b934-975c58467f7a}"/>
</p:tagLst>
</file>

<file path=ppt/tags/tag126.xml><?xml version="1.0" encoding="utf-8"?>
<p:tagLst xmlns:p="http://schemas.openxmlformats.org/presentationml/2006/main">
  <p:tag name="ESO000032007578957" val="OLDID"/>
  <p:tag name="ESVMK000005" val="000005; 2024/8/7 11:27:28 ; @鳍迹课件-官网-qij.pptx.cn"/>
  <p:tag name="ESE00001" val="{&quot;index&quot;:1,&quot;name&quot;:null,&quot;color&quot;:0,&quot;uid&quot;:1,&quot;displayname&quot;:&quot;@鳍迹课件-官网-qij.pptx.cn2&quot;,&quot;abstypecode&quot;:0,&quot;spid&quot;:2,&quot;nativeid&quot;:10,&quot;isexit&quot;:0,&quot;bhvcode&quot;:&quot;spp&quot;,&quot;oindex&quot;:2,&quot;autoReverse&quot;:false,&quot;isClickTriggered&quot;:false,&quot;rangedatastart&quot;:0.0,&quot;rangedataend&quot;:0.75}"/>
  <p:tag name="ESO0000200271" val="OLDID"/>
</p:tagLst>
</file>

<file path=ppt/tags/tag127.xml><?xml version="1.0" encoding="utf-8"?>
<p:tagLst xmlns:p="http://schemas.openxmlformats.org/presentationml/2006/main">
  <p:tag name="picid" val="{3ca07e4e-1591-4b55-b934-975c58467f7a}"/>
</p:tagLst>
</file>

<file path=ppt/tags/tag128.xml><?xml version="1.0" encoding="utf-8"?>
<p:tagLst xmlns:p="http://schemas.openxmlformats.org/presentationml/2006/main">
  <p:tag name="picid" val="{3ca07e4e-1591-4b55-b934-975c58467f7a}"/>
</p:tagLst>
</file>

<file path=ppt/tags/tag129.xml><?xml version="1.0" encoding="utf-8"?>
<p:tagLst xmlns:p="http://schemas.openxmlformats.org/presentationml/2006/main">
  <p:tag name="picid" val="{3ca07e4e-1591-4b55-b934-975c58467f7a}"/>
</p:tagLst>
</file>

<file path=ppt/tags/tag13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30.xml><?xml version="1.0" encoding="utf-8"?>
<p:tagLst xmlns:p="http://schemas.openxmlformats.org/presentationml/2006/main">
  <p:tag name="picid" val="{3ca07e4e-1591-4b55-b934-975c58467f7a}"/>
</p:tagLst>
</file>

<file path=ppt/tags/tag131.xml><?xml version="1.0" encoding="utf-8"?>
<p:tagLst xmlns:p="http://schemas.openxmlformats.org/presentationml/2006/main">
  <p:tag name="picid" val="{3ca07e4e-1591-4b55-b934-975c58467f7a}"/>
</p:tagLst>
</file>

<file path=ppt/tags/tag132.xml><?xml version="1.0" encoding="utf-8"?>
<p:tagLst xmlns:p="http://schemas.openxmlformats.org/presentationml/2006/main">
  <p:tag name="picid" val="{3ca07e4e-1591-4b55-b934-975c58467f7a}"/>
</p:tagLst>
</file>

<file path=ppt/tags/tag133.xml><?xml version="1.0" encoding="utf-8"?>
<p:tagLst xmlns:p="http://schemas.openxmlformats.org/presentationml/2006/main">
  <p:tag name="picid" val="{3ca07e4e-1591-4b55-b934-975c58467f7a}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picid" val="{3ca07e4e-1591-4b55-b934-975c58467f7a}"/>
</p:tagLst>
</file>

<file path=ppt/tags/tag136.xml><?xml version="1.0" encoding="utf-8"?>
<p:tagLst xmlns:p="http://schemas.openxmlformats.org/presentationml/2006/main">
  <p:tag name="picid" val="{3ca07e4e-1591-4b55-b934-975c58467f7a}"/>
</p:tagLst>
</file>

<file path=ppt/tags/tag137.xml><?xml version="1.0" encoding="utf-8"?>
<p:tagLst xmlns:p="http://schemas.openxmlformats.org/presentationml/2006/main">
  <p:tag name="picid" val="{3ca07e4e-1591-4b55-b934-975c58467f7a}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9.xml><?xml version="1.0" encoding="utf-8"?>
<p:tagLst xmlns:p="http://schemas.openxmlformats.org/presentationml/2006/main">
  <p:tag name="picid" val="{3ca07e4e-1591-4b55-b934-975c58467f7a}"/>
</p:tagLst>
</file>

<file path=ppt/tags/tag14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40.xml><?xml version="1.0" encoding="utf-8"?>
<p:tagLst xmlns:p="http://schemas.openxmlformats.org/presentationml/2006/main">
  <p:tag name="ESE00001" val="{&quot;index&quot;:1,&quot;name&quot;:null,&quot;color&quot;:0,&quot;uid&quot;:1,&quot;displayname&quot;:&quot;@鳍迹课件-官网-qij.pptx.cn1&quot;,&quot;abstypecode&quot;:0,&quot;spid&quot;:44,&quot;nativeid&quot;:10,&quot;isexit&quot;:0,&quot;bhvcode&quot;:&quot;spp&quot;,&quot;oindex&quot;:1,&quot;autoReverse&quot;:false,&quot;isClickTriggered&quot;:false,&quot;rangedatastart&quot;:0.0,&quot;rangedataend&quot;:0.74041098356246948}"/>
  <p:tag name="ESO000442007578970" val="OLDID"/>
  <p:tag name="ESVMK000005" val="000005; 2024/8/7 11:27:28 ; @鳍迹课件-官网-qij.pptx.cn"/>
</p:tagLst>
</file>

<file path=ppt/tags/tag141.xml><?xml version="1.0" encoding="utf-8"?>
<p:tagLst xmlns:p="http://schemas.openxmlformats.org/presentationml/2006/main">
  <p:tag name="ESVMK000005" val="000005; 2024/8/7 11:27:28 ; @鳍迹课件-官网-qij.pptx.cn"/>
</p:tagLst>
</file>

<file path=ppt/tags/tag142.xml><?xml version="1.0" encoding="utf-8"?>
<p:tagLst xmlns:p="http://schemas.openxmlformats.org/presentationml/2006/main">
  <p:tag name="ESVMK000005" val="000005; 2024/8/7 11:27:28 ; @鳍迹课件-官网-qij.pptx.cn"/>
</p:tagLst>
</file>

<file path=ppt/tags/tag143.xml><?xml version="1.0" encoding="utf-8"?>
<p:tagLst xmlns:p="http://schemas.openxmlformats.org/presentationml/2006/main">
  <p:tag name="ESVMK000005" val="000005; 2024/8/7 11:27:28 ; @鳍迹课件-官网-qij.pptx.cn"/>
</p:tagLst>
</file>

<file path=ppt/tags/tag144.xml><?xml version="1.0" encoding="utf-8"?>
<p:tagLst xmlns:p="http://schemas.openxmlformats.org/presentationml/2006/main">
  <p:tag name="TIMING" val="|0.8|0.6"/>
</p:tagLst>
</file>

<file path=ppt/tags/tag145.xml><?xml version="1.0" encoding="utf-8"?>
<p:tagLst xmlns:p="http://schemas.openxmlformats.org/presentationml/2006/main">
  <p:tag name="picid" val="{3ca07e4e-1591-4b55-b934-975c58467f7a}"/>
</p:tagLst>
</file>

<file path=ppt/tags/tag146.xml><?xml version="1.0" encoding="utf-8"?>
<p:tagLst xmlns:p="http://schemas.openxmlformats.org/presentationml/2006/main">
  <p:tag name="picid" val="{3ca07e4e-1591-4b55-b934-975c58467f7a}"/>
</p:tagLst>
</file>

<file path=ppt/tags/tag147.xml><?xml version="1.0" encoding="utf-8"?>
<p:tagLst xmlns:p="http://schemas.openxmlformats.org/presentationml/2006/main">
  <p:tag name="picid" val="{3ca07e4e-1591-4b55-b934-975c58467f7a}"/>
</p:tagLst>
</file>

<file path=ppt/tags/tag14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49.xml><?xml version="1.0" encoding="utf-8"?>
<p:tagLst xmlns:p="http://schemas.openxmlformats.org/presentationml/2006/main">
  <p:tag name="picid" val="{3ca07e4e-1591-4b55-b934-975c58467f7a}"/>
</p:tagLst>
</file>

<file path=ppt/tags/tag15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50.xml><?xml version="1.0" encoding="utf-8"?>
<p:tagLst xmlns:p="http://schemas.openxmlformats.org/presentationml/2006/main">
  <p:tag name="KSO_WPP_MARK_KEY" val="d503e0b3-d41b-4bb3-a6a4-c9d4c9921695"/>
  <p:tag name="COMMONDATA" val="eyJjb3VudCI6MTUsImhkaWQiOiJmNzUzYWU3MTg1NzIzMjE3ZWE3ZWIyOTQ3ZGU0ZDFiZCIsInVzZXJDb3VudCI6MTN9"/>
</p:tagLst>
</file>

<file path=ppt/tags/tag16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19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2.xml><?xml version="1.0" encoding="utf-8"?>
<p:tagLst xmlns:p="http://schemas.openxmlformats.org/presentationml/2006/main">
  <p:tag name="picid" val="{3ca07e4e-1591-4b55-b934-975c58467f7a}"/>
</p:tagLst>
</file>

<file path=ppt/tags/tag2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2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2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23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24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25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26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2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2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29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3.xml><?xml version="1.0" encoding="utf-8"?>
<p:tagLst xmlns:p="http://schemas.openxmlformats.org/presentationml/2006/main">
  <p:tag name="picid" val="{3ca07e4e-1591-4b55-b934-975c58467f7a}"/>
</p:tagLst>
</file>

<file path=ppt/tags/tag3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3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3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33.xml><?xml version="1.0" encoding="utf-8"?>
<p:tagLst xmlns:p="http://schemas.openxmlformats.org/presentationml/2006/main">
  <p:tag name="picid" val="{3ca07e4e-1591-4b55-b934-975c58467f7a}"/>
</p:tagLst>
</file>

<file path=ppt/tags/tag34.xml><?xml version="1.0" encoding="utf-8"?>
<p:tagLst xmlns:p="http://schemas.openxmlformats.org/presentationml/2006/main">
  <p:tag name="picid" val="{3ca07e4e-1591-4b55-b934-975c58467f7a}"/>
</p:tagLst>
</file>

<file path=ppt/tags/tag35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36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3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3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39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4.xml><?xml version="1.0" encoding="utf-8"?>
<p:tagLst xmlns:p="http://schemas.openxmlformats.org/presentationml/2006/main">
  <p:tag name="picid" val="{3ca07e4e-1591-4b55-b934-975c58467f7a}"/>
</p:tagLst>
</file>

<file path=ppt/tags/tag4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4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4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43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44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45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46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4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4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49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5.xml><?xml version="1.0" encoding="utf-8"?>
<p:tagLst xmlns:p="http://schemas.openxmlformats.org/presentationml/2006/main">
  <p:tag name="picid" val="{3ca07e4e-1591-4b55-b934-975c58467f7a}"/>
</p:tagLst>
</file>

<file path=ppt/tags/tag5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5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5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53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54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55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56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5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5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59.xml><?xml version="1.0" encoding="utf-8"?>
<p:tagLst xmlns:p="http://schemas.openxmlformats.org/presentationml/2006/main">
  <p:tag name="picid" val="{3ca07e4e-1591-4b55-b934-975c58467f7a}"/>
</p:tagLst>
</file>

<file path=ppt/tags/tag6.xml><?xml version="1.0" encoding="utf-8"?>
<p:tagLst xmlns:p="http://schemas.openxmlformats.org/presentationml/2006/main">
  <p:tag name="picid" val="{3ca07e4e-1591-4b55-b934-975c58467f7a}"/>
</p:tagLst>
</file>

<file path=ppt/tags/tag60.xml><?xml version="1.0" encoding="utf-8"?>
<p:tagLst xmlns:p="http://schemas.openxmlformats.org/presentationml/2006/main">
  <p:tag name="picid" val="{3ca07e4e-1591-4b55-b934-975c58467f7a}"/>
</p:tagLst>
</file>

<file path=ppt/tags/tag61.xml><?xml version="1.0" encoding="utf-8"?>
<p:tagLst xmlns:p="http://schemas.openxmlformats.org/presentationml/2006/main">
  <p:tag name="KSO_WM_DIAGRAM_VIRTUALLY_FRAME" val="{&quot;height&quot;:269.8714173228347,&quot;left&quot;:37.7996062992126,&quot;top&quot;:120.92842519685038,&quot;width&quot;:884.4007874015748}"/>
</p:tagLst>
</file>

<file path=ppt/tags/tag62.xml><?xml version="1.0" encoding="utf-8"?>
<p:tagLst xmlns:p="http://schemas.openxmlformats.org/presentationml/2006/main">
  <p:tag name="KSO_WM_DIAGRAM_VIRTUALLY_FRAME" val="{&quot;height&quot;:269.8714173228347,&quot;left&quot;:37.7996062992126,&quot;top&quot;:120.92842519685038,&quot;width&quot;:884.4007874015748}"/>
</p:tagLst>
</file>

<file path=ppt/tags/tag63.xml><?xml version="1.0" encoding="utf-8"?>
<p:tagLst xmlns:p="http://schemas.openxmlformats.org/presentationml/2006/main">
  <p:tag name="picid" val="{3ca07e4e-1591-4b55-b934-975c58467f7a}"/>
</p:tagLst>
</file>

<file path=ppt/tags/tag64.xml><?xml version="1.0" encoding="utf-8"?>
<p:tagLst xmlns:p="http://schemas.openxmlformats.org/presentationml/2006/main">
  <p:tag name="KSO_WM_DIAGRAM_VIRTUALLY_FRAME" val="{&quot;height&quot;:269.8714173228347,&quot;left&quot;:37.7996062992126,&quot;top&quot;:120.92842519685038,&quot;width&quot;:884.4007874015748}"/>
</p:tagLst>
</file>

<file path=ppt/tags/tag65.xml><?xml version="1.0" encoding="utf-8"?>
<p:tagLst xmlns:p="http://schemas.openxmlformats.org/presentationml/2006/main">
  <p:tag name="KSO_WM_DIAGRAM_VIRTUALLY_FRAME" val="{&quot;height&quot;:269.8714173228347,&quot;left&quot;:37.7996062992126,&quot;top&quot;:120.92842519685038,&quot;width&quot;:884.4007874015748}"/>
</p:tagLst>
</file>

<file path=ppt/tags/tag66.xml><?xml version="1.0" encoding="utf-8"?>
<p:tagLst xmlns:p="http://schemas.openxmlformats.org/presentationml/2006/main">
  <p:tag name="picid" val="{3ca07e4e-1591-4b55-b934-975c58467f7a}"/>
</p:tagLst>
</file>

<file path=ppt/tags/tag6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6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69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7.xml><?xml version="1.0" encoding="utf-8"?>
<p:tagLst xmlns:p="http://schemas.openxmlformats.org/presentationml/2006/main">
  <p:tag name="picid" val="{3ca07e4e-1591-4b55-b934-975c58467f7a}"/>
</p:tagLst>
</file>

<file path=ppt/tags/tag7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7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7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73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74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75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76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7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7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79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8.xml><?xml version="1.0" encoding="utf-8"?>
<p:tagLst xmlns:p="http://schemas.openxmlformats.org/presentationml/2006/main">
  <p:tag name="ESO000032007578957" val="OLDID"/>
  <p:tag name="ESVMK000005" val="000005; 2024/8/7 11:27:28 ; @鳍迹课件-官网-qij.pptx.cn"/>
  <p:tag name="ESE00001" val="{&quot;index&quot;:1,&quot;name&quot;:null,&quot;color&quot;:0,&quot;uid&quot;:1,&quot;displayname&quot;:&quot;@鳍迹课件-官网-qij.pptx.cn2&quot;,&quot;abstypecode&quot;:0,&quot;spid&quot;:2,&quot;nativeid&quot;:10,&quot;isexit&quot;:0,&quot;bhvcode&quot;:&quot;spp&quot;,&quot;oindex&quot;:2,&quot;autoReverse&quot;:false,&quot;isClickTriggered&quot;:false,&quot;rangedatastart&quot;:0.0,&quot;rangedataend&quot;:0.75}"/>
  <p:tag name="ESO0000200271" val="OLDID"/>
</p:tagLst>
</file>

<file path=ppt/tags/tag8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8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8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83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84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85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86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8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8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89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9.xml><?xml version="1.0" encoding="utf-8"?>
<p:tagLst xmlns:p="http://schemas.openxmlformats.org/presentationml/2006/main">
  <p:tag name="picid" val="{3ca07e4e-1591-4b55-b934-975c58467f7a}"/>
</p:tagLst>
</file>

<file path=ppt/tags/tag90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91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92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93.xml><?xml version="1.0" encoding="utf-8"?>
<p:tagLst xmlns:p="http://schemas.openxmlformats.org/presentationml/2006/main">
  <p:tag name="picid" val="{3ca07e4e-1591-4b55-b934-975c58467f7a}"/>
</p:tagLst>
</file>

<file path=ppt/tags/tag94.xml><?xml version="1.0" encoding="utf-8"?>
<p:tagLst xmlns:p="http://schemas.openxmlformats.org/presentationml/2006/main">
  <p:tag name="picid" val="{3ca07e4e-1591-4b55-b934-975c58467f7a}"/>
</p:tagLst>
</file>

<file path=ppt/tags/tag95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96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97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98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ags/tag99.xml><?xml version="1.0" encoding="utf-8"?>
<p:tagLst xmlns:p="http://schemas.openxmlformats.org/presentationml/2006/main">
  <p:tag name="KSO_WM_DIAGRAM_VIRTUALLY_FRAME" val="{&quot;height&quot;:265.05,&quot;left&quot;:85.98110236220472,&quot;top&quot;:135.7,&quot;width&quot;:849.268897637795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2455</Words>
  <Application>WPS 演示</Application>
  <PresentationFormat>宽屏</PresentationFormat>
  <Paragraphs>294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9" baseType="lpstr">
      <vt:lpstr>Arial</vt:lpstr>
      <vt:lpstr>宋体</vt:lpstr>
      <vt:lpstr>Wingdings</vt:lpstr>
      <vt:lpstr>Arial</vt:lpstr>
      <vt:lpstr>Calibri</vt:lpstr>
      <vt:lpstr>楷体</vt:lpstr>
      <vt:lpstr>汉仪颜楷简</vt:lpstr>
      <vt:lpstr>DengXian</vt:lpstr>
      <vt:lpstr>Segoe Print</vt:lpstr>
      <vt:lpstr>微软雅黑</vt:lpstr>
      <vt:lpstr>Arial Unicode MS</vt:lpstr>
      <vt:lpstr>DengXian Light</vt:lpstr>
      <vt:lpstr>华文中宋</vt:lpstr>
      <vt:lpstr>阿里巴巴普惠体 2.0 75 SemiBold</vt:lpstr>
      <vt:lpstr>隶书</vt:lpstr>
      <vt:lpstr>Times New Roman</vt:lpstr>
      <vt:lpstr>庞门正道粗书体</vt:lpstr>
      <vt:lpstr>思源黑体 CN Bold</vt:lpstr>
      <vt:lpstr>字魂105号-简雅黑</vt:lpstr>
      <vt:lpstr>黑体</vt:lpstr>
      <vt:lpstr>OPPOSans R</vt:lpstr>
      <vt:lpstr>思源黑体 CN Regular</vt:lpstr>
      <vt:lpstr>Office 主题</vt:lpstr>
      <vt:lpstr>PowerPoint 演示文稿</vt:lpstr>
      <vt:lpstr>PowerPoint 演示文稿</vt:lpstr>
      <vt:lpstr>PowerPoint 演示文稿</vt:lpstr>
      <vt:lpstr>PowerPoint 演示文稿</vt:lpstr>
      <vt:lpstr>课文初印象：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office365</dc:creator>
  <cp:lastModifiedBy>王桂玲</cp:lastModifiedBy>
  <cp:revision>82</cp:revision>
  <dcterms:created xsi:type="dcterms:W3CDTF">2019-09-25T07:05:00Z</dcterms:created>
  <dcterms:modified xsi:type="dcterms:W3CDTF">2025-03-12T09:02:57Z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KSOTemplateUUID">
    <vt:lpwstr>v1.0_mb_EMkabwWPl36xreJaukbilg==</vt:lpwstr>
  </property>
  <property fmtid="{D5CDD505-2E9C-101B-9397-08002B2CF9AE}" pid="4" name="ICV">
    <vt:lpwstr>C76AA67503084565B5F09A6EFB93C146_13</vt:lpwstr>
  </property>
</Properties>
</file>