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19D69-AE01-41FC-BDDF-176A34FEA228}" type="datetimeFigureOut">
              <a:rPr lang="zh-CN" altLang="en-US" smtClean="0"/>
              <a:t>2013-6-9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C4C0-3001-49EF-8793-2F872F8A8F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封面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782763" y="0"/>
            <a:ext cx="5578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8325"/>
            <a:ext cx="9144000" cy="57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8325"/>
            <a:ext cx="9144000" cy="57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8325"/>
            <a:ext cx="9144000" cy="57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8325"/>
            <a:ext cx="9144000" cy="57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1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833563" y="0"/>
            <a:ext cx="5476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833563" y="0"/>
            <a:ext cx="5476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8325"/>
            <a:ext cx="9144000" cy="57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8325"/>
            <a:ext cx="9144000" cy="57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8325"/>
            <a:ext cx="9144000" cy="57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8325"/>
            <a:ext cx="9144000" cy="57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8325"/>
            <a:ext cx="9144000" cy="57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8325"/>
            <a:ext cx="9144000" cy="57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自由的苹果内文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568325"/>
            <a:ext cx="9144000" cy="571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1</cp:revision>
  <dcterms:created xsi:type="dcterms:W3CDTF">2013-06-09T05:11:42Z</dcterms:created>
  <dcterms:modified xsi:type="dcterms:W3CDTF">2013-06-09T05:12:55Z</dcterms:modified>
</cp:coreProperties>
</file>