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9" r:id="rId3"/>
    <p:sldId id="257" r:id="rId4"/>
    <p:sldId id="256" r:id="rId5"/>
    <p:sldId id="258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6.jpeg"/><Relationship Id="rId7" Type="http://schemas.openxmlformats.org/officeDocument/2006/relationships/image" Target="../media/image16.jpeg"/><Relationship Id="rId12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2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ocuments\Tencent%20Files\854808465\nt_qq\nt_data\Pic\2025-04\Ori\0d6bdbf87b1ec1059cf65ed61c6a3461.jpg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1" name="图片 2120" descr="200881516122200_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725" y="3933825"/>
            <a:ext cx="2894330" cy="21761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0" name="图片 2109" descr="8445591_165013471120_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7400" y="1076960"/>
            <a:ext cx="2439670" cy="20561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6" name="图片 2115" descr="20071029202145365_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0280" y="3933825"/>
            <a:ext cx="2696210" cy="25311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2" name="图片 2111" descr="200901161102439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7615" y="1004570"/>
            <a:ext cx="2538095" cy="20345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矩形 2"/>
          <p:cNvSpPr/>
          <p:nvPr/>
        </p:nvSpPr>
        <p:spPr>
          <a:xfrm>
            <a:off x="3227070" y="2829560"/>
            <a:ext cx="201930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72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春天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30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4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0" name="图片 2109" descr="8445591_165013471120_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988" y="1196975"/>
            <a:ext cx="936625" cy="7889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2" name="图片 2111" descr="2009011611024395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875" y="1125538"/>
            <a:ext cx="1152525" cy="923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4" name="图片 2113" descr="20084393857942_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163" y="1052513"/>
            <a:ext cx="1728787" cy="1209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6" name="图片 2115" descr="20071029202145365_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2275" y="2781300"/>
            <a:ext cx="1368425" cy="12842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8" name="图片 2117" descr="0110000000001413032809328480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7538" y="2781300"/>
            <a:ext cx="1296987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1" name="图片 2120" descr="200881516122200_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11863" y="2781300"/>
            <a:ext cx="1152525" cy="950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3" name="图片 2122" descr="2007818183848684_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96188" y="2924175"/>
            <a:ext cx="868362" cy="1068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8" name="图片 2127" descr="f57d8accfe95507ff8dc61bd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1188" y="5300663"/>
            <a:ext cx="358775" cy="20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9" name="图片 2128" descr="f57d8accfe95507ff8dc61bd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187450" y="5300663"/>
            <a:ext cx="360363" cy="204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0" name="图片 2129" descr="f57d8accfe95507ff8dc61bd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619250" y="5300663"/>
            <a:ext cx="358775" cy="20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1" name="图片 2130" descr="f57d8accfe95507ff8dc61bd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051050" y="5300663"/>
            <a:ext cx="360363" cy="204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2" name="图片 2131" descr="f57d8accfe95507ff8dc61bd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484438" y="5300663"/>
            <a:ext cx="214312" cy="122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3" name="图片 2132" descr="f57d8accfe95507ff8dc61bd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843213" y="5300663"/>
            <a:ext cx="215900" cy="122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4" name="图片 2133" descr="f57d8accfe95507ff8dc61bd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132138" y="5300663"/>
            <a:ext cx="215900" cy="122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5" name="图片 2134" descr="f57d8accfe95507ff8dc61bd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419475" y="5300663"/>
            <a:ext cx="360363" cy="204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6" name="图片 2135" descr="0110000000001413032809328480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00563" y="4652963"/>
            <a:ext cx="1296987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7" name="图片 2136" descr="200881516122200_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11863" y="4652963"/>
            <a:ext cx="1152525" cy="950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8" name="图片 2137" descr="2007818183848684_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67625" y="4508500"/>
            <a:ext cx="868363" cy="1068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39" name="矩形 2138"/>
          <p:cNvSpPr/>
          <p:nvPr/>
        </p:nvSpPr>
        <p:spPr>
          <a:xfrm>
            <a:off x="4251325" y="3246438"/>
            <a:ext cx="6413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dirty="0">
                <a:latin typeface="Arial" panose="020B0604020202020204" pitchFamily="34" charset="0"/>
              </a:rPr>
              <a:t>︿﹀</a:t>
            </a:r>
          </a:p>
        </p:txBody>
      </p:sp>
      <p:pic>
        <p:nvPicPr>
          <p:cNvPr id="2140" name="图片 2139" descr="YV{P`HC]U(M6RVI)U88DAG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16238" y="2060575"/>
            <a:ext cx="431800" cy="188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1" name="图片 2140" descr="YV{P`HC]U(M6RVI)U88DAG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92950" y="2060575"/>
            <a:ext cx="431800" cy="188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2" name="图片 2141" descr="YV{P`HC]U(M6RVI)U88DAG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16238" y="4005263"/>
            <a:ext cx="431800" cy="188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3" name="图片 2142" descr="YV{P`HC]U(M6RVI)U88DAG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64388" y="4005263"/>
            <a:ext cx="431800" cy="188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4" name="图片 2143" descr="YV{P`HC]U(M6RVI)U88DAG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51500" y="5734050"/>
            <a:ext cx="431800" cy="188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5" name="图片 2144" descr="YV{P`HC]U(M6RVI)U88DAG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77050" y="5734050"/>
            <a:ext cx="431800" cy="188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6" name="图片 2145" descr="YV{P`HC]U(M6RVI)U88DAG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51725" y="5734050"/>
            <a:ext cx="431800" cy="188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4" name="矩形 2103"/>
          <p:cNvSpPr/>
          <p:nvPr/>
        </p:nvSpPr>
        <p:spPr>
          <a:xfrm>
            <a:off x="179388" y="2133600"/>
            <a:ext cx="8748712" cy="4572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en-US" altLang="zh-CN" sz="2400" dirty="0">
                <a:latin typeface="Arial" panose="020B0604020202020204" pitchFamily="34" charset="0"/>
              </a:rPr>
              <a:t>X  X  X |  X - X | X - </a:t>
            </a:r>
            <a:r>
              <a:rPr lang="en-US" altLang="zh-CN" sz="2400" u="sng" dirty="0">
                <a:latin typeface="Arial" panose="020B0604020202020204" pitchFamily="34" charset="0"/>
              </a:rPr>
              <a:t>XX</a:t>
            </a:r>
            <a:r>
              <a:rPr lang="en-US" altLang="zh-CN" sz="2400" dirty="0">
                <a:latin typeface="Arial" panose="020B0604020202020204" pitchFamily="34" charset="0"/>
              </a:rPr>
              <a:t> |X  - - | X  X  X |  X - X | X - </a:t>
            </a:r>
            <a:r>
              <a:rPr lang="en-US" altLang="zh-CN" sz="2400" u="sng" dirty="0">
                <a:latin typeface="Arial" panose="020B0604020202020204" pitchFamily="34" charset="0"/>
              </a:rPr>
              <a:t>XX</a:t>
            </a:r>
            <a:r>
              <a:rPr lang="en-US" altLang="zh-CN" sz="2400" dirty="0">
                <a:latin typeface="Arial" panose="020B0604020202020204" pitchFamily="34" charset="0"/>
              </a:rPr>
              <a:t> | X  - - | </a:t>
            </a:r>
            <a:endParaRPr lang="en-US" altLang="zh-CN" sz="2400">
              <a:latin typeface="Arial" panose="020B0604020202020204" pitchFamily="34" charset="0"/>
            </a:endParaRPr>
          </a:p>
        </p:txBody>
      </p:sp>
      <p:sp>
        <p:nvSpPr>
          <p:cNvPr id="2105" name="矩形 2104"/>
          <p:cNvSpPr/>
          <p:nvPr/>
        </p:nvSpPr>
        <p:spPr>
          <a:xfrm>
            <a:off x="179388" y="5805488"/>
            <a:ext cx="9326562" cy="4572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en-US" altLang="zh-CN" sz="2400" dirty="0">
                <a:latin typeface="Arial" panose="020B0604020202020204" pitchFamily="34" charset="0"/>
              </a:rPr>
              <a:t>X - X | X - X |</a:t>
            </a:r>
            <a:r>
              <a:rPr lang="en-US" altLang="zh-CN" sz="2400">
                <a:latin typeface="Arial" panose="020B0604020202020204" pitchFamily="34" charset="0"/>
              </a:rPr>
              <a:t>  X </a:t>
            </a:r>
            <a:r>
              <a:rPr lang="en-US" altLang="zh-CN" sz="2400" dirty="0">
                <a:latin typeface="Arial" panose="020B0604020202020204" pitchFamily="34" charset="0"/>
              </a:rPr>
              <a:t>·</a:t>
            </a:r>
            <a:r>
              <a:rPr lang="en-US" altLang="zh-CN" sz="2400" u="sng" dirty="0">
                <a:latin typeface="Arial" panose="020B0604020202020204" pitchFamily="34" charset="0"/>
              </a:rPr>
              <a:t>X</a:t>
            </a:r>
            <a:r>
              <a:rPr lang="en-US" altLang="zh-CN" sz="2400">
                <a:latin typeface="Arial" panose="020B0604020202020204" pitchFamily="34" charset="0"/>
              </a:rPr>
              <a:t> </a:t>
            </a:r>
            <a:r>
              <a:rPr lang="en-US" altLang="zh-CN" sz="2400" u="sng" dirty="0">
                <a:latin typeface="Arial" panose="020B0604020202020204" pitchFamily="34" charset="0"/>
              </a:rPr>
              <a:t>XX</a:t>
            </a:r>
            <a:r>
              <a:rPr lang="en-US" altLang="zh-CN" sz="2400" dirty="0">
                <a:latin typeface="Arial" panose="020B0604020202020204" pitchFamily="34" charset="0"/>
              </a:rPr>
              <a:t> | X  - - | X  X  X | X  X  X | X ·</a:t>
            </a:r>
            <a:r>
              <a:rPr lang="en-US" altLang="zh-CN" sz="2400" u="sng" dirty="0">
                <a:latin typeface="Arial" panose="020B0604020202020204" pitchFamily="34" charset="0"/>
              </a:rPr>
              <a:t>X</a:t>
            </a:r>
            <a:r>
              <a:rPr lang="en-US" altLang="zh-CN" sz="2400" dirty="0">
                <a:latin typeface="Arial" panose="020B0604020202020204" pitchFamily="34" charset="0"/>
              </a:rPr>
              <a:t> </a:t>
            </a:r>
            <a:r>
              <a:rPr lang="en-US" altLang="zh-CN" sz="2400" u="sng" dirty="0">
                <a:latin typeface="Arial" panose="020B0604020202020204" pitchFamily="34" charset="0"/>
              </a:rPr>
              <a:t>XX </a:t>
            </a:r>
            <a:r>
              <a:rPr lang="en-US" altLang="zh-CN" sz="2400" dirty="0">
                <a:latin typeface="Arial" panose="020B0604020202020204" pitchFamily="34" charset="0"/>
              </a:rPr>
              <a:t>| X  - - |</a:t>
            </a:r>
            <a:r>
              <a:rPr lang="en-US" altLang="zh-CN" sz="2400" b="1" dirty="0">
                <a:latin typeface="Arial" panose="020B0604020202020204" pitchFamily="34" charset="0"/>
              </a:rPr>
              <a:t>|</a:t>
            </a:r>
            <a:endParaRPr lang="en-US" altLang="zh-CN" sz="2400" b="1">
              <a:latin typeface="Arial" panose="020B0604020202020204" pitchFamily="34" charset="0"/>
            </a:endParaRPr>
          </a:p>
        </p:txBody>
      </p:sp>
      <p:sp>
        <p:nvSpPr>
          <p:cNvPr id="2107" name="矩形 2106"/>
          <p:cNvSpPr/>
          <p:nvPr/>
        </p:nvSpPr>
        <p:spPr>
          <a:xfrm>
            <a:off x="2268538" y="345440"/>
            <a:ext cx="50403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10000"/>
          </a:bodyPr>
          <a:lstStyle/>
          <a:p>
            <a:pPr algn="ctr"/>
            <a:r>
              <a:rPr lang="zh-CN" altLang="en-US" sz="3600" b="1"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latin typeface="汉仪娃娃篆简" charset="0"/>
                <a:ea typeface="汉仪娃娃篆简" charset="0"/>
              </a:rPr>
              <a:t>音乐：春天</a:t>
            </a:r>
          </a:p>
        </p:txBody>
      </p:sp>
      <p:sp>
        <p:nvSpPr>
          <p:cNvPr id="2108" name="矩形 2107"/>
          <p:cNvSpPr/>
          <p:nvPr/>
        </p:nvSpPr>
        <p:spPr>
          <a:xfrm>
            <a:off x="179388" y="4076700"/>
            <a:ext cx="87074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dirty="0">
                <a:latin typeface="Arial" panose="020B0604020202020204" pitchFamily="34" charset="0"/>
              </a:rPr>
              <a:t>X  X  X |  X - X | X - </a:t>
            </a:r>
            <a:r>
              <a:rPr lang="en-US" altLang="zh-CN" sz="2400" u="sng" dirty="0">
                <a:latin typeface="Arial" panose="020B0604020202020204" pitchFamily="34" charset="0"/>
              </a:rPr>
              <a:t>XX</a:t>
            </a:r>
            <a:r>
              <a:rPr lang="en-US" altLang="zh-CN" sz="2400" dirty="0">
                <a:latin typeface="Arial" panose="020B0604020202020204" pitchFamily="34" charset="0"/>
              </a:rPr>
              <a:t> | X  - - | X  X  X |  X - X | X - </a:t>
            </a:r>
            <a:r>
              <a:rPr lang="en-US" altLang="zh-CN" sz="2400" u="sng" dirty="0">
                <a:latin typeface="Arial" panose="020B0604020202020204" pitchFamily="34" charset="0"/>
              </a:rPr>
              <a:t>XX</a:t>
            </a:r>
            <a:r>
              <a:rPr lang="en-US" altLang="zh-CN" sz="2400" dirty="0">
                <a:latin typeface="Arial" panose="020B0604020202020204" pitchFamily="34" charset="0"/>
              </a:rPr>
              <a:t> | X  - - |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2110" name="图片 2109" descr="8445591_165013471120_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988" y="1196975"/>
            <a:ext cx="936625" cy="7889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2" name="图片 2111" descr="2009011611024395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875" y="1125538"/>
            <a:ext cx="1152525" cy="923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4" name="图片 2113" descr="20084393857942_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163" y="1052513"/>
            <a:ext cx="1728787" cy="1209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6" name="图片 2115" descr="20071029202145365_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2275" y="2781300"/>
            <a:ext cx="1368425" cy="12842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8" name="图片 2117" descr="0110000000001413032809328480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7538" y="2781300"/>
            <a:ext cx="1296987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0" name="图片 2119" descr="200881516122200_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0825" y="2852738"/>
            <a:ext cx="1044575" cy="8620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1" name="图片 2120" descr="200881516122200_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011863" y="2781300"/>
            <a:ext cx="1152525" cy="950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3" name="图片 2122" descr="2007818183848684_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96188" y="2924175"/>
            <a:ext cx="868362" cy="1068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5" name="图片 2124" descr="f57d8accfe95507ff8dc61bd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79388" y="5300663"/>
            <a:ext cx="360362" cy="204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8" name="图片 2127" descr="f57d8accfe95507ff8dc61bd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11188" y="5300663"/>
            <a:ext cx="358775" cy="20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9" name="图片 2128" descr="f57d8accfe95507ff8dc61bd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187450" y="5300663"/>
            <a:ext cx="360363" cy="204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0" name="图片 2129" descr="f57d8accfe95507ff8dc61bd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619250" y="5300663"/>
            <a:ext cx="358775" cy="20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1" name="图片 2130" descr="f57d8accfe95507ff8dc61bd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051050" y="5300663"/>
            <a:ext cx="360363" cy="204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2" name="图片 2131" descr="f57d8accfe95507ff8dc61bd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484438" y="5300663"/>
            <a:ext cx="214312" cy="122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3" name="图片 2132" descr="f57d8accfe95507ff8dc61bd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843213" y="5300663"/>
            <a:ext cx="215900" cy="122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4" name="图片 2133" descr="f57d8accfe95507ff8dc61bd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132138" y="5300663"/>
            <a:ext cx="215900" cy="122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5" name="图片 2134" descr="f57d8accfe95507ff8dc61bd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419475" y="5300663"/>
            <a:ext cx="360363" cy="204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6" name="图片 2135" descr="0110000000001413032809328480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00563" y="4652963"/>
            <a:ext cx="1296987" cy="971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7" name="图片 2136" descr="200881516122200_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011863" y="4652963"/>
            <a:ext cx="1152525" cy="950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8" name="图片 2137" descr="2007818183848684_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67625" y="4508500"/>
            <a:ext cx="868363" cy="1068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39" name="矩形 2138"/>
          <p:cNvSpPr/>
          <p:nvPr/>
        </p:nvSpPr>
        <p:spPr>
          <a:xfrm>
            <a:off x="4251325" y="3246438"/>
            <a:ext cx="6413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dirty="0">
                <a:latin typeface="Arial" panose="020B0604020202020204" pitchFamily="34" charset="0"/>
              </a:rPr>
              <a:t>︿﹀</a:t>
            </a:r>
          </a:p>
        </p:txBody>
      </p:sp>
      <p:pic>
        <p:nvPicPr>
          <p:cNvPr id="2140" name="图片 2139" descr="YV{P`HC]U(M6RVI)U88DAG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16238" y="2060575"/>
            <a:ext cx="431800" cy="188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1" name="图片 2140" descr="YV{P`HC]U(M6RVI)U88DAG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92950" y="2060575"/>
            <a:ext cx="431800" cy="188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2" name="图片 2141" descr="YV{P`HC]U(M6RVI)U88DAG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16238" y="4005263"/>
            <a:ext cx="431800" cy="188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3" name="图片 2142" descr="YV{P`HC]U(M6RVI)U88DAG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64388" y="4005263"/>
            <a:ext cx="431800" cy="188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4" name="图片 2143" descr="YV{P`HC]U(M6RVI)U88DAG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51500" y="5734050"/>
            <a:ext cx="431800" cy="188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5" name="图片 2144" descr="YV{P`HC]U(M6RVI)U88DAG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77050" y="5734050"/>
            <a:ext cx="431800" cy="188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6" name="图片 2145" descr="YV{P`HC]U(M6RVI)U88DAG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451725" y="5734050"/>
            <a:ext cx="431800" cy="188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4" grpId="0"/>
      <p:bldP spid="2105" grpId="0"/>
      <p:bldP spid="2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ocuments\Tencent Files\854808465\nt_qq\nt_data\Pic\2025-04\Ori\0d6bdbf87b1ec1059cf65ed61c6a3461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357158" y="500042"/>
            <a:ext cx="842968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</Words>
  <Application>WPS 演示</Application>
  <PresentationFormat>全屏显示(4:3)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默认设计模板</vt:lpstr>
      <vt:lpstr>幻灯片 1</vt:lpstr>
      <vt:lpstr>幻灯片 2</vt:lpstr>
      <vt:lpstr>幻灯片 3</vt:lpstr>
      <vt:lpstr>幻灯片 4</vt:lpstr>
      <vt:lpstr>幻灯片 5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HP</cp:lastModifiedBy>
  <cp:revision>12</cp:revision>
  <dcterms:created xsi:type="dcterms:W3CDTF">2010-12-27T12:00:11Z</dcterms:created>
  <dcterms:modified xsi:type="dcterms:W3CDTF">2025-04-02T05:48:07Z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