
<file path=[Content_Types].xml><?xml version="1.0" encoding="utf-8"?>
<Types xmlns="http://schemas.openxmlformats.org/package/2006/content-types"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80" r:id="rId24"/>
    <p:sldId id="281" r:id="rId25"/>
    <p:sldId id="282" r:id="rId26"/>
    <p:sldId id="283" r:id="rId27"/>
    <p:sldId id="284" r:id="rId28"/>
    <p:sldId id="257" r:id="rId29"/>
  </p:sldIdLst>
  <p:sldSz cx="12192635" cy="5759450"/>
  <p:notesSz cx="6858000" cy="9144000"/>
  <p:custDataLst>
    <p:tags r:id="rId3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3" Type="http://schemas.openxmlformats.org/officeDocument/2006/relationships/tags" Target="tags/tag53.xml"/><Relationship Id="rId32" Type="http://schemas.openxmlformats.org/officeDocument/2006/relationships/tableStyles" Target="tableStyles.xml"/><Relationship Id="rId31" Type="http://schemas.openxmlformats.org/officeDocument/2006/relationships/viewProps" Target="viewProps.xml"/><Relationship Id="rId30" Type="http://schemas.openxmlformats.org/officeDocument/2006/relationships/presProps" Target="presProps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221" y="942745"/>
            <a:ext cx="9145325" cy="2005499"/>
          </a:xfrm>
        </p:spPr>
        <p:txBody>
          <a:bodyPr anchor="b"/>
          <a:lstStyle>
            <a:lvl1pPr algn="ctr">
              <a:defRPr sz="504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221" y="3025583"/>
            <a:ext cx="9145325" cy="1390781"/>
          </a:xfrm>
        </p:spPr>
        <p:txBody>
          <a:bodyPr/>
          <a:lstStyle>
            <a:lvl1pPr marL="0" indent="0" algn="ctr">
              <a:buNone/>
              <a:defRPr sz="2015"/>
            </a:lvl1pPr>
            <a:lvl2pPr marL="384175" indent="0" algn="ctr">
              <a:buNone/>
              <a:defRPr sz="1680"/>
            </a:lvl2pPr>
            <a:lvl3pPr marL="768350" indent="0" algn="ctr">
              <a:buNone/>
              <a:defRPr sz="1510"/>
            </a:lvl3pPr>
            <a:lvl4pPr marL="1152525" indent="0" algn="ctr">
              <a:buNone/>
              <a:defRPr sz="1345"/>
            </a:lvl4pPr>
            <a:lvl5pPr marL="1536065" indent="0" algn="ctr">
              <a:buNone/>
              <a:defRPr sz="1345"/>
            </a:lvl5pPr>
            <a:lvl6pPr marL="1920240" indent="0" algn="ctr">
              <a:buNone/>
              <a:defRPr sz="1345"/>
            </a:lvl6pPr>
            <a:lvl7pPr marL="2304415" indent="0" algn="ctr">
              <a:buNone/>
              <a:defRPr sz="1345"/>
            </a:lvl7pPr>
            <a:lvl8pPr marL="2688590" indent="0" algn="ctr">
              <a:buNone/>
              <a:defRPr sz="1345"/>
            </a:lvl8pPr>
            <a:lvl9pPr marL="3072130" indent="0" algn="ctr">
              <a:buNone/>
              <a:defRPr sz="1345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6164" y="306692"/>
            <a:ext cx="2629281" cy="4881736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321" y="306692"/>
            <a:ext cx="7735420" cy="4881736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971" y="1436119"/>
            <a:ext cx="10517123" cy="2396197"/>
          </a:xfrm>
        </p:spPr>
        <p:txBody>
          <a:bodyPr anchor="b"/>
          <a:lstStyle>
            <a:lvl1pPr>
              <a:defRPr sz="504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971" y="3854985"/>
            <a:ext cx="10517123" cy="1260104"/>
          </a:xfrm>
        </p:spPr>
        <p:txBody>
          <a:bodyPr/>
          <a:lstStyle>
            <a:lvl1pPr marL="0" indent="0">
              <a:buNone/>
              <a:defRPr sz="2015">
                <a:solidFill>
                  <a:schemeClr val="tx1">
                    <a:tint val="75000"/>
                  </a:schemeClr>
                </a:solidFill>
              </a:defRPr>
            </a:lvl1pPr>
            <a:lvl2pPr marL="384175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2pPr>
            <a:lvl3pPr marL="76835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3pPr>
            <a:lvl4pPr marL="1152525" indent="0">
              <a:buNone/>
              <a:defRPr sz="1345">
                <a:solidFill>
                  <a:schemeClr val="tx1">
                    <a:tint val="75000"/>
                  </a:schemeClr>
                </a:solidFill>
              </a:defRPr>
            </a:lvl4pPr>
            <a:lvl5pPr marL="1536065" indent="0">
              <a:buNone/>
              <a:defRPr sz="1345">
                <a:solidFill>
                  <a:schemeClr val="tx1">
                    <a:tint val="75000"/>
                  </a:schemeClr>
                </a:solidFill>
              </a:defRPr>
            </a:lvl5pPr>
            <a:lvl6pPr marL="1920240" indent="0">
              <a:buNone/>
              <a:defRPr sz="1345">
                <a:solidFill>
                  <a:schemeClr val="tx1">
                    <a:tint val="75000"/>
                  </a:schemeClr>
                </a:solidFill>
              </a:defRPr>
            </a:lvl6pPr>
            <a:lvl7pPr marL="2304415" indent="0">
              <a:buNone/>
              <a:defRPr sz="1345">
                <a:solidFill>
                  <a:schemeClr val="tx1">
                    <a:tint val="75000"/>
                  </a:schemeClr>
                </a:solidFill>
              </a:defRPr>
            </a:lvl7pPr>
            <a:lvl8pPr marL="2688590" indent="0">
              <a:buNone/>
              <a:defRPr sz="1345">
                <a:solidFill>
                  <a:schemeClr val="tx1">
                    <a:tint val="75000"/>
                  </a:schemeClr>
                </a:solidFill>
              </a:defRPr>
            </a:lvl8pPr>
            <a:lvl9pPr marL="3072130" indent="0">
              <a:buNone/>
              <a:defRPr sz="134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321" y="1533460"/>
            <a:ext cx="5182351" cy="3654969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3094" y="1533460"/>
            <a:ext cx="5182351" cy="3654969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910" y="306692"/>
            <a:ext cx="10517123" cy="1113426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910" y="1412117"/>
            <a:ext cx="5158534" cy="692057"/>
          </a:xfrm>
        </p:spPr>
        <p:txBody>
          <a:bodyPr anchor="b"/>
          <a:lstStyle>
            <a:lvl1pPr marL="0" indent="0">
              <a:buNone/>
              <a:defRPr sz="2015" b="1"/>
            </a:lvl1pPr>
            <a:lvl2pPr marL="384175" indent="0">
              <a:buNone/>
              <a:defRPr sz="1680" b="1"/>
            </a:lvl2pPr>
            <a:lvl3pPr marL="768350" indent="0">
              <a:buNone/>
              <a:defRPr sz="1510" b="1"/>
            </a:lvl3pPr>
            <a:lvl4pPr marL="1152525" indent="0">
              <a:buNone/>
              <a:defRPr sz="1345" b="1"/>
            </a:lvl4pPr>
            <a:lvl5pPr marL="1536065" indent="0">
              <a:buNone/>
              <a:defRPr sz="1345" b="1"/>
            </a:lvl5pPr>
            <a:lvl6pPr marL="1920240" indent="0">
              <a:buNone/>
              <a:defRPr sz="1345" b="1"/>
            </a:lvl6pPr>
            <a:lvl7pPr marL="2304415" indent="0">
              <a:buNone/>
              <a:defRPr sz="1345" b="1"/>
            </a:lvl7pPr>
            <a:lvl8pPr marL="2688590" indent="0">
              <a:buNone/>
              <a:defRPr sz="1345" b="1"/>
            </a:lvl8pPr>
            <a:lvl9pPr marL="3072130" indent="0">
              <a:buNone/>
              <a:defRPr sz="1345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910" y="2104174"/>
            <a:ext cx="5158534" cy="3094922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3094" y="1412117"/>
            <a:ext cx="5183939" cy="692057"/>
          </a:xfrm>
        </p:spPr>
        <p:txBody>
          <a:bodyPr anchor="b"/>
          <a:lstStyle>
            <a:lvl1pPr marL="0" indent="0">
              <a:buNone/>
              <a:defRPr sz="2015" b="1"/>
            </a:lvl1pPr>
            <a:lvl2pPr marL="384175" indent="0">
              <a:buNone/>
              <a:defRPr sz="1680" b="1"/>
            </a:lvl2pPr>
            <a:lvl3pPr marL="768350" indent="0">
              <a:buNone/>
              <a:defRPr sz="1510" b="1"/>
            </a:lvl3pPr>
            <a:lvl4pPr marL="1152525" indent="0">
              <a:buNone/>
              <a:defRPr sz="1345" b="1"/>
            </a:lvl4pPr>
            <a:lvl5pPr marL="1536065" indent="0">
              <a:buNone/>
              <a:defRPr sz="1345" b="1"/>
            </a:lvl5pPr>
            <a:lvl6pPr marL="1920240" indent="0">
              <a:buNone/>
              <a:defRPr sz="1345" b="1"/>
            </a:lvl6pPr>
            <a:lvl7pPr marL="2304415" indent="0">
              <a:buNone/>
              <a:defRPr sz="1345" b="1"/>
            </a:lvl7pPr>
            <a:lvl8pPr marL="2688590" indent="0">
              <a:buNone/>
              <a:defRPr sz="1345" b="1"/>
            </a:lvl8pPr>
            <a:lvl9pPr marL="3072130" indent="0">
              <a:buNone/>
              <a:defRPr sz="1345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3094" y="2104174"/>
            <a:ext cx="5183939" cy="3094922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910" y="384032"/>
            <a:ext cx="3932807" cy="1344111"/>
          </a:xfrm>
        </p:spPr>
        <p:txBody>
          <a:bodyPr anchor="b"/>
          <a:lstStyle>
            <a:lvl1pPr>
              <a:defRPr sz="2685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939" y="829402"/>
            <a:ext cx="6173094" cy="4093671"/>
          </a:xfrm>
        </p:spPr>
        <p:txBody>
          <a:bodyPr/>
          <a:lstStyle>
            <a:lvl1pPr>
              <a:defRPr sz="2685"/>
            </a:lvl1pPr>
            <a:lvl2pPr>
              <a:defRPr sz="2355"/>
            </a:lvl2pPr>
            <a:lvl3pPr>
              <a:defRPr sz="2015"/>
            </a:lvl3pPr>
            <a:lvl4pPr>
              <a:defRPr sz="1680"/>
            </a:lvl4pPr>
            <a:lvl5pPr>
              <a:defRPr sz="1680"/>
            </a:lvl5pPr>
            <a:lvl6pPr>
              <a:defRPr sz="1680"/>
            </a:lvl6pPr>
            <a:lvl7pPr>
              <a:defRPr sz="1680"/>
            </a:lvl7pPr>
            <a:lvl8pPr>
              <a:defRPr sz="1680"/>
            </a:lvl8pPr>
            <a:lvl9pPr>
              <a:defRPr sz="168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910" y="1728143"/>
            <a:ext cx="3932807" cy="3201598"/>
          </a:xfrm>
        </p:spPr>
        <p:txBody>
          <a:bodyPr/>
          <a:lstStyle>
            <a:lvl1pPr marL="0" indent="0">
              <a:buNone/>
              <a:defRPr sz="1345"/>
            </a:lvl1pPr>
            <a:lvl2pPr marL="384175" indent="0">
              <a:buNone/>
              <a:defRPr sz="1175"/>
            </a:lvl2pPr>
            <a:lvl3pPr marL="768350" indent="0">
              <a:buNone/>
              <a:defRPr sz="1005"/>
            </a:lvl3pPr>
            <a:lvl4pPr marL="1152525" indent="0">
              <a:buNone/>
              <a:defRPr sz="840"/>
            </a:lvl4pPr>
            <a:lvl5pPr marL="1536065" indent="0">
              <a:buNone/>
              <a:defRPr sz="840"/>
            </a:lvl5pPr>
            <a:lvl6pPr marL="1920240" indent="0">
              <a:buNone/>
              <a:defRPr sz="840"/>
            </a:lvl6pPr>
            <a:lvl7pPr marL="2304415" indent="0">
              <a:buNone/>
              <a:defRPr sz="840"/>
            </a:lvl7pPr>
            <a:lvl8pPr marL="2688590" indent="0">
              <a:buNone/>
              <a:defRPr sz="840"/>
            </a:lvl8pPr>
            <a:lvl9pPr marL="3072130" indent="0">
              <a:buNone/>
              <a:defRPr sz="84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910" y="384032"/>
            <a:ext cx="3932807" cy="1344111"/>
          </a:xfrm>
        </p:spPr>
        <p:txBody>
          <a:bodyPr anchor="b"/>
          <a:lstStyle>
            <a:lvl1pPr>
              <a:defRPr sz="2685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939" y="829402"/>
            <a:ext cx="6173094" cy="4093671"/>
          </a:xfrm>
        </p:spPr>
        <p:txBody>
          <a:bodyPr/>
          <a:lstStyle>
            <a:lvl1pPr marL="0" indent="0">
              <a:buNone/>
              <a:defRPr sz="2685"/>
            </a:lvl1pPr>
            <a:lvl2pPr marL="384175" indent="0">
              <a:buNone/>
              <a:defRPr sz="2355"/>
            </a:lvl2pPr>
            <a:lvl3pPr marL="768350" indent="0">
              <a:buNone/>
              <a:defRPr sz="2015"/>
            </a:lvl3pPr>
            <a:lvl4pPr marL="1152525" indent="0">
              <a:buNone/>
              <a:defRPr sz="1680"/>
            </a:lvl4pPr>
            <a:lvl5pPr marL="1536065" indent="0">
              <a:buNone/>
              <a:defRPr sz="1680"/>
            </a:lvl5pPr>
            <a:lvl6pPr marL="1920240" indent="0">
              <a:buNone/>
              <a:defRPr sz="1680"/>
            </a:lvl6pPr>
            <a:lvl7pPr marL="2304415" indent="0">
              <a:buNone/>
              <a:defRPr sz="1680"/>
            </a:lvl7pPr>
            <a:lvl8pPr marL="2688590" indent="0">
              <a:buNone/>
              <a:defRPr sz="1680"/>
            </a:lvl8pPr>
            <a:lvl9pPr marL="3072130" indent="0">
              <a:buNone/>
              <a:defRPr sz="168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910" y="1728143"/>
            <a:ext cx="3932807" cy="3201598"/>
          </a:xfrm>
        </p:spPr>
        <p:txBody>
          <a:bodyPr/>
          <a:lstStyle>
            <a:lvl1pPr marL="0" indent="0">
              <a:buNone/>
              <a:defRPr sz="1345"/>
            </a:lvl1pPr>
            <a:lvl2pPr marL="384175" indent="0">
              <a:buNone/>
              <a:defRPr sz="1175"/>
            </a:lvl2pPr>
            <a:lvl3pPr marL="768350" indent="0">
              <a:buNone/>
              <a:defRPr sz="1005"/>
            </a:lvl3pPr>
            <a:lvl4pPr marL="1152525" indent="0">
              <a:buNone/>
              <a:defRPr sz="840"/>
            </a:lvl4pPr>
            <a:lvl5pPr marL="1536065" indent="0">
              <a:buNone/>
              <a:defRPr sz="840"/>
            </a:lvl5pPr>
            <a:lvl6pPr marL="1920240" indent="0">
              <a:buNone/>
              <a:defRPr sz="840"/>
            </a:lvl6pPr>
            <a:lvl7pPr marL="2304415" indent="0">
              <a:buNone/>
              <a:defRPr sz="840"/>
            </a:lvl7pPr>
            <a:lvl8pPr marL="2688590" indent="0">
              <a:buNone/>
              <a:defRPr sz="840"/>
            </a:lvl8pPr>
            <a:lvl9pPr marL="3072130" indent="0">
              <a:buNone/>
              <a:defRPr sz="84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21" y="306692"/>
            <a:ext cx="10517123" cy="11134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21" y="1533460"/>
            <a:ext cx="10517123" cy="36549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21" y="5339107"/>
            <a:ext cx="2743597" cy="3066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9185" y="5339107"/>
            <a:ext cx="4115396" cy="3066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847" y="5339107"/>
            <a:ext cx="2743597" cy="3066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768350" rtl="0" eaLnBrk="1" latinLnBrk="0" hangingPunct="1">
        <a:lnSpc>
          <a:spcPct val="90000"/>
        </a:lnSpc>
        <a:spcBef>
          <a:spcPct val="0"/>
        </a:spcBef>
        <a:buNone/>
        <a:defRPr sz="369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1770" indent="-191770" algn="l" defTabSz="768350" rtl="0" eaLnBrk="1" latinLnBrk="0" hangingPunct="1">
        <a:lnSpc>
          <a:spcPct val="90000"/>
        </a:lnSpc>
        <a:spcBef>
          <a:spcPts val="840"/>
        </a:spcBef>
        <a:buFont typeface="Arial" panose="020B0604020202020204" pitchFamily="34" charset="0"/>
        <a:buChar char="•"/>
        <a:defRPr sz="2355" kern="1200">
          <a:solidFill>
            <a:schemeClr val="tx1"/>
          </a:solidFill>
          <a:latin typeface="+mn-lt"/>
          <a:ea typeface="+mn-ea"/>
          <a:cs typeface="+mn-cs"/>
        </a:defRPr>
      </a:lvl1pPr>
      <a:lvl2pPr marL="575945" indent="-191770" algn="l" defTabSz="768350" rtl="0" eaLnBrk="1" latinLnBrk="0" hangingPunct="1">
        <a:lnSpc>
          <a:spcPct val="90000"/>
        </a:lnSpc>
        <a:spcBef>
          <a:spcPts val="420"/>
        </a:spcBef>
        <a:buFont typeface="Arial" panose="020B0604020202020204" pitchFamily="34" charset="0"/>
        <a:buChar char="•"/>
        <a:defRPr sz="2015" kern="1200">
          <a:solidFill>
            <a:schemeClr val="tx1"/>
          </a:solidFill>
          <a:latin typeface="+mn-lt"/>
          <a:ea typeface="+mn-ea"/>
          <a:cs typeface="+mn-cs"/>
        </a:defRPr>
      </a:lvl2pPr>
      <a:lvl3pPr marL="960120" indent="-191770" algn="l" defTabSz="768350" rtl="0" eaLnBrk="1" latinLnBrk="0" hangingPunct="1">
        <a:lnSpc>
          <a:spcPct val="90000"/>
        </a:lnSpc>
        <a:spcBef>
          <a:spcPts val="420"/>
        </a:spcBef>
        <a:buFont typeface="Arial" panose="020B0604020202020204" pitchFamily="34" charset="0"/>
        <a:buChar char="•"/>
        <a:defRPr sz="1680" kern="1200">
          <a:solidFill>
            <a:schemeClr val="tx1"/>
          </a:solidFill>
          <a:latin typeface="+mn-lt"/>
          <a:ea typeface="+mn-ea"/>
          <a:cs typeface="+mn-cs"/>
        </a:defRPr>
      </a:lvl3pPr>
      <a:lvl4pPr marL="1344295" indent="-191770" algn="l" defTabSz="768350" rtl="0" eaLnBrk="1" latinLnBrk="0" hangingPunct="1">
        <a:lnSpc>
          <a:spcPct val="90000"/>
        </a:lnSpc>
        <a:spcBef>
          <a:spcPts val="420"/>
        </a:spcBef>
        <a:buFont typeface="Arial" panose="020B0604020202020204" pitchFamily="34" charset="0"/>
        <a:buChar char="•"/>
        <a:defRPr sz="1510" kern="1200">
          <a:solidFill>
            <a:schemeClr val="tx1"/>
          </a:solidFill>
          <a:latin typeface="+mn-lt"/>
          <a:ea typeface="+mn-ea"/>
          <a:cs typeface="+mn-cs"/>
        </a:defRPr>
      </a:lvl4pPr>
      <a:lvl5pPr marL="1727835" indent="-191770" algn="l" defTabSz="768350" rtl="0" eaLnBrk="1" latinLnBrk="0" hangingPunct="1">
        <a:lnSpc>
          <a:spcPct val="90000"/>
        </a:lnSpc>
        <a:spcBef>
          <a:spcPts val="420"/>
        </a:spcBef>
        <a:buFont typeface="Arial" panose="020B0604020202020204" pitchFamily="34" charset="0"/>
        <a:buChar char="•"/>
        <a:defRPr sz="1510" kern="1200">
          <a:solidFill>
            <a:schemeClr val="tx1"/>
          </a:solidFill>
          <a:latin typeface="+mn-lt"/>
          <a:ea typeface="+mn-ea"/>
          <a:cs typeface="+mn-cs"/>
        </a:defRPr>
      </a:lvl5pPr>
      <a:lvl6pPr marL="2112010" indent="-191770" algn="l" defTabSz="768350" rtl="0" eaLnBrk="1" latinLnBrk="0" hangingPunct="1">
        <a:lnSpc>
          <a:spcPct val="90000"/>
        </a:lnSpc>
        <a:spcBef>
          <a:spcPts val="420"/>
        </a:spcBef>
        <a:buFont typeface="Arial" panose="020B0604020202020204" pitchFamily="34" charset="0"/>
        <a:buChar char="•"/>
        <a:defRPr sz="1510" kern="1200">
          <a:solidFill>
            <a:schemeClr val="tx1"/>
          </a:solidFill>
          <a:latin typeface="+mn-lt"/>
          <a:ea typeface="+mn-ea"/>
          <a:cs typeface="+mn-cs"/>
        </a:defRPr>
      </a:lvl6pPr>
      <a:lvl7pPr marL="2496185" indent="-191770" algn="l" defTabSz="768350" rtl="0" eaLnBrk="1" latinLnBrk="0" hangingPunct="1">
        <a:lnSpc>
          <a:spcPct val="90000"/>
        </a:lnSpc>
        <a:spcBef>
          <a:spcPts val="420"/>
        </a:spcBef>
        <a:buFont typeface="Arial" panose="020B0604020202020204" pitchFamily="34" charset="0"/>
        <a:buChar char="•"/>
        <a:defRPr sz="151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indent="-191770" algn="l" defTabSz="768350" rtl="0" eaLnBrk="1" latinLnBrk="0" hangingPunct="1">
        <a:lnSpc>
          <a:spcPct val="90000"/>
        </a:lnSpc>
        <a:spcBef>
          <a:spcPts val="420"/>
        </a:spcBef>
        <a:buFont typeface="Arial" panose="020B0604020202020204" pitchFamily="34" charset="0"/>
        <a:buChar char="•"/>
        <a:defRPr sz="1510" kern="1200">
          <a:solidFill>
            <a:schemeClr val="tx1"/>
          </a:solidFill>
          <a:latin typeface="+mn-lt"/>
          <a:ea typeface="+mn-ea"/>
          <a:cs typeface="+mn-cs"/>
        </a:defRPr>
      </a:lvl8pPr>
      <a:lvl9pPr marL="3263900" indent="-191770" algn="l" defTabSz="768350" rtl="0" eaLnBrk="1" latinLnBrk="0" hangingPunct="1">
        <a:lnSpc>
          <a:spcPct val="90000"/>
        </a:lnSpc>
        <a:spcBef>
          <a:spcPts val="420"/>
        </a:spcBef>
        <a:buFont typeface="Arial" panose="020B0604020202020204" pitchFamily="34" charset="0"/>
        <a:buChar char="•"/>
        <a:defRPr sz="151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768350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1pPr>
      <a:lvl2pPr marL="384175" algn="l" defTabSz="768350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2pPr>
      <a:lvl3pPr marL="768350" algn="l" defTabSz="768350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3pPr>
      <a:lvl4pPr marL="1152525" algn="l" defTabSz="768350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4pPr>
      <a:lvl5pPr marL="1536065" algn="l" defTabSz="768350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5pPr>
      <a:lvl6pPr marL="1920240" algn="l" defTabSz="768350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6pPr>
      <a:lvl7pPr marL="2304415" algn="l" defTabSz="768350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7pPr>
      <a:lvl8pPr marL="2688590" algn="l" defTabSz="768350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8pPr>
      <a:lvl9pPr marL="3072130" algn="l" defTabSz="768350" rtl="0" eaLnBrk="1" latinLnBrk="0" hangingPunct="1">
        <a:defRPr sz="151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9.jpeg"/><Relationship Id="rId3" Type="http://schemas.openxmlformats.org/officeDocument/2006/relationships/tags" Target="../tags/tag19.xml"/><Relationship Id="rId2" Type="http://schemas.openxmlformats.org/officeDocument/2006/relationships/image" Target="../media/image18.jpeg"/><Relationship Id="rId1" Type="http://schemas.openxmlformats.org/officeDocument/2006/relationships/tags" Target="../tags/tag18.xml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1.jpeg"/><Relationship Id="rId3" Type="http://schemas.openxmlformats.org/officeDocument/2006/relationships/tags" Target="../tags/tag21.xml"/><Relationship Id="rId2" Type="http://schemas.openxmlformats.org/officeDocument/2006/relationships/image" Target="../media/image20.jpeg"/><Relationship Id="rId1" Type="http://schemas.openxmlformats.org/officeDocument/2006/relationships/tags" Target="../tags/tag20.xml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3.jpeg"/><Relationship Id="rId3" Type="http://schemas.openxmlformats.org/officeDocument/2006/relationships/tags" Target="../tags/tag23.xml"/><Relationship Id="rId2" Type="http://schemas.openxmlformats.org/officeDocument/2006/relationships/image" Target="../media/image22.jpeg"/><Relationship Id="rId1" Type="http://schemas.openxmlformats.org/officeDocument/2006/relationships/tags" Target="../tags/tag22.xml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5.jpeg"/><Relationship Id="rId3" Type="http://schemas.openxmlformats.org/officeDocument/2006/relationships/tags" Target="../tags/tag25.xml"/><Relationship Id="rId2" Type="http://schemas.openxmlformats.org/officeDocument/2006/relationships/image" Target="../media/image24.jpeg"/><Relationship Id="rId1" Type="http://schemas.openxmlformats.org/officeDocument/2006/relationships/tags" Target="../tags/tag24.xml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7.jpeg"/><Relationship Id="rId3" Type="http://schemas.openxmlformats.org/officeDocument/2006/relationships/tags" Target="../tags/tag27.xml"/><Relationship Id="rId2" Type="http://schemas.openxmlformats.org/officeDocument/2006/relationships/image" Target="../media/image26.jpeg"/><Relationship Id="rId1" Type="http://schemas.openxmlformats.org/officeDocument/2006/relationships/tags" Target="../tags/tag26.xml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9.jpeg"/><Relationship Id="rId3" Type="http://schemas.openxmlformats.org/officeDocument/2006/relationships/tags" Target="../tags/tag29.xml"/><Relationship Id="rId2" Type="http://schemas.openxmlformats.org/officeDocument/2006/relationships/image" Target="../media/image28.jpeg"/><Relationship Id="rId1" Type="http://schemas.openxmlformats.org/officeDocument/2006/relationships/tags" Target="../tags/tag28.xml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31.jpeg"/><Relationship Id="rId3" Type="http://schemas.openxmlformats.org/officeDocument/2006/relationships/tags" Target="../tags/tag31.xml"/><Relationship Id="rId2" Type="http://schemas.openxmlformats.org/officeDocument/2006/relationships/image" Target="../media/image30.jpeg"/><Relationship Id="rId1" Type="http://schemas.openxmlformats.org/officeDocument/2006/relationships/tags" Target="../tags/tag30.xml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33.jpeg"/><Relationship Id="rId3" Type="http://schemas.openxmlformats.org/officeDocument/2006/relationships/tags" Target="../tags/tag33.xml"/><Relationship Id="rId2" Type="http://schemas.openxmlformats.org/officeDocument/2006/relationships/image" Target="../media/image32.jpeg"/><Relationship Id="rId1" Type="http://schemas.openxmlformats.org/officeDocument/2006/relationships/tags" Target="../tags/tag32.xml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35.jpeg"/><Relationship Id="rId3" Type="http://schemas.openxmlformats.org/officeDocument/2006/relationships/tags" Target="../tags/tag35.xml"/><Relationship Id="rId2" Type="http://schemas.openxmlformats.org/officeDocument/2006/relationships/image" Target="../media/image34.jpeg"/><Relationship Id="rId1" Type="http://schemas.openxmlformats.org/officeDocument/2006/relationships/tags" Target="../tags/tag34.xml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37.jpeg"/><Relationship Id="rId3" Type="http://schemas.openxmlformats.org/officeDocument/2006/relationships/tags" Target="../tags/tag37.xml"/><Relationship Id="rId2" Type="http://schemas.openxmlformats.org/officeDocument/2006/relationships/image" Target="../media/image36.jpeg"/><Relationship Id="rId1" Type="http://schemas.openxmlformats.org/officeDocument/2006/relationships/tags" Target="../tags/tag36.xml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3.jpeg"/><Relationship Id="rId3" Type="http://schemas.openxmlformats.org/officeDocument/2006/relationships/tags" Target="../tags/tag3.xml"/><Relationship Id="rId2" Type="http://schemas.openxmlformats.org/officeDocument/2006/relationships/image" Target="../media/image2.jpeg"/><Relationship Id="rId1" Type="http://schemas.openxmlformats.org/officeDocument/2006/relationships/tags" Target="../tags/tag2.xml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39.jpeg"/><Relationship Id="rId3" Type="http://schemas.openxmlformats.org/officeDocument/2006/relationships/tags" Target="../tags/tag39.xml"/><Relationship Id="rId2" Type="http://schemas.openxmlformats.org/officeDocument/2006/relationships/image" Target="../media/image38.jpeg"/><Relationship Id="rId1" Type="http://schemas.openxmlformats.org/officeDocument/2006/relationships/tags" Target="../tags/tag38.xml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41.jpeg"/><Relationship Id="rId3" Type="http://schemas.openxmlformats.org/officeDocument/2006/relationships/tags" Target="../tags/tag41.xml"/><Relationship Id="rId2" Type="http://schemas.openxmlformats.org/officeDocument/2006/relationships/image" Target="../media/image40.jpeg"/><Relationship Id="rId1" Type="http://schemas.openxmlformats.org/officeDocument/2006/relationships/tags" Target="../tags/tag40.xml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43.jpeg"/><Relationship Id="rId3" Type="http://schemas.openxmlformats.org/officeDocument/2006/relationships/tags" Target="../tags/tag43.xml"/><Relationship Id="rId2" Type="http://schemas.openxmlformats.org/officeDocument/2006/relationships/image" Target="../media/image42.jpeg"/><Relationship Id="rId1" Type="http://schemas.openxmlformats.org/officeDocument/2006/relationships/tags" Target="../tags/tag42.xml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45.jpeg"/><Relationship Id="rId3" Type="http://schemas.openxmlformats.org/officeDocument/2006/relationships/tags" Target="../tags/tag45.xml"/><Relationship Id="rId2" Type="http://schemas.openxmlformats.org/officeDocument/2006/relationships/image" Target="../media/image44.jpeg"/><Relationship Id="rId1" Type="http://schemas.openxmlformats.org/officeDocument/2006/relationships/tags" Target="../tags/tag44.xml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47.jpeg"/><Relationship Id="rId3" Type="http://schemas.openxmlformats.org/officeDocument/2006/relationships/tags" Target="../tags/tag47.xml"/><Relationship Id="rId2" Type="http://schemas.openxmlformats.org/officeDocument/2006/relationships/image" Target="../media/image46.jpeg"/><Relationship Id="rId1" Type="http://schemas.openxmlformats.org/officeDocument/2006/relationships/tags" Target="../tags/tag46.xml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49.jpeg"/><Relationship Id="rId3" Type="http://schemas.openxmlformats.org/officeDocument/2006/relationships/tags" Target="../tags/tag49.xml"/><Relationship Id="rId2" Type="http://schemas.openxmlformats.org/officeDocument/2006/relationships/image" Target="../media/image48.jpeg"/><Relationship Id="rId1" Type="http://schemas.openxmlformats.org/officeDocument/2006/relationships/tags" Target="../tags/tag48.xml"/></Relationships>
</file>

<file path=ppt/slides/_rels/slide2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51.jpeg"/><Relationship Id="rId3" Type="http://schemas.openxmlformats.org/officeDocument/2006/relationships/tags" Target="../tags/tag51.xml"/><Relationship Id="rId2" Type="http://schemas.openxmlformats.org/officeDocument/2006/relationships/image" Target="../media/image50.jpeg"/><Relationship Id="rId1" Type="http://schemas.openxmlformats.org/officeDocument/2006/relationships/tags" Target="../tags/tag5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2.jpeg"/><Relationship Id="rId1" Type="http://schemas.openxmlformats.org/officeDocument/2006/relationships/tags" Target="../tags/tag52.xml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5.jpeg"/><Relationship Id="rId3" Type="http://schemas.openxmlformats.org/officeDocument/2006/relationships/tags" Target="../tags/tag5.xml"/><Relationship Id="rId2" Type="http://schemas.openxmlformats.org/officeDocument/2006/relationships/image" Target="../media/image4.jpeg"/><Relationship Id="rId1" Type="http://schemas.openxmlformats.org/officeDocument/2006/relationships/tags" Target="../tags/tag4.xml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7.jpeg"/><Relationship Id="rId3" Type="http://schemas.openxmlformats.org/officeDocument/2006/relationships/tags" Target="../tags/tag7.xml"/><Relationship Id="rId2" Type="http://schemas.openxmlformats.org/officeDocument/2006/relationships/image" Target="../media/image6.jpeg"/><Relationship Id="rId1" Type="http://schemas.openxmlformats.org/officeDocument/2006/relationships/tags" Target="../tags/tag6.xml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9.jpeg"/><Relationship Id="rId3" Type="http://schemas.openxmlformats.org/officeDocument/2006/relationships/tags" Target="../tags/tag9.xml"/><Relationship Id="rId2" Type="http://schemas.openxmlformats.org/officeDocument/2006/relationships/image" Target="../media/image8.jpeg"/><Relationship Id="rId1" Type="http://schemas.openxmlformats.org/officeDocument/2006/relationships/tags" Target="../tags/tag8.xml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1.jpeg"/><Relationship Id="rId3" Type="http://schemas.openxmlformats.org/officeDocument/2006/relationships/tags" Target="../tags/tag11.xml"/><Relationship Id="rId2" Type="http://schemas.openxmlformats.org/officeDocument/2006/relationships/image" Target="../media/image10.jpeg"/><Relationship Id="rId1" Type="http://schemas.openxmlformats.org/officeDocument/2006/relationships/tags" Target="../tags/tag10.xml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3.jpeg"/><Relationship Id="rId3" Type="http://schemas.openxmlformats.org/officeDocument/2006/relationships/tags" Target="../tags/tag13.xml"/><Relationship Id="rId2" Type="http://schemas.openxmlformats.org/officeDocument/2006/relationships/image" Target="../media/image12.jpeg"/><Relationship Id="rId1" Type="http://schemas.openxmlformats.org/officeDocument/2006/relationships/tags" Target="../tags/tag12.xml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5.jpeg"/><Relationship Id="rId3" Type="http://schemas.openxmlformats.org/officeDocument/2006/relationships/tags" Target="../tags/tag15.xml"/><Relationship Id="rId2" Type="http://schemas.openxmlformats.org/officeDocument/2006/relationships/image" Target="../media/image14.jpeg"/><Relationship Id="rId1" Type="http://schemas.openxmlformats.org/officeDocument/2006/relationships/tags" Target="../tags/tag14.xml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7.jpeg"/><Relationship Id="rId3" Type="http://schemas.openxmlformats.org/officeDocument/2006/relationships/tags" Target="../tags/tag17.xml"/><Relationship Id="rId2" Type="http://schemas.openxmlformats.org/officeDocument/2006/relationships/image" Target="../media/image16.jpeg"/><Relationship Id="rId1" Type="http://schemas.openxmlformats.org/officeDocument/2006/relationships/tags" Target="../tags/tag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lum bright="12000" contrast="-6000"/>
          </a:blip>
          <a:srcRect/>
          <a:stretch>
            <a:fillRect/>
          </a:stretch>
        </p:blipFill>
        <p:spPr>
          <a:xfrm>
            <a:off x="3048000" y="635"/>
            <a:ext cx="6096635" cy="575881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lum bright="12000" contrast="-6000"/>
          </a:blip>
          <a:srcRect/>
          <a:stretch>
            <a:fillRect/>
          </a:stretch>
        </p:blipFill>
        <p:spPr>
          <a:xfrm>
            <a:off x="0" y="-635"/>
            <a:ext cx="6097270" cy="576008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lum bright="12000" contrast="-6000"/>
          </a:blip>
          <a:srcRect/>
          <a:stretch>
            <a:fillRect/>
          </a:stretch>
        </p:blipFill>
        <p:spPr>
          <a:xfrm>
            <a:off x="6097905" y="0"/>
            <a:ext cx="6094730" cy="575945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lum bright="12000" contrast="-6000"/>
          </a:blip>
          <a:srcRect/>
          <a:stretch>
            <a:fillRect/>
          </a:stretch>
        </p:blipFill>
        <p:spPr>
          <a:xfrm>
            <a:off x="0" y="0"/>
            <a:ext cx="6096635" cy="575945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lum bright="12000" contrast="-6000"/>
          </a:blip>
          <a:srcRect/>
          <a:stretch>
            <a:fillRect/>
          </a:stretch>
        </p:blipFill>
        <p:spPr>
          <a:xfrm>
            <a:off x="6096635" y="635"/>
            <a:ext cx="6096000" cy="575881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lum bright="12000" contrast="-6000"/>
          </a:blip>
          <a:srcRect/>
          <a:stretch>
            <a:fillRect/>
          </a:stretch>
        </p:blipFill>
        <p:spPr>
          <a:xfrm>
            <a:off x="0" y="0"/>
            <a:ext cx="6096635" cy="575945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lum bright="12000" contrast="-6000"/>
          </a:blip>
          <a:srcRect/>
          <a:stretch>
            <a:fillRect/>
          </a:stretch>
        </p:blipFill>
        <p:spPr>
          <a:xfrm>
            <a:off x="6096000" y="0"/>
            <a:ext cx="6096635" cy="575945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lum bright="12000" contrast="-6000"/>
          </a:blip>
          <a:srcRect/>
          <a:stretch>
            <a:fillRect/>
          </a:stretch>
        </p:blipFill>
        <p:spPr>
          <a:xfrm>
            <a:off x="0" y="0"/>
            <a:ext cx="6096635" cy="57594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lum bright="12000" contrast="-6000"/>
          </a:blip>
          <a:srcRect/>
          <a:stretch>
            <a:fillRect/>
          </a:stretch>
        </p:blipFill>
        <p:spPr>
          <a:xfrm>
            <a:off x="6097270" y="-635"/>
            <a:ext cx="6095365" cy="576008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lum bright="12000" contrast="-6000"/>
          </a:blip>
          <a:srcRect/>
          <a:stretch>
            <a:fillRect/>
          </a:stretch>
        </p:blipFill>
        <p:spPr>
          <a:xfrm>
            <a:off x="0" y="0"/>
            <a:ext cx="6096000" cy="575945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lum bright="12000" contrast="-6000"/>
          </a:blip>
          <a:srcRect/>
          <a:stretch>
            <a:fillRect/>
          </a:stretch>
        </p:blipFill>
        <p:spPr>
          <a:xfrm>
            <a:off x="6096635" y="0"/>
            <a:ext cx="6096000" cy="575945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lum bright="12000" contrast="-6000"/>
          </a:blip>
          <a:srcRect/>
          <a:stretch>
            <a:fillRect/>
          </a:stretch>
        </p:blipFill>
        <p:spPr>
          <a:xfrm>
            <a:off x="0" y="-635"/>
            <a:ext cx="6097270" cy="576008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lum bright="12000" contrast="-6000"/>
          </a:blip>
          <a:srcRect/>
          <a:stretch>
            <a:fillRect/>
          </a:stretch>
        </p:blipFill>
        <p:spPr>
          <a:xfrm>
            <a:off x="6096635" y="635"/>
            <a:ext cx="6096000" cy="575881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lum bright="12000" contrast="-6000"/>
          </a:blip>
          <a:srcRect/>
          <a:stretch>
            <a:fillRect/>
          </a:stretch>
        </p:blipFill>
        <p:spPr>
          <a:xfrm>
            <a:off x="0" y="635"/>
            <a:ext cx="6096635" cy="575881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lum bright="12000" contrast="-6000"/>
          </a:blip>
          <a:srcRect/>
          <a:stretch>
            <a:fillRect/>
          </a:stretch>
        </p:blipFill>
        <p:spPr>
          <a:xfrm>
            <a:off x="6096000" y="635"/>
            <a:ext cx="6096635" cy="575881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lum bright="12000" contrast="-6000"/>
          </a:blip>
          <a:srcRect/>
          <a:stretch>
            <a:fillRect/>
          </a:stretch>
        </p:blipFill>
        <p:spPr>
          <a:xfrm>
            <a:off x="0" y="0"/>
            <a:ext cx="6097270" cy="575945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lum bright="12000" contrast="-6000"/>
          </a:blip>
          <a:srcRect/>
          <a:stretch>
            <a:fillRect/>
          </a:stretch>
        </p:blipFill>
        <p:spPr>
          <a:xfrm>
            <a:off x="6097270" y="635"/>
            <a:ext cx="6095365" cy="575881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lum bright="12000" contrast="-6000"/>
          </a:blip>
          <a:srcRect/>
          <a:stretch>
            <a:fillRect/>
          </a:stretch>
        </p:blipFill>
        <p:spPr>
          <a:xfrm>
            <a:off x="0" y="0"/>
            <a:ext cx="6096635" cy="575945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lum bright="12000" contrast="-6000"/>
          </a:blip>
          <a:srcRect/>
          <a:stretch>
            <a:fillRect/>
          </a:stretch>
        </p:blipFill>
        <p:spPr>
          <a:xfrm>
            <a:off x="6097270" y="-1905"/>
            <a:ext cx="6095365" cy="576135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lum bright="12000" contrast="-6000"/>
          </a:blip>
          <a:srcRect/>
          <a:stretch>
            <a:fillRect/>
          </a:stretch>
        </p:blipFill>
        <p:spPr>
          <a:xfrm>
            <a:off x="0" y="0"/>
            <a:ext cx="6096635" cy="575945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lum bright="12000" contrast="-6000"/>
          </a:blip>
          <a:srcRect/>
          <a:stretch>
            <a:fillRect/>
          </a:stretch>
        </p:blipFill>
        <p:spPr>
          <a:xfrm>
            <a:off x="6096635" y="0"/>
            <a:ext cx="6096000" cy="575945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lum bright="12000" contrast="-6000"/>
          </a:blip>
          <a:srcRect/>
          <a:stretch>
            <a:fillRect/>
          </a:stretch>
        </p:blipFill>
        <p:spPr>
          <a:xfrm>
            <a:off x="0" y="0"/>
            <a:ext cx="6096635" cy="576008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lum bright="12000" contrast="-6000"/>
          </a:blip>
          <a:srcRect l="5844"/>
          <a:stretch>
            <a:fillRect/>
          </a:stretch>
        </p:blipFill>
        <p:spPr>
          <a:xfrm>
            <a:off x="6097270" y="0"/>
            <a:ext cx="6095365" cy="575945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lum bright="12000" contrast="-6000"/>
          </a:blip>
          <a:srcRect/>
          <a:stretch>
            <a:fillRect/>
          </a:stretch>
        </p:blipFill>
        <p:spPr>
          <a:xfrm>
            <a:off x="0" y="-635"/>
            <a:ext cx="6096635" cy="576008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lum bright="12000" contrast="-6000"/>
          </a:blip>
          <a:srcRect/>
          <a:stretch>
            <a:fillRect/>
          </a:stretch>
        </p:blipFill>
        <p:spPr>
          <a:xfrm>
            <a:off x="6097270" y="0"/>
            <a:ext cx="6095365" cy="575945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lum bright="12000" contrast="-6000"/>
          </a:blip>
          <a:srcRect/>
          <a:stretch>
            <a:fillRect/>
          </a:stretch>
        </p:blipFill>
        <p:spPr>
          <a:xfrm>
            <a:off x="0" y="0"/>
            <a:ext cx="6097270" cy="575945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lum bright="12000" contrast="-6000"/>
          </a:blip>
          <a:srcRect/>
          <a:stretch>
            <a:fillRect/>
          </a:stretch>
        </p:blipFill>
        <p:spPr>
          <a:xfrm>
            <a:off x="6097270" y="0"/>
            <a:ext cx="6095365" cy="575945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lum bright="12000" contrast="-6000"/>
          </a:blip>
          <a:srcRect/>
          <a:stretch>
            <a:fillRect/>
          </a:stretch>
        </p:blipFill>
        <p:spPr>
          <a:xfrm>
            <a:off x="0" y="0"/>
            <a:ext cx="6096000" cy="575945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lum bright="12000" contrast="-6000"/>
          </a:blip>
          <a:srcRect/>
          <a:stretch>
            <a:fillRect/>
          </a:stretch>
        </p:blipFill>
        <p:spPr>
          <a:xfrm>
            <a:off x="6096000" y="0"/>
            <a:ext cx="6096635" cy="575945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lum bright="12000" contrast="-6000"/>
          </a:blip>
          <a:srcRect/>
          <a:stretch>
            <a:fillRect/>
          </a:stretch>
        </p:blipFill>
        <p:spPr>
          <a:xfrm>
            <a:off x="0" y="635"/>
            <a:ext cx="6096635" cy="575881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lum bright="12000" contrast="-6000"/>
          </a:blip>
          <a:srcRect/>
          <a:stretch>
            <a:fillRect/>
          </a:stretch>
        </p:blipFill>
        <p:spPr>
          <a:xfrm>
            <a:off x="6096000" y="0"/>
            <a:ext cx="6096635" cy="573532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lum bright="12000" contrast="-6000"/>
          </a:blip>
          <a:srcRect/>
          <a:stretch>
            <a:fillRect/>
          </a:stretch>
        </p:blipFill>
        <p:spPr>
          <a:xfrm>
            <a:off x="0" y="0"/>
            <a:ext cx="6096635" cy="575945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lum bright="12000" contrast="-6000"/>
          </a:blip>
          <a:srcRect/>
          <a:stretch>
            <a:fillRect/>
          </a:stretch>
        </p:blipFill>
        <p:spPr>
          <a:xfrm>
            <a:off x="6096635" y="-635"/>
            <a:ext cx="6096000" cy="5760085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lum bright="12000" contrast="-6000"/>
          </a:blip>
          <a:srcRect/>
          <a:stretch>
            <a:fillRect/>
          </a:stretch>
        </p:blipFill>
        <p:spPr>
          <a:xfrm>
            <a:off x="0" y="635"/>
            <a:ext cx="6096635" cy="575881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lum bright="12000" contrast="-6000"/>
          </a:blip>
          <a:srcRect/>
          <a:stretch>
            <a:fillRect/>
          </a:stretch>
        </p:blipFill>
        <p:spPr>
          <a:xfrm>
            <a:off x="6097270" y="0"/>
            <a:ext cx="6095365" cy="5760085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lum bright="12000" contrast="-6000"/>
          </a:blip>
          <a:srcRect/>
          <a:stretch>
            <a:fillRect/>
          </a:stretch>
        </p:blipFill>
        <p:spPr>
          <a:xfrm>
            <a:off x="0" y="0"/>
            <a:ext cx="6096635" cy="575945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lum bright="12000" contrast="-6000"/>
          </a:blip>
          <a:srcRect/>
          <a:stretch>
            <a:fillRect/>
          </a:stretch>
        </p:blipFill>
        <p:spPr>
          <a:xfrm>
            <a:off x="6097270" y="0"/>
            <a:ext cx="6095365" cy="575945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lum bright="12000" contrast="-6000"/>
          </a:blip>
          <a:srcRect/>
          <a:stretch>
            <a:fillRect/>
          </a:stretch>
        </p:blipFill>
        <p:spPr>
          <a:xfrm>
            <a:off x="3048000" y="635"/>
            <a:ext cx="6096635" cy="575881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lum bright="12000" contrast="-6000"/>
          </a:blip>
          <a:srcRect/>
          <a:stretch>
            <a:fillRect/>
          </a:stretch>
        </p:blipFill>
        <p:spPr>
          <a:xfrm>
            <a:off x="0" y="635"/>
            <a:ext cx="6097270" cy="575881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lum bright="12000" contrast="-6000"/>
          </a:blip>
          <a:srcRect/>
          <a:stretch>
            <a:fillRect/>
          </a:stretch>
        </p:blipFill>
        <p:spPr>
          <a:xfrm>
            <a:off x="6097270" y="0"/>
            <a:ext cx="6095365" cy="575945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lum bright="12000" contrast="-6000"/>
          </a:blip>
          <a:srcRect/>
          <a:stretch>
            <a:fillRect/>
          </a:stretch>
        </p:blipFill>
        <p:spPr>
          <a:xfrm>
            <a:off x="0" y="0"/>
            <a:ext cx="6097270" cy="57594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lum bright="12000" contrast="-6000"/>
          </a:blip>
          <a:srcRect/>
          <a:stretch>
            <a:fillRect/>
          </a:stretch>
        </p:blipFill>
        <p:spPr>
          <a:xfrm>
            <a:off x="6097270" y="0"/>
            <a:ext cx="6095365" cy="575945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lum bright="12000" contrast="-6000"/>
          </a:blip>
          <a:srcRect/>
          <a:stretch>
            <a:fillRect/>
          </a:stretch>
        </p:blipFill>
        <p:spPr>
          <a:xfrm>
            <a:off x="0" y="635"/>
            <a:ext cx="6097270" cy="575881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lum bright="12000" contrast="-6000"/>
          </a:blip>
          <a:srcRect/>
          <a:stretch>
            <a:fillRect/>
          </a:stretch>
        </p:blipFill>
        <p:spPr>
          <a:xfrm>
            <a:off x="6096635" y="635"/>
            <a:ext cx="6096000" cy="575881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lum bright="12000" contrast="-6000"/>
          </a:blip>
          <a:srcRect/>
          <a:stretch>
            <a:fillRect/>
          </a:stretch>
        </p:blipFill>
        <p:spPr>
          <a:xfrm>
            <a:off x="0" y="0"/>
            <a:ext cx="6096635" cy="57594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lum bright="12000" contrast="-6000"/>
          </a:blip>
          <a:srcRect/>
          <a:stretch>
            <a:fillRect/>
          </a:stretch>
        </p:blipFill>
        <p:spPr>
          <a:xfrm>
            <a:off x="6096635" y="0"/>
            <a:ext cx="6096635" cy="575564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lum bright="12000" contrast="-6000"/>
          </a:blip>
          <a:srcRect/>
          <a:stretch>
            <a:fillRect/>
          </a:stretch>
        </p:blipFill>
        <p:spPr>
          <a:xfrm>
            <a:off x="0" y="635"/>
            <a:ext cx="6096635" cy="575881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lum bright="12000" contrast="-6000"/>
          </a:blip>
          <a:srcRect/>
          <a:stretch>
            <a:fillRect/>
          </a:stretch>
        </p:blipFill>
        <p:spPr>
          <a:xfrm>
            <a:off x="6096635" y="635"/>
            <a:ext cx="6096000" cy="575881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lum bright="12000" contrast="-6000"/>
          </a:blip>
          <a:srcRect/>
          <a:stretch>
            <a:fillRect/>
          </a:stretch>
        </p:blipFill>
        <p:spPr>
          <a:xfrm>
            <a:off x="0" y="0"/>
            <a:ext cx="6096635" cy="57594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lum bright="12000" contrast="-6000"/>
          </a:blip>
          <a:srcRect/>
          <a:stretch>
            <a:fillRect/>
          </a:stretch>
        </p:blipFill>
        <p:spPr>
          <a:xfrm>
            <a:off x="6096635" y="0"/>
            <a:ext cx="6095365" cy="575945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lum bright="12000" contrast="-6000"/>
          </a:blip>
          <a:srcRect/>
          <a:stretch>
            <a:fillRect/>
          </a:stretch>
        </p:blipFill>
        <p:spPr>
          <a:xfrm>
            <a:off x="0" y="635"/>
            <a:ext cx="6096635" cy="575881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lum bright="12000" contrast="-6000"/>
          </a:blip>
          <a:srcRect/>
          <a:stretch>
            <a:fillRect/>
          </a:stretch>
        </p:blipFill>
        <p:spPr>
          <a:xfrm>
            <a:off x="6097270" y="0"/>
            <a:ext cx="6095365" cy="575945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commondata" val="eyJoZGlkIjoiNzNhZDVkMWY4Y2U0ZGFjNmQzMTFlOGI2ZDAzYWUwNDMifQ==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WPS">
  <a:themeElements>
    <a:clrScheme name="WPS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4874CB"/>
      </a:accent1>
      <a:accent2>
        <a:srgbClr val="E6724B"/>
      </a:accent2>
      <a:accent3>
        <a:srgbClr val="EFBB1F"/>
      </a:accent3>
      <a:accent4>
        <a:srgbClr val="75BD42"/>
      </a:accent4>
      <a:accent5>
        <a:srgbClr val="30C0B4"/>
      </a:accent5>
      <a:accent6>
        <a:srgbClr val="E05269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演示</Application>
  <PresentationFormat>宽屏</PresentationFormat>
  <Paragraphs>0</Paragraphs>
  <Slides>27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27</vt:i4>
      </vt:variant>
    </vt:vector>
  </HeadingPairs>
  <TitlesOfParts>
    <vt:vector size="34" baseType="lpstr">
      <vt:lpstr>Arial</vt:lpstr>
      <vt:lpstr>宋体</vt:lpstr>
      <vt:lpstr>Wingdings</vt:lpstr>
      <vt:lpstr>微软雅黑</vt:lpstr>
      <vt:lpstr>Arial Unicode MS</vt:lpstr>
      <vt:lpstr>Calibri</vt:lpstr>
      <vt:lpstr>WPS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辛晨曦</cp:lastModifiedBy>
  <cp:revision>5</cp:revision>
  <dcterms:created xsi:type="dcterms:W3CDTF">2023-11-13T11:40:00Z</dcterms:created>
  <dcterms:modified xsi:type="dcterms:W3CDTF">2023-11-14T11:04:54Z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BFABB81B6BC544008EC0B2476FC707D9_12</vt:lpwstr>
  </property>
  <property fmtid="{D5CDD505-2E9C-101B-9397-08002B2CF9AE}" pid="3" name="KSOProductBuildVer">
    <vt:lpwstr>2052-12.1.0.15712</vt:lpwstr>
  </property>
</Properties>
</file>