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7" r:id="rId3"/>
    <p:sldId id="256" r:id="rId4"/>
    <p:sldId id="260" r:id="rId5"/>
  </p:sldIdLst>
  <p:sldSz cx="9144000" cy="6858000" type="screen4x3"/>
  <p:notesSz cx="6858000" cy="9144000"/>
  <p:defaultTextStyle>
    <a:defPPr>
      <a:defRPr lang="zh-CN"/>
    </a:defPPr>
    <a:lvl1pPr marL="0" lvl="0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704020202020204" pitchFamily="34" charset="0"/>
        <a:ea typeface="宋体" pitchFamily="2" charset="-122"/>
        <a:cs typeface="+mn-cs"/>
      </a:defRPr>
    </a:lvl1pPr>
    <a:lvl2pPr marL="457200" lvl="1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704020202020204" pitchFamily="34" charset="0"/>
        <a:ea typeface="宋体" pitchFamily="2" charset="-122"/>
        <a:cs typeface="+mn-cs"/>
      </a:defRPr>
    </a:lvl2pPr>
    <a:lvl3pPr marL="914400" lvl="2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704020202020204" pitchFamily="34" charset="0"/>
        <a:ea typeface="宋体" pitchFamily="2" charset="-122"/>
        <a:cs typeface="+mn-cs"/>
      </a:defRPr>
    </a:lvl3pPr>
    <a:lvl4pPr marL="1371600" lvl="3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704020202020204" pitchFamily="34" charset="0"/>
        <a:ea typeface="宋体" pitchFamily="2" charset="-122"/>
        <a:cs typeface="+mn-cs"/>
      </a:defRPr>
    </a:lvl4pPr>
    <a:lvl5pPr marL="1828800" lvl="4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704020202020204" pitchFamily="34" charset="0"/>
        <a:ea typeface="宋体" pitchFamily="2" charset="-122"/>
        <a:cs typeface="+mn-cs"/>
      </a:defRPr>
    </a:lvl5pPr>
    <a:lvl6pPr marL="2286000" lvl="5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704020202020204" pitchFamily="34" charset="0"/>
        <a:ea typeface="宋体" pitchFamily="2" charset="-122"/>
        <a:cs typeface="+mn-cs"/>
      </a:defRPr>
    </a:lvl6pPr>
    <a:lvl7pPr marL="2743200" lvl="6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704020202020204" pitchFamily="34" charset="0"/>
        <a:ea typeface="宋体" pitchFamily="2" charset="-122"/>
        <a:cs typeface="+mn-cs"/>
      </a:defRPr>
    </a:lvl7pPr>
    <a:lvl8pPr marL="3200400" lvl="7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704020202020204" pitchFamily="34" charset="0"/>
        <a:ea typeface="宋体" pitchFamily="2" charset="-122"/>
        <a:cs typeface="+mn-cs"/>
      </a:defRPr>
    </a:lvl8pPr>
    <a:lvl9pPr marL="3657600" lvl="8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704020202020204" pitchFamily="34" charset="0"/>
        <a:ea typeface="宋体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3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69" d="100"/>
          <a:sy n="69" d="100"/>
        </p:scale>
        <p:origin x="-138" y="-102"/>
      </p:cViewPr>
      <p:guideLst>
        <p:guide orient="horz" pos="2160"/>
        <p:guide pos="2834"/>
      </p:guideLst>
    </p:cSldViewPr>
  </p:slide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7" Type="http://schemas.openxmlformats.org/officeDocument/2006/relationships/viewProps" Target="viewProps.xml"/><Relationship Id="rId6" Type="http://schemas.openxmlformats.org/officeDocument/2006/relationships/presProps" Target="presProps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7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7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704020202020204" pitchFamily="34" charset="0"/>
              </a:rPr>
            </a:fld>
            <a:endParaRPr lang="zh-CN" altLang="en-US">
              <a:latin typeface="Arial" panose="020B07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7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7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704020202020204" pitchFamily="34" charset="0"/>
              </a:rPr>
            </a:fld>
            <a:endParaRPr lang="zh-CN" altLang="en-US">
              <a:latin typeface="Arial" panose="020B07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7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7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704020202020204" pitchFamily="34" charset="0"/>
              </a:rPr>
            </a:fld>
            <a:endParaRPr lang="zh-CN" altLang="en-US">
              <a:latin typeface="Arial" panose="020B07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7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7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704020202020204" pitchFamily="34" charset="0"/>
              </a:rPr>
            </a:fld>
            <a:endParaRPr lang="zh-CN" altLang="en-US">
              <a:latin typeface="Arial" panose="020B07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7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7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704020202020204" pitchFamily="34" charset="0"/>
              </a:rPr>
            </a:fld>
            <a:endParaRPr lang="zh-CN" altLang="en-US">
              <a:latin typeface="Arial" panose="020B07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7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7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704020202020204" pitchFamily="34" charset="0"/>
              </a:rPr>
            </a:fld>
            <a:endParaRPr lang="zh-CN" altLang="en-US">
              <a:latin typeface="Arial" panose="020B07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7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7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704020202020204" pitchFamily="34" charset="0"/>
              </a:rPr>
            </a:fld>
            <a:endParaRPr lang="zh-CN" altLang="en-US">
              <a:latin typeface="Arial" panose="020B07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7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7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704020202020204" pitchFamily="34" charset="0"/>
              </a:rPr>
            </a:fld>
            <a:endParaRPr lang="zh-CN" altLang="en-US">
              <a:latin typeface="Arial" panose="020B07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7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7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704020202020204" pitchFamily="34" charset="0"/>
              </a:rPr>
            </a:fld>
            <a:endParaRPr lang="zh-CN" altLang="en-US">
              <a:latin typeface="Arial" panose="020B07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7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7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704020202020204" pitchFamily="34" charset="0"/>
              </a:rPr>
            </a:fld>
            <a:endParaRPr lang="zh-CN" altLang="en-US">
              <a:latin typeface="Arial" panose="020B07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7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7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704020202020204" pitchFamily="34" charset="0"/>
              </a:rPr>
            </a:fld>
            <a:endParaRPr lang="zh-CN" altLang="en-US">
              <a:latin typeface="Arial" panose="020B07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100000"/>
          </a:schemeClr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p>
            <a:pPr lvl="0"/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1027" name="文本占位符 1026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/>
            <a:endParaRPr lang="zh-CN" altLang="en-US">
              <a:latin typeface="Arial" panose="020B07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/>
            <a:endParaRPr lang="zh-CN" altLang="en-US">
              <a:latin typeface="Arial" panose="020B07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/>
            <a:fld id="{9A0DB2DC-4C9A-4742-B13C-FB6460FD3503}" type="slidenum">
              <a:rPr lang="zh-CN" altLang="en-US">
                <a:latin typeface="Arial" panose="020B0704020202020204" pitchFamily="34" charset="0"/>
              </a:rPr>
            </a:fld>
            <a:endParaRPr lang="zh-CN" altLang="en-US">
              <a:latin typeface="Arial" panose="020B07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704020202020204" pitchFamily="34" charset="0"/>
          <a:ea typeface="宋体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704020202020204" pitchFamily="34" charset="0"/>
          <a:ea typeface="宋体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704020202020204" pitchFamily="34" charset="0"/>
          <a:ea typeface="宋体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704020202020204" pitchFamily="34" charset="0"/>
          <a:ea typeface="宋体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704020202020204" pitchFamily="34" charset="0"/>
          <a:ea typeface="宋体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704020202020204" pitchFamily="34" charset="0"/>
          <a:ea typeface="宋体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704020202020204" pitchFamily="34" charset="0"/>
          <a:ea typeface="宋体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704020202020204" pitchFamily="34" charset="0"/>
          <a:ea typeface="宋体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9" Type="http://schemas.openxmlformats.org/officeDocument/2006/relationships/image" Target="../media/image5.png"/><Relationship Id="rId8" Type="http://schemas.openxmlformats.org/officeDocument/2006/relationships/tags" Target="../tags/tag5.xml"/><Relationship Id="rId7" Type="http://schemas.openxmlformats.org/officeDocument/2006/relationships/tags" Target="../tags/tag4.xml"/><Relationship Id="rId6" Type="http://schemas.openxmlformats.org/officeDocument/2006/relationships/image" Target="../media/image4.png"/><Relationship Id="rId5" Type="http://schemas.openxmlformats.org/officeDocument/2006/relationships/tags" Target="../tags/tag3.xml"/><Relationship Id="rId4" Type="http://schemas.openxmlformats.org/officeDocument/2006/relationships/image" Target="../media/image3.png"/><Relationship Id="rId3" Type="http://schemas.openxmlformats.org/officeDocument/2006/relationships/tags" Target="../tags/tag2.xml"/><Relationship Id="rId2" Type="http://schemas.openxmlformats.org/officeDocument/2006/relationships/image" Target="../media/image2.png"/><Relationship Id="rId12" Type="http://schemas.openxmlformats.org/officeDocument/2006/relationships/slideLayout" Target="../slideLayouts/slideLayout7.xml"/><Relationship Id="rId11" Type="http://schemas.openxmlformats.org/officeDocument/2006/relationships/image" Target="../media/image6.png"/><Relationship Id="rId10" Type="http://schemas.openxmlformats.org/officeDocument/2006/relationships/tags" Target="../tags/tag6.xml"/><Relationship Id="rId1" Type="http://schemas.openxmlformats.org/officeDocument/2006/relationships/tags" Target="../tags/tag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3074" name="内容占位符 3073" descr="蝴蝶花"/>
          <p:cNvPicPr>
            <a:picLocks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539750" y="477838"/>
            <a:ext cx="8085138" cy="5761037"/>
          </a:xfr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" name="图片 1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971550" y="836930"/>
            <a:ext cx="7248525" cy="685800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4"/>
          <a:stretch>
            <a:fillRect/>
          </a:stretch>
        </p:blipFill>
        <p:spPr>
          <a:xfrm>
            <a:off x="899795" y="1917065"/>
            <a:ext cx="7191375" cy="942975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>
            <p:custDataLst>
              <p:tags r:id="rId5"/>
            </p:custDataLst>
          </p:nvPr>
        </p:nvPicPr>
        <p:blipFill>
          <a:blip r:embed="rId6"/>
          <a:stretch>
            <a:fillRect/>
          </a:stretch>
        </p:blipFill>
        <p:spPr>
          <a:xfrm>
            <a:off x="828040" y="3285490"/>
            <a:ext cx="5257800" cy="762000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>
            <p:custDataLst>
              <p:tags r:id="rId7"/>
            </p:custDataLst>
          </p:nvPr>
        </p:nvPicPr>
        <p:blipFill>
          <a:blip r:embed="rId6"/>
          <a:stretch>
            <a:fillRect/>
          </a:stretch>
        </p:blipFill>
        <p:spPr>
          <a:xfrm>
            <a:off x="899795" y="4293235"/>
            <a:ext cx="5257800" cy="762000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>
            <p:custDataLst>
              <p:tags r:id="rId8"/>
            </p:custDataLst>
          </p:nvPr>
        </p:nvPicPr>
        <p:blipFill>
          <a:blip r:embed="rId9"/>
          <a:stretch>
            <a:fillRect/>
          </a:stretch>
        </p:blipFill>
        <p:spPr>
          <a:xfrm>
            <a:off x="467995" y="5517515"/>
            <a:ext cx="7353300" cy="714375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>
            <p:custDataLst>
              <p:tags r:id="rId10"/>
            </p:custDataLst>
          </p:nvPr>
        </p:nvPicPr>
        <p:blipFill>
          <a:blip r:embed="rId11"/>
          <a:stretch>
            <a:fillRect/>
          </a:stretch>
        </p:blipFill>
        <p:spPr>
          <a:xfrm>
            <a:off x="7821295" y="5517515"/>
            <a:ext cx="1331595" cy="614045"/>
          </a:xfrm>
          <a:prstGeom prst="rect">
            <a:avLst/>
          </a:prstGeom>
        </p:spPr>
      </p:pic>
      <p:sp>
        <p:nvSpPr>
          <p:cNvPr id="8" name="文本框 7"/>
          <p:cNvSpPr txBox="1"/>
          <p:nvPr/>
        </p:nvSpPr>
        <p:spPr>
          <a:xfrm>
            <a:off x="4022090" y="188595"/>
            <a:ext cx="107124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蝴蝶花</a:t>
            </a:r>
            <a:endParaRPr lang="zh-CN" altLang="en-US"/>
          </a:p>
        </p:txBody>
      </p:sp>
    </p:spTree>
  </p:cSld>
  <p:clrMapOvr>
    <a:masterClrMapping/>
  </p:clrMapOvr>
</p:sld>
</file>

<file path=ppt/tags/tag1.xml><?xml version="1.0" encoding="utf-8"?>
<p:tagLst xmlns:p="http://schemas.openxmlformats.org/presentationml/2006/main">
  <p:tag name="KSO_WM_BEAUTIFY_FLAG" val=""/>
</p:tagLst>
</file>

<file path=ppt/tags/tag2.xml><?xml version="1.0" encoding="utf-8"?>
<p:tagLst xmlns:p="http://schemas.openxmlformats.org/presentationml/2006/main">
  <p:tag name="KSO_WM_BEAUTIFY_FLAG" val=""/>
</p:tagLst>
</file>

<file path=ppt/tags/tag3.xml><?xml version="1.0" encoding="utf-8"?>
<p:tagLst xmlns:p="http://schemas.openxmlformats.org/presentationml/2006/main">
  <p:tag name="KSO_WM_BEAUTIFY_FLAG" val=""/>
</p:tagLst>
</file>

<file path=ppt/tags/tag4.xml><?xml version="1.0" encoding="utf-8"?>
<p:tagLst xmlns:p="http://schemas.openxmlformats.org/presentationml/2006/main">
  <p:tag name="KSO_WM_BEAUTIFY_FLAG" val=""/>
</p:tagLst>
</file>

<file path=ppt/tags/tag5.xml><?xml version="1.0" encoding="utf-8"?>
<p:tagLst xmlns:p="http://schemas.openxmlformats.org/presentationml/2006/main">
  <p:tag name="KSO_WM_BEAUTIFY_FLAG" val=""/>
</p:tagLst>
</file>

<file path=ppt/tags/tag6.xml><?xml version="1.0" encoding="utf-8"?>
<p:tagLst xmlns:p="http://schemas.openxmlformats.org/presentationml/2006/main">
  <p:tag name="KSO_WM_BEAUTIFY_FLAG" val=""/>
</p:tagLst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</Words>
  <Application>WPS 文字</Application>
  <PresentationFormat/>
  <Paragraphs>2</Paragraphs>
  <Slides>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14" baseType="lpstr">
      <vt:lpstr>Arial</vt:lpstr>
      <vt:lpstr>宋体</vt:lpstr>
      <vt:lpstr>Wingdings</vt:lpstr>
      <vt:lpstr>汉仪书宋二KW</vt:lpstr>
      <vt:lpstr>微软雅黑</vt:lpstr>
      <vt:lpstr>汉仪旗黑</vt:lpstr>
      <vt:lpstr>宋体</vt:lpstr>
      <vt:lpstr>Arial Unicode MS</vt:lpstr>
      <vt:lpstr>Calibri</vt:lpstr>
      <vt:lpstr>Helvetica Neue</vt:lpstr>
      <vt:lpstr>默认设计模板</vt:lpstr>
      <vt:lpstr>PowerPoint 演示文稿</vt:lpstr>
      <vt:lpstr>PowerPoint 演示文稿</vt:lpstr>
      <vt:lpstr>PowerPoint 演示文稿</vt:lpstr>
    </vt:vector>
  </TitlesOfParts>
  <Company>3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gunan</dc:creator>
  <cp:lastModifiedBy>莫莫兮露矣</cp:lastModifiedBy>
  <cp:revision>3</cp:revision>
  <dcterms:created xsi:type="dcterms:W3CDTF">2025-03-30T10:49:01Z</dcterms:created>
  <dcterms:modified xsi:type="dcterms:W3CDTF">2025-03-30T10:49:01Z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2052-6.10.1.8873</vt:lpwstr>
  </property>
  <property fmtid="{D5CDD505-2E9C-101B-9397-08002B2CF9AE}" pid="3" name="ICV">
    <vt:lpwstr>E64F77C335F496889C21E9678B64B47F_43</vt:lpwstr>
  </property>
</Properties>
</file>