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60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704020202020204" pitchFamily="34" charset="0"/>
        <a:ea typeface="宋体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704020202020204" pitchFamily="34" charset="0"/>
        <a:ea typeface="宋体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704020202020204" pitchFamily="34" charset="0"/>
        <a:ea typeface="宋体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704020202020204" pitchFamily="34" charset="0"/>
        <a:ea typeface="宋体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704020202020204" pitchFamily="34" charset="0"/>
        <a:ea typeface="宋体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704020202020204" pitchFamily="34" charset="0"/>
        <a:ea typeface="宋体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704020202020204" pitchFamily="34" charset="0"/>
        <a:ea typeface="宋体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704020202020204" pitchFamily="34" charset="0"/>
        <a:ea typeface="宋体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70402020202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34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7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704020202020204" pitchFamily="34" charset="0"/>
              </a:rPr>
            </a:fld>
            <a:endParaRPr lang="zh-CN" altLang="en-US">
              <a:latin typeface="Arial" panose="020B07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宋体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宋体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宋体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宋体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宋体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宋体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宋体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宋体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tags" Target="../tags/tag3.xml"/><Relationship Id="rId4" Type="http://schemas.openxmlformats.org/officeDocument/2006/relationships/image" Target="../media/image3.png"/><Relationship Id="rId3" Type="http://schemas.openxmlformats.org/officeDocument/2006/relationships/tags" Target="../tags/tag2.xml"/><Relationship Id="rId2" Type="http://schemas.openxmlformats.org/officeDocument/2006/relationships/image" Target="../media/image2.png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6.png"/><Relationship Id="rId10" Type="http://schemas.openxmlformats.org/officeDocument/2006/relationships/tags" Target="../tags/tag6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内容占位符 3073" descr="蝴蝶花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39750" y="477838"/>
            <a:ext cx="8085138" cy="57610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71550" y="836930"/>
            <a:ext cx="7248525" cy="6858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99795" y="1917065"/>
            <a:ext cx="7191375" cy="9429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28040" y="3285490"/>
            <a:ext cx="5257800" cy="762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99795" y="4293235"/>
            <a:ext cx="5257800" cy="762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67995" y="5517515"/>
            <a:ext cx="7353300" cy="7143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7821295" y="5517515"/>
            <a:ext cx="1331595" cy="61404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022090" y="188595"/>
            <a:ext cx="10712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蝴蝶花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WPS 文字</Application>
  <PresentationFormat/>
  <Paragraphs>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汉仪书宋二KW</vt:lpstr>
      <vt:lpstr>微软雅黑</vt:lpstr>
      <vt:lpstr>汉仪旗黑</vt:lpstr>
      <vt:lpstr>宋体</vt:lpstr>
      <vt:lpstr>Arial Unicode MS</vt:lpstr>
      <vt:lpstr>Calibri</vt:lpstr>
      <vt:lpstr>Helvetica Neue</vt:lpstr>
      <vt:lpstr>默认设计模板</vt:lpstr>
      <vt:lpstr>PowerPoint 演示文稿</vt:lpstr>
      <vt:lpstr>PowerPoint 演示文稿</vt:lpstr>
      <vt:lpstr>PowerPoint 演示文稿</vt:lpstr>
    </vt:vector>
  </TitlesOfParts>
  <Company>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gunan</dc:creator>
  <cp:lastModifiedBy>莫莫兮露矣</cp:lastModifiedBy>
  <cp:revision>3</cp:revision>
  <dcterms:created xsi:type="dcterms:W3CDTF">2025-03-30T10:49:01Z</dcterms:created>
  <dcterms:modified xsi:type="dcterms:W3CDTF">2025-03-30T10:49:01Z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2052-6.10.1.8873</vt:lpwstr>
  </property>
  <property fmtid="{D5CDD505-2E9C-101B-9397-08002B2CF9AE}" pid="3" name="ICV">
    <vt:lpwstr>E64F77C335F496889C21E9678B64B47F_43</vt:lpwstr>
  </property>
</Properties>
</file>