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3"/>
    <p:sldId id="256" r:id="rId4"/>
    <p:sldId id="273" r:id="rId5"/>
    <p:sldId id="257" r:id="rId6"/>
    <p:sldId id="263" r:id="rId7"/>
    <p:sldId id="267" r:id="rId8"/>
    <p:sldId id="264" r:id="rId9"/>
    <p:sldId id="265" r:id="rId10"/>
    <p:sldId id="266" r:id="rId11"/>
    <p:sldId id="261" r:id="rId12"/>
    <p:sldId id="274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-3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dirty="0" smtClean="0"/>
              <a:t>单击此处编辑母版副标题样式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 algn="l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970222"/>
          </a:xfrm>
        </p:spPr>
        <p:txBody>
          <a:bodyPr/>
          <a:lstStyle>
            <a:lvl1pPr algn="ctr">
              <a:defRPr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4793" y="1567346"/>
            <a:ext cx="3526380" cy="71009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44793" y="2338388"/>
            <a:ext cx="3526380" cy="378596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z="1350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17212" y="1567346"/>
            <a:ext cx="3526381" cy="710095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171450" indent="-171450">
              <a:buNone/>
              <a:defRPr lang="zh-CN" altLang="en-US" b="0" smtClean="0"/>
            </a:lvl1pPr>
          </a:lstStyle>
          <a:p>
            <a:pPr marL="0" lvl="0" indent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7212" y="2357460"/>
            <a:ext cx="3526381" cy="376689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95638" cy="1600200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8600" y="457201"/>
            <a:ext cx="4477941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95638" cy="381158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strike="noStrike" noProof="1" dirty="0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9" name="图片 1" descr="66a58PICcYi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2413" cy="6900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图片 9220" descr="00115b79c01e0d1a1d36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24950" cy="68532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9" name="图片 1" descr="F201104061801129126600364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02725" cy="6826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3" name="图片 4101" descr="2786001_210317275000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53525" cy="6811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4" name="标题 1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 lIns="91440" tIns="45720" rIns="91440" bIns="45720" anchor="ctr" anchorCtr="0"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图片 1" descr="172585633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0"/>
            <a:ext cx="9097962" cy="6819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6" name="图片 5125" descr="7960243_151822638168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343400" cy="3257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图片 5127" descr="1283061_170649016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0"/>
            <a:ext cx="4343400" cy="3257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0" name="图片 5129" descr="4554552_095205342000_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2" name="图片 5131" descr="1143383414684_mthum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486150"/>
            <a:ext cx="4495800" cy="3371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标题 1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 lIns="91440" tIns="45720" rIns="91440" bIns="45720" anchor="ctr" anchorCtr="0"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标题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 anchorCtr="0"/>
          <a:p>
            <a:endParaRPr lang="zh-CN" altLang="en-US" dirty="0"/>
          </a:p>
        </p:txBody>
      </p:sp>
      <p:sp>
        <p:nvSpPr>
          <p:cNvPr id="6146" name="内容占位符 2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 anchorCtr="0"/>
          <a:p>
            <a:endParaRPr lang="zh-CN" altLang="en-US" dirty="0"/>
          </a:p>
        </p:txBody>
      </p:sp>
      <p:pic>
        <p:nvPicPr>
          <p:cNvPr id="6147" name="Picture 6" descr="http://pic17.nipic.com/20111103/5252423_191724917000_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6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标题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 anchorCtr="0"/>
          <a:p>
            <a:endParaRPr lang="zh-CN" altLang="en-US" dirty="0"/>
          </a:p>
        </p:txBody>
      </p:sp>
      <p:sp>
        <p:nvSpPr>
          <p:cNvPr id="7170" name="内容占位符 2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 anchorCtr="0"/>
          <a:p>
            <a:endParaRPr lang="zh-CN" altLang="en-US" dirty="0"/>
          </a:p>
        </p:txBody>
      </p:sp>
      <p:pic>
        <p:nvPicPr>
          <p:cNvPr id="7171" name="Picture 6" descr="http://s9.sinaimg.cn/middle/781cdfaegbd117b05d368&amp;6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0" y="-76200"/>
            <a:ext cx="938847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标题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 anchorCtr="0"/>
          <a:p>
            <a:endParaRPr lang="zh-CN" altLang="en-US" dirty="0"/>
          </a:p>
        </p:txBody>
      </p:sp>
      <p:sp>
        <p:nvSpPr>
          <p:cNvPr id="8194" name="内容占位符 2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 anchorCtr="0"/>
          <a:p>
            <a:endParaRPr lang="zh-CN" altLang="en-US" dirty="0"/>
          </a:p>
        </p:txBody>
      </p:sp>
      <p:pic>
        <p:nvPicPr>
          <p:cNvPr id="8195" name="图片 1" descr="cdr5808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13850" cy="6869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标题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 anchorCtr="0"/>
          <a:p>
            <a:endParaRPr lang="zh-CN" altLang="en-US" dirty="0"/>
          </a:p>
        </p:txBody>
      </p:sp>
      <p:sp>
        <p:nvSpPr>
          <p:cNvPr id="9218" name="内容占位符 2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 anchorCtr="0"/>
          <a:p>
            <a:endParaRPr lang="zh-CN" altLang="en-US" dirty="0"/>
          </a:p>
        </p:txBody>
      </p:sp>
      <p:pic>
        <p:nvPicPr>
          <p:cNvPr id="9219" name="Picture 5" descr="c:\DOCUME~1\ADMINI~1\APPLIC~1\360se6\USERDA~1\Temp\T01FBC~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标题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 anchorCtr="0"/>
          <a:p>
            <a:endParaRPr lang="zh-CN" altLang="en-US" dirty="0"/>
          </a:p>
        </p:txBody>
      </p:sp>
      <p:sp>
        <p:nvSpPr>
          <p:cNvPr id="10242" name="内容占位符 2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 anchorCtr="0"/>
          <a:p>
            <a:endParaRPr lang="zh-CN" altLang="en-US" dirty="0"/>
          </a:p>
        </p:txBody>
      </p:sp>
      <p:pic>
        <p:nvPicPr>
          <p:cNvPr id="10243" name="Picture 2" descr="c:\DOCUME~1\ADMINI~1\APPLIC~1\360se6\USERDA~1\Temp\T01CE7~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86863" cy="6872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jJjOTQxYzhjODMyMDAzZmE0MDJkMWFkNmJlNDkwYTUifQ=="/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在屏幕上显示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WPS_1573563770</cp:lastModifiedBy>
  <cp:revision>7</cp:revision>
  <dcterms:created xsi:type="dcterms:W3CDTF">2016-03-11T04:31:00Z</dcterms:created>
  <dcterms:modified xsi:type="dcterms:W3CDTF">2025-03-19T00:01:36Z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2052-12.1.0.20305</vt:lpwstr>
  </property>
  <property fmtid="{D5CDD505-2E9C-101B-9397-08002B2CF9AE}" pid="4" name="ICV">
    <vt:lpwstr>431C39F4766B45E896EC0CFA65CA766D_13</vt:lpwstr>
  </property>
</Properties>
</file>