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64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7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pic>
        <p:nvPicPr>
          <p:cNvPr id="3" name="图片 2" descr="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9695" y="0"/>
            <a:ext cx="69119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64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9532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22045" y="11430"/>
            <a:ext cx="10041255" cy="68465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64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891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8628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903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撰冩沵莪哋嬡</cp:lastModifiedBy>
  <cp:revision>9</cp:revision>
  <dcterms:created xsi:type="dcterms:W3CDTF">2025-02-20T07:11:58Z</dcterms:created>
  <dcterms:modified xsi:type="dcterms:W3CDTF">2025-02-20T07:11:58Z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2052-6.15.1.8935</vt:lpwstr>
  </property>
  <property fmtid="{D5CDD505-2E9C-101B-9397-08002B2CF9AE}" pid="3" name="ICV">
    <vt:lpwstr>44044F72ECCFA86DBED5B66779D8FDF1_42</vt:lpwstr>
  </property>
</Properties>
</file>