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57" r:id="rId5"/>
    <p:sldId id="262" r:id="rId6"/>
    <p:sldId id="264" r:id="rId7"/>
    <p:sldId id="265" r:id="rId8"/>
    <p:sldId id="261" r:id="rId9"/>
    <p:sldId id="259" r:id="rId10"/>
    <p:sldId id="260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9709-4D62-46B5-99A0-6D822991D7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AB8A-CD3F-4678-BC47-6DE70D3BF6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0" b="-1527"/>
          <a:stretch>
            <a:fillRect/>
          </a:stretch>
        </p:blipFill>
        <p:spPr>
          <a:xfrm>
            <a:off x="111760" y="0"/>
            <a:ext cx="2138680" cy="245237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37723" b="1040"/>
          <a:stretch>
            <a:fillRect/>
          </a:stretch>
        </p:blipFill>
        <p:spPr>
          <a:xfrm>
            <a:off x="36830" y="3903345"/>
            <a:ext cx="2833370" cy="2954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0" y="365125"/>
            <a:ext cx="4600575" cy="5095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55" y="1691005"/>
            <a:ext cx="4970145" cy="5095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657" y="2119312"/>
            <a:ext cx="944268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2610644"/>
            <a:ext cx="10267950" cy="2781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515394"/>
            <a:ext cx="10287000" cy="2971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2467769"/>
            <a:ext cx="10229850" cy="30670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43956"/>
            <a:ext cx="10210800" cy="31146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29669"/>
            <a:ext cx="10210800" cy="3143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43956"/>
            <a:ext cx="10210800" cy="3114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29669"/>
            <a:ext cx="10210800" cy="31432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等线 Light</vt:lpstr>
      <vt:lpstr>汉仪中等线KW</vt:lpstr>
      <vt:lpstr>等线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娟 张</dc:creator>
  <cp:lastModifiedBy>撰冩沵莪哋嬡</cp:lastModifiedBy>
  <cp:revision>2</cp:revision>
  <dcterms:created xsi:type="dcterms:W3CDTF">2025-03-25T06:21:07Z</dcterms:created>
  <dcterms:modified xsi:type="dcterms:W3CDTF">2025-03-25T06:21:07Z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53FFD74C626F1EFF534BE26751ABC5E4_42</vt:lpwstr>
  </property>
  <property fmtid="{D5CDD505-2E9C-101B-9397-08002B2CF9AE}" pid="3" name="KSOProductBuildVer">
    <vt:lpwstr>2052-7.2.2.8955</vt:lpwstr>
  </property>
</Properties>
</file>