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8" r:id="rId3"/>
    <p:sldId id="280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</p:sldIdLst>
  <p:sldSz cx="9144000" cy="6858000" type="screen4x3"/>
  <p:notesSz cx="6858000" cy="9144000"/>
  <p:custDataLst>
    <p:tags r:id="rId18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90204" pitchFamily="34" charset="0"/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90204" pitchFamily="34" charset="0"/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90204" pitchFamily="34" charset="0"/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90204" pitchFamily="34" charset="0"/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90204" pitchFamily="34" charset="0"/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90204" pitchFamily="34" charset="0"/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90204" pitchFamily="34" charset="0"/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90204" pitchFamily="34" charset="0"/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90204" pitchFamily="34" charset="0"/>
      <a:buNone/>
      <a:defRPr b="0" i="0" u="none" kern="1200" baseline="0">
        <a:solidFill>
          <a:schemeClr val="tx1"/>
        </a:solidFill>
        <a:latin typeface="Arial" panose="020B0604020202090204" pitchFamily="34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-636" y="-96"/>
      </p:cViewPr>
      <p:guideLst>
        <p:guide orient="horz" pos="217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90204" pitchFamily="34" charset="0"/>
              </a:rPr>
            </a:fld>
            <a:endParaRPr lang="zh-CN" altLang="zh-CN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90204" pitchFamily="34" charset="0"/>
              </a:rPr>
            </a:fld>
            <a:endParaRPr lang="zh-CN" altLang="zh-CN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90204" pitchFamily="34" charset="0"/>
              </a:rPr>
            </a:fld>
            <a:endParaRPr lang="zh-CN" altLang="zh-CN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90204" pitchFamily="34" charset="0"/>
              </a:rPr>
            </a:fld>
            <a:endParaRPr lang="zh-CN" altLang="zh-CN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90204" pitchFamily="34" charset="0"/>
              </a:rPr>
            </a:fld>
            <a:endParaRPr lang="zh-CN" altLang="zh-CN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90204" pitchFamily="34" charset="0"/>
              </a:rPr>
            </a:fld>
            <a:endParaRPr lang="zh-CN" altLang="zh-CN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90204" pitchFamily="34" charset="0"/>
              </a:rPr>
            </a:fld>
            <a:endParaRPr lang="zh-CN" altLang="zh-CN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90204" pitchFamily="34" charset="0"/>
              </a:rPr>
            </a:fld>
            <a:endParaRPr lang="zh-CN" altLang="zh-CN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90204" pitchFamily="34" charset="0"/>
              </a:rPr>
            </a:fld>
            <a:endParaRPr lang="zh-CN" altLang="zh-CN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90204" pitchFamily="34" charset="0"/>
              </a:rPr>
            </a:fld>
            <a:endParaRPr lang="zh-CN" altLang="zh-CN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90204" pitchFamily="34" charset="0"/>
              </a:rPr>
            </a:fld>
            <a:endParaRPr lang="zh-CN" altLang="zh-CN" dirty="0">
              <a:latin typeface="Arial" panose="020B060402020209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90204" pitchFamily="34" charset="0"/>
              <a:buNone/>
              <a:defRPr/>
            </a:pPr>
            <a:endParaRPr kumimoji="0" lang="zh-CN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9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zh-CN" altLang="zh-CN" dirty="0">
                <a:latin typeface="Arial" panose="020B0604020202090204" pitchFamily="34" charset="0"/>
              </a:rPr>
            </a:fld>
            <a:endParaRPr lang="zh-CN" altLang="zh-CN" dirty="0">
              <a:latin typeface="Arial" panose="020B060402020209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90204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80210" y="0"/>
            <a:ext cx="57835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41020"/>
            <a:ext cx="9144000" cy="57759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/Users/zongmingxia/Library/Containers/com.kingsoft.wpsoffice.mac/Data/tmp/picturecompress_20250327092335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53085"/>
            <a:ext cx="9144000" cy="57518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17722"/>
          <a:stretch>
            <a:fillRect/>
          </a:stretch>
        </p:blipFill>
        <p:spPr>
          <a:xfrm>
            <a:off x="0" y="533400"/>
            <a:ext cx="9144000" cy="56337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/Users/zongmingxia/Library/Containers/com.kingsoft.wpsoffice.mac/Data/tmp/picturecompress_20250327092025/output_1.pngoutput_1"/>
          <p:cNvPicPr>
            <a:picLocks noChangeAspect="1"/>
          </p:cNvPicPr>
          <p:nvPr/>
        </p:nvPicPr>
        <p:blipFill>
          <a:blip r:embed="rId1"/>
          <a:srcRect b="26667"/>
          <a:stretch>
            <a:fillRect/>
          </a:stretch>
        </p:blipFill>
        <p:spPr>
          <a:xfrm>
            <a:off x="0" y="557530"/>
            <a:ext cx="9144000" cy="57423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32222"/>
          <a:stretch>
            <a:fillRect/>
          </a:stretch>
        </p:blipFill>
        <p:spPr>
          <a:xfrm>
            <a:off x="0" y="762000"/>
            <a:ext cx="9144000" cy="55822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45465"/>
            <a:ext cx="9144000" cy="57670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01650"/>
            <a:ext cx="9143365" cy="58540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84835"/>
            <a:ext cx="9144000" cy="56876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77520"/>
            <a:ext cx="9144000" cy="59029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28040"/>
            <a:ext cx="9144000" cy="520192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YmRlYzM1NzQ3ODU1OGI0Nzg3MDBkZDYzZGJmZGQ3OTQifQ==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9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9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90204" pitchFamily="34" charset="0"/>
            <a:ea typeface="宋体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文字</Application>
  <PresentationFormat>全屏显示(4:3)</PresentationFormat>
  <Paragraphs>0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2" baseType="lpstr">
      <vt:lpstr>Arial</vt:lpstr>
      <vt:lpstr>宋体</vt:lpstr>
      <vt:lpstr>Wingdings</vt:lpstr>
      <vt:lpstr>汉仪书宋二KW</vt:lpstr>
      <vt:lpstr>微软雅黑</vt:lpstr>
      <vt:lpstr>汉仪旗黑</vt:lpstr>
      <vt:lpstr>宋体</vt:lpstr>
      <vt:lpstr>Arial Unicode MS</vt:lpstr>
      <vt:lpstr>Calibri</vt:lpstr>
      <vt:lpstr>Helvetica Neue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沙加</cp:lastModifiedBy>
  <cp:revision>18</cp:revision>
  <dcterms:created xsi:type="dcterms:W3CDTF">2025-03-27T02:07:01Z</dcterms:created>
  <dcterms:modified xsi:type="dcterms:W3CDTF">2025-03-27T02:07:01Z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2052-7.2.2.8955</vt:lpwstr>
  </property>
  <property fmtid="{D5CDD505-2E9C-101B-9397-08002B2CF9AE}" pid="4" name="ICV">
    <vt:lpwstr>83172B332A3FA3EAC5B2E467F945AF88_43</vt:lpwstr>
  </property>
</Properties>
</file>