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1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notesSlides/notesSlide2.xml" ContentType="application/vnd.openxmlformats-officedocument.presentationml.notesSlide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47" r:id="rId2"/>
    <p:sldId id="373" r:id="rId3"/>
    <p:sldId id="391" r:id="rId4"/>
    <p:sldId id="389" r:id="rId5"/>
    <p:sldId id="372" r:id="rId6"/>
    <p:sldId id="390" r:id="rId7"/>
    <p:sldId id="374" r:id="rId8"/>
    <p:sldId id="392" r:id="rId9"/>
    <p:sldId id="395" r:id="rId10"/>
    <p:sldId id="397" r:id="rId11"/>
    <p:sldId id="398" r:id="rId12"/>
    <p:sldId id="376" r:id="rId13"/>
    <p:sldId id="378" r:id="rId14"/>
    <p:sldId id="400" r:id="rId15"/>
    <p:sldId id="380" r:id="rId16"/>
    <p:sldId id="396" r:id="rId17"/>
    <p:sldId id="381" r:id="rId18"/>
    <p:sldId id="382" r:id="rId19"/>
    <p:sldId id="375" r:id="rId20"/>
    <p:sldId id="394" r:id="rId21"/>
    <p:sldId id="393" r:id="rId22"/>
    <p:sldId id="401" r:id="rId23"/>
    <p:sldId id="402" r:id="rId24"/>
    <p:sldId id="384" r:id="rId25"/>
    <p:sldId id="385" r:id="rId26"/>
  </p:sldIdLst>
  <p:sldSz cx="12192000" cy="6858000"/>
  <p:notesSz cx="7104063" cy="10234613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879484062" name="A-一枝牛（专做品牌红酒）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2D3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2991" autoAdjust="0"/>
  </p:normalViewPr>
  <p:slideViewPr>
    <p:cSldViewPr snapToGrid="0" showGuides="1">
      <p:cViewPr varScale="1">
        <p:scale>
          <a:sx n="80" d="100"/>
          <a:sy n="80" d="100"/>
        </p:scale>
        <p:origin x="134" y="58"/>
      </p:cViewPr>
      <p:guideLst>
        <p:guide orient="horz" pos="2092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485041-7A01-4BE2-8DDC-6F71F6371431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3E0C1A0D-F1E6-4CC7-BC66-E3B4A79E259A}">
      <dgm:prSet phldrT="[文本]" custT="1"/>
      <dgm:spPr>
        <a:solidFill>
          <a:srgbClr val="FF0000"/>
        </a:solidFill>
      </dgm:spPr>
      <dgm:t>
        <a:bodyPr/>
        <a:lstStyle/>
        <a:p>
          <a:r>
            <a: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不等式</a:t>
          </a:r>
        </a:p>
      </dgm:t>
    </dgm:pt>
    <dgm:pt modelId="{C37C876D-3BED-4F6C-A4C9-0D721D96D80E}" type="parTrans" cxnId="{CAE2812C-E84C-4138-A15D-C30640D61E10}">
      <dgm:prSet/>
      <dgm:spPr/>
      <dgm:t>
        <a:bodyPr/>
        <a:lstStyle/>
        <a:p>
          <a:endParaRPr lang="zh-CN" altLang="en-US" sz="1600" b="1"/>
        </a:p>
      </dgm:t>
    </dgm:pt>
    <dgm:pt modelId="{95C06E8E-BE31-44A1-93B1-2528ECAE8DCA}" type="sibTrans" cxnId="{CAE2812C-E84C-4138-A15D-C30640D61E10}">
      <dgm:prSet/>
      <dgm:spPr/>
      <dgm:t>
        <a:bodyPr/>
        <a:lstStyle/>
        <a:p>
          <a:endParaRPr lang="zh-CN" altLang="en-US" sz="1600" b="1"/>
        </a:p>
      </dgm:t>
    </dgm:pt>
    <dgm:pt modelId="{18EC46E0-5C73-49A8-A886-119B865D85D9}">
      <dgm:prSet phldrT="[文本]" custT="1"/>
      <dgm:spPr>
        <a:solidFill>
          <a:srgbClr val="FF0000"/>
        </a:solidFill>
      </dgm:spPr>
      <dgm:t>
        <a:bodyPr/>
        <a:lstStyle/>
        <a:p>
          <a:r>
            <a:rPr lang="zh-CN" altLang="en-US" sz="2000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概念</a:t>
          </a:r>
        </a:p>
      </dgm:t>
    </dgm:pt>
    <dgm:pt modelId="{CB454F36-57D5-45EE-8652-8BC587742153}" type="parTrans" cxnId="{EAB5F5C7-A9F9-4AC5-8ACB-66DADA1F0AF4}">
      <dgm:prSet custT="1"/>
      <dgm:spPr/>
      <dgm:t>
        <a:bodyPr/>
        <a:lstStyle/>
        <a:p>
          <a:endParaRPr lang="zh-CN" altLang="en-US" sz="1600" b="1"/>
        </a:p>
      </dgm:t>
    </dgm:pt>
    <dgm:pt modelId="{2A6814EE-2B5F-4B77-B251-8848488103D1}" type="sibTrans" cxnId="{EAB5F5C7-A9F9-4AC5-8ACB-66DADA1F0AF4}">
      <dgm:prSet/>
      <dgm:spPr/>
      <dgm:t>
        <a:bodyPr/>
        <a:lstStyle/>
        <a:p>
          <a:endParaRPr lang="zh-CN" altLang="en-US" sz="1600" b="1"/>
        </a:p>
      </dgm:t>
    </dgm:pt>
    <dgm:pt modelId="{871ACFF3-47C7-44F6-B423-B484E2E2FB2B}">
      <dgm:prSet phldrT="[文本]" custT="1"/>
      <dgm:spPr/>
      <dgm:t>
        <a:bodyPr/>
        <a:lstStyle/>
        <a:p>
          <a:r>
            <a:rPr lang="zh-CN" altLang="en-US" sz="2000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一元一次不等式组</a:t>
          </a:r>
        </a:p>
      </dgm:t>
    </dgm:pt>
    <dgm:pt modelId="{9FC9F630-74B0-4BE1-BAEE-47A9F9600582}" type="parTrans" cxnId="{5D680112-2328-4596-95B9-CB9817D9D5E4}">
      <dgm:prSet custT="1"/>
      <dgm:spPr/>
      <dgm:t>
        <a:bodyPr/>
        <a:lstStyle/>
        <a:p>
          <a:endParaRPr lang="zh-CN" altLang="en-US" sz="1600" b="1"/>
        </a:p>
      </dgm:t>
    </dgm:pt>
    <dgm:pt modelId="{6004DA16-608E-4300-9D5B-F07CFE2ED142}" type="sibTrans" cxnId="{5D680112-2328-4596-95B9-CB9817D9D5E4}">
      <dgm:prSet/>
      <dgm:spPr/>
      <dgm:t>
        <a:bodyPr/>
        <a:lstStyle/>
        <a:p>
          <a:endParaRPr lang="zh-CN" altLang="en-US" sz="1600" b="1"/>
        </a:p>
      </dgm:t>
    </dgm:pt>
    <dgm:pt modelId="{1F4EF56A-3B43-44BA-93A8-1C1F6BA554A1}">
      <dgm:prSet phldrT="[文本]" custT="1"/>
      <dgm:spPr/>
      <dgm:t>
        <a:bodyPr/>
        <a:lstStyle/>
        <a:p>
          <a:r>
            <a:rPr lang="zh-CN" altLang="en-US" sz="2000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性质</a:t>
          </a:r>
        </a:p>
      </dgm:t>
    </dgm:pt>
    <dgm:pt modelId="{2CBB3ECF-1FA8-408D-9CCF-27CE1119D3A2}" type="parTrans" cxnId="{C2ABE43C-5F3C-4FB1-90E4-4728EE487839}">
      <dgm:prSet custT="1"/>
      <dgm:spPr/>
      <dgm:t>
        <a:bodyPr/>
        <a:lstStyle/>
        <a:p>
          <a:endParaRPr lang="zh-CN" altLang="en-US" sz="1600" b="1"/>
        </a:p>
      </dgm:t>
    </dgm:pt>
    <dgm:pt modelId="{C35DD27B-82B7-4A24-8778-DCC59CC52D5C}" type="sibTrans" cxnId="{C2ABE43C-5F3C-4FB1-90E4-4728EE487839}">
      <dgm:prSet/>
      <dgm:spPr/>
      <dgm:t>
        <a:bodyPr/>
        <a:lstStyle/>
        <a:p>
          <a:endParaRPr lang="zh-CN" altLang="en-US" sz="1600" b="1"/>
        </a:p>
      </dgm:t>
    </dgm:pt>
    <dgm:pt modelId="{5368C0DC-51D7-4F4B-9AFD-6CB8C62CC699}">
      <dgm:prSet phldrT="[文本]" custT="1"/>
      <dgm:spPr/>
      <dgm:t>
        <a:bodyPr/>
        <a:lstStyle/>
        <a:p>
          <a:r>
            <a:rPr lang="zh-CN" altLang="en-US" sz="2000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一元一次不等式</a:t>
          </a:r>
        </a:p>
      </dgm:t>
    </dgm:pt>
    <dgm:pt modelId="{AA8CC238-44FF-4F6A-98BA-D3AB9DF1F13F}" type="parTrans" cxnId="{0C3977C4-528C-4B1A-AF65-FADB23C0348A}">
      <dgm:prSet custT="1"/>
      <dgm:spPr/>
      <dgm:t>
        <a:bodyPr/>
        <a:lstStyle/>
        <a:p>
          <a:endParaRPr lang="zh-CN" altLang="en-US" sz="1600" b="1"/>
        </a:p>
      </dgm:t>
    </dgm:pt>
    <dgm:pt modelId="{36A5E226-F345-4568-A384-D15F4782A25C}" type="sibTrans" cxnId="{0C3977C4-528C-4B1A-AF65-FADB23C0348A}">
      <dgm:prSet/>
      <dgm:spPr/>
      <dgm:t>
        <a:bodyPr/>
        <a:lstStyle/>
        <a:p>
          <a:endParaRPr lang="zh-CN" altLang="en-US" sz="1600" b="1"/>
        </a:p>
      </dgm:t>
    </dgm:pt>
    <dgm:pt modelId="{656104D2-1C58-46F6-9F7E-A539296B0272}">
      <dgm:prSet custT="1"/>
      <dgm:spPr/>
      <dgm:t>
        <a:bodyPr/>
        <a:lstStyle/>
        <a:p>
          <a:r>
            <a:rPr lang="zh-CN" altLang="en-US" sz="1600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解一元一次不等式</a:t>
          </a:r>
        </a:p>
      </dgm:t>
    </dgm:pt>
    <dgm:pt modelId="{A3103C35-03FE-4A83-ACEB-62DE7D6F94C6}" type="parTrans" cxnId="{53FBCB25-648D-4906-940A-99273C8FFFC2}">
      <dgm:prSet custT="1"/>
      <dgm:spPr/>
      <dgm:t>
        <a:bodyPr/>
        <a:lstStyle/>
        <a:p>
          <a:endParaRPr lang="zh-CN" altLang="en-US" sz="1600" b="1"/>
        </a:p>
      </dgm:t>
    </dgm:pt>
    <dgm:pt modelId="{89DEBB3B-861F-48AE-AD2B-9C31911248AC}" type="sibTrans" cxnId="{53FBCB25-648D-4906-940A-99273C8FFFC2}">
      <dgm:prSet/>
      <dgm:spPr/>
      <dgm:t>
        <a:bodyPr/>
        <a:lstStyle/>
        <a:p>
          <a:endParaRPr lang="zh-CN" altLang="en-US" sz="1600" b="1"/>
        </a:p>
      </dgm:t>
    </dgm:pt>
    <dgm:pt modelId="{4653D7AF-1BF9-4207-A4AD-2D822824BBFB}">
      <dgm:prSet custT="1"/>
      <dgm:spPr/>
      <dgm:t>
        <a:bodyPr/>
        <a:lstStyle/>
        <a:p>
          <a:r>
            <a:rPr lang="zh-CN" altLang="en-US" sz="1600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一元一次不等式的应用</a:t>
          </a:r>
        </a:p>
      </dgm:t>
    </dgm:pt>
    <dgm:pt modelId="{9CA1AAAE-ECC2-4D6D-B385-C502EB5CDED5}" type="parTrans" cxnId="{7FB22B99-58E9-45B8-AB7C-8DA63D8E276C}">
      <dgm:prSet custT="1"/>
      <dgm:spPr/>
      <dgm:t>
        <a:bodyPr/>
        <a:lstStyle/>
        <a:p>
          <a:endParaRPr lang="zh-CN" altLang="en-US" sz="1600" b="1"/>
        </a:p>
      </dgm:t>
    </dgm:pt>
    <dgm:pt modelId="{56B15EFA-6486-4CEA-B2A0-436953C0C158}" type="sibTrans" cxnId="{7FB22B99-58E9-45B8-AB7C-8DA63D8E276C}">
      <dgm:prSet/>
      <dgm:spPr/>
      <dgm:t>
        <a:bodyPr/>
        <a:lstStyle/>
        <a:p>
          <a:endParaRPr lang="zh-CN" altLang="en-US" sz="1600" b="1"/>
        </a:p>
      </dgm:t>
    </dgm:pt>
    <dgm:pt modelId="{737EC7F6-2AB7-4638-852F-D0669B1A87F1}">
      <dgm:prSet custT="1"/>
      <dgm:spPr/>
      <dgm:t>
        <a:bodyPr/>
        <a:lstStyle/>
        <a:p>
          <a:r>
            <a:rPr lang="zh-CN" altLang="en-US" sz="1600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解一元一次不等式组</a:t>
          </a:r>
        </a:p>
      </dgm:t>
    </dgm:pt>
    <dgm:pt modelId="{F9A9FC96-24F3-4222-893B-422246506DD5}" type="parTrans" cxnId="{88DCE5B8-C5C3-4B32-B41B-674FF5D9B272}">
      <dgm:prSet custT="1"/>
      <dgm:spPr/>
      <dgm:t>
        <a:bodyPr/>
        <a:lstStyle/>
        <a:p>
          <a:endParaRPr lang="zh-CN" altLang="en-US" sz="1600" b="1"/>
        </a:p>
      </dgm:t>
    </dgm:pt>
    <dgm:pt modelId="{FA78015E-89C6-43B5-A2E9-F8172A6E65D6}" type="sibTrans" cxnId="{88DCE5B8-C5C3-4B32-B41B-674FF5D9B272}">
      <dgm:prSet/>
      <dgm:spPr/>
      <dgm:t>
        <a:bodyPr/>
        <a:lstStyle/>
        <a:p>
          <a:endParaRPr lang="zh-CN" altLang="en-US" sz="1600" b="1"/>
        </a:p>
      </dgm:t>
    </dgm:pt>
    <dgm:pt modelId="{66F9F1CC-0A2B-4754-8691-1A0A3B41C996}">
      <dgm:prSet custT="1"/>
      <dgm:spPr/>
      <dgm:t>
        <a:bodyPr/>
        <a:lstStyle/>
        <a:p>
          <a:r>
            <a:rPr lang="zh-CN" altLang="en-US" sz="1600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一元一次不等式组的应用</a:t>
          </a:r>
        </a:p>
      </dgm:t>
    </dgm:pt>
    <dgm:pt modelId="{5CDCCE85-3EA6-4ECF-97DF-7197EE63E610}" type="parTrans" cxnId="{459D0D22-1869-43D9-94D7-A0CC9D35FE09}">
      <dgm:prSet custT="1"/>
      <dgm:spPr/>
      <dgm:t>
        <a:bodyPr/>
        <a:lstStyle/>
        <a:p>
          <a:endParaRPr lang="zh-CN" altLang="en-US" sz="1600" b="1"/>
        </a:p>
      </dgm:t>
    </dgm:pt>
    <dgm:pt modelId="{AF4F9861-B05B-4152-A7C3-362114014A81}" type="sibTrans" cxnId="{459D0D22-1869-43D9-94D7-A0CC9D35FE09}">
      <dgm:prSet/>
      <dgm:spPr/>
      <dgm:t>
        <a:bodyPr/>
        <a:lstStyle/>
        <a:p>
          <a:endParaRPr lang="zh-CN" altLang="en-US" sz="1600" b="1"/>
        </a:p>
      </dgm:t>
    </dgm:pt>
    <dgm:pt modelId="{21D83480-BE56-4563-9A56-FB0198FE4108}">
      <dgm:prSet custT="1"/>
      <dgm:spPr>
        <a:solidFill>
          <a:srgbClr val="FF0000"/>
        </a:solidFill>
      </dgm:spPr>
      <dgm:t>
        <a:bodyPr/>
        <a:lstStyle/>
        <a:p>
          <a:r>
            <a:rPr lang="zh-CN" altLang="en-US" sz="1600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不等式</a:t>
          </a:r>
        </a:p>
      </dgm:t>
    </dgm:pt>
    <dgm:pt modelId="{0DDCF30D-11D5-4D16-9923-4A10B9236C92}" type="parTrans" cxnId="{5C20F4B4-A7FB-46A6-89A4-01C7D2997BEE}">
      <dgm:prSet custT="1"/>
      <dgm:spPr/>
      <dgm:t>
        <a:bodyPr/>
        <a:lstStyle/>
        <a:p>
          <a:endParaRPr lang="zh-CN" altLang="en-US" sz="1600"/>
        </a:p>
      </dgm:t>
    </dgm:pt>
    <dgm:pt modelId="{A568F8FB-66AA-4599-A12D-B9CF8D81092C}" type="sibTrans" cxnId="{5C20F4B4-A7FB-46A6-89A4-01C7D2997BEE}">
      <dgm:prSet/>
      <dgm:spPr/>
      <dgm:t>
        <a:bodyPr/>
        <a:lstStyle/>
        <a:p>
          <a:endParaRPr lang="zh-CN" altLang="en-US" sz="1600"/>
        </a:p>
      </dgm:t>
    </dgm:pt>
    <dgm:pt modelId="{6D265F32-7088-4768-9EAA-52CC9F9F8CC8}">
      <dgm:prSet custT="1"/>
      <dgm:spPr/>
      <dgm:t>
        <a:bodyPr/>
        <a:lstStyle/>
        <a:p>
          <a:r>
            <a:rPr lang="zh-CN" altLang="en-US" sz="1600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解不等式</a:t>
          </a:r>
        </a:p>
      </dgm:t>
    </dgm:pt>
    <dgm:pt modelId="{2A7BC952-F688-49E9-AA00-2801CC4B4773}" type="parTrans" cxnId="{0FD84D60-5636-47AC-BA1F-49E4659E9930}">
      <dgm:prSet custT="1"/>
      <dgm:spPr/>
      <dgm:t>
        <a:bodyPr/>
        <a:lstStyle/>
        <a:p>
          <a:endParaRPr lang="zh-CN" altLang="en-US" sz="1600"/>
        </a:p>
      </dgm:t>
    </dgm:pt>
    <dgm:pt modelId="{75D327ED-8992-493C-832D-7272E1E77AEE}" type="sibTrans" cxnId="{0FD84D60-5636-47AC-BA1F-49E4659E9930}">
      <dgm:prSet/>
      <dgm:spPr/>
      <dgm:t>
        <a:bodyPr/>
        <a:lstStyle/>
        <a:p>
          <a:endParaRPr lang="zh-CN" altLang="en-US" sz="1600"/>
        </a:p>
      </dgm:t>
    </dgm:pt>
    <dgm:pt modelId="{89B68B63-A048-4AAF-9B21-650133216168}">
      <dgm:prSet custT="1"/>
      <dgm:spPr/>
      <dgm:t>
        <a:bodyPr/>
        <a:lstStyle/>
        <a:p>
          <a:r>
            <a:rPr lang="zh-CN" altLang="en-US" sz="1600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不等式的解</a:t>
          </a:r>
          <a:r>
            <a:rPr lang="en-US" altLang="zh-CN" sz="1600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/</a:t>
          </a:r>
          <a:r>
            <a:rPr lang="zh-CN" altLang="en-US" sz="1600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解集</a:t>
          </a:r>
        </a:p>
      </dgm:t>
    </dgm:pt>
    <dgm:pt modelId="{31163507-3660-4359-BD78-BF448AD49CA3}" type="parTrans" cxnId="{27D7D5EA-82C3-4440-A0EF-E02A6E3694E8}">
      <dgm:prSet custT="1"/>
      <dgm:spPr/>
      <dgm:t>
        <a:bodyPr/>
        <a:lstStyle/>
        <a:p>
          <a:endParaRPr lang="zh-CN" altLang="en-US" sz="1600"/>
        </a:p>
      </dgm:t>
    </dgm:pt>
    <dgm:pt modelId="{1DDA2718-C1A7-486F-AD72-83AC10FC9933}" type="sibTrans" cxnId="{27D7D5EA-82C3-4440-A0EF-E02A6E3694E8}">
      <dgm:prSet/>
      <dgm:spPr/>
      <dgm:t>
        <a:bodyPr/>
        <a:lstStyle/>
        <a:p>
          <a:endParaRPr lang="zh-CN" altLang="en-US" sz="1600"/>
        </a:p>
      </dgm:t>
    </dgm:pt>
    <dgm:pt modelId="{CD15425A-4148-47ED-B705-C92FD97783F6}" type="pres">
      <dgm:prSet presAssocID="{BD485041-7A01-4BE2-8DDC-6F71F637143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5F010D8B-9DC7-4322-9324-79FEC28BF50D}" type="pres">
      <dgm:prSet presAssocID="{3E0C1A0D-F1E6-4CC7-BC66-E3B4A79E259A}" presName="root1" presStyleCnt="0"/>
      <dgm:spPr/>
    </dgm:pt>
    <dgm:pt modelId="{72AC59D9-BEFB-46D0-B42A-69470DE17CE7}" type="pres">
      <dgm:prSet presAssocID="{3E0C1A0D-F1E6-4CC7-BC66-E3B4A79E259A}" presName="LevelOneTextNode" presStyleLbl="node0" presStyleIdx="0" presStyleCnt="1" custAng="5400000" custScaleX="29301" custScaleY="17011" custLinFactNeighborX="-31300" custLinFactNeighborY="-218">
        <dgm:presLayoutVars>
          <dgm:chPref val="3"/>
        </dgm:presLayoutVars>
      </dgm:prSet>
      <dgm:spPr/>
    </dgm:pt>
    <dgm:pt modelId="{B491B91F-16BC-4721-B7B4-3BC2199D2FE4}" type="pres">
      <dgm:prSet presAssocID="{3E0C1A0D-F1E6-4CC7-BC66-E3B4A79E259A}" presName="level2hierChild" presStyleCnt="0"/>
      <dgm:spPr/>
    </dgm:pt>
    <dgm:pt modelId="{080A292C-3444-4C86-928A-9F45C34AF081}" type="pres">
      <dgm:prSet presAssocID="{CB454F36-57D5-45EE-8652-8BC587742153}" presName="conn2-1" presStyleLbl="parChTrans1D2" presStyleIdx="0" presStyleCnt="4"/>
      <dgm:spPr/>
    </dgm:pt>
    <dgm:pt modelId="{9AFE13CC-7196-483F-9A54-F4F1DE4B483F}" type="pres">
      <dgm:prSet presAssocID="{CB454F36-57D5-45EE-8652-8BC587742153}" presName="connTx" presStyleLbl="parChTrans1D2" presStyleIdx="0" presStyleCnt="4"/>
      <dgm:spPr/>
    </dgm:pt>
    <dgm:pt modelId="{D4DD61C2-7E3C-4AAE-BBC5-3F6139AEEF27}" type="pres">
      <dgm:prSet presAssocID="{18EC46E0-5C73-49A8-A886-119B865D85D9}" presName="root2" presStyleCnt="0"/>
      <dgm:spPr/>
    </dgm:pt>
    <dgm:pt modelId="{D9B43588-AF39-4145-B2B6-DA1CD61FC46C}" type="pres">
      <dgm:prSet presAssocID="{18EC46E0-5C73-49A8-A886-119B865D85D9}" presName="LevelTwoTextNode" presStyleLbl="node2" presStyleIdx="0" presStyleCnt="4" custScaleX="24428" custScaleY="43136" custLinFactNeighborX="-14992">
        <dgm:presLayoutVars>
          <dgm:chPref val="3"/>
        </dgm:presLayoutVars>
      </dgm:prSet>
      <dgm:spPr/>
    </dgm:pt>
    <dgm:pt modelId="{0BA54CBF-B39C-4ED3-B947-71AEED2F6F5B}" type="pres">
      <dgm:prSet presAssocID="{18EC46E0-5C73-49A8-A886-119B865D85D9}" presName="level3hierChild" presStyleCnt="0"/>
      <dgm:spPr/>
    </dgm:pt>
    <dgm:pt modelId="{DE263B96-D829-48E7-9475-A80F78FEFE6A}" type="pres">
      <dgm:prSet presAssocID="{0DDCF30D-11D5-4D16-9923-4A10B9236C92}" presName="conn2-1" presStyleLbl="parChTrans1D3" presStyleIdx="0" presStyleCnt="7"/>
      <dgm:spPr/>
    </dgm:pt>
    <dgm:pt modelId="{87B28066-B8A2-4684-8AAD-E40DB2CAE8DD}" type="pres">
      <dgm:prSet presAssocID="{0DDCF30D-11D5-4D16-9923-4A10B9236C92}" presName="connTx" presStyleLbl="parChTrans1D3" presStyleIdx="0" presStyleCnt="7"/>
      <dgm:spPr/>
    </dgm:pt>
    <dgm:pt modelId="{AE1D4D76-08A3-4D57-A2E7-9F6A24EE1452}" type="pres">
      <dgm:prSet presAssocID="{21D83480-BE56-4563-9A56-FB0198FE4108}" presName="root2" presStyleCnt="0"/>
      <dgm:spPr/>
    </dgm:pt>
    <dgm:pt modelId="{2F3FF7AF-D5C4-4CE0-864A-B86A6D978679}" type="pres">
      <dgm:prSet presAssocID="{21D83480-BE56-4563-9A56-FB0198FE4108}" presName="LevelTwoTextNode" presStyleLbl="node3" presStyleIdx="0" presStyleCnt="7" custScaleX="20919" custScaleY="29793" custLinFactNeighborX="-22254" custLinFactNeighborY="16289">
        <dgm:presLayoutVars>
          <dgm:chPref val="3"/>
        </dgm:presLayoutVars>
      </dgm:prSet>
      <dgm:spPr/>
    </dgm:pt>
    <dgm:pt modelId="{2F5AA90E-1189-43E3-A1F2-7B46BFA73226}" type="pres">
      <dgm:prSet presAssocID="{21D83480-BE56-4563-9A56-FB0198FE4108}" presName="level3hierChild" presStyleCnt="0"/>
      <dgm:spPr/>
    </dgm:pt>
    <dgm:pt modelId="{62BA57CE-B132-4840-990C-5E0D7CA68553}" type="pres">
      <dgm:prSet presAssocID="{2A7BC952-F688-49E9-AA00-2801CC4B4773}" presName="conn2-1" presStyleLbl="parChTrans1D3" presStyleIdx="1" presStyleCnt="7"/>
      <dgm:spPr/>
    </dgm:pt>
    <dgm:pt modelId="{80041CA1-5587-4273-843E-E7CFB1AA495E}" type="pres">
      <dgm:prSet presAssocID="{2A7BC952-F688-49E9-AA00-2801CC4B4773}" presName="connTx" presStyleLbl="parChTrans1D3" presStyleIdx="1" presStyleCnt="7"/>
      <dgm:spPr/>
    </dgm:pt>
    <dgm:pt modelId="{5DDBDB86-E602-47E9-92CC-DC5219816608}" type="pres">
      <dgm:prSet presAssocID="{6D265F32-7088-4768-9EAA-52CC9F9F8CC8}" presName="root2" presStyleCnt="0"/>
      <dgm:spPr/>
    </dgm:pt>
    <dgm:pt modelId="{CCC39968-BDEE-47D8-8BE6-CABD058B2C82}" type="pres">
      <dgm:prSet presAssocID="{6D265F32-7088-4768-9EAA-52CC9F9F8CC8}" presName="LevelTwoTextNode" presStyleLbl="node3" presStyleIdx="1" presStyleCnt="7" custScaleX="20919" custScaleY="29793" custLinFactNeighborX="-22258">
        <dgm:presLayoutVars>
          <dgm:chPref val="3"/>
        </dgm:presLayoutVars>
      </dgm:prSet>
      <dgm:spPr/>
    </dgm:pt>
    <dgm:pt modelId="{E61B14FA-59D3-4E7C-9CD9-4B38F070FB09}" type="pres">
      <dgm:prSet presAssocID="{6D265F32-7088-4768-9EAA-52CC9F9F8CC8}" presName="level3hierChild" presStyleCnt="0"/>
      <dgm:spPr/>
    </dgm:pt>
    <dgm:pt modelId="{6F33BD8B-CA70-48E6-B33D-2D09031377E5}" type="pres">
      <dgm:prSet presAssocID="{31163507-3660-4359-BD78-BF448AD49CA3}" presName="conn2-1" presStyleLbl="parChTrans1D3" presStyleIdx="2" presStyleCnt="7"/>
      <dgm:spPr/>
    </dgm:pt>
    <dgm:pt modelId="{8DBCD41D-D750-43D1-B1DC-4C1461D13A2D}" type="pres">
      <dgm:prSet presAssocID="{31163507-3660-4359-BD78-BF448AD49CA3}" presName="connTx" presStyleLbl="parChTrans1D3" presStyleIdx="2" presStyleCnt="7"/>
      <dgm:spPr/>
    </dgm:pt>
    <dgm:pt modelId="{1FEB8E90-96E8-431F-A1EE-B920906B200D}" type="pres">
      <dgm:prSet presAssocID="{89B68B63-A048-4AAF-9B21-650133216168}" presName="root2" presStyleCnt="0"/>
      <dgm:spPr/>
    </dgm:pt>
    <dgm:pt modelId="{B464A5E1-46EA-4C6D-8C9A-2717BDB92328}" type="pres">
      <dgm:prSet presAssocID="{89B68B63-A048-4AAF-9B21-650133216168}" presName="LevelTwoTextNode" presStyleLbl="node3" presStyleIdx="2" presStyleCnt="7" custScaleX="27595" custScaleY="53414" custLinFactNeighborX="-22258" custLinFactNeighborY="-16917">
        <dgm:presLayoutVars>
          <dgm:chPref val="3"/>
        </dgm:presLayoutVars>
      </dgm:prSet>
      <dgm:spPr/>
    </dgm:pt>
    <dgm:pt modelId="{2981A704-B548-497D-913A-CCAFF1D7ADCB}" type="pres">
      <dgm:prSet presAssocID="{89B68B63-A048-4AAF-9B21-650133216168}" presName="level3hierChild" presStyleCnt="0"/>
      <dgm:spPr/>
    </dgm:pt>
    <dgm:pt modelId="{EE7E85DC-FC1A-4B44-BEA0-0FD8D6360C89}" type="pres">
      <dgm:prSet presAssocID="{2CBB3ECF-1FA8-408D-9CCF-27CE1119D3A2}" presName="conn2-1" presStyleLbl="parChTrans1D2" presStyleIdx="1" presStyleCnt="4"/>
      <dgm:spPr/>
    </dgm:pt>
    <dgm:pt modelId="{2EFB5AFA-CD10-4475-AC4F-A6BB38D9A978}" type="pres">
      <dgm:prSet presAssocID="{2CBB3ECF-1FA8-408D-9CCF-27CE1119D3A2}" presName="connTx" presStyleLbl="parChTrans1D2" presStyleIdx="1" presStyleCnt="4"/>
      <dgm:spPr/>
    </dgm:pt>
    <dgm:pt modelId="{4DE937F7-1821-4F06-A096-2CAE6C22966C}" type="pres">
      <dgm:prSet presAssocID="{1F4EF56A-3B43-44BA-93A8-1C1F6BA554A1}" presName="root2" presStyleCnt="0"/>
      <dgm:spPr/>
    </dgm:pt>
    <dgm:pt modelId="{516AF15A-BF04-4CB3-9486-23734EF5CA98}" type="pres">
      <dgm:prSet presAssocID="{1F4EF56A-3B43-44BA-93A8-1C1F6BA554A1}" presName="LevelTwoTextNode" presStyleLbl="node2" presStyleIdx="1" presStyleCnt="4" custScaleX="24428" custScaleY="43136" custLinFactNeighborX="-14992">
        <dgm:presLayoutVars>
          <dgm:chPref val="3"/>
        </dgm:presLayoutVars>
      </dgm:prSet>
      <dgm:spPr/>
    </dgm:pt>
    <dgm:pt modelId="{D148E388-6996-4D29-8D34-E4E6065E50DD}" type="pres">
      <dgm:prSet presAssocID="{1F4EF56A-3B43-44BA-93A8-1C1F6BA554A1}" presName="level3hierChild" presStyleCnt="0"/>
      <dgm:spPr/>
    </dgm:pt>
    <dgm:pt modelId="{22822972-8A9C-4B25-A6DC-C4C7B9291D07}" type="pres">
      <dgm:prSet presAssocID="{AA8CC238-44FF-4F6A-98BA-D3AB9DF1F13F}" presName="conn2-1" presStyleLbl="parChTrans1D2" presStyleIdx="2" presStyleCnt="4"/>
      <dgm:spPr/>
    </dgm:pt>
    <dgm:pt modelId="{3E4BC715-2DDB-465E-918D-0BFEEC9033A4}" type="pres">
      <dgm:prSet presAssocID="{AA8CC238-44FF-4F6A-98BA-D3AB9DF1F13F}" presName="connTx" presStyleLbl="parChTrans1D2" presStyleIdx="2" presStyleCnt="4"/>
      <dgm:spPr/>
    </dgm:pt>
    <dgm:pt modelId="{525C90D7-CDFD-488D-B135-7C77B657C9A7}" type="pres">
      <dgm:prSet presAssocID="{5368C0DC-51D7-4F4B-9AFD-6CB8C62CC699}" presName="root2" presStyleCnt="0"/>
      <dgm:spPr/>
    </dgm:pt>
    <dgm:pt modelId="{0FBEA580-835A-4B9D-8F88-F13279823C3E}" type="pres">
      <dgm:prSet presAssocID="{5368C0DC-51D7-4F4B-9AFD-6CB8C62CC699}" presName="LevelTwoTextNode" presStyleLbl="node2" presStyleIdx="2" presStyleCnt="4" custScaleX="24428" custScaleY="85755" custLinFactNeighborX="-14992">
        <dgm:presLayoutVars>
          <dgm:chPref val="3"/>
        </dgm:presLayoutVars>
      </dgm:prSet>
      <dgm:spPr/>
    </dgm:pt>
    <dgm:pt modelId="{4F4A7632-3643-409F-B68D-1AFD15A001C1}" type="pres">
      <dgm:prSet presAssocID="{5368C0DC-51D7-4F4B-9AFD-6CB8C62CC699}" presName="level3hierChild" presStyleCnt="0"/>
      <dgm:spPr/>
    </dgm:pt>
    <dgm:pt modelId="{E34C93A8-31F1-48A1-BB60-CA4E828F0F6B}" type="pres">
      <dgm:prSet presAssocID="{A3103C35-03FE-4A83-ACEB-62DE7D6F94C6}" presName="conn2-1" presStyleLbl="parChTrans1D3" presStyleIdx="3" presStyleCnt="7"/>
      <dgm:spPr/>
    </dgm:pt>
    <dgm:pt modelId="{2BC03DB4-20F0-4682-98EB-3029821E4115}" type="pres">
      <dgm:prSet presAssocID="{A3103C35-03FE-4A83-ACEB-62DE7D6F94C6}" presName="connTx" presStyleLbl="parChTrans1D3" presStyleIdx="3" presStyleCnt="7"/>
      <dgm:spPr/>
    </dgm:pt>
    <dgm:pt modelId="{CB3E6350-FF51-4806-AE13-D499DF9E0552}" type="pres">
      <dgm:prSet presAssocID="{656104D2-1C58-46F6-9F7E-A539296B0272}" presName="root2" presStyleCnt="0"/>
      <dgm:spPr/>
    </dgm:pt>
    <dgm:pt modelId="{A3B4FB28-575C-4155-ACE6-0A26B6D6F71E}" type="pres">
      <dgm:prSet presAssocID="{656104D2-1C58-46F6-9F7E-A539296B0272}" presName="LevelTwoTextNode" presStyleLbl="node3" presStyleIdx="3" presStyleCnt="7" custScaleX="31685" custScaleY="51101" custLinFactNeighborX="-22258">
        <dgm:presLayoutVars>
          <dgm:chPref val="3"/>
        </dgm:presLayoutVars>
      </dgm:prSet>
      <dgm:spPr/>
    </dgm:pt>
    <dgm:pt modelId="{722DD5E1-8D88-40D8-B106-3608B477FCA4}" type="pres">
      <dgm:prSet presAssocID="{656104D2-1C58-46F6-9F7E-A539296B0272}" presName="level3hierChild" presStyleCnt="0"/>
      <dgm:spPr/>
    </dgm:pt>
    <dgm:pt modelId="{263F8068-CD46-47BA-B47B-F86CC38326E2}" type="pres">
      <dgm:prSet presAssocID="{9CA1AAAE-ECC2-4D6D-B385-C502EB5CDED5}" presName="conn2-1" presStyleLbl="parChTrans1D3" presStyleIdx="4" presStyleCnt="7"/>
      <dgm:spPr/>
    </dgm:pt>
    <dgm:pt modelId="{2A8682B3-64B8-4FDB-960C-BF1AF4950D87}" type="pres">
      <dgm:prSet presAssocID="{9CA1AAAE-ECC2-4D6D-B385-C502EB5CDED5}" presName="connTx" presStyleLbl="parChTrans1D3" presStyleIdx="4" presStyleCnt="7"/>
      <dgm:spPr/>
    </dgm:pt>
    <dgm:pt modelId="{E6FF80C0-4F89-4CB7-A3FB-685E680A1AC7}" type="pres">
      <dgm:prSet presAssocID="{4653D7AF-1BF9-4207-A4AD-2D822824BBFB}" presName="root2" presStyleCnt="0"/>
      <dgm:spPr/>
    </dgm:pt>
    <dgm:pt modelId="{7DD0A2D7-236D-4315-A0A6-5D9D4D7B8EA0}" type="pres">
      <dgm:prSet presAssocID="{4653D7AF-1BF9-4207-A4AD-2D822824BBFB}" presName="LevelTwoTextNode" presStyleLbl="node3" presStyleIdx="4" presStyleCnt="7" custScaleX="31685" custScaleY="51101" custLinFactNeighborX="-22258">
        <dgm:presLayoutVars>
          <dgm:chPref val="3"/>
        </dgm:presLayoutVars>
      </dgm:prSet>
      <dgm:spPr/>
    </dgm:pt>
    <dgm:pt modelId="{D36F6CC1-D4F3-48DB-A78E-A47ECC556631}" type="pres">
      <dgm:prSet presAssocID="{4653D7AF-1BF9-4207-A4AD-2D822824BBFB}" presName="level3hierChild" presStyleCnt="0"/>
      <dgm:spPr/>
    </dgm:pt>
    <dgm:pt modelId="{4392F26F-20D0-4E63-923A-A4629B07E7DC}" type="pres">
      <dgm:prSet presAssocID="{9FC9F630-74B0-4BE1-BAEE-47A9F9600582}" presName="conn2-1" presStyleLbl="parChTrans1D2" presStyleIdx="3" presStyleCnt="4"/>
      <dgm:spPr/>
    </dgm:pt>
    <dgm:pt modelId="{ADD0D1A7-C6CE-4B25-B405-B454A428D0AB}" type="pres">
      <dgm:prSet presAssocID="{9FC9F630-74B0-4BE1-BAEE-47A9F9600582}" presName="connTx" presStyleLbl="parChTrans1D2" presStyleIdx="3" presStyleCnt="4"/>
      <dgm:spPr/>
    </dgm:pt>
    <dgm:pt modelId="{129D1B27-170D-48E6-8648-73E63E63E228}" type="pres">
      <dgm:prSet presAssocID="{871ACFF3-47C7-44F6-B423-B484E2E2FB2B}" presName="root2" presStyleCnt="0"/>
      <dgm:spPr/>
    </dgm:pt>
    <dgm:pt modelId="{0C9F59AE-B5E8-4768-8DB5-78B575EB9C77}" type="pres">
      <dgm:prSet presAssocID="{871ACFF3-47C7-44F6-B423-B484E2E2FB2B}" presName="LevelTwoTextNode" presStyleLbl="node2" presStyleIdx="3" presStyleCnt="4" custScaleX="24428" custScaleY="85755" custLinFactNeighborX="-14992">
        <dgm:presLayoutVars>
          <dgm:chPref val="3"/>
        </dgm:presLayoutVars>
      </dgm:prSet>
      <dgm:spPr/>
    </dgm:pt>
    <dgm:pt modelId="{B0050446-EAE2-4FFA-A975-E85BAE7626D1}" type="pres">
      <dgm:prSet presAssocID="{871ACFF3-47C7-44F6-B423-B484E2E2FB2B}" presName="level3hierChild" presStyleCnt="0"/>
      <dgm:spPr/>
    </dgm:pt>
    <dgm:pt modelId="{75C1253A-ABCC-4FF1-81FE-D865EC2BB991}" type="pres">
      <dgm:prSet presAssocID="{F9A9FC96-24F3-4222-893B-422246506DD5}" presName="conn2-1" presStyleLbl="parChTrans1D3" presStyleIdx="5" presStyleCnt="7"/>
      <dgm:spPr/>
    </dgm:pt>
    <dgm:pt modelId="{C203C537-271F-4072-B0C6-8A12B73E1B1F}" type="pres">
      <dgm:prSet presAssocID="{F9A9FC96-24F3-4222-893B-422246506DD5}" presName="connTx" presStyleLbl="parChTrans1D3" presStyleIdx="5" presStyleCnt="7"/>
      <dgm:spPr/>
    </dgm:pt>
    <dgm:pt modelId="{6C7F6C17-BB7B-482A-85AE-4E26EC39998F}" type="pres">
      <dgm:prSet presAssocID="{737EC7F6-2AB7-4638-852F-D0669B1A87F1}" presName="root2" presStyleCnt="0"/>
      <dgm:spPr/>
    </dgm:pt>
    <dgm:pt modelId="{62D927F5-AD18-4B95-AFD2-C3CD79E5486E}" type="pres">
      <dgm:prSet presAssocID="{737EC7F6-2AB7-4638-852F-D0669B1A87F1}" presName="LevelTwoTextNode" presStyleLbl="node3" presStyleIdx="5" presStyleCnt="7" custScaleX="31685" custScaleY="51101" custLinFactNeighborX="-22258">
        <dgm:presLayoutVars>
          <dgm:chPref val="3"/>
        </dgm:presLayoutVars>
      </dgm:prSet>
      <dgm:spPr/>
    </dgm:pt>
    <dgm:pt modelId="{9486492E-81FD-4C86-AC19-4A30B5E53EEF}" type="pres">
      <dgm:prSet presAssocID="{737EC7F6-2AB7-4638-852F-D0669B1A87F1}" presName="level3hierChild" presStyleCnt="0"/>
      <dgm:spPr/>
    </dgm:pt>
    <dgm:pt modelId="{75D9A47C-F041-4084-B112-3E75F750C52C}" type="pres">
      <dgm:prSet presAssocID="{5CDCCE85-3EA6-4ECF-97DF-7197EE63E610}" presName="conn2-1" presStyleLbl="parChTrans1D3" presStyleIdx="6" presStyleCnt="7"/>
      <dgm:spPr/>
    </dgm:pt>
    <dgm:pt modelId="{56A76E0F-B14F-4722-B53D-CE097FD7AB96}" type="pres">
      <dgm:prSet presAssocID="{5CDCCE85-3EA6-4ECF-97DF-7197EE63E610}" presName="connTx" presStyleLbl="parChTrans1D3" presStyleIdx="6" presStyleCnt="7"/>
      <dgm:spPr/>
    </dgm:pt>
    <dgm:pt modelId="{B6A3CB34-2F3C-4631-AF98-49BEF91FF3B5}" type="pres">
      <dgm:prSet presAssocID="{66F9F1CC-0A2B-4754-8691-1A0A3B41C996}" presName="root2" presStyleCnt="0"/>
      <dgm:spPr/>
    </dgm:pt>
    <dgm:pt modelId="{2B9A9EB5-03BB-4B38-9D4B-48C5E9A77D27}" type="pres">
      <dgm:prSet presAssocID="{66F9F1CC-0A2B-4754-8691-1A0A3B41C996}" presName="LevelTwoTextNode" presStyleLbl="node3" presStyleIdx="6" presStyleCnt="7" custScaleX="31685" custScaleY="51101" custLinFactNeighborX="-22258">
        <dgm:presLayoutVars>
          <dgm:chPref val="3"/>
        </dgm:presLayoutVars>
      </dgm:prSet>
      <dgm:spPr/>
    </dgm:pt>
    <dgm:pt modelId="{51E314FF-1709-445C-8ECD-8D0241FFC932}" type="pres">
      <dgm:prSet presAssocID="{66F9F1CC-0A2B-4754-8691-1A0A3B41C996}" presName="level3hierChild" presStyleCnt="0"/>
      <dgm:spPr/>
    </dgm:pt>
  </dgm:ptLst>
  <dgm:cxnLst>
    <dgm:cxn modelId="{CBB5DF0A-AB80-41E1-B119-87375D1C4315}" type="presOf" srcId="{31163507-3660-4359-BD78-BF448AD49CA3}" destId="{6F33BD8B-CA70-48E6-B33D-2D09031377E5}" srcOrd="0" destOrd="0" presId="urn:microsoft.com/office/officeart/2008/layout/HorizontalMultiLevelHierarchy"/>
    <dgm:cxn modelId="{5D680112-2328-4596-95B9-CB9817D9D5E4}" srcId="{3E0C1A0D-F1E6-4CC7-BC66-E3B4A79E259A}" destId="{871ACFF3-47C7-44F6-B423-B484E2E2FB2B}" srcOrd="3" destOrd="0" parTransId="{9FC9F630-74B0-4BE1-BAEE-47A9F9600582}" sibTransId="{6004DA16-608E-4300-9D5B-F07CFE2ED142}"/>
    <dgm:cxn modelId="{29EA891C-E70E-4059-8382-2C81E1A413ED}" type="presOf" srcId="{66F9F1CC-0A2B-4754-8691-1A0A3B41C996}" destId="{2B9A9EB5-03BB-4B38-9D4B-48C5E9A77D27}" srcOrd="0" destOrd="0" presId="urn:microsoft.com/office/officeart/2008/layout/HorizontalMultiLevelHierarchy"/>
    <dgm:cxn modelId="{459D0D22-1869-43D9-94D7-A0CC9D35FE09}" srcId="{871ACFF3-47C7-44F6-B423-B484E2E2FB2B}" destId="{66F9F1CC-0A2B-4754-8691-1A0A3B41C996}" srcOrd="1" destOrd="0" parTransId="{5CDCCE85-3EA6-4ECF-97DF-7197EE63E610}" sibTransId="{AF4F9861-B05B-4152-A7C3-362114014A81}"/>
    <dgm:cxn modelId="{53FBCB25-648D-4906-940A-99273C8FFFC2}" srcId="{5368C0DC-51D7-4F4B-9AFD-6CB8C62CC699}" destId="{656104D2-1C58-46F6-9F7E-A539296B0272}" srcOrd="0" destOrd="0" parTransId="{A3103C35-03FE-4A83-ACEB-62DE7D6F94C6}" sibTransId="{89DEBB3B-861F-48AE-AD2B-9C31911248AC}"/>
    <dgm:cxn modelId="{D984462B-E6E5-4B19-A2E1-10745B3057F2}" type="presOf" srcId="{2A7BC952-F688-49E9-AA00-2801CC4B4773}" destId="{62BA57CE-B132-4840-990C-5E0D7CA68553}" srcOrd="0" destOrd="0" presId="urn:microsoft.com/office/officeart/2008/layout/HorizontalMultiLevelHierarchy"/>
    <dgm:cxn modelId="{236B762B-1EF2-4485-8291-E21BA4581A46}" type="presOf" srcId="{3E0C1A0D-F1E6-4CC7-BC66-E3B4A79E259A}" destId="{72AC59D9-BEFB-46D0-B42A-69470DE17CE7}" srcOrd="0" destOrd="0" presId="urn:microsoft.com/office/officeart/2008/layout/HorizontalMultiLevelHierarchy"/>
    <dgm:cxn modelId="{CAE2812C-E84C-4138-A15D-C30640D61E10}" srcId="{BD485041-7A01-4BE2-8DDC-6F71F6371431}" destId="{3E0C1A0D-F1E6-4CC7-BC66-E3B4A79E259A}" srcOrd="0" destOrd="0" parTransId="{C37C876D-3BED-4F6C-A4C9-0D721D96D80E}" sibTransId="{95C06E8E-BE31-44A1-93B1-2528ECAE8DCA}"/>
    <dgm:cxn modelId="{FA30E72C-C352-49C9-9DA7-0461635DDB05}" type="presOf" srcId="{871ACFF3-47C7-44F6-B423-B484E2E2FB2B}" destId="{0C9F59AE-B5E8-4768-8DB5-78B575EB9C77}" srcOrd="0" destOrd="0" presId="urn:microsoft.com/office/officeart/2008/layout/HorizontalMultiLevelHierarchy"/>
    <dgm:cxn modelId="{8AD76733-8DCD-4162-A59A-1D416D9FFF67}" type="presOf" srcId="{1F4EF56A-3B43-44BA-93A8-1C1F6BA554A1}" destId="{516AF15A-BF04-4CB3-9486-23734EF5CA98}" srcOrd="0" destOrd="0" presId="urn:microsoft.com/office/officeart/2008/layout/HorizontalMultiLevelHierarchy"/>
    <dgm:cxn modelId="{87BC1434-A3C8-4997-AAE2-08735AC30BC1}" type="presOf" srcId="{F9A9FC96-24F3-4222-893B-422246506DD5}" destId="{75C1253A-ABCC-4FF1-81FE-D865EC2BB991}" srcOrd="0" destOrd="0" presId="urn:microsoft.com/office/officeart/2008/layout/HorizontalMultiLevelHierarchy"/>
    <dgm:cxn modelId="{C2ABE43C-5F3C-4FB1-90E4-4728EE487839}" srcId="{3E0C1A0D-F1E6-4CC7-BC66-E3B4A79E259A}" destId="{1F4EF56A-3B43-44BA-93A8-1C1F6BA554A1}" srcOrd="1" destOrd="0" parTransId="{2CBB3ECF-1FA8-408D-9CCF-27CE1119D3A2}" sibTransId="{C35DD27B-82B7-4A24-8778-DCC59CC52D5C}"/>
    <dgm:cxn modelId="{D100493F-0675-4A57-ABED-48CF9CA86099}" type="presOf" srcId="{0DDCF30D-11D5-4D16-9923-4A10B9236C92}" destId="{DE263B96-D829-48E7-9475-A80F78FEFE6A}" srcOrd="0" destOrd="0" presId="urn:microsoft.com/office/officeart/2008/layout/HorizontalMultiLevelHierarchy"/>
    <dgm:cxn modelId="{87602E5B-7C57-445F-9F56-136E22ECEE29}" type="presOf" srcId="{5CDCCE85-3EA6-4ECF-97DF-7197EE63E610}" destId="{56A76E0F-B14F-4722-B53D-CE097FD7AB96}" srcOrd="1" destOrd="0" presId="urn:microsoft.com/office/officeart/2008/layout/HorizontalMultiLevelHierarchy"/>
    <dgm:cxn modelId="{FC28F65C-FE32-4DB9-AA55-D9C1B2E6F390}" type="presOf" srcId="{9CA1AAAE-ECC2-4D6D-B385-C502EB5CDED5}" destId="{263F8068-CD46-47BA-B47B-F86CC38326E2}" srcOrd="0" destOrd="0" presId="urn:microsoft.com/office/officeart/2008/layout/HorizontalMultiLevelHierarchy"/>
    <dgm:cxn modelId="{0FD84D60-5636-47AC-BA1F-49E4659E9930}" srcId="{18EC46E0-5C73-49A8-A886-119B865D85D9}" destId="{6D265F32-7088-4768-9EAA-52CC9F9F8CC8}" srcOrd="1" destOrd="0" parTransId="{2A7BC952-F688-49E9-AA00-2801CC4B4773}" sibTransId="{75D327ED-8992-493C-832D-7272E1E77AEE}"/>
    <dgm:cxn modelId="{470D5741-DF0D-4758-88AA-E93589A19F04}" type="presOf" srcId="{2CBB3ECF-1FA8-408D-9CCF-27CE1119D3A2}" destId="{EE7E85DC-FC1A-4B44-BEA0-0FD8D6360C89}" srcOrd="0" destOrd="0" presId="urn:microsoft.com/office/officeart/2008/layout/HorizontalMultiLevelHierarchy"/>
    <dgm:cxn modelId="{E58A0D44-8F1C-4D00-87A6-BB9917A78458}" type="presOf" srcId="{A3103C35-03FE-4A83-ACEB-62DE7D6F94C6}" destId="{2BC03DB4-20F0-4682-98EB-3029821E4115}" srcOrd="1" destOrd="0" presId="urn:microsoft.com/office/officeart/2008/layout/HorizontalMultiLevelHierarchy"/>
    <dgm:cxn modelId="{5767BD46-5328-423E-8ECB-70CAB8B96C1E}" type="presOf" srcId="{F9A9FC96-24F3-4222-893B-422246506DD5}" destId="{C203C537-271F-4072-B0C6-8A12B73E1B1F}" srcOrd="1" destOrd="0" presId="urn:microsoft.com/office/officeart/2008/layout/HorizontalMultiLevelHierarchy"/>
    <dgm:cxn modelId="{2D08884B-B745-4FF2-B81B-76C48F790C8F}" type="presOf" srcId="{18EC46E0-5C73-49A8-A886-119B865D85D9}" destId="{D9B43588-AF39-4145-B2B6-DA1CD61FC46C}" srcOrd="0" destOrd="0" presId="urn:microsoft.com/office/officeart/2008/layout/HorizontalMultiLevelHierarchy"/>
    <dgm:cxn modelId="{8772F459-3F0B-43DC-BFC7-C9CD28C5E283}" type="presOf" srcId="{89B68B63-A048-4AAF-9B21-650133216168}" destId="{B464A5E1-46EA-4C6D-8C9A-2717BDB92328}" srcOrd="0" destOrd="0" presId="urn:microsoft.com/office/officeart/2008/layout/HorizontalMultiLevelHierarchy"/>
    <dgm:cxn modelId="{B6B3345A-7524-44B6-A389-86EB33CCDB48}" type="presOf" srcId="{31163507-3660-4359-BD78-BF448AD49CA3}" destId="{8DBCD41D-D750-43D1-B1DC-4C1461D13A2D}" srcOrd="1" destOrd="0" presId="urn:microsoft.com/office/officeart/2008/layout/HorizontalMultiLevelHierarchy"/>
    <dgm:cxn modelId="{9F45227F-CEB4-4C26-A108-94F5F6494F80}" type="presOf" srcId="{AA8CC238-44FF-4F6A-98BA-D3AB9DF1F13F}" destId="{22822972-8A9C-4B25-A6DC-C4C7B9291D07}" srcOrd="0" destOrd="0" presId="urn:microsoft.com/office/officeart/2008/layout/HorizontalMultiLevelHierarchy"/>
    <dgm:cxn modelId="{4A7AAA80-3C63-4D4F-B223-E5F657CE93BA}" type="presOf" srcId="{5CDCCE85-3EA6-4ECF-97DF-7197EE63E610}" destId="{75D9A47C-F041-4084-B112-3E75F750C52C}" srcOrd="0" destOrd="0" presId="urn:microsoft.com/office/officeart/2008/layout/HorizontalMultiLevelHierarchy"/>
    <dgm:cxn modelId="{932F2781-8C53-495E-A124-D3CC28495ADE}" type="presOf" srcId="{BD485041-7A01-4BE2-8DDC-6F71F6371431}" destId="{CD15425A-4148-47ED-B705-C92FD97783F6}" srcOrd="0" destOrd="0" presId="urn:microsoft.com/office/officeart/2008/layout/HorizontalMultiLevelHierarchy"/>
    <dgm:cxn modelId="{762F1A8A-E6EC-470E-92BF-6B18004872B1}" type="presOf" srcId="{2A7BC952-F688-49E9-AA00-2801CC4B4773}" destId="{80041CA1-5587-4273-843E-E7CFB1AA495E}" srcOrd="1" destOrd="0" presId="urn:microsoft.com/office/officeart/2008/layout/HorizontalMultiLevelHierarchy"/>
    <dgm:cxn modelId="{BF812B8C-88D7-4BFD-BC22-F9B942FA162E}" type="presOf" srcId="{21D83480-BE56-4563-9A56-FB0198FE4108}" destId="{2F3FF7AF-D5C4-4CE0-864A-B86A6D978679}" srcOrd="0" destOrd="0" presId="urn:microsoft.com/office/officeart/2008/layout/HorizontalMultiLevelHierarchy"/>
    <dgm:cxn modelId="{1EC6898D-D7E6-4924-B841-ACCB5B404A4E}" type="presOf" srcId="{9FC9F630-74B0-4BE1-BAEE-47A9F9600582}" destId="{4392F26F-20D0-4E63-923A-A4629B07E7DC}" srcOrd="0" destOrd="0" presId="urn:microsoft.com/office/officeart/2008/layout/HorizontalMultiLevelHierarchy"/>
    <dgm:cxn modelId="{7FB22B99-58E9-45B8-AB7C-8DA63D8E276C}" srcId="{5368C0DC-51D7-4F4B-9AFD-6CB8C62CC699}" destId="{4653D7AF-1BF9-4207-A4AD-2D822824BBFB}" srcOrd="1" destOrd="0" parTransId="{9CA1AAAE-ECC2-4D6D-B385-C502EB5CDED5}" sibTransId="{56B15EFA-6486-4CEA-B2A0-436953C0C158}"/>
    <dgm:cxn modelId="{B10F26A5-6AF6-4528-9F20-DFEE041EE33E}" type="presOf" srcId="{0DDCF30D-11D5-4D16-9923-4A10B9236C92}" destId="{87B28066-B8A2-4684-8AAD-E40DB2CAE8DD}" srcOrd="1" destOrd="0" presId="urn:microsoft.com/office/officeart/2008/layout/HorizontalMultiLevelHierarchy"/>
    <dgm:cxn modelId="{E0E249AF-A63E-4218-B8F6-AAAE60AFD0D0}" type="presOf" srcId="{9FC9F630-74B0-4BE1-BAEE-47A9F9600582}" destId="{ADD0D1A7-C6CE-4B25-B405-B454A428D0AB}" srcOrd="1" destOrd="0" presId="urn:microsoft.com/office/officeart/2008/layout/HorizontalMultiLevelHierarchy"/>
    <dgm:cxn modelId="{5C20F4B4-A7FB-46A6-89A4-01C7D2997BEE}" srcId="{18EC46E0-5C73-49A8-A886-119B865D85D9}" destId="{21D83480-BE56-4563-9A56-FB0198FE4108}" srcOrd="0" destOrd="0" parTransId="{0DDCF30D-11D5-4D16-9923-4A10B9236C92}" sibTransId="{A568F8FB-66AA-4599-A12D-B9CF8D81092C}"/>
    <dgm:cxn modelId="{88DCE5B8-C5C3-4B32-B41B-674FF5D9B272}" srcId="{871ACFF3-47C7-44F6-B423-B484E2E2FB2B}" destId="{737EC7F6-2AB7-4638-852F-D0669B1A87F1}" srcOrd="0" destOrd="0" parTransId="{F9A9FC96-24F3-4222-893B-422246506DD5}" sibTransId="{FA78015E-89C6-43B5-A2E9-F8172A6E65D6}"/>
    <dgm:cxn modelId="{EBB8A0C1-C990-4617-8490-9D2F0C9C44DB}" type="presOf" srcId="{737EC7F6-2AB7-4638-852F-D0669B1A87F1}" destId="{62D927F5-AD18-4B95-AFD2-C3CD79E5486E}" srcOrd="0" destOrd="0" presId="urn:microsoft.com/office/officeart/2008/layout/HorizontalMultiLevelHierarchy"/>
    <dgm:cxn modelId="{FAEA9CC2-6E36-4957-9DB6-14869C8785C2}" type="presOf" srcId="{2CBB3ECF-1FA8-408D-9CCF-27CE1119D3A2}" destId="{2EFB5AFA-CD10-4475-AC4F-A6BB38D9A978}" srcOrd="1" destOrd="0" presId="urn:microsoft.com/office/officeart/2008/layout/HorizontalMultiLevelHierarchy"/>
    <dgm:cxn modelId="{0C3977C4-528C-4B1A-AF65-FADB23C0348A}" srcId="{3E0C1A0D-F1E6-4CC7-BC66-E3B4A79E259A}" destId="{5368C0DC-51D7-4F4B-9AFD-6CB8C62CC699}" srcOrd="2" destOrd="0" parTransId="{AA8CC238-44FF-4F6A-98BA-D3AB9DF1F13F}" sibTransId="{36A5E226-F345-4568-A384-D15F4782A25C}"/>
    <dgm:cxn modelId="{122BBAC4-7ADC-405A-B11B-EF94F1F9DB54}" type="presOf" srcId="{CB454F36-57D5-45EE-8652-8BC587742153}" destId="{9AFE13CC-7196-483F-9A54-F4F1DE4B483F}" srcOrd="1" destOrd="0" presId="urn:microsoft.com/office/officeart/2008/layout/HorizontalMultiLevelHierarchy"/>
    <dgm:cxn modelId="{EAB5F5C7-A9F9-4AC5-8ACB-66DADA1F0AF4}" srcId="{3E0C1A0D-F1E6-4CC7-BC66-E3B4A79E259A}" destId="{18EC46E0-5C73-49A8-A886-119B865D85D9}" srcOrd="0" destOrd="0" parTransId="{CB454F36-57D5-45EE-8652-8BC587742153}" sibTransId="{2A6814EE-2B5F-4B77-B251-8848488103D1}"/>
    <dgm:cxn modelId="{EDC3AFCE-58F1-4AE5-AAFB-440189AB3FF8}" type="presOf" srcId="{AA8CC238-44FF-4F6A-98BA-D3AB9DF1F13F}" destId="{3E4BC715-2DDB-465E-918D-0BFEEC9033A4}" srcOrd="1" destOrd="0" presId="urn:microsoft.com/office/officeart/2008/layout/HorizontalMultiLevelHierarchy"/>
    <dgm:cxn modelId="{F7AD35CF-525C-4E4B-8FD0-8A371449C0F8}" type="presOf" srcId="{5368C0DC-51D7-4F4B-9AFD-6CB8C62CC699}" destId="{0FBEA580-835A-4B9D-8F88-F13279823C3E}" srcOrd="0" destOrd="0" presId="urn:microsoft.com/office/officeart/2008/layout/HorizontalMultiLevelHierarchy"/>
    <dgm:cxn modelId="{506216DB-6B66-45B0-81F9-F45D3DCFA87C}" type="presOf" srcId="{CB454F36-57D5-45EE-8652-8BC587742153}" destId="{080A292C-3444-4C86-928A-9F45C34AF081}" srcOrd="0" destOrd="0" presId="urn:microsoft.com/office/officeart/2008/layout/HorizontalMultiLevelHierarchy"/>
    <dgm:cxn modelId="{48E6B1DC-AD66-445B-B534-8150356CE26E}" type="presOf" srcId="{4653D7AF-1BF9-4207-A4AD-2D822824BBFB}" destId="{7DD0A2D7-236D-4315-A0A6-5D9D4D7B8EA0}" srcOrd="0" destOrd="0" presId="urn:microsoft.com/office/officeart/2008/layout/HorizontalMultiLevelHierarchy"/>
    <dgm:cxn modelId="{806B77DD-5F9B-45DF-83BD-6F59165D046E}" type="presOf" srcId="{656104D2-1C58-46F6-9F7E-A539296B0272}" destId="{A3B4FB28-575C-4155-ACE6-0A26B6D6F71E}" srcOrd="0" destOrd="0" presId="urn:microsoft.com/office/officeart/2008/layout/HorizontalMultiLevelHierarchy"/>
    <dgm:cxn modelId="{344171E9-1803-4C8B-808F-C2CA4B48604B}" type="presOf" srcId="{6D265F32-7088-4768-9EAA-52CC9F9F8CC8}" destId="{CCC39968-BDEE-47D8-8BE6-CABD058B2C82}" srcOrd="0" destOrd="0" presId="urn:microsoft.com/office/officeart/2008/layout/HorizontalMultiLevelHierarchy"/>
    <dgm:cxn modelId="{27D7D5EA-82C3-4440-A0EF-E02A6E3694E8}" srcId="{18EC46E0-5C73-49A8-A886-119B865D85D9}" destId="{89B68B63-A048-4AAF-9B21-650133216168}" srcOrd="2" destOrd="0" parTransId="{31163507-3660-4359-BD78-BF448AD49CA3}" sibTransId="{1DDA2718-C1A7-486F-AD72-83AC10FC9933}"/>
    <dgm:cxn modelId="{E25E42EC-9E76-44DB-9003-048645F71B57}" type="presOf" srcId="{9CA1AAAE-ECC2-4D6D-B385-C502EB5CDED5}" destId="{2A8682B3-64B8-4FDB-960C-BF1AF4950D87}" srcOrd="1" destOrd="0" presId="urn:microsoft.com/office/officeart/2008/layout/HorizontalMultiLevelHierarchy"/>
    <dgm:cxn modelId="{E28E74FA-3613-4E93-97F3-645D4ED56D4F}" type="presOf" srcId="{A3103C35-03FE-4A83-ACEB-62DE7D6F94C6}" destId="{E34C93A8-31F1-48A1-BB60-CA4E828F0F6B}" srcOrd="0" destOrd="0" presId="urn:microsoft.com/office/officeart/2008/layout/HorizontalMultiLevelHierarchy"/>
    <dgm:cxn modelId="{7BD5D876-7422-4623-8E01-71ECA66B3301}" type="presParOf" srcId="{CD15425A-4148-47ED-B705-C92FD97783F6}" destId="{5F010D8B-9DC7-4322-9324-79FEC28BF50D}" srcOrd="0" destOrd="0" presId="urn:microsoft.com/office/officeart/2008/layout/HorizontalMultiLevelHierarchy"/>
    <dgm:cxn modelId="{0A698578-D7D3-4065-86FE-9A764303202C}" type="presParOf" srcId="{5F010D8B-9DC7-4322-9324-79FEC28BF50D}" destId="{72AC59D9-BEFB-46D0-B42A-69470DE17CE7}" srcOrd="0" destOrd="0" presId="urn:microsoft.com/office/officeart/2008/layout/HorizontalMultiLevelHierarchy"/>
    <dgm:cxn modelId="{75E36BCC-4C67-4C02-A77A-5CC81A8810FD}" type="presParOf" srcId="{5F010D8B-9DC7-4322-9324-79FEC28BF50D}" destId="{B491B91F-16BC-4721-B7B4-3BC2199D2FE4}" srcOrd="1" destOrd="0" presId="urn:microsoft.com/office/officeart/2008/layout/HorizontalMultiLevelHierarchy"/>
    <dgm:cxn modelId="{7D937302-63F0-41FB-8927-2481DE017850}" type="presParOf" srcId="{B491B91F-16BC-4721-B7B4-3BC2199D2FE4}" destId="{080A292C-3444-4C86-928A-9F45C34AF081}" srcOrd="0" destOrd="0" presId="urn:microsoft.com/office/officeart/2008/layout/HorizontalMultiLevelHierarchy"/>
    <dgm:cxn modelId="{77E99201-CCE7-432E-88B3-7179BEED4078}" type="presParOf" srcId="{080A292C-3444-4C86-928A-9F45C34AF081}" destId="{9AFE13CC-7196-483F-9A54-F4F1DE4B483F}" srcOrd="0" destOrd="0" presId="urn:microsoft.com/office/officeart/2008/layout/HorizontalMultiLevelHierarchy"/>
    <dgm:cxn modelId="{9813EC17-2831-4AAE-974E-CF9DB39A1C22}" type="presParOf" srcId="{B491B91F-16BC-4721-B7B4-3BC2199D2FE4}" destId="{D4DD61C2-7E3C-4AAE-BBC5-3F6139AEEF27}" srcOrd="1" destOrd="0" presId="urn:microsoft.com/office/officeart/2008/layout/HorizontalMultiLevelHierarchy"/>
    <dgm:cxn modelId="{6B03767F-57AF-4BCD-8E59-A524A3C84A37}" type="presParOf" srcId="{D4DD61C2-7E3C-4AAE-BBC5-3F6139AEEF27}" destId="{D9B43588-AF39-4145-B2B6-DA1CD61FC46C}" srcOrd="0" destOrd="0" presId="urn:microsoft.com/office/officeart/2008/layout/HorizontalMultiLevelHierarchy"/>
    <dgm:cxn modelId="{7B442ED6-AE8A-4264-961B-B208592217DA}" type="presParOf" srcId="{D4DD61C2-7E3C-4AAE-BBC5-3F6139AEEF27}" destId="{0BA54CBF-B39C-4ED3-B947-71AEED2F6F5B}" srcOrd="1" destOrd="0" presId="urn:microsoft.com/office/officeart/2008/layout/HorizontalMultiLevelHierarchy"/>
    <dgm:cxn modelId="{A66A55A2-CD13-40FC-A09A-2E630938327A}" type="presParOf" srcId="{0BA54CBF-B39C-4ED3-B947-71AEED2F6F5B}" destId="{DE263B96-D829-48E7-9475-A80F78FEFE6A}" srcOrd="0" destOrd="0" presId="urn:microsoft.com/office/officeart/2008/layout/HorizontalMultiLevelHierarchy"/>
    <dgm:cxn modelId="{7D4B8099-B296-4078-BAD9-4724B807F637}" type="presParOf" srcId="{DE263B96-D829-48E7-9475-A80F78FEFE6A}" destId="{87B28066-B8A2-4684-8AAD-E40DB2CAE8DD}" srcOrd="0" destOrd="0" presId="urn:microsoft.com/office/officeart/2008/layout/HorizontalMultiLevelHierarchy"/>
    <dgm:cxn modelId="{40B99F01-CF50-442A-9D4A-1125C8220147}" type="presParOf" srcId="{0BA54CBF-B39C-4ED3-B947-71AEED2F6F5B}" destId="{AE1D4D76-08A3-4D57-A2E7-9F6A24EE1452}" srcOrd="1" destOrd="0" presId="urn:microsoft.com/office/officeart/2008/layout/HorizontalMultiLevelHierarchy"/>
    <dgm:cxn modelId="{B81C1B96-6500-4E93-9824-051D181C41DC}" type="presParOf" srcId="{AE1D4D76-08A3-4D57-A2E7-9F6A24EE1452}" destId="{2F3FF7AF-D5C4-4CE0-864A-B86A6D978679}" srcOrd="0" destOrd="0" presId="urn:microsoft.com/office/officeart/2008/layout/HorizontalMultiLevelHierarchy"/>
    <dgm:cxn modelId="{19BA2F22-4CC5-4E9F-8690-CF1BA9B4825E}" type="presParOf" srcId="{AE1D4D76-08A3-4D57-A2E7-9F6A24EE1452}" destId="{2F5AA90E-1189-43E3-A1F2-7B46BFA73226}" srcOrd="1" destOrd="0" presId="urn:microsoft.com/office/officeart/2008/layout/HorizontalMultiLevelHierarchy"/>
    <dgm:cxn modelId="{85949421-242D-40A6-96E1-56991F86B17B}" type="presParOf" srcId="{0BA54CBF-B39C-4ED3-B947-71AEED2F6F5B}" destId="{62BA57CE-B132-4840-990C-5E0D7CA68553}" srcOrd="2" destOrd="0" presId="urn:microsoft.com/office/officeart/2008/layout/HorizontalMultiLevelHierarchy"/>
    <dgm:cxn modelId="{9DC83BC4-0838-48E1-A29D-746427058756}" type="presParOf" srcId="{62BA57CE-B132-4840-990C-5E0D7CA68553}" destId="{80041CA1-5587-4273-843E-E7CFB1AA495E}" srcOrd="0" destOrd="0" presId="urn:microsoft.com/office/officeart/2008/layout/HorizontalMultiLevelHierarchy"/>
    <dgm:cxn modelId="{CCD0C0DF-F9FD-497B-8890-5619F67EBEA3}" type="presParOf" srcId="{0BA54CBF-B39C-4ED3-B947-71AEED2F6F5B}" destId="{5DDBDB86-E602-47E9-92CC-DC5219816608}" srcOrd="3" destOrd="0" presId="urn:microsoft.com/office/officeart/2008/layout/HorizontalMultiLevelHierarchy"/>
    <dgm:cxn modelId="{75D2DE57-88A4-4C9C-B64E-2AAC0F9B3656}" type="presParOf" srcId="{5DDBDB86-E602-47E9-92CC-DC5219816608}" destId="{CCC39968-BDEE-47D8-8BE6-CABD058B2C82}" srcOrd="0" destOrd="0" presId="urn:microsoft.com/office/officeart/2008/layout/HorizontalMultiLevelHierarchy"/>
    <dgm:cxn modelId="{0B9099B1-89C2-481B-87DE-2898FEE2D452}" type="presParOf" srcId="{5DDBDB86-E602-47E9-92CC-DC5219816608}" destId="{E61B14FA-59D3-4E7C-9CD9-4B38F070FB09}" srcOrd="1" destOrd="0" presId="urn:microsoft.com/office/officeart/2008/layout/HorizontalMultiLevelHierarchy"/>
    <dgm:cxn modelId="{372750A1-CB94-4875-A216-79E0079D73E7}" type="presParOf" srcId="{0BA54CBF-B39C-4ED3-B947-71AEED2F6F5B}" destId="{6F33BD8B-CA70-48E6-B33D-2D09031377E5}" srcOrd="4" destOrd="0" presId="urn:microsoft.com/office/officeart/2008/layout/HorizontalMultiLevelHierarchy"/>
    <dgm:cxn modelId="{F6B30C71-0042-41B7-ABDB-0B84A5B99E44}" type="presParOf" srcId="{6F33BD8B-CA70-48E6-B33D-2D09031377E5}" destId="{8DBCD41D-D750-43D1-B1DC-4C1461D13A2D}" srcOrd="0" destOrd="0" presId="urn:microsoft.com/office/officeart/2008/layout/HorizontalMultiLevelHierarchy"/>
    <dgm:cxn modelId="{27DA6810-3FAC-4534-9CBF-EB3A6712AF6B}" type="presParOf" srcId="{0BA54CBF-B39C-4ED3-B947-71AEED2F6F5B}" destId="{1FEB8E90-96E8-431F-A1EE-B920906B200D}" srcOrd="5" destOrd="0" presId="urn:microsoft.com/office/officeart/2008/layout/HorizontalMultiLevelHierarchy"/>
    <dgm:cxn modelId="{250056C7-F6D0-405D-B1B1-040CC28D1E6F}" type="presParOf" srcId="{1FEB8E90-96E8-431F-A1EE-B920906B200D}" destId="{B464A5E1-46EA-4C6D-8C9A-2717BDB92328}" srcOrd="0" destOrd="0" presId="urn:microsoft.com/office/officeart/2008/layout/HorizontalMultiLevelHierarchy"/>
    <dgm:cxn modelId="{631283F9-3A27-4296-9331-3C25A4924FC2}" type="presParOf" srcId="{1FEB8E90-96E8-431F-A1EE-B920906B200D}" destId="{2981A704-B548-497D-913A-CCAFF1D7ADCB}" srcOrd="1" destOrd="0" presId="urn:microsoft.com/office/officeart/2008/layout/HorizontalMultiLevelHierarchy"/>
    <dgm:cxn modelId="{3A84E917-6106-4068-8979-4CFBE8DF1723}" type="presParOf" srcId="{B491B91F-16BC-4721-B7B4-3BC2199D2FE4}" destId="{EE7E85DC-FC1A-4B44-BEA0-0FD8D6360C89}" srcOrd="2" destOrd="0" presId="urn:microsoft.com/office/officeart/2008/layout/HorizontalMultiLevelHierarchy"/>
    <dgm:cxn modelId="{85DB562C-E3D6-4CCF-876E-2053C452CC63}" type="presParOf" srcId="{EE7E85DC-FC1A-4B44-BEA0-0FD8D6360C89}" destId="{2EFB5AFA-CD10-4475-AC4F-A6BB38D9A978}" srcOrd="0" destOrd="0" presId="urn:microsoft.com/office/officeart/2008/layout/HorizontalMultiLevelHierarchy"/>
    <dgm:cxn modelId="{790D433E-9151-45BF-817F-C865D3E16505}" type="presParOf" srcId="{B491B91F-16BC-4721-B7B4-3BC2199D2FE4}" destId="{4DE937F7-1821-4F06-A096-2CAE6C22966C}" srcOrd="3" destOrd="0" presId="urn:microsoft.com/office/officeart/2008/layout/HorizontalMultiLevelHierarchy"/>
    <dgm:cxn modelId="{68FC5BDD-0AB1-49FD-862B-7BCB9626D95D}" type="presParOf" srcId="{4DE937F7-1821-4F06-A096-2CAE6C22966C}" destId="{516AF15A-BF04-4CB3-9486-23734EF5CA98}" srcOrd="0" destOrd="0" presId="urn:microsoft.com/office/officeart/2008/layout/HorizontalMultiLevelHierarchy"/>
    <dgm:cxn modelId="{5695D97B-6071-4F3E-A982-58CBB061C681}" type="presParOf" srcId="{4DE937F7-1821-4F06-A096-2CAE6C22966C}" destId="{D148E388-6996-4D29-8D34-E4E6065E50DD}" srcOrd="1" destOrd="0" presId="urn:microsoft.com/office/officeart/2008/layout/HorizontalMultiLevelHierarchy"/>
    <dgm:cxn modelId="{47FA562A-D256-4F9E-B8A3-2AA5E2D70DB1}" type="presParOf" srcId="{B491B91F-16BC-4721-B7B4-3BC2199D2FE4}" destId="{22822972-8A9C-4B25-A6DC-C4C7B9291D07}" srcOrd="4" destOrd="0" presId="urn:microsoft.com/office/officeart/2008/layout/HorizontalMultiLevelHierarchy"/>
    <dgm:cxn modelId="{1376E3F4-BCBB-43C5-9086-FFA226DA2F5D}" type="presParOf" srcId="{22822972-8A9C-4B25-A6DC-C4C7B9291D07}" destId="{3E4BC715-2DDB-465E-918D-0BFEEC9033A4}" srcOrd="0" destOrd="0" presId="urn:microsoft.com/office/officeart/2008/layout/HorizontalMultiLevelHierarchy"/>
    <dgm:cxn modelId="{E207B341-B300-416F-90AC-DBCEAE30ACAD}" type="presParOf" srcId="{B491B91F-16BC-4721-B7B4-3BC2199D2FE4}" destId="{525C90D7-CDFD-488D-B135-7C77B657C9A7}" srcOrd="5" destOrd="0" presId="urn:microsoft.com/office/officeart/2008/layout/HorizontalMultiLevelHierarchy"/>
    <dgm:cxn modelId="{344C5354-B6D4-4F82-870A-67A41728AD79}" type="presParOf" srcId="{525C90D7-CDFD-488D-B135-7C77B657C9A7}" destId="{0FBEA580-835A-4B9D-8F88-F13279823C3E}" srcOrd="0" destOrd="0" presId="urn:microsoft.com/office/officeart/2008/layout/HorizontalMultiLevelHierarchy"/>
    <dgm:cxn modelId="{CDF35C38-1C27-4333-A425-74EEE14B2408}" type="presParOf" srcId="{525C90D7-CDFD-488D-B135-7C77B657C9A7}" destId="{4F4A7632-3643-409F-B68D-1AFD15A001C1}" srcOrd="1" destOrd="0" presId="urn:microsoft.com/office/officeart/2008/layout/HorizontalMultiLevelHierarchy"/>
    <dgm:cxn modelId="{79E2CF25-1F75-4CF3-9D67-37B0E4832658}" type="presParOf" srcId="{4F4A7632-3643-409F-B68D-1AFD15A001C1}" destId="{E34C93A8-31F1-48A1-BB60-CA4E828F0F6B}" srcOrd="0" destOrd="0" presId="urn:microsoft.com/office/officeart/2008/layout/HorizontalMultiLevelHierarchy"/>
    <dgm:cxn modelId="{50999C02-4BAE-4146-9753-4662C36C977A}" type="presParOf" srcId="{E34C93A8-31F1-48A1-BB60-CA4E828F0F6B}" destId="{2BC03DB4-20F0-4682-98EB-3029821E4115}" srcOrd="0" destOrd="0" presId="urn:microsoft.com/office/officeart/2008/layout/HorizontalMultiLevelHierarchy"/>
    <dgm:cxn modelId="{2CD6B3DB-6427-4E23-BFE7-3142622B71B2}" type="presParOf" srcId="{4F4A7632-3643-409F-B68D-1AFD15A001C1}" destId="{CB3E6350-FF51-4806-AE13-D499DF9E0552}" srcOrd="1" destOrd="0" presId="urn:microsoft.com/office/officeart/2008/layout/HorizontalMultiLevelHierarchy"/>
    <dgm:cxn modelId="{377ACB48-75D7-452B-A957-8914807656B9}" type="presParOf" srcId="{CB3E6350-FF51-4806-AE13-D499DF9E0552}" destId="{A3B4FB28-575C-4155-ACE6-0A26B6D6F71E}" srcOrd="0" destOrd="0" presId="urn:microsoft.com/office/officeart/2008/layout/HorizontalMultiLevelHierarchy"/>
    <dgm:cxn modelId="{38FF54C3-73DA-440E-A904-66003ACF9AD7}" type="presParOf" srcId="{CB3E6350-FF51-4806-AE13-D499DF9E0552}" destId="{722DD5E1-8D88-40D8-B106-3608B477FCA4}" srcOrd="1" destOrd="0" presId="urn:microsoft.com/office/officeart/2008/layout/HorizontalMultiLevelHierarchy"/>
    <dgm:cxn modelId="{261B4DC7-AA29-4225-AC3A-AD60F929E5C0}" type="presParOf" srcId="{4F4A7632-3643-409F-B68D-1AFD15A001C1}" destId="{263F8068-CD46-47BA-B47B-F86CC38326E2}" srcOrd="2" destOrd="0" presId="urn:microsoft.com/office/officeart/2008/layout/HorizontalMultiLevelHierarchy"/>
    <dgm:cxn modelId="{52B9431C-34FE-46EB-8C31-8799A2B1FA1C}" type="presParOf" srcId="{263F8068-CD46-47BA-B47B-F86CC38326E2}" destId="{2A8682B3-64B8-4FDB-960C-BF1AF4950D87}" srcOrd="0" destOrd="0" presId="urn:microsoft.com/office/officeart/2008/layout/HorizontalMultiLevelHierarchy"/>
    <dgm:cxn modelId="{335C4EED-FE56-42F6-9D5C-80F43CAAA2CA}" type="presParOf" srcId="{4F4A7632-3643-409F-B68D-1AFD15A001C1}" destId="{E6FF80C0-4F89-4CB7-A3FB-685E680A1AC7}" srcOrd="3" destOrd="0" presId="urn:microsoft.com/office/officeart/2008/layout/HorizontalMultiLevelHierarchy"/>
    <dgm:cxn modelId="{0F11A69A-5B82-4DAD-92B7-A1656B18DADA}" type="presParOf" srcId="{E6FF80C0-4F89-4CB7-A3FB-685E680A1AC7}" destId="{7DD0A2D7-236D-4315-A0A6-5D9D4D7B8EA0}" srcOrd="0" destOrd="0" presId="urn:microsoft.com/office/officeart/2008/layout/HorizontalMultiLevelHierarchy"/>
    <dgm:cxn modelId="{8DA55AE2-8787-49CB-BD25-691265D3BE18}" type="presParOf" srcId="{E6FF80C0-4F89-4CB7-A3FB-685E680A1AC7}" destId="{D36F6CC1-D4F3-48DB-A78E-A47ECC556631}" srcOrd="1" destOrd="0" presId="urn:microsoft.com/office/officeart/2008/layout/HorizontalMultiLevelHierarchy"/>
    <dgm:cxn modelId="{A6A065AC-4F5C-44D4-85C3-A813E16732C7}" type="presParOf" srcId="{B491B91F-16BC-4721-B7B4-3BC2199D2FE4}" destId="{4392F26F-20D0-4E63-923A-A4629B07E7DC}" srcOrd="6" destOrd="0" presId="urn:microsoft.com/office/officeart/2008/layout/HorizontalMultiLevelHierarchy"/>
    <dgm:cxn modelId="{71BB819D-5411-4C5A-A030-12A3AFB78357}" type="presParOf" srcId="{4392F26F-20D0-4E63-923A-A4629B07E7DC}" destId="{ADD0D1A7-C6CE-4B25-B405-B454A428D0AB}" srcOrd="0" destOrd="0" presId="urn:microsoft.com/office/officeart/2008/layout/HorizontalMultiLevelHierarchy"/>
    <dgm:cxn modelId="{A663D276-96D6-4F73-A3AD-D4A6A55E6897}" type="presParOf" srcId="{B491B91F-16BC-4721-B7B4-3BC2199D2FE4}" destId="{129D1B27-170D-48E6-8648-73E63E63E228}" srcOrd="7" destOrd="0" presId="urn:microsoft.com/office/officeart/2008/layout/HorizontalMultiLevelHierarchy"/>
    <dgm:cxn modelId="{72903E46-3BCA-4551-8724-0F6DEEF1E7FB}" type="presParOf" srcId="{129D1B27-170D-48E6-8648-73E63E63E228}" destId="{0C9F59AE-B5E8-4768-8DB5-78B575EB9C77}" srcOrd="0" destOrd="0" presId="urn:microsoft.com/office/officeart/2008/layout/HorizontalMultiLevelHierarchy"/>
    <dgm:cxn modelId="{E7EEFA2A-E51C-452C-8DD3-8424B0D7C36F}" type="presParOf" srcId="{129D1B27-170D-48E6-8648-73E63E63E228}" destId="{B0050446-EAE2-4FFA-A975-E85BAE7626D1}" srcOrd="1" destOrd="0" presId="urn:microsoft.com/office/officeart/2008/layout/HorizontalMultiLevelHierarchy"/>
    <dgm:cxn modelId="{42DD1385-60CC-4877-B82A-B6DA214853F0}" type="presParOf" srcId="{B0050446-EAE2-4FFA-A975-E85BAE7626D1}" destId="{75C1253A-ABCC-4FF1-81FE-D865EC2BB991}" srcOrd="0" destOrd="0" presId="urn:microsoft.com/office/officeart/2008/layout/HorizontalMultiLevelHierarchy"/>
    <dgm:cxn modelId="{15E22E42-2BC4-4204-A4A0-4DBDDC1FC7BC}" type="presParOf" srcId="{75C1253A-ABCC-4FF1-81FE-D865EC2BB991}" destId="{C203C537-271F-4072-B0C6-8A12B73E1B1F}" srcOrd="0" destOrd="0" presId="urn:microsoft.com/office/officeart/2008/layout/HorizontalMultiLevelHierarchy"/>
    <dgm:cxn modelId="{529033C7-52BA-425E-B172-5867092659C6}" type="presParOf" srcId="{B0050446-EAE2-4FFA-A975-E85BAE7626D1}" destId="{6C7F6C17-BB7B-482A-85AE-4E26EC39998F}" srcOrd="1" destOrd="0" presId="urn:microsoft.com/office/officeart/2008/layout/HorizontalMultiLevelHierarchy"/>
    <dgm:cxn modelId="{4AA28D58-20E1-4989-A819-7CC7D30062CF}" type="presParOf" srcId="{6C7F6C17-BB7B-482A-85AE-4E26EC39998F}" destId="{62D927F5-AD18-4B95-AFD2-C3CD79E5486E}" srcOrd="0" destOrd="0" presId="urn:microsoft.com/office/officeart/2008/layout/HorizontalMultiLevelHierarchy"/>
    <dgm:cxn modelId="{B0AB3504-E96C-45C0-AA34-23FD07C5F9E7}" type="presParOf" srcId="{6C7F6C17-BB7B-482A-85AE-4E26EC39998F}" destId="{9486492E-81FD-4C86-AC19-4A30B5E53EEF}" srcOrd="1" destOrd="0" presId="urn:microsoft.com/office/officeart/2008/layout/HorizontalMultiLevelHierarchy"/>
    <dgm:cxn modelId="{4FE9D059-3C17-4AAE-8E81-C6E966587964}" type="presParOf" srcId="{B0050446-EAE2-4FFA-A975-E85BAE7626D1}" destId="{75D9A47C-F041-4084-B112-3E75F750C52C}" srcOrd="2" destOrd="0" presId="urn:microsoft.com/office/officeart/2008/layout/HorizontalMultiLevelHierarchy"/>
    <dgm:cxn modelId="{BA9B70FA-52C8-4C4D-94E9-8E299C7EBC7A}" type="presParOf" srcId="{75D9A47C-F041-4084-B112-3E75F750C52C}" destId="{56A76E0F-B14F-4722-B53D-CE097FD7AB96}" srcOrd="0" destOrd="0" presId="urn:microsoft.com/office/officeart/2008/layout/HorizontalMultiLevelHierarchy"/>
    <dgm:cxn modelId="{427D595D-DA68-4B7D-A251-3F10556974FB}" type="presParOf" srcId="{B0050446-EAE2-4FFA-A975-E85BAE7626D1}" destId="{B6A3CB34-2F3C-4631-AF98-49BEF91FF3B5}" srcOrd="3" destOrd="0" presId="urn:microsoft.com/office/officeart/2008/layout/HorizontalMultiLevelHierarchy"/>
    <dgm:cxn modelId="{EFD8741F-DCCD-49C6-83A4-689542A26352}" type="presParOf" srcId="{B6A3CB34-2F3C-4631-AF98-49BEF91FF3B5}" destId="{2B9A9EB5-03BB-4B38-9D4B-48C5E9A77D27}" srcOrd="0" destOrd="0" presId="urn:microsoft.com/office/officeart/2008/layout/HorizontalMultiLevelHierarchy"/>
    <dgm:cxn modelId="{DC9835F2-CAB5-46EC-8BCF-94CF5FAA2362}" type="presParOf" srcId="{B6A3CB34-2F3C-4631-AF98-49BEF91FF3B5}" destId="{51E314FF-1709-445C-8ECD-8D0241FFC932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D485041-7A01-4BE2-8DDC-6F71F6371431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3E0C1A0D-F1E6-4CC7-BC66-E3B4A79E259A}">
      <dgm:prSet phldrT="[文本]" custT="1"/>
      <dgm:spPr/>
      <dgm:t>
        <a:bodyPr/>
        <a:lstStyle/>
        <a:p>
          <a:r>
            <a: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等式</a:t>
          </a:r>
        </a:p>
      </dgm:t>
    </dgm:pt>
    <dgm:pt modelId="{C37C876D-3BED-4F6C-A4C9-0D721D96D80E}" type="parTrans" cxnId="{CAE2812C-E84C-4138-A15D-C30640D61E10}">
      <dgm:prSet/>
      <dgm:spPr/>
      <dgm:t>
        <a:bodyPr/>
        <a:lstStyle/>
        <a:p>
          <a:endParaRPr lang="zh-CN" altLang="en-US" b="1"/>
        </a:p>
      </dgm:t>
    </dgm:pt>
    <dgm:pt modelId="{95C06E8E-BE31-44A1-93B1-2528ECAE8DCA}" type="sibTrans" cxnId="{CAE2812C-E84C-4138-A15D-C30640D61E10}">
      <dgm:prSet/>
      <dgm:spPr/>
      <dgm:t>
        <a:bodyPr/>
        <a:lstStyle/>
        <a:p>
          <a:endParaRPr lang="zh-CN" altLang="en-US" b="1"/>
        </a:p>
      </dgm:t>
    </dgm:pt>
    <dgm:pt modelId="{18EC46E0-5C73-49A8-A886-119B865D85D9}">
      <dgm:prSet phldrT="[文本]" custT="1"/>
      <dgm:spPr/>
      <dgm:t>
        <a:bodyPr/>
        <a:lstStyle/>
        <a:p>
          <a:r>
            <a:rPr lang="zh-CN" altLang="en-US" sz="2000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概念</a:t>
          </a:r>
        </a:p>
      </dgm:t>
    </dgm:pt>
    <dgm:pt modelId="{CB454F36-57D5-45EE-8652-8BC587742153}" type="parTrans" cxnId="{EAB5F5C7-A9F9-4AC5-8ACB-66DADA1F0AF4}">
      <dgm:prSet/>
      <dgm:spPr/>
      <dgm:t>
        <a:bodyPr/>
        <a:lstStyle/>
        <a:p>
          <a:endParaRPr lang="zh-CN" altLang="en-US" b="1"/>
        </a:p>
      </dgm:t>
    </dgm:pt>
    <dgm:pt modelId="{2A6814EE-2B5F-4B77-B251-8848488103D1}" type="sibTrans" cxnId="{EAB5F5C7-A9F9-4AC5-8ACB-66DADA1F0AF4}">
      <dgm:prSet/>
      <dgm:spPr/>
      <dgm:t>
        <a:bodyPr/>
        <a:lstStyle/>
        <a:p>
          <a:endParaRPr lang="zh-CN" altLang="en-US" b="1"/>
        </a:p>
      </dgm:t>
    </dgm:pt>
    <dgm:pt modelId="{871ACFF3-47C7-44F6-B423-B484E2E2FB2B}">
      <dgm:prSet phldrT="[文本]" custT="1"/>
      <dgm:spPr/>
      <dgm:t>
        <a:bodyPr/>
        <a:lstStyle/>
        <a:p>
          <a:r>
            <a:rPr lang="zh-CN" altLang="en-US" sz="2000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二元一次方程组</a:t>
          </a:r>
        </a:p>
      </dgm:t>
    </dgm:pt>
    <dgm:pt modelId="{9FC9F630-74B0-4BE1-BAEE-47A9F9600582}" type="parTrans" cxnId="{5D680112-2328-4596-95B9-CB9817D9D5E4}">
      <dgm:prSet/>
      <dgm:spPr/>
      <dgm:t>
        <a:bodyPr/>
        <a:lstStyle/>
        <a:p>
          <a:endParaRPr lang="zh-CN" altLang="en-US" b="1"/>
        </a:p>
      </dgm:t>
    </dgm:pt>
    <dgm:pt modelId="{6004DA16-608E-4300-9D5B-F07CFE2ED142}" type="sibTrans" cxnId="{5D680112-2328-4596-95B9-CB9817D9D5E4}">
      <dgm:prSet/>
      <dgm:spPr/>
      <dgm:t>
        <a:bodyPr/>
        <a:lstStyle/>
        <a:p>
          <a:endParaRPr lang="zh-CN" altLang="en-US" b="1"/>
        </a:p>
      </dgm:t>
    </dgm:pt>
    <dgm:pt modelId="{1F4EF56A-3B43-44BA-93A8-1C1F6BA554A1}">
      <dgm:prSet phldrT="[文本]" custT="1"/>
      <dgm:spPr/>
      <dgm:t>
        <a:bodyPr/>
        <a:lstStyle/>
        <a:p>
          <a:r>
            <a:rPr lang="zh-CN" altLang="en-US" sz="2000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性质</a:t>
          </a:r>
        </a:p>
      </dgm:t>
    </dgm:pt>
    <dgm:pt modelId="{2CBB3ECF-1FA8-408D-9CCF-27CE1119D3A2}" type="parTrans" cxnId="{C2ABE43C-5F3C-4FB1-90E4-4728EE487839}">
      <dgm:prSet/>
      <dgm:spPr/>
      <dgm:t>
        <a:bodyPr/>
        <a:lstStyle/>
        <a:p>
          <a:endParaRPr lang="zh-CN" altLang="en-US" b="1"/>
        </a:p>
      </dgm:t>
    </dgm:pt>
    <dgm:pt modelId="{C35DD27B-82B7-4A24-8778-DCC59CC52D5C}" type="sibTrans" cxnId="{C2ABE43C-5F3C-4FB1-90E4-4728EE487839}">
      <dgm:prSet/>
      <dgm:spPr/>
      <dgm:t>
        <a:bodyPr/>
        <a:lstStyle/>
        <a:p>
          <a:endParaRPr lang="zh-CN" altLang="en-US" b="1"/>
        </a:p>
      </dgm:t>
    </dgm:pt>
    <dgm:pt modelId="{5368C0DC-51D7-4F4B-9AFD-6CB8C62CC699}">
      <dgm:prSet phldrT="[文本]" custT="1"/>
      <dgm:spPr/>
      <dgm:t>
        <a:bodyPr/>
        <a:lstStyle/>
        <a:p>
          <a:r>
            <a:rPr lang="zh-CN" altLang="en-US" sz="2000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一元一次方程</a:t>
          </a:r>
        </a:p>
      </dgm:t>
    </dgm:pt>
    <dgm:pt modelId="{AA8CC238-44FF-4F6A-98BA-D3AB9DF1F13F}" type="parTrans" cxnId="{0C3977C4-528C-4B1A-AF65-FADB23C0348A}">
      <dgm:prSet/>
      <dgm:spPr/>
      <dgm:t>
        <a:bodyPr/>
        <a:lstStyle/>
        <a:p>
          <a:endParaRPr lang="zh-CN" altLang="en-US" b="1"/>
        </a:p>
      </dgm:t>
    </dgm:pt>
    <dgm:pt modelId="{36A5E226-F345-4568-A384-D15F4782A25C}" type="sibTrans" cxnId="{0C3977C4-528C-4B1A-AF65-FADB23C0348A}">
      <dgm:prSet/>
      <dgm:spPr/>
      <dgm:t>
        <a:bodyPr/>
        <a:lstStyle/>
        <a:p>
          <a:endParaRPr lang="zh-CN" altLang="en-US" b="1"/>
        </a:p>
      </dgm:t>
    </dgm:pt>
    <dgm:pt modelId="{656104D2-1C58-46F6-9F7E-A539296B0272}">
      <dgm:prSet/>
      <dgm:spPr/>
      <dgm:t>
        <a:bodyPr/>
        <a:lstStyle/>
        <a:p>
          <a:r>
            <a: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解一元一次方程</a:t>
          </a:r>
        </a:p>
      </dgm:t>
    </dgm:pt>
    <dgm:pt modelId="{A3103C35-03FE-4A83-ACEB-62DE7D6F94C6}" type="parTrans" cxnId="{53FBCB25-648D-4906-940A-99273C8FFFC2}">
      <dgm:prSet/>
      <dgm:spPr/>
      <dgm:t>
        <a:bodyPr/>
        <a:lstStyle/>
        <a:p>
          <a:endParaRPr lang="zh-CN" altLang="en-US" b="1"/>
        </a:p>
      </dgm:t>
    </dgm:pt>
    <dgm:pt modelId="{89DEBB3B-861F-48AE-AD2B-9C31911248AC}" type="sibTrans" cxnId="{53FBCB25-648D-4906-940A-99273C8FFFC2}">
      <dgm:prSet/>
      <dgm:spPr/>
      <dgm:t>
        <a:bodyPr/>
        <a:lstStyle/>
        <a:p>
          <a:endParaRPr lang="zh-CN" altLang="en-US" b="1"/>
        </a:p>
      </dgm:t>
    </dgm:pt>
    <dgm:pt modelId="{4653D7AF-1BF9-4207-A4AD-2D822824BBFB}">
      <dgm:prSet/>
      <dgm:spPr/>
      <dgm:t>
        <a:bodyPr/>
        <a:lstStyle/>
        <a:p>
          <a:r>
            <a: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一元一次方程的应用</a:t>
          </a:r>
        </a:p>
      </dgm:t>
    </dgm:pt>
    <dgm:pt modelId="{9CA1AAAE-ECC2-4D6D-B385-C502EB5CDED5}" type="parTrans" cxnId="{7FB22B99-58E9-45B8-AB7C-8DA63D8E276C}">
      <dgm:prSet/>
      <dgm:spPr/>
      <dgm:t>
        <a:bodyPr/>
        <a:lstStyle/>
        <a:p>
          <a:endParaRPr lang="zh-CN" altLang="en-US" b="1"/>
        </a:p>
      </dgm:t>
    </dgm:pt>
    <dgm:pt modelId="{56B15EFA-6486-4CEA-B2A0-436953C0C158}" type="sibTrans" cxnId="{7FB22B99-58E9-45B8-AB7C-8DA63D8E276C}">
      <dgm:prSet/>
      <dgm:spPr/>
      <dgm:t>
        <a:bodyPr/>
        <a:lstStyle/>
        <a:p>
          <a:endParaRPr lang="zh-CN" altLang="en-US" b="1"/>
        </a:p>
      </dgm:t>
    </dgm:pt>
    <dgm:pt modelId="{737EC7F6-2AB7-4638-852F-D0669B1A87F1}">
      <dgm:prSet/>
      <dgm:spPr/>
      <dgm:t>
        <a:bodyPr/>
        <a:lstStyle/>
        <a:p>
          <a:r>
            <a: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解二元一次方程组</a:t>
          </a:r>
        </a:p>
      </dgm:t>
    </dgm:pt>
    <dgm:pt modelId="{F9A9FC96-24F3-4222-893B-422246506DD5}" type="parTrans" cxnId="{88DCE5B8-C5C3-4B32-B41B-674FF5D9B272}">
      <dgm:prSet/>
      <dgm:spPr/>
      <dgm:t>
        <a:bodyPr/>
        <a:lstStyle/>
        <a:p>
          <a:endParaRPr lang="zh-CN" altLang="en-US" b="1"/>
        </a:p>
      </dgm:t>
    </dgm:pt>
    <dgm:pt modelId="{FA78015E-89C6-43B5-A2E9-F8172A6E65D6}" type="sibTrans" cxnId="{88DCE5B8-C5C3-4B32-B41B-674FF5D9B272}">
      <dgm:prSet/>
      <dgm:spPr/>
      <dgm:t>
        <a:bodyPr/>
        <a:lstStyle/>
        <a:p>
          <a:endParaRPr lang="zh-CN" altLang="en-US" b="1"/>
        </a:p>
      </dgm:t>
    </dgm:pt>
    <dgm:pt modelId="{66F9F1CC-0A2B-4754-8691-1A0A3B41C996}">
      <dgm:prSet/>
      <dgm:spPr/>
      <dgm:t>
        <a:bodyPr/>
        <a:lstStyle/>
        <a:p>
          <a:r>
            <a: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二元一次方程的应用</a:t>
          </a:r>
        </a:p>
      </dgm:t>
    </dgm:pt>
    <dgm:pt modelId="{5CDCCE85-3EA6-4ECF-97DF-7197EE63E610}" type="parTrans" cxnId="{459D0D22-1869-43D9-94D7-A0CC9D35FE09}">
      <dgm:prSet/>
      <dgm:spPr/>
      <dgm:t>
        <a:bodyPr/>
        <a:lstStyle/>
        <a:p>
          <a:endParaRPr lang="zh-CN" altLang="en-US" b="1"/>
        </a:p>
      </dgm:t>
    </dgm:pt>
    <dgm:pt modelId="{AF4F9861-B05B-4152-A7C3-362114014A81}" type="sibTrans" cxnId="{459D0D22-1869-43D9-94D7-A0CC9D35FE09}">
      <dgm:prSet/>
      <dgm:spPr/>
      <dgm:t>
        <a:bodyPr/>
        <a:lstStyle/>
        <a:p>
          <a:endParaRPr lang="zh-CN" altLang="en-US" b="1"/>
        </a:p>
      </dgm:t>
    </dgm:pt>
    <dgm:pt modelId="{CA40D63B-FB8D-46FD-993C-9BC93DD5693A}">
      <dgm:prSet/>
      <dgm:spPr/>
      <dgm:t>
        <a:bodyPr/>
        <a:lstStyle/>
        <a:p>
          <a:r>
            <a: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等式</a:t>
          </a:r>
        </a:p>
      </dgm:t>
    </dgm:pt>
    <dgm:pt modelId="{91A512B7-CE00-4A4E-9549-AE9BBB3C4F05}" type="parTrans" cxnId="{FE24D554-4C80-4E19-8634-C45927949D0F}">
      <dgm:prSet/>
      <dgm:spPr/>
      <dgm:t>
        <a:bodyPr/>
        <a:lstStyle/>
        <a:p>
          <a:endParaRPr lang="zh-CN" altLang="en-US"/>
        </a:p>
      </dgm:t>
    </dgm:pt>
    <dgm:pt modelId="{B674C8D5-A89F-488D-98F0-B2CE6EACA979}" type="sibTrans" cxnId="{FE24D554-4C80-4E19-8634-C45927949D0F}">
      <dgm:prSet/>
      <dgm:spPr/>
      <dgm:t>
        <a:bodyPr/>
        <a:lstStyle/>
        <a:p>
          <a:endParaRPr lang="zh-CN" altLang="en-US"/>
        </a:p>
      </dgm:t>
    </dgm:pt>
    <dgm:pt modelId="{8C69C707-9748-4A60-A5A6-9FDF23ACB265}">
      <dgm:prSet/>
      <dgm:spPr/>
      <dgm:t>
        <a:bodyPr/>
        <a:lstStyle/>
        <a:p>
          <a:r>
            <a: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解方程</a:t>
          </a:r>
        </a:p>
      </dgm:t>
    </dgm:pt>
    <dgm:pt modelId="{F61CA57A-73F2-4FFE-B3E5-4C187CF202AE}" type="parTrans" cxnId="{B9B4EBB4-1D1A-441C-87A0-69C858DE4603}">
      <dgm:prSet/>
      <dgm:spPr/>
      <dgm:t>
        <a:bodyPr/>
        <a:lstStyle/>
        <a:p>
          <a:endParaRPr lang="zh-CN" altLang="en-US"/>
        </a:p>
      </dgm:t>
    </dgm:pt>
    <dgm:pt modelId="{610A33EE-870B-4BEF-8378-D8316FB20DE6}" type="sibTrans" cxnId="{B9B4EBB4-1D1A-441C-87A0-69C858DE4603}">
      <dgm:prSet/>
      <dgm:spPr/>
      <dgm:t>
        <a:bodyPr/>
        <a:lstStyle/>
        <a:p>
          <a:endParaRPr lang="zh-CN" altLang="en-US"/>
        </a:p>
      </dgm:t>
    </dgm:pt>
    <dgm:pt modelId="{1ACB5F11-5CD5-4712-A681-5EAB5129E2EC}">
      <dgm:prSet/>
      <dgm:spPr/>
      <dgm:t>
        <a:bodyPr/>
        <a:lstStyle/>
        <a:p>
          <a:r>
            <a: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方程的解</a:t>
          </a:r>
        </a:p>
      </dgm:t>
    </dgm:pt>
    <dgm:pt modelId="{823F7674-0107-4672-AF29-1BFEAD8885E1}" type="parTrans" cxnId="{65B2152B-BA6C-4916-8976-E41C36779B22}">
      <dgm:prSet/>
      <dgm:spPr/>
      <dgm:t>
        <a:bodyPr/>
        <a:lstStyle/>
        <a:p>
          <a:endParaRPr lang="zh-CN" altLang="en-US"/>
        </a:p>
      </dgm:t>
    </dgm:pt>
    <dgm:pt modelId="{5921166A-8181-4625-82EA-6BB0B259A4D8}" type="sibTrans" cxnId="{65B2152B-BA6C-4916-8976-E41C36779B22}">
      <dgm:prSet/>
      <dgm:spPr/>
      <dgm:t>
        <a:bodyPr/>
        <a:lstStyle/>
        <a:p>
          <a:endParaRPr lang="zh-CN" altLang="en-US"/>
        </a:p>
      </dgm:t>
    </dgm:pt>
    <dgm:pt modelId="{53239626-2AD0-464F-A339-245B3DE1C6BE}">
      <dgm:prSet/>
      <dgm:spPr/>
      <dgm:t>
        <a:bodyPr/>
        <a:lstStyle/>
        <a:p>
          <a:r>
            <a: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方程</a:t>
          </a:r>
        </a:p>
      </dgm:t>
    </dgm:pt>
    <dgm:pt modelId="{AEA7ACF9-D346-455F-BEAB-E392191E991F}" type="parTrans" cxnId="{4008FD06-C40F-473D-990A-2C8A3E828F2B}">
      <dgm:prSet/>
      <dgm:spPr/>
      <dgm:t>
        <a:bodyPr/>
        <a:lstStyle/>
        <a:p>
          <a:endParaRPr lang="zh-CN" altLang="en-US"/>
        </a:p>
      </dgm:t>
    </dgm:pt>
    <dgm:pt modelId="{90037FDA-91D7-4917-AD43-2958669763D1}" type="sibTrans" cxnId="{4008FD06-C40F-473D-990A-2C8A3E828F2B}">
      <dgm:prSet/>
      <dgm:spPr/>
      <dgm:t>
        <a:bodyPr/>
        <a:lstStyle/>
        <a:p>
          <a:endParaRPr lang="zh-CN" altLang="en-US"/>
        </a:p>
      </dgm:t>
    </dgm:pt>
    <dgm:pt modelId="{CD15425A-4148-47ED-B705-C92FD97783F6}" type="pres">
      <dgm:prSet presAssocID="{BD485041-7A01-4BE2-8DDC-6F71F6371431}" presName="Name0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</dgm:pt>
    <dgm:pt modelId="{5F010D8B-9DC7-4322-9324-79FEC28BF50D}" type="pres">
      <dgm:prSet presAssocID="{3E0C1A0D-F1E6-4CC7-BC66-E3B4A79E259A}" presName="root1" presStyleCnt="0"/>
      <dgm:spPr/>
    </dgm:pt>
    <dgm:pt modelId="{72AC59D9-BEFB-46D0-B42A-69470DE17CE7}" type="pres">
      <dgm:prSet presAssocID="{3E0C1A0D-F1E6-4CC7-BC66-E3B4A79E259A}" presName="LevelOneTextNode" presStyleLbl="node0" presStyleIdx="0" presStyleCnt="1" custAng="16200000" custScaleX="29301" custScaleY="17011" custLinFactNeighborX="20121" custLinFactNeighborY="-815">
        <dgm:presLayoutVars>
          <dgm:chPref val="3"/>
        </dgm:presLayoutVars>
      </dgm:prSet>
      <dgm:spPr/>
    </dgm:pt>
    <dgm:pt modelId="{B491B91F-16BC-4721-B7B4-3BC2199D2FE4}" type="pres">
      <dgm:prSet presAssocID="{3E0C1A0D-F1E6-4CC7-BC66-E3B4A79E259A}" presName="level2hierChild" presStyleCnt="0"/>
      <dgm:spPr/>
    </dgm:pt>
    <dgm:pt modelId="{080A292C-3444-4C86-928A-9F45C34AF081}" type="pres">
      <dgm:prSet presAssocID="{CB454F36-57D5-45EE-8652-8BC587742153}" presName="conn2-1" presStyleLbl="parChTrans1D2" presStyleIdx="0" presStyleCnt="4"/>
      <dgm:spPr/>
    </dgm:pt>
    <dgm:pt modelId="{9AFE13CC-7196-483F-9A54-F4F1DE4B483F}" type="pres">
      <dgm:prSet presAssocID="{CB454F36-57D5-45EE-8652-8BC587742153}" presName="connTx" presStyleLbl="parChTrans1D2" presStyleIdx="0" presStyleCnt="4"/>
      <dgm:spPr/>
    </dgm:pt>
    <dgm:pt modelId="{D4DD61C2-7E3C-4AAE-BBC5-3F6139AEEF27}" type="pres">
      <dgm:prSet presAssocID="{18EC46E0-5C73-49A8-A886-119B865D85D9}" presName="root2" presStyleCnt="0"/>
      <dgm:spPr/>
    </dgm:pt>
    <dgm:pt modelId="{D9B43588-AF39-4145-B2B6-DA1CD61FC46C}" type="pres">
      <dgm:prSet presAssocID="{18EC46E0-5C73-49A8-A886-119B865D85D9}" presName="LevelTwoTextNode" presStyleLbl="node2" presStyleIdx="0" presStyleCnt="4" custScaleX="24548" custScaleY="43136" custLinFactNeighborX="11351" custLinFactNeighborY="16390">
        <dgm:presLayoutVars>
          <dgm:chPref val="3"/>
        </dgm:presLayoutVars>
      </dgm:prSet>
      <dgm:spPr/>
    </dgm:pt>
    <dgm:pt modelId="{0BA54CBF-B39C-4ED3-B947-71AEED2F6F5B}" type="pres">
      <dgm:prSet presAssocID="{18EC46E0-5C73-49A8-A886-119B865D85D9}" presName="level3hierChild" presStyleCnt="0"/>
      <dgm:spPr/>
    </dgm:pt>
    <dgm:pt modelId="{CD8AA845-483C-4A87-96D7-A07B230C63B9}" type="pres">
      <dgm:prSet presAssocID="{91A512B7-CE00-4A4E-9549-AE9BBB3C4F05}" presName="conn2-1" presStyleLbl="parChTrans1D3" presStyleIdx="0" presStyleCnt="8"/>
      <dgm:spPr/>
    </dgm:pt>
    <dgm:pt modelId="{0D388338-DF2B-471C-8062-3CD9766EFEAF}" type="pres">
      <dgm:prSet presAssocID="{91A512B7-CE00-4A4E-9549-AE9BBB3C4F05}" presName="connTx" presStyleLbl="parChTrans1D3" presStyleIdx="0" presStyleCnt="8"/>
      <dgm:spPr/>
    </dgm:pt>
    <dgm:pt modelId="{641B18D9-C9A8-4FAE-BD36-D4B231FA7EAC}" type="pres">
      <dgm:prSet presAssocID="{CA40D63B-FB8D-46FD-993C-9BC93DD5693A}" presName="root2" presStyleCnt="0"/>
      <dgm:spPr/>
    </dgm:pt>
    <dgm:pt modelId="{4606F767-9C13-42BD-8666-78FD3E0C3539}" type="pres">
      <dgm:prSet presAssocID="{CA40D63B-FB8D-46FD-993C-9BC93DD5693A}" presName="LevelTwoTextNode" presStyleLbl="node3" presStyleIdx="0" presStyleCnt="8" custScaleX="20919" custScaleY="29793" custLinFactNeighborX="17658" custLinFactNeighborY="38336">
        <dgm:presLayoutVars>
          <dgm:chPref val="3"/>
        </dgm:presLayoutVars>
      </dgm:prSet>
      <dgm:spPr/>
    </dgm:pt>
    <dgm:pt modelId="{82D9C87A-E692-4220-A31B-17FD4D5299A0}" type="pres">
      <dgm:prSet presAssocID="{CA40D63B-FB8D-46FD-993C-9BC93DD5693A}" presName="level3hierChild" presStyleCnt="0"/>
      <dgm:spPr/>
    </dgm:pt>
    <dgm:pt modelId="{F6AB42E0-5BAF-4688-B0C3-49E911CA4976}" type="pres">
      <dgm:prSet presAssocID="{AEA7ACF9-D346-455F-BEAB-E392191E991F}" presName="conn2-1" presStyleLbl="parChTrans1D3" presStyleIdx="1" presStyleCnt="8"/>
      <dgm:spPr/>
    </dgm:pt>
    <dgm:pt modelId="{A9052D73-1B36-47EB-AF39-36D740429257}" type="pres">
      <dgm:prSet presAssocID="{AEA7ACF9-D346-455F-BEAB-E392191E991F}" presName="connTx" presStyleLbl="parChTrans1D3" presStyleIdx="1" presStyleCnt="8"/>
      <dgm:spPr/>
    </dgm:pt>
    <dgm:pt modelId="{9E2C2A69-B81E-414D-8D0D-C4E7BD545A01}" type="pres">
      <dgm:prSet presAssocID="{53239626-2AD0-464F-A339-245B3DE1C6BE}" presName="root2" presStyleCnt="0"/>
      <dgm:spPr/>
    </dgm:pt>
    <dgm:pt modelId="{44D6C411-32DC-464F-B075-1E9516C531DB}" type="pres">
      <dgm:prSet presAssocID="{53239626-2AD0-464F-A339-245B3DE1C6BE}" presName="LevelTwoTextNode" presStyleLbl="node3" presStyleIdx="1" presStyleCnt="8" custScaleX="20919" custScaleY="29793" custLinFactNeighborX="17658" custLinFactNeighborY="20456">
        <dgm:presLayoutVars>
          <dgm:chPref val="3"/>
        </dgm:presLayoutVars>
      </dgm:prSet>
      <dgm:spPr/>
    </dgm:pt>
    <dgm:pt modelId="{AA878341-1642-4A3D-B9DD-AAF347E4F0B5}" type="pres">
      <dgm:prSet presAssocID="{53239626-2AD0-464F-A339-245B3DE1C6BE}" presName="level3hierChild" presStyleCnt="0"/>
      <dgm:spPr/>
    </dgm:pt>
    <dgm:pt modelId="{EEF7111F-F106-4E33-8B67-53663C0A9E95}" type="pres">
      <dgm:prSet presAssocID="{F61CA57A-73F2-4FFE-B3E5-4C187CF202AE}" presName="conn2-1" presStyleLbl="parChTrans1D3" presStyleIdx="2" presStyleCnt="8"/>
      <dgm:spPr/>
    </dgm:pt>
    <dgm:pt modelId="{C8183237-5B78-464F-8205-43C14EE41369}" type="pres">
      <dgm:prSet presAssocID="{F61CA57A-73F2-4FFE-B3E5-4C187CF202AE}" presName="connTx" presStyleLbl="parChTrans1D3" presStyleIdx="2" presStyleCnt="8"/>
      <dgm:spPr/>
    </dgm:pt>
    <dgm:pt modelId="{0C88E778-BE19-488A-8BED-568589DA7278}" type="pres">
      <dgm:prSet presAssocID="{8C69C707-9748-4A60-A5A6-9FDF23ACB265}" presName="root2" presStyleCnt="0"/>
      <dgm:spPr/>
    </dgm:pt>
    <dgm:pt modelId="{0D8A4611-A945-4CBB-8D38-20F69016A950}" type="pres">
      <dgm:prSet presAssocID="{8C69C707-9748-4A60-A5A6-9FDF23ACB265}" presName="LevelTwoTextNode" presStyleLbl="node3" presStyleIdx="2" presStyleCnt="8" custScaleX="20919" custScaleY="29793" custLinFactNeighborX="17654" custLinFactNeighborY="4167">
        <dgm:presLayoutVars>
          <dgm:chPref val="3"/>
        </dgm:presLayoutVars>
      </dgm:prSet>
      <dgm:spPr/>
    </dgm:pt>
    <dgm:pt modelId="{5D41C3C8-7B64-49A7-AE03-0119CC66DC0D}" type="pres">
      <dgm:prSet presAssocID="{8C69C707-9748-4A60-A5A6-9FDF23ACB265}" presName="level3hierChild" presStyleCnt="0"/>
      <dgm:spPr/>
    </dgm:pt>
    <dgm:pt modelId="{6D9086EC-AD07-4B47-924D-24B77FB9077C}" type="pres">
      <dgm:prSet presAssocID="{823F7674-0107-4672-AF29-1BFEAD8885E1}" presName="conn2-1" presStyleLbl="parChTrans1D3" presStyleIdx="3" presStyleCnt="8"/>
      <dgm:spPr/>
    </dgm:pt>
    <dgm:pt modelId="{8D8C06A9-1CCF-49D2-A648-933BB9B54F9A}" type="pres">
      <dgm:prSet presAssocID="{823F7674-0107-4672-AF29-1BFEAD8885E1}" presName="connTx" presStyleLbl="parChTrans1D3" presStyleIdx="3" presStyleCnt="8"/>
      <dgm:spPr/>
    </dgm:pt>
    <dgm:pt modelId="{491A5064-D3C2-45A4-BC23-EAB44494FE56}" type="pres">
      <dgm:prSet presAssocID="{1ACB5F11-5CD5-4712-A681-5EAB5129E2EC}" presName="root2" presStyleCnt="0"/>
      <dgm:spPr/>
    </dgm:pt>
    <dgm:pt modelId="{7D69470E-12A8-488D-8A47-00386913B434}" type="pres">
      <dgm:prSet presAssocID="{1ACB5F11-5CD5-4712-A681-5EAB5129E2EC}" presName="LevelTwoTextNode" presStyleLbl="node3" presStyleIdx="3" presStyleCnt="8" custScaleX="21706" custScaleY="36168" custLinFactNeighborX="17654" custLinFactNeighborY="-14985">
        <dgm:presLayoutVars>
          <dgm:chPref val="3"/>
        </dgm:presLayoutVars>
      </dgm:prSet>
      <dgm:spPr/>
    </dgm:pt>
    <dgm:pt modelId="{1822EE79-353B-4F96-A845-50D06E69706D}" type="pres">
      <dgm:prSet presAssocID="{1ACB5F11-5CD5-4712-A681-5EAB5129E2EC}" presName="level3hierChild" presStyleCnt="0"/>
      <dgm:spPr/>
    </dgm:pt>
    <dgm:pt modelId="{EE7E85DC-FC1A-4B44-BEA0-0FD8D6360C89}" type="pres">
      <dgm:prSet presAssocID="{2CBB3ECF-1FA8-408D-9CCF-27CE1119D3A2}" presName="conn2-1" presStyleLbl="parChTrans1D2" presStyleIdx="1" presStyleCnt="4"/>
      <dgm:spPr/>
    </dgm:pt>
    <dgm:pt modelId="{2EFB5AFA-CD10-4475-AC4F-A6BB38D9A978}" type="pres">
      <dgm:prSet presAssocID="{2CBB3ECF-1FA8-408D-9CCF-27CE1119D3A2}" presName="connTx" presStyleLbl="parChTrans1D2" presStyleIdx="1" presStyleCnt="4"/>
      <dgm:spPr/>
    </dgm:pt>
    <dgm:pt modelId="{4DE937F7-1821-4F06-A096-2CAE6C22966C}" type="pres">
      <dgm:prSet presAssocID="{1F4EF56A-3B43-44BA-93A8-1C1F6BA554A1}" presName="root2" presStyleCnt="0"/>
      <dgm:spPr/>
    </dgm:pt>
    <dgm:pt modelId="{516AF15A-BF04-4CB3-9486-23734EF5CA98}" type="pres">
      <dgm:prSet presAssocID="{1F4EF56A-3B43-44BA-93A8-1C1F6BA554A1}" presName="LevelTwoTextNode" presStyleLbl="node2" presStyleIdx="1" presStyleCnt="4" custScaleX="24548" custScaleY="43136" custLinFactNeighborX="11351" custLinFactNeighborY="16390">
        <dgm:presLayoutVars>
          <dgm:chPref val="3"/>
        </dgm:presLayoutVars>
      </dgm:prSet>
      <dgm:spPr/>
    </dgm:pt>
    <dgm:pt modelId="{D148E388-6996-4D29-8D34-E4E6065E50DD}" type="pres">
      <dgm:prSet presAssocID="{1F4EF56A-3B43-44BA-93A8-1C1F6BA554A1}" presName="level3hierChild" presStyleCnt="0"/>
      <dgm:spPr/>
    </dgm:pt>
    <dgm:pt modelId="{22822972-8A9C-4B25-A6DC-C4C7B9291D07}" type="pres">
      <dgm:prSet presAssocID="{AA8CC238-44FF-4F6A-98BA-D3AB9DF1F13F}" presName="conn2-1" presStyleLbl="parChTrans1D2" presStyleIdx="2" presStyleCnt="4"/>
      <dgm:spPr/>
    </dgm:pt>
    <dgm:pt modelId="{3E4BC715-2DDB-465E-918D-0BFEEC9033A4}" type="pres">
      <dgm:prSet presAssocID="{AA8CC238-44FF-4F6A-98BA-D3AB9DF1F13F}" presName="connTx" presStyleLbl="parChTrans1D2" presStyleIdx="2" presStyleCnt="4"/>
      <dgm:spPr/>
    </dgm:pt>
    <dgm:pt modelId="{525C90D7-CDFD-488D-B135-7C77B657C9A7}" type="pres">
      <dgm:prSet presAssocID="{5368C0DC-51D7-4F4B-9AFD-6CB8C62CC699}" presName="root2" presStyleCnt="0"/>
      <dgm:spPr/>
    </dgm:pt>
    <dgm:pt modelId="{0FBEA580-835A-4B9D-8F88-F13279823C3E}" type="pres">
      <dgm:prSet presAssocID="{5368C0DC-51D7-4F4B-9AFD-6CB8C62CC699}" presName="LevelTwoTextNode" presStyleLbl="node2" presStyleIdx="2" presStyleCnt="4" custScaleX="24548" custScaleY="85755" custLinFactNeighborX="11351">
        <dgm:presLayoutVars>
          <dgm:chPref val="3"/>
        </dgm:presLayoutVars>
      </dgm:prSet>
      <dgm:spPr/>
    </dgm:pt>
    <dgm:pt modelId="{4F4A7632-3643-409F-B68D-1AFD15A001C1}" type="pres">
      <dgm:prSet presAssocID="{5368C0DC-51D7-4F4B-9AFD-6CB8C62CC699}" presName="level3hierChild" presStyleCnt="0"/>
      <dgm:spPr/>
    </dgm:pt>
    <dgm:pt modelId="{E34C93A8-31F1-48A1-BB60-CA4E828F0F6B}" type="pres">
      <dgm:prSet presAssocID="{A3103C35-03FE-4A83-ACEB-62DE7D6F94C6}" presName="conn2-1" presStyleLbl="parChTrans1D3" presStyleIdx="4" presStyleCnt="8"/>
      <dgm:spPr/>
    </dgm:pt>
    <dgm:pt modelId="{2BC03DB4-20F0-4682-98EB-3029821E4115}" type="pres">
      <dgm:prSet presAssocID="{A3103C35-03FE-4A83-ACEB-62DE7D6F94C6}" presName="connTx" presStyleLbl="parChTrans1D3" presStyleIdx="4" presStyleCnt="8"/>
      <dgm:spPr/>
    </dgm:pt>
    <dgm:pt modelId="{CB3E6350-FF51-4806-AE13-D499DF9E0552}" type="pres">
      <dgm:prSet presAssocID="{656104D2-1C58-46F6-9F7E-A539296B0272}" presName="root2" presStyleCnt="0"/>
      <dgm:spPr/>
    </dgm:pt>
    <dgm:pt modelId="{A3B4FB28-575C-4155-ACE6-0A26B6D6F71E}" type="pres">
      <dgm:prSet presAssocID="{656104D2-1C58-46F6-9F7E-A539296B0272}" presName="LevelTwoTextNode" presStyleLbl="node3" presStyleIdx="4" presStyleCnt="8" custScaleX="26466" custScaleY="51101" custLinFactNeighborX="18797" custLinFactNeighborY="442">
        <dgm:presLayoutVars>
          <dgm:chPref val="3"/>
        </dgm:presLayoutVars>
      </dgm:prSet>
      <dgm:spPr/>
    </dgm:pt>
    <dgm:pt modelId="{722DD5E1-8D88-40D8-B106-3608B477FCA4}" type="pres">
      <dgm:prSet presAssocID="{656104D2-1C58-46F6-9F7E-A539296B0272}" presName="level3hierChild" presStyleCnt="0"/>
      <dgm:spPr/>
    </dgm:pt>
    <dgm:pt modelId="{263F8068-CD46-47BA-B47B-F86CC38326E2}" type="pres">
      <dgm:prSet presAssocID="{9CA1AAAE-ECC2-4D6D-B385-C502EB5CDED5}" presName="conn2-1" presStyleLbl="parChTrans1D3" presStyleIdx="5" presStyleCnt="8"/>
      <dgm:spPr/>
    </dgm:pt>
    <dgm:pt modelId="{2A8682B3-64B8-4FDB-960C-BF1AF4950D87}" type="pres">
      <dgm:prSet presAssocID="{9CA1AAAE-ECC2-4D6D-B385-C502EB5CDED5}" presName="connTx" presStyleLbl="parChTrans1D3" presStyleIdx="5" presStyleCnt="8"/>
      <dgm:spPr/>
    </dgm:pt>
    <dgm:pt modelId="{E6FF80C0-4F89-4CB7-A3FB-685E680A1AC7}" type="pres">
      <dgm:prSet presAssocID="{4653D7AF-1BF9-4207-A4AD-2D822824BBFB}" presName="root2" presStyleCnt="0"/>
      <dgm:spPr/>
    </dgm:pt>
    <dgm:pt modelId="{7DD0A2D7-236D-4315-A0A6-5D9D4D7B8EA0}" type="pres">
      <dgm:prSet presAssocID="{4653D7AF-1BF9-4207-A4AD-2D822824BBFB}" presName="LevelTwoTextNode" presStyleLbl="node3" presStyleIdx="5" presStyleCnt="8" custScaleX="26466" custScaleY="51101" custLinFactNeighborX="18797" custLinFactNeighborY="442">
        <dgm:presLayoutVars>
          <dgm:chPref val="3"/>
        </dgm:presLayoutVars>
      </dgm:prSet>
      <dgm:spPr/>
    </dgm:pt>
    <dgm:pt modelId="{D36F6CC1-D4F3-48DB-A78E-A47ECC556631}" type="pres">
      <dgm:prSet presAssocID="{4653D7AF-1BF9-4207-A4AD-2D822824BBFB}" presName="level3hierChild" presStyleCnt="0"/>
      <dgm:spPr/>
    </dgm:pt>
    <dgm:pt modelId="{4392F26F-20D0-4E63-923A-A4629B07E7DC}" type="pres">
      <dgm:prSet presAssocID="{9FC9F630-74B0-4BE1-BAEE-47A9F9600582}" presName="conn2-1" presStyleLbl="parChTrans1D2" presStyleIdx="3" presStyleCnt="4"/>
      <dgm:spPr/>
    </dgm:pt>
    <dgm:pt modelId="{ADD0D1A7-C6CE-4B25-B405-B454A428D0AB}" type="pres">
      <dgm:prSet presAssocID="{9FC9F630-74B0-4BE1-BAEE-47A9F9600582}" presName="connTx" presStyleLbl="parChTrans1D2" presStyleIdx="3" presStyleCnt="4"/>
      <dgm:spPr/>
    </dgm:pt>
    <dgm:pt modelId="{129D1B27-170D-48E6-8648-73E63E63E228}" type="pres">
      <dgm:prSet presAssocID="{871ACFF3-47C7-44F6-B423-B484E2E2FB2B}" presName="root2" presStyleCnt="0"/>
      <dgm:spPr/>
    </dgm:pt>
    <dgm:pt modelId="{0C9F59AE-B5E8-4768-8DB5-78B575EB9C77}" type="pres">
      <dgm:prSet presAssocID="{871ACFF3-47C7-44F6-B423-B484E2E2FB2B}" presName="LevelTwoTextNode" presStyleLbl="node2" presStyleIdx="3" presStyleCnt="4" custScaleX="24548" custScaleY="85755" custLinFactNeighborX="11351">
        <dgm:presLayoutVars>
          <dgm:chPref val="3"/>
        </dgm:presLayoutVars>
      </dgm:prSet>
      <dgm:spPr/>
    </dgm:pt>
    <dgm:pt modelId="{B0050446-EAE2-4FFA-A975-E85BAE7626D1}" type="pres">
      <dgm:prSet presAssocID="{871ACFF3-47C7-44F6-B423-B484E2E2FB2B}" presName="level3hierChild" presStyleCnt="0"/>
      <dgm:spPr/>
    </dgm:pt>
    <dgm:pt modelId="{75C1253A-ABCC-4FF1-81FE-D865EC2BB991}" type="pres">
      <dgm:prSet presAssocID="{F9A9FC96-24F3-4222-893B-422246506DD5}" presName="conn2-1" presStyleLbl="parChTrans1D3" presStyleIdx="6" presStyleCnt="8"/>
      <dgm:spPr/>
    </dgm:pt>
    <dgm:pt modelId="{C203C537-271F-4072-B0C6-8A12B73E1B1F}" type="pres">
      <dgm:prSet presAssocID="{F9A9FC96-24F3-4222-893B-422246506DD5}" presName="connTx" presStyleLbl="parChTrans1D3" presStyleIdx="6" presStyleCnt="8"/>
      <dgm:spPr/>
    </dgm:pt>
    <dgm:pt modelId="{6C7F6C17-BB7B-482A-85AE-4E26EC39998F}" type="pres">
      <dgm:prSet presAssocID="{737EC7F6-2AB7-4638-852F-D0669B1A87F1}" presName="root2" presStyleCnt="0"/>
      <dgm:spPr/>
    </dgm:pt>
    <dgm:pt modelId="{62D927F5-AD18-4B95-AFD2-C3CD79E5486E}" type="pres">
      <dgm:prSet presAssocID="{737EC7F6-2AB7-4638-852F-D0669B1A87F1}" presName="LevelTwoTextNode" presStyleLbl="node3" presStyleIdx="6" presStyleCnt="8" custScaleX="26466" custScaleY="51101" custLinFactNeighborX="18797" custLinFactNeighborY="442">
        <dgm:presLayoutVars>
          <dgm:chPref val="3"/>
        </dgm:presLayoutVars>
      </dgm:prSet>
      <dgm:spPr/>
    </dgm:pt>
    <dgm:pt modelId="{9486492E-81FD-4C86-AC19-4A30B5E53EEF}" type="pres">
      <dgm:prSet presAssocID="{737EC7F6-2AB7-4638-852F-D0669B1A87F1}" presName="level3hierChild" presStyleCnt="0"/>
      <dgm:spPr/>
    </dgm:pt>
    <dgm:pt modelId="{75D9A47C-F041-4084-B112-3E75F750C52C}" type="pres">
      <dgm:prSet presAssocID="{5CDCCE85-3EA6-4ECF-97DF-7197EE63E610}" presName="conn2-1" presStyleLbl="parChTrans1D3" presStyleIdx="7" presStyleCnt="8"/>
      <dgm:spPr/>
    </dgm:pt>
    <dgm:pt modelId="{56A76E0F-B14F-4722-B53D-CE097FD7AB96}" type="pres">
      <dgm:prSet presAssocID="{5CDCCE85-3EA6-4ECF-97DF-7197EE63E610}" presName="connTx" presStyleLbl="parChTrans1D3" presStyleIdx="7" presStyleCnt="8"/>
      <dgm:spPr/>
    </dgm:pt>
    <dgm:pt modelId="{B6A3CB34-2F3C-4631-AF98-49BEF91FF3B5}" type="pres">
      <dgm:prSet presAssocID="{66F9F1CC-0A2B-4754-8691-1A0A3B41C996}" presName="root2" presStyleCnt="0"/>
      <dgm:spPr/>
    </dgm:pt>
    <dgm:pt modelId="{2B9A9EB5-03BB-4B38-9D4B-48C5E9A77D27}" type="pres">
      <dgm:prSet presAssocID="{66F9F1CC-0A2B-4754-8691-1A0A3B41C996}" presName="LevelTwoTextNode" presStyleLbl="node3" presStyleIdx="7" presStyleCnt="8" custScaleX="26466" custScaleY="51101" custLinFactNeighborX="18160">
        <dgm:presLayoutVars>
          <dgm:chPref val="3"/>
        </dgm:presLayoutVars>
      </dgm:prSet>
      <dgm:spPr/>
    </dgm:pt>
    <dgm:pt modelId="{51E314FF-1709-445C-8ECD-8D0241FFC932}" type="pres">
      <dgm:prSet presAssocID="{66F9F1CC-0A2B-4754-8691-1A0A3B41C996}" presName="level3hierChild" presStyleCnt="0"/>
      <dgm:spPr/>
    </dgm:pt>
  </dgm:ptLst>
  <dgm:cxnLst>
    <dgm:cxn modelId="{4008FD06-C40F-473D-990A-2C8A3E828F2B}" srcId="{18EC46E0-5C73-49A8-A886-119B865D85D9}" destId="{53239626-2AD0-464F-A339-245B3DE1C6BE}" srcOrd="1" destOrd="0" parTransId="{AEA7ACF9-D346-455F-BEAB-E392191E991F}" sibTransId="{90037FDA-91D7-4917-AD43-2958669763D1}"/>
    <dgm:cxn modelId="{5D680112-2328-4596-95B9-CB9817D9D5E4}" srcId="{3E0C1A0D-F1E6-4CC7-BC66-E3B4A79E259A}" destId="{871ACFF3-47C7-44F6-B423-B484E2E2FB2B}" srcOrd="3" destOrd="0" parTransId="{9FC9F630-74B0-4BE1-BAEE-47A9F9600582}" sibTransId="{6004DA16-608E-4300-9D5B-F07CFE2ED142}"/>
    <dgm:cxn modelId="{29EA891C-E70E-4059-8382-2C81E1A413ED}" type="presOf" srcId="{66F9F1CC-0A2B-4754-8691-1A0A3B41C996}" destId="{2B9A9EB5-03BB-4B38-9D4B-48C5E9A77D27}" srcOrd="0" destOrd="0" presId="urn:microsoft.com/office/officeart/2008/layout/HorizontalMultiLevelHierarchy"/>
    <dgm:cxn modelId="{459D0D22-1869-43D9-94D7-A0CC9D35FE09}" srcId="{871ACFF3-47C7-44F6-B423-B484E2E2FB2B}" destId="{66F9F1CC-0A2B-4754-8691-1A0A3B41C996}" srcOrd="1" destOrd="0" parTransId="{5CDCCE85-3EA6-4ECF-97DF-7197EE63E610}" sibTransId="{AF4F9861-B05B-4152-A7C3-362114014A81}"/>
    <dgm:cxn modelId="{53FBCB25-648D-4906-940A-99273C8FFFC2}" srcId="{5368C0DC-51D7-4F4B-9AFD-6CB8C62CC699}" destId="{656104D2-1C58-46F6-9F7E-A539296B0272}" srcOrd="0" destOrd="0" parTransId="{A3103C35-03FE-4A83-ACEB-62DE7D6F94C6}" sibTransId="{89DEBB3B-861F-48AE-AD2B-9C31911248AC}"/>
    <dgm:cxn modelId="{65B2152B-BA6C-4916-8976-E41C36779B22}" srcId="{18EC46E0-5C73-49A8-A886-119B865D85D9}" destId="{1ACB5F11-5CD5-4712-A681-5EAB5129E2EC}" srcOrd="3" destOrd="0" parTransId="{823F7674-0107-4672-AF29-1BFEAD8885E1}" sibTransId="{5921166A-8181-4625-82EA-6BB0B259A4D8}"/>
    <dgm:cxn modelId="{236B762B-1EF2-4485-8291-E21BA4581A46}" type="presOf" srcId="{3E0C1A0D-F1E6-4CC7-BC66-E3B4A79E259A}" destId="{72AC59D9-BEFB-46D0-B42A-69470DE17CE7}" srcOrd="0" destOrd="0" presId="urn:microsoft.com/office/officeart/2008/layout/HorizontalMultiLevelHierarchy"/>
    <dgm:cxn modelId="{44C37B2B-F616-41CE-BFDE-644C6C184326}" type="presOf" srcId="{CA40D63B-FB8D-46FD-993C-9BC93DD5693A}" destId="{4606F767-9C13-42BD-8666-78FD3E0C3539}" srcOrd="0" destOrd="0" presId="urn:microsoft.com/office/officeart/2008/layout/HorizontalMultiLevelHierarchy"/>
    <dgm:cxn modelId="{CAE2812C-E84C-4138-A15D-C30640D61E10}" srcId="{BD485041-7A01-4BE2-8DDC-6F71F6371431}" destId="{3E0C1A0D-F1E6-4CC7-BC66-E3B4A79E259A}" srcOrd="0" destOrd="0" parTransId="{C37C876D-3BED-4F6C-A4C9-0D721D96D80E}" sibTransId="{95C06E8E-BE31-44A1-93B1-2528ECAE8DCA}"/>
    <dgm:cxn modelId="{FA30E72C-C352-49C9-9DA7-0461635DDB05}" type="presOf" srcId="{871ACFF3-47C7-44F6-B423-B484E2E2FB2B}" destId="{0C9F59AE-B5E8-4768-8DB5-78B575EB9C77}" srcOrd="0" destOrd="0" presId="urn:microsoft.com/office/officeart/2008/layout/HorizontalMultiLevelHierarchy"/>
    <dgm:cxn modelId="{8AD76733-8DCD-4162-A59A-1D416D9FFF67}" type="presOf" srcId="{1F4EF56A-3B43-44BA-93A8-1C1F6BA554A1}" destId="{516AF15A-BF04-4CB3-9486-23734EF5CA98}" srcOrd="0" destOrd="0" presId="urn:microsoft.com/office/officeart/2008/layout/HorizontalMultiLevelHierarchy"/>
    <dgm:cxn modelId="{87BC1434-A3C8-4997-AAE2-08735AC30BC1}" type="presOf" srcId="{F9A9FC96-24F3-4222-893B-422246506DD5}" destId="{75C1253A-ABCC-4FF1-81FE-D865EC2BB991}" srcOrd="0" destOrd="0" presId="urn:microsoft.com/office/officeart/2008/layout/HorizontalMultiLevelHierarchy"/>
    <dgm:cxn modelId="{2F03AB34-AFC2-4B9B-A4DE-818A5A5EC738}" type="presOf" srcId="{91A512B7-CE00-4A4E-9549-AE9BBB3C4F05}" destId="{CD8AA845-483C-4A87-96D7-A07B230C63B9}" srcOrd="0" destOrd="0" presId="urn:microsoft.com/office/officeart/2008/layout/HorizontalMultiLevelHierarchy"/>
    <dgm:cxn modelId="{C2ABE43C-5F3C-4FB1-90E4-4728EE487839}" srcId="{3E0C1A0D-F1E6-4CC7-BC66-E3B4A79E259A}" destId="{1F4EF56A-3B43-44BA-93A8-1C1F6BA554A1}" srcOrd="1" destOrd="0" parTransId="{2CBB3ECF-1FA8-408D-9CCF-27CE1119D3A2}" sibTransId="{C35DD27B-82B7-4A24-8778-DCC59CC52D5C}"/>
    <dgm:cxn modelId="{87602E5B-7C57-445F-9F56-136E22ECEE29}" type="presOf" srcId="{5CDCCE85-3EA6-4ECF-97DF-7197EE63E610}" destId="{56A76E0F-B14F-4722-B53D-CE097FD7AB96}" srcOrd="1" destOrd="0" presId="urn:microsoft.com/office/officeart/2008/layout/HorizontalMultiLevelHierarchy"/>
    <dgm:cxn modelId="{FC28F65C-FE32-4DB9-AA55-D9C1B2E6F390}" type="presOf" srcId="{9CA1AAAE-ECC2-4D6D-B385-C502EB5CDED5}" destId="{263F8068-CD46-47BA-B47B-F86CC38326E2}" srcOrd="0" destOrd="0" presId="urn:microsoft.com/office/officeart/2008/layout/HorizontalMultiLevelHierarchy"/>
    <dgm:cxn modelId="{470D5741-DF0D-4758-88AA-E93589A19F04}" type="presOf" srcId="{2CBB3ECF-1FA8-408D-9CCF-27CE1119D3A2}" destId="{EE7E85DC-FC1A-4B44-BEA0-0FD8D6360C89}" srcOrd="0" destOrd="0" presId="urn:microsoft.com/office/officeart/2008/layout/HorizontalMultiLevelHierarchy"/>
    <dgm:cxn modelId="{E58A0D44-8F1C-4D00-87A6-BB9917A78458}" type="presOf" srcId="{A3103C35-03FE-4A83-ACEB-62DE7D6F94C6}" destId="{2BC03DB4-20F0-4682-98EB-3029821E4115}" srcOrd="1" destOrd="0" presId="urn:microsoft.com/office/officeart/2008/layout/HorizontalMultiLevelHierarchy"/>
    <dgm:cxn modelId="{5767BD46-5328-423E-8ECB-70CAB8B96C1E}" type="presOf" srcId="{F9A9FC96-24F3-4222-893B-422246506DD5}" destId="{C203C537-271F-4072-B0C6-8A12B73E1B1F}" srcOrd="1" destOrd="0" presId="urn:microsoft.com/office/officeart/2008/layout/HorizontalMultiLevelHierarchy"/>
    <dgm:cxn modelId="{8E73174A-CF3D-4243-975D-C91DF9A53897}" type="presOf" srcId="{53239626-2AD0-464F-A339-245B3DE1C6BE}" destId="{44D6C411-32DC-464F-B075-1E9516C531DB}" srcOrd="0" destOrd="0" presId="urn:microsoft.com/office/officeart/2008/layout/HorizontalMultiLevelHierarchy"/>
    <dgm:cxn modelId="{B7085C6A-D96D-432D-9931-6647D092F591}" type="presOf" srcId="{F61CA57A-73F2-4FFE-B3E5-4C187CF202AE}" destId="{C8183237-5B78-464F-8205-43C14EE41369}" srcOrd="1" destOrd="0" presId="urn:microsoft.com/office/officeart/2008/layout/HorizontalMultiLevelHierarchy"/>
    <dgm:cxn modelId="{2D08884B-B745-4FF2-B81B-76C48F790C8F}" type="presOf" srcId="{18EC46E0-5C73-49A8-A886-119B865D85D9}" destId="{D9B43588-AF39-4145-B2B6-DA1CD61FC46C}" srcOrd="0" destOrd="0" presId="urn:microsoft.com/office/officeart/2008/layout/HorizontalMultiLevelHierarchy"/>
    <dgm:cxn modelId="{EA65B574-D890-4EF8-95FA-03A4B1AD4D0F}" type="presOf" srcId="{1ACB5F11-5CD5-4712-A681-5EAB5129E2EC}" destId="{7D69470E-12A8-488D-8A47-00386913B434}" srcOrd="0" destOrd="0" presId="urn:microsoft.com/office/officeart/2008/layout/HorizontalMultiLevelHierarchy"/>
    <dgm:cxn modelId="{FE24D554-4C80-4E19-8634-C45927949D0F}" srcId="{18EC46E0-5C73-49A8-A886-119B865D85D9}" destId="{CA40D63B-FB8D-46FD-993C-9BC93DD5693A}" srcOrd="0" destOrd="0" parTransId="{91A512B7-CE00-4A4E-9549-AE9BBB3C4F05}" sibTransId="{B674C8D5-A89F-488D-98F0-B2CE6EACA979}"/>
    <dgm:cxn modelId="{9CFB7D76-60FE-41D0-829D-C3F2AB1B4199}" type="presOf" srcId="{8C69C707-9748-4A60-A5A6-9FDF23ACB265}" destId="{0D8A4611-A945-4CBB-8D38-20F69016A950}" srcOrd="0" destOrd="0" presId="urn:microsoft.com/office/officeart/2008/layout/HorizontalMultiLevelHierarchy"/>
    <dgm:cxn modelId="{9F45227F-CEB4-4C26-A108-94F5F6494F80}" type="presOf" srcId="{AA8CC238-44FF-4F6A-98BA-D3AB9DF1F13F}" destId="{22822972-8A9C-4B25-A6DC-C4C7B9291D07}" srcOrd="0" destOrd="0" presId="urn:microsoft.com/office/officeart/2008/layout/HorizontalMultiLevelHierarchy"/>
    <dgm:cxn modelId="{4A7AAA80-3C63-4D4F-B223-E5F657CE93BA}" type="presOf" srcId="{5CDCCE85-3EA6-4ECF-97DF-7197EE63E610}" destId="{75D9A47C-F041-4084-B112-3E75F750C52C}" srcOrd="0" destOrd="0" presId="urn:microsoft.com/office/officeart/2008/layout/HorizontalMultiLevelHierarchy"/>
    <dgm:cxn modelId="{932F2781-8C53-495E-A124-D3CC28495ADE}" type="presOf" srcId="{BD485041-7A01-4BE2-8DDC-6F71F6371431}" destId="{CD15425A-4148-47ED-B705-C92FD97783F6}" srcOrd="0" destOrd="0" presId="urn:microsoft.com/office/officeart/2008/layout/HorizontalMultiLevelHierarchy"/>
    <dgm:cxn modelId="{A31AB882-6D93-4DA1-A1FB-8ABBFBBF24DD}" type="presOf" srcId="{823F7674-0107-4672-AF29-1BFEAD8885E1}" destId="{6D9086EC-AD07-4B47-924D-24B77FB9077C}" srcOrd="0" destOrd="0" presId="urn:microsoft.com/office/officeart/2008/layout/HorizontalMultiLevelHierarchy"/>
    <dgm:cxn modelId="{6E9B3385-F5F0-4FF8-B367-3041DF0E03DF}" type="presOf" srcId="{F61CA57A-73F2-4FFE-B3E5-4C187CF202AE}" destId="{EEF7111F-F106-4E33-8B67-53663C0A9E95}" srcOrd="0" destOrd="0" presId="urn:microsoft.com/office/officeart/2008/layout/HorizontalMultiLevelHierarchy"/>
    <dgm:cxn modelId="{1EC6898D-D7E6-4924-B841-ACCB5B404A4E}" type="presOf" srcId="{9FC9F630-74B0-4BE1-BAEE-47A9F9600582}" destId="{4392F26F-20D0-4E63-923A-A4629B07E7DC}" srcOrd="0" destOrd="0" presId="urn:microsoft.com/office/officeart/2008/layout/HorizontalMultiLevelHierarchy"/>
    <dgm:cxn modelId="{7FB22B99-58E9-45B8-AB7C-8DA63D8E276C}" srcId="{5368C0DC-51D7-4F4B-9AFD-6CB8C62CC699}" destId="{4653D7AF-1BF9-4207-A4AD-2D822824BBFB}" srcOrd="1" destOrd="0" parTransId="{9CA1AAAE-ECC2-4D6D-B385-C502EB5CDED5}" sibTransId="{56B15EFA-6486-4CEA-B2A0-436953C0C158}"/>
    <dgm:cxn modelId="{089CEB9A-6B2A-4831-B9DE-AB192ADC3D06}" type="presOf" srcId="{91A512B7-CE00-4A4E-9549-AE9BBB3C4F05}" destId="{0D388338-DF2B-471C-8062-3CD9766EFEAF}" srcOrd="1" destOrd="0" presId="urn:microsoft.com/office/officeart/2008/layout/HorizontalMultiLevelHierarchy"/>
    <dgm:cxn modelId="{D298E5AD-1A08-47C0-968B-BDB37577446C}" type="presOf" srcId="{823F7674-0107-4672-AF29-1BFEAD8885E1}" destId="{8D8C06A9-1CCF-49D2-A648-933BB9B54F9A}" srcOrd="1" destOrd="0" presId="urn:microsoft.com/office/officeart/2008/layout/HorizontalMultiLevelHierarchy"/>
    <dgm:cxn modelId="{1637CCAE-E673-49B6-BFAB-17DE4D726E72}" type="presOf" srcId="{AEA7ACF9-D346-455F-BEAB-E392191E991F}" destId="{A9052D73-1B36-47EB-AF39-36D740429257}" srcOrd="1" destOrd="0" presId="urn:microsoft.com/office/officeart/2008/layout/HorizontalMultiLevelHierarchy"/>
    <dgm:cxn modelId="{E0E249AF-A63E-4218-B8F6-AAAE60AFD0D0}" type="presOf" srcId="{9FC9F630-74B0-4BE1-BAEE-47A9F9600582}" destId="{ADD0D1A7-C6CE-4B25-B405-B454A428D0AB}" srcOrd="1" destOrd="0" presId="urn:microsoft.com/office/officeart/2008/layout/HorizontalMultiLevelHierarchy"/>
    <dgm:cxn modelId="{B9B4EBB4-1D1A-441C-87A0-69C858DE4603}" srcId="{18EC46E0-5C73-49A8-A886-119B865D85D9}" destId="{8C69C707-9748-4A60-A5A6-9FDF23ACB265}" srcOrd="2" destOrd="0" parTransId="{F61CA57A-73F2-4FFE-B3E5-4C187CF202AE}" sibTransId="{610A33EE-870B-4BEF-8378-D8316FB20DE6}"/>
    <dgm:cxn modelId="{88DCE5B8-C5C3-4B32-B41B-674FF5D9B272}" srcId="{871ACFF3-47C7-44F6-B423-B484E2E2FB2B}" destId="{737EC7F6-2AB7-4638-852F-D0669B1A87F1}" srcOrd="0" destOrd="0" parTransId="{F9A9FC96-24F3-4222-893B-422246506DD5}" sibTransId="{FA78015E-89C6-43B5-A2E9-F8172A6E65D6}"/>
    <dgm:cxn modelId="{EBB8A0C1-C990-4617-8490-9D2F0C9C44DB}" type="presOf" srcId="{737EC7F6-2AB7-4638-852F-D0669B1A87F1}" destId="{62D927F5-AD18-4B95-AFD2-C3CD79E5486E}" srcOrd="0" destOrd="0" presId="urn:microsoft.com/office/officeart/2008/layout/HorizontalMultiLevelHierarchy"/>
    <dgm:cxn modelId="{FAEA9CC2-6E36-4957-9DB6-14869C8785C2}" type="presOf" srcId="{2CBB3ECF-1FA8-408D-9CCF-27CE1119D3A2}" destId="{2EFB5AFA-CD10-4475-AC4F-A6BB38D9A978}" srcOrd="1" destOrd="0" presId="urn:microsoft.com/office/officeart/2008/layout/HorizontalMultiLevelHierarchy"/>
    <dgm:cxn modelId="{0C3977C4-528C-4B1A-AF65-FADB23C0348A}" srcId="{3E0C1A0D-F1E6-4CC7-BC66-E3B4A79E259A}" destId="{5368C0DC-51D7-4F4B-9AFD-6CB8C62CC699}" srcOrd="2" destOrd="0" parTransId="{AA8CC238-44FF-4F6A-98BA-D3AB9DF1F13F}" sibTransId="{36A5E226-F345-4568-A384-D15F4782A25C}"/>
    <dgm:cxn modelId="{122BBAC4-7ADC-405A-B11B-EF94F1F9DB54}" type="presOf" srcId="{CB454F36-57D5-45EE-8652-8BC587742153}" destId="{9AFE13CC-7196-483F-9A54-F4F1DE4B483F}" srcOrd="1" destOrd="0" presId="urn:microsoft.com/office/officeart/2008/layout/HorizontalMultiLevelHierarchy"/>
    <dgm:cxn modelId="{EAB5F5C7-A9F9-4AC5-8ACB-66DADA1F0AF4}" srcId="{3E0C1A0D-F1E6-4CC7-BC66-E3B4A79E259A}" destId="{18EC46E0-5C73-49A8-A886-119B865D85D9}" srcOrd="0" destOrd="0" parTransId="{CB454F36-57D5-45EE-8652-8BC587742153}" sibTransId="{2A6814EE-2B5F-4B77-B251-8848488103D1}"/>
    <dgm:cxn modelId="{8BFA53CD-D59B-4E71-BECD-88AD041EE0A4}" type="presOf" srcId="{AEA7ACF9-D346-455F-BEAB-E392191E991F}" destId="{F6AB42E0-5BAF-4688-B0C3-49E911CA4976}" srcOrd="0" destOrd="0" presId="urn:microsoft.com/office/officeart/2008/layout/HorizontalMultiLevelHierarchy"/>
    <dgm:cxn modelId="{EDC3AFCE-58F1-4AE5-AAFB-440189AB3FF8}" type="presOf" srcId="{AA8CC238-44FF-4F6A-98BA-D3AB9DF1F13F}" destId="{3E4BC715-2DDB-465E-918D-0BFEEC9033A4}" srcOrd="1" destOrd="0" presId="urn:microsoft.com/office/officeart/2008/layout/HorizontalMultiLevelHierarchy"/>
    <dgm:cxn modelId="{F7AD35CF-525C-4E4B-8FD0-8A371449C0F8}" type="presOf" srcId="{5368C0DC-51D7-4F4B-9AFD-6CB8C62CC699}" destId="{0FBEA580-835A-4B9D-8F88-F13279823C3E}" srcOrd="0" destOrd="0" presId="urn:microsoft.com/office/officeart/2008/layout/HorizontalMultiLevelHierarchy"/>
    <dgm:cxn modelId="{506216DB-6B66-45B0-81F9-F45D3DCFA87C}" type="presOf" srcId="{CB454F36-57D5-45EE-8652-8BC587742153}" destId="{080A292C-3444-4C86-928A-9F45C34AF081}" srcOrd="0" destOrd="0" presId="urn:microsoft.com/office/officeart/2008/layout/HorizontalMultiLevelHierarchy"/>
    <dgm:cxn modelId="{48E6B1DC-AD66-445B-B534-8150356CE26E}" type="presOf" srcId="{4653D7AF-1BF9-4207-A4AD-2D822824BBFB}" destId="{7DD0A2D7-236D-4315-A0A6-5D9D4D7B8EA0}" srcOrd="0" destOrd="0" presId="urn:microsoft.com/office/officeart/2008/layout/HorizontalMultiLevelHierarchy"/>
    <dgm:cxn modelId="{806B77DD-5F9B-45DF-83BD-6F59165D046E}" type="presOf" srcId="{656104D2-1C58-46F6-9F7E-A539296B0272}" destId="{A3B4FB28-575C-4155-ACE6-0A26B6D6F71E}" srcOrd="0" destOrd="0" presId="urn:microsoft.com/office/officeart/2008/layout/HorizontalMultiLevelHierarchy"/>
    <dgm:cxn modelId="{E25E42EC-9E76-44DB-9003-048645F71B57}" type="presOf" srcId="{9CA1AAAE-ECC2-4D6D-B385-C502EB5CDED5}" destId="{2A8682B3-64B8-4FDB-960C-BF1AF4950D87}" srcOrd="1" destOrd="0" presId="urn:microsoft.com/office/officeart/2008/layout/HorizontalMultiLevelHierarchy"/>
    <dgm:cxn modelId="{E28E74FA-3613-4E93-97F3-645D4ED56D4F}" type="presOf" srcId="{A3103C35-03FE-4A83-ACEB-62DE7D6F94C6}" destId="{E34C93A8-31F1-48A1-BB60-CA4E828F0F6B}" srcOrd="0" destOrd="0" presId="urn:microsoft.com/office/officeart/2008/layout/HorizontalMultiLevelHierarchy"/>
    <dgm:cxn modelId="{7BD5D876-7422-4623-8E01-71ECA66B3301}" type="presParOf" srcId="{CD15425A-4148-47ED-B705-C92FD97783F6}" destId="{5F010D8B-9DC7-4322-9324-79FEC28BF50D}" srcOrd="0" destOrd="0" presId="urn:microsoft.com/office/officeart/2008/layout/HorizontalMultiLevelHierarchy"/>
    <dgm:cxn modelId="{0A698578-D7D3-4065-86FE-9A764303202C}" type="presParOf" srcId="{5F010D8B-9DC7-4322-9324-79FEC28BF50D}" destId="{72AC59D9-BEFB-46D0-B42A-69470DE17CE7}" srcOrd="0" destOrd="0" presId="urn:microsoft.com/office/officeart/2008/layout/HorizontalMultiLevelHierarchy"/>
    <dgm:cxn modelId="{75E36BCC-4C67-4C02-A77A-5CC81A8810FD}" type="presParOf" srcId="{5F010D8B-9DC7-4322-9324-79FEC28BF50D}" destId="{B491B91F-16BC-4721-B7B4-3BC2199D2FE4}" srcOrd="1" destOrd="0" presId="urn:microsoft.com/office/officeart/2008/layout/HorizontalMultiLevelHierarchy"/>
    <dgm:cxn modelId="{7D937302-63F0-41FB-8927-2481DE017850}" type="presParOf" srcId="{B491B91F-16BC-4721-B7B4-3BC2199D2FE4}" destId="{080A292C-3444-4C86-928A-9F45C34AF081}" srcOrd="0" destOrd="0" presId="urn:microsoft.com/office/officeart/2008/layout/HorizontalMultiLevelHierarchy"/>
    <dgm:cxn modelId="{77E99201-CCE7-432E-88B3-7179BEED4078}" type="presParOf" srcId="{080A292C-3444-4C86-928A-9F45C34AF081}" destId="{9AFE13CC-7196-483F-9A54-F4F1DE4B483F}" srcOrd="0" destOrd="0" presId="urn:microsoft.com/office/officeart/2008/layout/HorizontalMultiLevelHierarchy"/>
    <dgm:cxn modelId="{9813EC17-2831-4AAE-974E-CF9DB39A1C22}" type="presParOf" srcId="{B491B91F-16BC-4721-B7B4-3BC2199D2FE4}" destId="{D4DD61C2-7E3C-4AAE-BBC5-3F6139AEEF27}" srcOrd="1" destOrd="0" presId="urn:microsoft.com/office/officeart/2008/layout/HorizontalMultiLevelHierarchy"/>
    <dgm:cxn modelId="{6B03767F-57AF-4BCD-8E59-A524A3C84A37}" type="presParOf" srcId="{D4DD61C2-7E3C-4AAE-BBC5-3F6139AEEF27}" destId="{D9B43588-AF39-4145-B2B6-DA1CD61FC46C}" srcOrd="0" destOrd="0" presId="urn:microsoft.com/office/officeart/2008/layout/HorizontalMultiLevelHierarchy"/>
    <dgm:cxn modelId="{7B442ED6-AE8A-4264-961B-B208592217DA}" type="presParOf" srcId="{D4DD61C2-7E3C-4AAE-BBC5-3F6139AEEF27}" destId="{0BA54CBF-B39C-4ED3-B947-71AEED2F6F5B}" srcOrd="1" destOrd="0" presId="urn:microsoft.com/office/officeart/2008/layout/HorizontalMultiLevelHierarchy"/>
    <dgm:cxn modelId="{FB9FDA82-A1B5-4C1B-A060-D83EDCE98358}" type="presParOf" srcId="{0BA54CBF-B39C-4ED3-B947-71AEED2F6F5B}" destId="{CD8AA845-483C-4A87-96D7-A07B230C63B9}" srcOrd="0" destOrd="0" presId="urn:microsoft.com/office/officeart/2008/layout/HorizontalMultiLevelHierarchy"/>
    <dgm:cxn modelId="{0D7AD535-3F3E-41C9-9EAB-9A4BC902407E}" type="presParOf" srcId="{CD8AA845-483C-4A87-96D7-A07B230C63B9}" destId="{0D388338-DF2B-471C-8062-3CD9766EFEAF}" srcOrd="0" destOrd="0" presId="urn:microsoft.com/office/officeart/2008/layout/HorizontalMultiLevelHierarchy"/>
    <dgm:cxn modelId="{8C64239C-F3E6-4AA3-A9FB-EF4CA623BA74}" type="presParOf" srcId="{0BA54CBF-B39C-4ED3-B947-71AEED2F6F5B}" destId="{641B18D9-C9A8-4FAE-BD36-D4B231FA7EAC}" srcOrd="1" destOrd="0" presId="urn:microsoft.com/office/officeart/2008/layout/HorizontalMultiLevelHierarchy"/>
    <dgm:cxn modelId="{AC6C3609-3414-486A-8A10-15CDF486CC0D}" type="presParOf" srcId="{641B18D9-C9A8-4FAE-BD36-D4B231FA7EAC}" destId="{4606F767-9C13-42BD-8666-78FD3E0C3539}" srcOrd="0" destOrd="0" presId="urn:microsoft.com/office/officeart/2008/layout/HorizontalMultiLevelHierarchy"/>
    <dgm:cxn modelId="{ABF703F0-06ED-46F6-AB38-C05AAC89F197}" type="presParOf" srcId="{641B18D9-C9A8-4FAE-BD36-D4B231FA7EAC}" destId="{82D9C87A-E692-4220-A31B-17FD4D5299A0}" srcOrd="1" destOrd="0" presId="urn:microsoft.com/office/officeart/2008/layout/HorizontalMultiLevelHierarchy"/>
    <dgm:cxn modelId="{37805335-0B9A-40F9-B0E9-DA12102C8D14}" type="presParOf" srcId="{0BA54CBF-B39C-4ED3-B947-71AEED2F6F5B}" destId="{F6AB42E0-5BAF-4688-B0C3-49E911CA4976}" srcOrd="2" destOrd="0" presId="urn:microsoft.com/office/officeart/2008/layout/HorizontalMultiLevelHierarchy"/>
    <dgm:cxn modelId="{34BF4285-21B7-4452-9E2B-13D5D17CE64C}" type="presParOf" srcId="{F6AB42E0-5BAF-4688-B0C3-49E911CA4976}" destId="{A9052D73-1B36-47EB-AF39-36D740429257}" srcOrd="0" destOrd="0" presId="urn:microsoft.com/office/officeart/2008/layout/HorizontalMultiLevelHierarchy"/>
    <dgm:cxn modelId="{035FBDD4-687B-4D5D-83E7-AAA4CB53AE43}" type="presParOf" srcId="{0BA54CBF-B39C-4ED3-B947-71AEED2F6F5B}" destId="{9E2C2A69-B81E-414D-8D0D-C4E7BD545A01}" srcOrd="3" destOrd="0" presId="urn:microsoft.com/office/officeart/2008/layout/HorizontalMultiLevelHierarchy"/>
    <dgm:cxn modelId="{C74A6237-F95C-4FC8-BE40-C80A91CC1A12}" type="presParOf" srcId="{9E2C2A69-B81E-414D-8D0D-C4E7BD545A01}" destId="{44D6C411-32DC-464F-B075-1E9516C531DB}" srcOrd="0" destOrd="0" presId="urn:microsoft.com/office/officeart/2008/layout/HorizontalMultiLevelHierarchy"/>
    <dgm:cxn modelId="{70B260E3-A89B-4B50-A4DE-183809129A71}" type="presParOf" srcId="{9E2C2A69-B81E-414D-8D0D-C4E7BD545A01}" destId="{AA878341-1642-4A3D-B9DD-AAF347E4F0B5}" srcOrd="1" destOrd="0" presId="urn:microsoft.com/office/officeart/2008/layout/HorizontalMultiLevelHierarchy"/>
    <dgm:cxn modelId="{3856C68B-16C8-40FE-8D42-39D86D94D20D}" type="presParOf" srcId="{0BA54CBF-B39C-4ED3-B947-71AEED2F6F5B}" destId="{EEF7111F-F106-4E33-8B67-53663C0A9E95}" srcOrd="4" destOrd="0" presId="urn:microsoft.com/office/officeart/2008/layout/HorizontalMultiLevelHierarchy"/>
    <dgm:cxn modelId="{2A2D1CDD-5A6A-4F37-96F2-F560708124A0}" type="presParOf" srcId="{EEF7111F-F106-4E33-8B67-53663C0A9E95}" destId="{C8183237-5B78-464F-8205-43C14EE41369}" srcOrd="0" destOrd="0" presId="urn:microsoft.com/office/officeart/2008/layout/HorizontalMultiLevelHierarchy"/>
    <dgm:cxn modelId="{DC80212E-D78F-4C41-B65C-CDD17ACEC219}" type="presParOf" srcId="{0BA54CBF-B39C-4ED3-B947-71AEED2F6F5B}" destId="{0C88E778-BE19-488A-8BED-568589DA7278}" srcOrd="5" destOrd="0" presId="urn:microsoft.com/office/officeart/2008/layout/HorizontalMultiLevelHierarchy"/>
    <dgm:cxn modelId="{C4EBCF19-F71E-4CF7-BA98-03C256AA5799}" type="presParOf" srcId="{0C88E778-BE19-488A-8BED-568589DA7278}" destId="{0D8A4611-A945-4CBB-8D38-20F69016A950}" srcOrd="0" destOrd="0" presId="urn:microsoft.com/office/officeart/2008/layout/HorizontalMultiLevelHierarchy"/>
    <dgm:cxn modelId="{B4CF04F5-3423-41F6-BC66-4635EDBCB509}" type="presParOf" srcId="{0C88E778-BE19-488A-8BED-568589DA7278}" destId="{5D41C3C8-7B64-49A7-AE03-0119CC66DC0D}" srcOrd="1" destOrd="0" presId="urn:microsoft.com/office/officeart/2008/layout/HorizontalMultiLevelHierarchy"/>
    <dgm:cxn modelId="{BF5E0C88-3EFF-4778-B143-1242EBC941E5}" type="presParOf" srcId="{0BA54CBF-B39C-4ED3-B947-71AEED2F6F5B}" destId="{6D9086EC-AD07-4B47-924D-24B77FB9077C}" srcOrd="6" destOrd="0" presId="urn:microsoft.com/office/officeart/2008/layout/HorizontalMultiLevelHierarchy"/>
    <dgm:cxn modelId="{B6598A8E-C433-4FE4-A4D1-A8D03B67E8C4}" type="presParOf" srcId="{6D9086EC-AD07-4B47-924D-24B77FB9077C}" destId="{8D8C06A9-1CCF-49D2-A648-933BB9B54F9A}" srcOrd="0" destOrd="0" presId="urn:microsoft.com/office/officeart/2008/layout/HorizontalMultiLevelHierarchy"/>
    <dgm:cxn modelId="{05841D63-A2B9-48F4-A7F7-799A6F0D57E6}" type="presParOf" srcId="{0BA54CBF-B39C-4ED3-B947-71AEED2F6F5B}" destId="{491A5064-D3C2-45A4-BC23-EAB44494FE56}" srcOrd="7" destOrd="0" presId="urn:microsoft.com/office/officeart/2008/layout/HorizontalMultiLevelHierarchy"/>
    <dgm:cxn modelId="{3CDBBAFF-5927-48A4-B4EA-D6401343C0E4}" type="presParOf" srcId="{491A5064-D3C2-45A4-BC23-EAB44494FE56}" destId="{7D69470E-12A8-488D-8A47-00386913B434}" srcOrd="0" destOrd="0" presId="urn:microsoft.com/office/officeart/2008/layout/HorizontalMultiLevelHierarchy"/>
    <dgm:cxn modelId="{FF9002A6-15AF-41F1-A76F-4040F27E7A48}" type="presParOf" srcId="{491A5064-D3C2-45A4-BC23-EAB44494FE56}" destId="{1822EE79-353B-4F96-A845-50D06E69706D}" srcOrd="1" destOrd="0" presId="urn:microsoft.com/office/officeart/2008/layout/HorizontalMultiLevelHierarchy"/>
    <dgm:cxn modelId="{3A84E917-6106-4068-8979-4CFBE8DF1723}" type="presParOf" srcId="{B491B91F-16BC-4721-B7B4-3BC2199D2FE4}" destId="{EE7E85DC-FC1A-4B44-BEA0-0FD8D6360C89}" srcOrd="2" destOrd="0" presId="urn:microsoft.com/office/officeart/2008/layout/HorizontalMultiLevelHierarchy"/>
    <dgm:cxn modelId="{85DB562C-E3D6-4CCF-876E-2053C452CC63}" type="presParOf" srcId="{EE7E85DC-FC1A-4B44-BEA0-0FD8D6360C89}" destId="{2EFB5AFA-CD10-4475-AC4F-A6BB38D9A978}" srcOrd="0" destOrd="0" presId="urn:microsoft.com/office/officeart/2008/layout/HorizontalMultiLevelHierarchy"/>
    <dgm:cxn modelId="{790D433E-9151-45BF-817F-C865D3E16505}" type="presParOf" srcId="{B491B91F-16BC-4721-B7B4-3BC2199D2FE4}" destId="{4DE937F7-1821-4F06-A096-2CAE6C22966C}" srcOrd="3" destOrd="0" presId="urn:microsoft.com/office/officeart/2008/layout/HorizontalMultiLevelHierarchy"/>
    <dgm:cxn modelId="{68FC5BDD-0AB1-49FD-862B-7BCB9626D95D}" type="presParOf" srcId="{4DE937F7-1821-4F06-A096-2CAE6C22966C}" destId="{516AF15A-BF04-4CB3-9486-23734EF5CA98}" srcOrd="0" destOrd="0" presId="urn:microsoft.com/office/officeart/2008/layout/HorizontalMultiLevelHierarchy"/>
    <dgm:cxn modelId="{5695D97B-6071-4F3E-A982-58CBB061C681}" type="presParOf" srcId="{4DE937F7-1821-4F06-A096-2CAE6C22966C}" destId="{D148E388-6996-4D29-8D34-E4E6065E50DD}" srcOrd="1" destOrd="0" presId="urn:microsoft.com/office/officeart/2008/layout/HorizontalMultiLevelHierarchy"/>
    <dgm:cxn modelId="{47FA562A-D256-4F9E-B8A3-2AA5E2D70DB1}" type="presParOf" srcId="{B491B91F-16BC-4721-B7B4-3BC2199D2FE4}" destId="{22822972-8A9C-4B25-A6DC-C4C7B9291D07}" srcOrd="4" destOrd="0" presId="urn:microsoft.com/office/officeart/2008/layout/HorizontalMultiLevelHierarchy"/>
    <dgm:cxn modelId="{1376E3F4-BCBB-43C5-9086-FFA226DA2F5D}" type="presParOf" srcId="{22822972-8A9C-4B25-A6DC-C4C7B9291D07}" destId="{3E4BC715-2DDB-465E-918D-0BFEEC9033A4}" srcOrd="0" destOrd="0" presId="urn:microsoft.com/office/officeart/2008/layout/HorizontalMultiLevelHierarchy"/>
    <dgm:cxn modelId="{E207B341-B300-416F-90AC-DBCEAE30ACAD}" type="presParOf" srcId="{B491B91F-16BC-4721-B7B4-3BC2199D2FE4}" destId="{525C90D7-CDFD-488D-B135-7C77B657C9A7}" srcOrd="5" destOrd="0" presId="urn:microsoft.com/office/officeart/2008/layout/HorizontalMultiLevelHierarchy"/>
    <dgm:cxn modelId="{344C5354-B6D4-4F82-870A-67A41728AD79}" type="presParOf" srcId="{525C90D7-CDFD-488D-B135-7C77B657C9A7}" destId="{0FBEA580-835A-4B9D-8F88-F13279823C3E}" srcOrd="0" destOrd="0" presId="urn:microsoft.com/office/officeart/2008/layout/HorizontalMultiLevelHierarchy"/>
    <dgm:cxn modelId="{CDF35C38-1C27-4333-A425-74EEE14B2408}" type="presParOf" srcId="{525C90D7-CDFD-488D-B135-7C77B657C9A7}" destId="{4F4A7632-3643-409F-B68D-1AFD15A001C1}" srcOrd="1" destOrd="0" presId="urn:microsoft.com/office/officeart/2008/layout/HorizontalMultiLevelHierarchy"/>
    <dgm:cxn modelId="{79E2CF25-1F75-4CF3-9D67-37B0E4832658}" type="presParOf" srcId="{4F4A7632-3643-409F-B68D-1AFD15A001C1}" destId="{E34C93A8-31F1-48A1-BB60-CA4E828F0F6B}" srcOrd="0" destOrd="0" presId="urn:microsoft.com/office/officeart/2008/layout/HorizontalMultiLevelHierarchy"/>
    <dgm:cxn modelId="{50999C02-4BAE-4146-9753-4662C36C977A}" type="presParOf" srcId="{E34C93A8-31F1-48A1-BB60-CA4E828F0F6B}" destId="{2BC03DB4-20F0-4682-98EB-3029821E4115}" srcOrd="0" destOrd="0" presId="urn:microsoft.com/office/officeart/2008/layout/HorizontalMultiLevelHierarchy"/>
    <dgm:cxn modelId="{2CD6B3DB-6427-4E23-BFE7-3142622B71B2}" type="presParOf" srcId="{4F4A7632-3643-409F-B68D-1AFD15A001C1}" destId="{CB3E6350-FF51-4806-AE13-D499DF9E0552}" srcOrd="1" destOrd="0" presId="urn:microsoft.com/office/officeart/2008/layout/HorizontalMultiLevelHierarchy"/>
    <dgm:cxn modelId="{377ACB48-75D7-452B-A957-8914807656B9}" type="presParOf" srcId="{CB3E6350-FF51-4806-AE13-D499DF9E0552}" destId="{A3B4FB28-575C-4155-ACE6-0A26B6D6F71E}" srcOrd="0" destOrd="0" presId="urn:microsoft.com/office/officeart/2008/layout/HorizontalMultiLevelHierarchy"/>
    <dgm:cxn modelId="{38FF54C3-73DA-440E-A904-66003ACF9AD7}" type="presParOf" srcId="{CB3E6350-FF51-4806-AE13-D499DF9E0552}" destId="{722DD5E1-8D88-40D8-B106-3608B477FCA4}" srcOrd="1" destOrd="0" presId="urn:microsoft.com/office/officeart/2008/layout/HorizontalMultiLevelHierarchy"/>
    <dgm:cxn modelId="{261B4DC7-AA29-4225-AC3A-AD60F929E5C0}" type="presParOf" srcId="{4F4A7632-3643-409F-B68D-1AFD15A001C1}" destId="{263F8068-CD46-47BA-B47B-F86CC38326E2}" srcOrd="2" destOrd="0" presId="urn:microsoft.com/office/officeart/2008/layout/HorizontalMultiLevelHierarchy"/>
    <dgm:cxn modelId="{52B9431C-34FE-46EB-8C31-8799A2B1FA1C}" type="presParOf" srcId="{263F8068-CD46-47BA-B47B-F86CC38326E2}" destId="{2A8682B3-64B8-4FDB-960C-BF1AF4950D87}" srcOrd="0" destOrd="0" presId="urn:microsoft.com/office/officeart/2008/layout/HorizontalMultiLevelHierarchy"/>
    <dgm:cxn modelId="{335C4EED-FE56-42F6-9D5C-80F43CAAA2CA}" type="presParOf" srcId="{4F4A7632-3643-409F-B68D-1AFD15A001C1}" destId="{E6FF80C0-4F89-4CB7-A3FB-685E680A1AC7}" srcOrd="3" destOrd="0" presId="urn:microsoft.com/office/officeart/2008/layout/HorizontalMultiLevelHierarchy"/>
    <dgm:cxn modelId="{0F11A69A-5B82-4DAD-92B7-A1656B18DADA}" type="presParOf" srcId="{E6FF80C0-4F89-4CB7-A3FB-685E680A1AC7}" destId="{7DD0A2D7-236D-4315-A0A6-5D9D4D7B8EA0}" srcOrd="0" destOrd="0" presId="urn:microsoft.com/office/officeart/2008/layout/HorizontalMultiLevelHierarchy"/>
    <dgm:cxn modelId="{8DA55AE2-8787-49CB-BD25-691265D3BE18}" type="presParOf" srcId="{E6FF80C0-4F89-4CB7-A3FB-685E680A1AC7}" destId="{D36F6CC1-D4F3-48DB-A78E-A47ECC556631}" srcOrd="1" destOrd="0" presId="urn:microsoft.com/office/officeart/2008/layout/HorizontalMultiLevelHierarchy"/>
    <dgm:cxn modelId="{A6A065AC-4F5C-44D4-85C3-A813E16732C7}" type="presParOf" srcId="{B491B91F-16BC-4721-B7B4-3BC2199D2FE4}" destId="{4392F26F-20D0-4E63-923A-A4629B07E7DC}" srcOrd="6" destOrd="0" presId="urn:microsoft.com/office/officeart/2008/layout/HorizontalMultiLevelHierarchy"/>
    <dgm:cxn modelId="{71BB819D-5411-4C5A-A030-12A3AFB78357}" type="presParOf" srcId="{4392F26F-20D0-4E63-923A-A4629B07E7DC}" destId="{ADD0D1A7-C6CE-4B25-B405-B454A428D0AB}" srcOrd="0" destOrd="0" presId="urn:microsoft.com/office/officeart/2008/layout/HorizontalMultiLevelHierarchy"/>
    <dgm:cxn modelId="{A663D276-96D6-4F73-A3AD-D4A6A55E6897}" type="presParOf" srcId="{B491B91F-16BC-4721-B7B4-3BC2199D2FE4}" destId="{129D1B27-170D-48E6-8648-73E63E63E228}" srcOrd="7" destOrd="0" presId="urn:microsoft.com/office/officeart/2008/layout/HorizontalMultiLevelHierarchy"/>
    <dgm:cxn modelId="{72903E46-3BCA-4551-8724-0F6DEEF1E7FB}" type="presParOf" srcId="{129D1B27-170D-48E6-8648-73E63E63E228}" destId="{0C9F59AE-B5E8-4768-8DB5-78B575EB9C77}" srcOrd="0" destOrd="0" presId="urn:microsoft.com/office/officeart/2008/layout/HorizontalMultiLevelHierarchy"/>
    <dgm:cxn modelId="{E7EEFA2A-E51C-452C-8DD3-8424B0D7C36F}" type="presParOf" srcId="{129D1B27-170D-48E6-8648-73E63E63E228}" destId="{B0050446-EAE2-4FFA-A975-E85BAE7626D1}" srcOrd="1" destOrd="0" presId="urn:microsoft.com/office/officeart/2008/layout/HorizontalMultiLevelHierarchy"/>
    <dgm:cxn modelId="{42DD1385-60CC-4877-B82A-B6DA214853F0}" type="presParOf" srcId="{B0050446-EAE2-4FFA-A975-E85BAE7626D1}" destId="{75C1253A-ABCC-4FF1-81FE-D865EC2BB991}" srcOrd="0" destOrd="0" presId="urn:microsoft.com/office/officeart/2008/layout/HorizontalMultiLevelHierarchy"/>
    <dgm:cxn modelId="{15E22E42-2BC4-4204-A4A0-4DBDDC1FC7BC}" type="presParOf" srcId="{75C1253A-ABCC-4FF1-81FE-D865EC2BB991}" destId="{C203C537-271F-4072-B0C6-8A12B73E1B1F}" srcOrd="0" destOrd="0" presId="urn:microsoft.com/office/officeart/2008/layout/HorizontalMultiLevelHierarchy"/>
    <dgm:cxn modelId="{529033C7-52BA-425E-B172-5867092659C6}" type="presParOf" srcId="{B0050446-EAE2-4FFA-A975-E85BAE7626D1}" destId="{6C7F6C17-BB7B-482A-85AE-4E26EC39998F}" srcOrd="1" destOrd="0" presId="urn:microsoft.com/office/officeart/2008/layout/HorizontalMultiLevelHierarchy"/>
    <dgm:cxn modelId="{4AA28D58-20E1-4989-A819-7CC7D30062CF}" type="presParOf" srcId="{6C7F6C17-BB7B-482A-85AE-4E26EC39998F}" destId="{62D927F5-AD18-4B95-AFD2-C3CD79E5486E}" srcOrd="0" destOrd="0" presId="urn:microsoft.com/office/officeart/2008/layout/HorizontalMultiLevelHierarchy"/>
    <dgm:cxn modelId="{B0AB3504-E96C-45C0-AA34-23FD07C5F9E7}" type="presParOf" srcId="{6C7F6C17-BB7B-482A-85AE-4E26EC39998F}" destId="{9486492E-81FD-4C86-AC19-4A30B5E53EEF}" srcOrd="1" destOrd="0" presId="urn:microsoft.com/office/officeart/2008/layout/HorizontalMultiLevelHierarchy"/>
    <dgm:cxn modelId="{4FE9D059-3C17-4AAE-8E81-C6E966587964}" type="presParOf" srcId="{B0050446-EAE2-4FFA-A975-E85BAE7626D1}" destId="{75D9A47C-F041-4084-B112-3E75F750C52C}" srcOrd="2" destOrd="0" presId="urn:microsoft.com/office/officeart/2008/layout/HorizontalMultiLevelHierarchy"/>
    <dgm:cxn modelId="{BA9B70FA-52C8-4C4D-94E9-8E299C7EBC7A}" type="presParOf" srcId="{75D9A47C-F041-4084-B112-3E75F750C52C}" destId="{56A76E0F-B14F-4722-B53D-CE097FD7AB96}" srcOrd="0" destOrd="0" presId="urn:microsoft.com/office/officeart/2008/layout/HorizontalMultiLevelHierarchy"/>
    <dgm:cxn modelId="{427D595D-DA68-4B7D-A251-3F10556974FB}" type="presParOf" srcId="{B0050446-EAE2-4FFA-A975-E85BAE7626D1}" destId="{B6A3CB34-2F3C-4631-AF98-49BEF91FF3B5}" srcOrd="3" destOrd="0" presId="urn:microsoft.com/office/officeart/2008/layout/HorizontalMultiLevelHierarchy"/>
    <dgm:cxn modelId="{EFD8741F-DCCD-49C6-83A4-689542A26352}" type="presParOf" srcId="{B6A3CB34-2F3C-4631-AF98-49BEF91FF3B5}" destId="{2B9A9EB5-03BB-4B38-9D4B-48C5E9A77D27}" srcOrd="0" destOrd="0" presId="urn:microsoft.com/office/officeart/2008/layout/HorizontalMultiLevelHierarchy"/>
    <dgm:cxn modelId="{DC9835F2-CAB5-46EC-8BCF-94CF5FAA2362}" type="presParOf" srcId="{B6A3CB34-2F3C-4631-AF98-49BEF91FF3B5}" destId="{51E314FF-1709-445C-8ECD-8D0241FFC932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2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D9A47C-F041-4084-B112-3E75F750C52C}">
      <dsp:nvSpPr>
        <dsp:cNvPr id="0" name=""/>
        <dsp:cNvSpPr/>
      </dsp:nvSpPr>
      <dsp:spPr>
        <a:xfrm>
          <a:off x="3607186" y="5711909"/>
          <a:ext cx="549992" cy="501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4996" y="0"/>
              </a:lnTo>
              <a:lnTo>
                <a:pt x="274996" y="501047"/>
              </a:lnTo>
              <a:lnTo>
                <a:pt x="549992" y="501047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600" b="1" kern="1200"/>
        </a:p>
      </dsp:txBody>
      <dsp:txXfrm>
        <a:off x="3863583" y="5943832"/>
        <a:ext cx="37200" cy="37200"/>
      </dsp:txXfrm>
    </dsp:sp>
    <dsp:sp modelId="{75C1253A-ABCC-4FF1-81FE-D865EC2BB991}">
      <dsp:nvSpPr>
        <dsp:cNvPr id="0" name=""/>
        <dsp:cNvSpPr/>
      </dsp:nvSpPr>
      <dsp:spPr>
        <a:xfrm>
          <a:off x="3607186" y="5210862"/>
          <a:ext cx="549992" cy="501047"/>
        </a:xfrm>
        <a:custGeom>
          <a:avLst/>
          <a:gdLst/>
          <a:ahLst/>
          <a:cxnLst/>
          <a:rect l="0" t="0" r="0" b="0"/>
          <a:pathLst>
            <a:path>
              <a:moveTo>
                <a:pt x="0" y="501047"/>
              </a:moveTo>
              <a:lnTo>
                <a:pt x="274996" y="501047"/>
              </a:lnTo>
              <a:lnTo>
                <a:pt x="274996" y="0"/>
              </a:lnTo>
              <a:lnTo>
                <a:pt x="549992" y="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600" b="1" kern="1200"/>
        </a:p>
      </dsp:txBody>
      <dsp:txXfrm>
        <a:off x="3863583" y="5442785"/>
        <a:ext cx="37200" cy="37200"/>
      </dsp:txXfrm>
    </dsp:sp>
    <dsp:sp modelId="{4392F26F-20D0-4E63-923A-A4629B07E7DC}">
      <dsp:nvSpPr>
        <dsp:cNvPr id="0" name=""/>
        <dsp:cNvSpPr/>
      </dsp:nvSpPr>
      <dsp:spPr>
        <a:xfrm>
          <a:off x="1923663" y="3715067"/>
          <a:ext cx="628456" cy="19968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14228" y="0"/>
              </a:lnTo>
              <a:lnTo>
                <a:pt x="314228" y="1996842"/>
              </a:lnTo>
              <a:lnTo>
                <a:pt x="628456" y="199684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600" b="1" kern="1200"/>
        </a:p>
      </dsp:txBody>
      <dsp:txXfrm>
        <a:off x="2185556" y="4661153"/>
        <a:ext cx="104670" cy="104670"/>
      </dsp:txXfrm>
    </dsp:sp>
    <dsp:sp modelId="{263F8068-CD46-47BA-B47B-F86CC38326E2}">
      <dsp:nvSpPr>
        <dsp:cNvPr id="0" name=""/>
        <dsp:cNvSpPr/>
      </dsp:nvSpPr>
      <dsp:spPr>
        <a:xfrm>
          <a:off x="3607186" y="3707721"/>
          <a:ext cx="549992" cy="501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4996" y="0"/>
              </a:lnTo>
              <a:lnTo>
                <a:pt x="274996" y="501047"/>
              </a:lnTo>
              <a:lnTo>
                <a:pt x="549992" y="501047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600" b="1" kern="1200"/>
        </a:p>
      </dsp:txBody>
      <dsp:txXfrm>
        <a:off x="3863583" y="3939644"/>
        <a:ext cx="37200" cy="37200"/>
      </dsp:txXfrm>
    </dsp:sp>
    <dsp:sp modelId="{E34C93A8-31F1-48A1-BB60-CA4E828F0F6B}">
      <dsp:nvSpPr>
        <dsp:cNvPr id="0" name=""/>
        <dsp:cNvSpPr/>
      </dsp:nvSpPr>
      <dsp:spPr>
        <a:xfrm>
          <a:off x="3607186" y="3206674"/>
          <a:ext cx="549992" cy="501047"/>
        </a:xfrm>
        <a:custGeom>
          <a:avLst/>
          <a:gdLst/>
          <a:ahLst/>
          <a:cxnLst/>
          <a:rect l="0" t="0" r="0" b="0"/>
          <a:pathLst>
            <a:path>
              <a:moveTo>
                <a:pt x="0" y="501047"/>
              </a:moveTo>
              <a:lnTo>
                <a:pt x="274996" y="501047"/>
              </a:lnTo>
              <a:lnTo>
                <a:pt x="274996" y="0"/>
              </a:lnTo>
              <a:lnTo>
                <a:pt x="549992" y="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600" b="1" kern="1200"/>
        </a:p>
      </dsp:txBody>
      <dsp:txXfrm>
        <a:off x="3863583" y="3438597"/>
        <a:ext cx="37200" cy="37200"/>
      </dsp:txXfrm>
    </dsp:sp>
    <dsp:sp modelId="{22822972-8A9C-4B25-A6DC-C4C7B9291D07}">
      <dsp:nvSpPr>
        <dsp:cNvPr id="0" name=""/>
        <dsp:cNvSpPr/>
      </dsp:nvSpPr>
      <dsp:spPr>
        <a:xfrm>
          <a:off x="1923663" y="3662001"/>
          <a:ext cx="62845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53066"/>
              </a:moveTo>
              <a:lnTo>
                <a:pt x="314228" y="53066"/>
              </a:lnTo>
              <a:lnTo>
                <a:pt x="314228" y="45720"/>
              </a:lnTo>
              <a:lnTo>
                <a:pt x="628456" y="4572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600" b="1" kern="1200"/>
        </a:p>
      </dsp:txBody>
      <dsp:txXfrm>
        <a:off x="2222179" y="3692008"/>
        <a:ext cx="31424" cy="31424"/>
      </dsp:txXfrm>
    </dsp:sp>
    <dsp:sp modelId="{EE7E85DC-FC1A-4B44-BEA0-0FD8D6360C89}">
      <dsp:nvSpPr>
        <dsp:cNvPr id="0" name=""/>
        <dsp:cNvSpPr/>
      </dsp:nvSpPr>
      <dsp:spPr>
        <a:xfrm>
          <a:off x="1923663" y="2365051"/>
          <a:ext cx="628456" cy="1350016"/>
        </a:xfrm>
        <a:custGeom>
          <a:avLst/>
          <a:gdLst/>
          <a:ahLst/>
          <a:cxnLst/>
          <a:rect l="0" t="0" r="0" b="0"/>
          <a:pathLst>
            <a:path>
              <a:moveTo>
                <a:pt x="0" y="1350016"/>
              </a:moveTo>
              <a:lnTo>
                <a:pt x="314228" y="1350016"/>
              </a:lnTo>
              <a:lnTo>
                <a:pt x="314228" y="0"/>
              </a:lnTo>
              <a:lnTo>
                <a:pt x="628456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600" b="1" kern="1200"/>
        </a:p>
      </dsp:txBody>
      <dsp:txXfrm>
        <a:off x="2200663" y="3002831"/>
        <a:ext cx="74456" cy="74456"/>
      </dsp:txXfrm>
    </dsp:sp>
    <dsp:sp modelId="{6F33BD8B-CA70-48E6-B33D-2D09031377E5}">
      <dsp:nvSpPr>
        <dsp:cNvPr id="0" name=""/>
        <dsp:cNvSpPr/>
      </dsp:nvSpPr>
      <dsp:spPr>
        <a:xfrm>
          <a:off x="3607186" y="1467839"/>
          <a:ext cx="549992" cy="4987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4996" y="0"/>
              </a:lnTo>
              <a:lnTo>
                <a:pt x="274996" y="498749"/>
              </a:lnTo>
              <a:lnTo>
                <a:pt x="549992" y="498749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600" kern="1200"/>
        </a:p>
      </dsp:txBody>
      <dsp:txXfrm>
        <a:off x="3863621" y="1698652"/>
        <a:ext cx="37122" cy="37122"/>
      </dsp:txXfrm>
    </dsp:sp>
    <dsp:sp modelId="{62BA57CE-B132-4840-990C-5E0D7CA68553}">
      <dsp:nvSpPr>
        <dsp:cNvPr id="0" name=""/>
        <dsp:cNvSpPr/>
      </dsp:nvSpPr>
      <dsp:spPr>
        <a:xfrm>
          <a:off x="3607186" y="1312319"/>
          <a:ext cx="549992" cy="155520"/>
        </a:xfrm>
        <a:custGeom>
          <a:avLst/>
          <a:gdLst/>
          <a:ahLst/>
          <a:cxnLst/>
          <a:rect l="0" t="0" r="0" b="0"/>
          <a:pathLst>
            <a:path>
              <a:moveTo>
                <a:pt x="0" y="155520"/>
              </a:moveTo>
              <a:lnTo>
                <a:pt x="274996" y="155520"/>
              </a:lnTo>
              <a:lnTo>
                <a:pt x="274996" y="0"/>
              </a:lnTo>
              <a:lnTo>
                <a:pt x="549992" y="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600" kern="1200"/>
        </a:p>
      </dsp:txBody>
      <dsp:txXfrm>
        <a:off x="3867894" y="1375790"/>
        <a:ext cx="28577" cy="28577"/>
      </dsp:txXfrm>
    </dsp:sp>
    <dsp:sp modelId="{DE263B96-D829-48E7-9475-A80F78FEFE6A}">
      <dsp:nvSpPr>
        <dsp:cNvPr id="0" name=""/>
        <dsp:cNvSpPr/>
      </dsp:nvSpPr>
      <dsp:spPr>
        <a:xfrm>
          <a:off x="3607186" y="805300"/>
          <a:ext cx="550165" cy="662538"/>
        </a:xfrm>
        <a:custGeom>
          <a:avLst/>
          <a:gdLst/>
          <a:ahLst/>
          <a:cxnLst/>
          <a:rect l="0" t="0" r="0" b="0"/>
          <a:pathLst>
            <a:path>
              <a:moveTo>
                <a:pt x="0" y="662538"/>
              </a:moveTo>
              <a:lnTo>
                <a:pt x="275082" y="662538"/>
              </a:lnTo>
              <a:lnTo>
                <a:pt x="275082" y="0"/>
              </a:lnTo>
              <a:lnTo>
                <a:pt x="550165" y="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600" kern="1200"/>
        </a:p>
      </dsp:txBody>
      <dsp:txXfrm>
        <a:off x="3860739" y="1115040"/>
        <a:ext cx="43059" cy="43059"/>
      </dsp:txXfrm>
    </dsp:sp>
    <dsp:sp modelId="{080A292C-3444-4C86-928A-9F45C34AF081}">
      <dsp:nvSpPr>
        <dsp:cNvPr id="0" name=""/>
        <dsp:cNvSpPr/>
      </dsp:nvSpPr>
      <dsp:spPr>
        <a:xfrm>
          <a:off x="1923663" y="1467839"/>
          <a:ext cx="628456" cy="2247227"/>
        </a:xfrm>
        <a:custGeom>
          <a:avLst/>
          <a:gdLst/>
          <a:ahLst/>
          <a:cxnLst/>
          <a:rect l="0" t="0" r="0" b="0"/>
          <a:pathLst>
            <a:path>
              <a:moveTo>
                <a:pt x="0" y="2247227"/>
              </a:moveTo>
              <a:lnTo>
                <a:pt x="314228" y="2247227"/>
              </a:lnTo>
              <a:lnTo>
                <a:pt x="314228" y="0"/>
              </a:lnTo>
              <a:lnTo>
                <a:pt x="628456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600" b="1" kern="1200"/>
        </a:p>
      </dsp:txBody>
      <dsp:txXfrm>
        <a:off x="2179555" y="2533117"/>
        <a:ext cx="116672" cy="116672"/>
      </dsp:txXfrm>
    </dsp:sp>
    <dsp:sp modelId="{72AC59D9-BEFB-46D0-B42A-69470DE17CE7}">
      <dsp:nvSpPr>
        <dsp:cNvPr id="0" name=""/>
        <dsp:cNvSpPr/>
      </dsp:nvSpPr>
      <dsp:spPr>
        <a:xfrm>
          <a:off x="1141272" y="3522150"/>
          <a:ext cx="1178947" cy="385834"/>
        </a:xfrm>
        <a:prstGeom prst="rect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不等式</a:t>
          </a:r>
        </a:p>
      </dsp:txBody>
      <dsp:txXfrm>
        <a:off x="1141272" y="3522150"/>
        <a:ext cx="1178947" cy="385834"/>
      </dsp:txXfrm>
    </dsp:sp>
    <dsp:sp modelId="{D9B43588-AF39-4145-B2B6-DA1CD61FC46C}">
      <dsp:nvSpPr>
        <dsp:cNvPr id="0" name=""/>
        <dsp:cNvSpPr/>
      </dsp:nvSpPr>
      <dsp:spPr>
        <a:xfrm>
          <a:off x="2552120" y="1183833"/>
          <a:ext cx="1055066" cy="568012"/>
        </a:xfrm>
        <a:prstGeom prst="rect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概念</a:t>
          </a:r>
        </a:p>
      </dsp:txBody>
      <dsp:txXfrm>
        <a:off x="2552120" y="1183833"/>
        <a:ext cx="1055066" cy="568012"/>
      </dsp:txXfrm>
    </dsp:sp>
    <dsp:sp modelId="{2F3FF7AF-D5C4-4CE0-864A-B86A6D978679}">
      <dsp:nvSpPr>
        <dsp:cNvPr id="0" name=""/>
        <dsp:cNvSpPr/>
      </dsp:nvSpPr>
      <dsp:spPr>
        <a:xfrm>
          <a:off x="4157352" y="609144"/>
          <a:ext cx="903509" cy="392312"/>
        </a:xfrm>
        <a:prstGeom prst="rect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不等式</a:t>
          </a:r>
        </a:p>
      </dsp:txBody>
      <dsp:txXfrm>
        <a:off x="4157352" y="609144"/>
        <a:ext cx="903509" cy="392312"/>
      </dsp:txXfrm>
    </dsp:sp>
    <dsp:sp modelId="{CCC39968-BDEE-47D8-8BE6-CABD058B2C82}">
      <dsp:nvSpPr>
        <dsp:cNvPr id="0" name=""/>
        <dsp:cNvSpPr/>
      </dsp:nvSpPr>
      <dsp:spPr>
        <a:xfrm>
          <a:off x="4157179" y="1116163"/>
          <a:ext cx="903509" cy="3923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解不等式</a:t>
          </a:r>
        </a:p>
      </dsp:txBody>
      <dsp:txXfrm>
        <a:off x="4157179" y="1116163"/>
        <a:ext cx="903509" cy="392312"/>
      </dsp:txXfrm>
    </dsp:sp>
    <dsp:sp modelId="{B464A5E1-46EA-4C6D-8C9A-2717BDB92328}">
      <dsp:nvSpPr>
        <dsp:cNvPr id="0" name=""/>
        <dsp:cNvSpPr/>
      </dsp:nvSpPr>
      <dsp:spPr>
        <a:xfrm>
          <a:off x="4157179" y="1614912"/>
          <a:ext cx="1191852" cy="7033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不等式的解</a:t>
          </a:r>
          <a:r>
            <a:rPr lang="en-US" altLang="zh-CN" sz="16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/</a:t>
          </a:r>
          <a:r>
            <a:rPr lang="zh-CN" altLang="en-US" sz="16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解集</a:t>
          </a:r>
        </a:p>
      </dsp:txBody>
      <dsp:txXfrm>
        <a:off x="4157179" y="1614912"/>
        <a:ext cx="1191852" cy="703352"/>
      </dsp:txXfrm>
    </dsp:sp>
    <dsp:sp modelId="{516AF15A-BF04-4CB3-9486-23734EF5CA98}">
      <dsp:nvSpPr>
        <dsp:cNvPr id="0" name=""/>
        <dsp:cNvSpPr/>
      </dsp:nvSpPr>
      <dsp:spPr>
        <a:xfrm>
          <a:off x="2552120" y="2081044"/>
          <a:ext cx="1055066" cy="56801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性质</a:t>
          </a:r>
        </a:p>
      </dsp:txBody>
      <dsp:txXfrm>
        <a:off x="2552120" y="2081044"/>
        <a:ext cx="1055066" cy="568012"/>
      </dsp:txXfrm>
    </dsp:sp>
    <dsp:sp modelId="{0FBEA580-835A-4B9D-8F88-F13279823C3E}">
      <dsp:nvSpPr>
        <dsp:cNvPr id="0" name=""/>
        <dsp:cNvSpPr/>
      </dsp:nvSpPr>
      <dsp:spPr>
        <a:xfrm>
          <a:off x="2552120" y="3143112"/>
          <a:ext cx="1055066" cy="112921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一元一次不等式</a:t>
          </a:r>
        </a:p>
      </dsp:txBody>
      <dsp:txXfrm>
        <a:off x="2552120" y="3143112"/>
        <a:ext cx="1055066" cy="1129217"/>
      </dsp:txXfrm>
    </dsp:sp>
    <dsp:sp modelId="{A3B4FB28-575C-4155-ACE6-0A26B6D6F71E}">
      <dsp:nvSpPr>
        <dsp:cNvPr id="0" name=""/>
        <dsp:cNvSpPr/>
      </dsp:nvSpPr>
      <dsp:spPr>
        <a:xfrm>
          <a:off x="4157179" y="2870226"/>
          <a:ext cx="1368502" cy="6728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解一元一次不等式</a:t>
          </a:r>
        </a:p>
      </dsp:txBody>
      <dsp:txXfrm>
        <a:off x="4157179" y="2870226"/>
        <a:ext cx="1368502" cy="672895"/>
      </dsp:txXfrm>
    </dsp:sp>
    <dsp:sp modelId="{7DD0A2D7-236D-4315-A0A6-5D9D4D7B8EA0}">
      <dsp:nvSpPr>
        <dsp:cNvPr id="0" name=""/>
        <dsp:cNvSpPr/>
      </dsp:nvSpPr>
      <dsp:spPr>
        <a:xfrm>
          <a:off x="4157179" y="3872320"/>
          <a:ext cx="1368502" cy="6728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一元一次不等式的应用</a:t>
          </a:r>
        </a:p>
      </dsp:txBody>
      <dsp:txXfrm>
        <a:off x="4157179" y="3872320"/>
        <a:ext cx="1368502" cy="672895"/>
      </dsp:txXfrm>
    </dsp:sp>
    <dsp:sp modelId="{0C9F59AE-B5E8-4768-8DB5-78B575EB9C77}">
      <dsp:nvSpPr>
        <dsp:cNvPr id="0" name=""/>
        <dsp:cNvSpPr/>
      </dsp:nvSpPr>
      <dsp:spPr>
        <a:xfrm>
          <a:off x="2552120" y="5147300"/>
          <a:ext cx="1055066" cy="112921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一元一次不等式组</a:t>
          </a:r>
        </a:p>
      </dsp:txBody>
      <dsp:txXfrm>
        <a:off x="2552120" y="5147300"/>
        <a:ext cx="1055066" cy="1129217"/>
      </dsp:txXfrm>
    </dsp:sp>
    <dsp:sp modelId="{62D927F5-AD18-4B95-AFD2-C3CD79E5486E}">
      <dsp:nvSpPr>
        <dsp:cNvPr id="0" name=""/>
        <dsp:cNvSpPr/>
      </dsp:nvSpPr>
      <dsp:spPr>
        <a:xfrm>
          <a:off x="4157179" y="4874414"/>
          <a:ext cx="1368502" cy="6728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解一元一次不等式组</a:t>
          </a:r>
        </a:p>
      </dsp:txBody>
      <dsp:txXfrm>
        <a:off x="4157179" y="4874414"/>
        <a:ext cx="1368502" cy="672895"/>
      </dsp:txXfrm>
    </dsp:sp>
    <dsp:sp modelId="{2B9A9EB5-03BB-4B38-9D4B-48C5E9A77D27}">
      <dsp:nvSpPr>
        <dsp:cNvPr id="0" name=""/>
        <dsp:cNvSpPr/>
      </dsp:nvSpPr>
      <dsp:spPr>
        <a:xfrm>
          <a:off x="4157179" y="5876508"/>
          <a:ext cx="1368502" cy="6728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一元一次不等式组的应用</a:t>
          </a:r>
        </a:p>
      </dsp:txBody>
      <dsp:txXfrm>
        <a:off x="4157179" y="5876508"/>
        <a:ext cx="1368502" cy="6728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D9A47C-F041-4084-B112-3E75F750C52C}">
      <dsp:nvSpPr>
        <dsp:cNvPr id="0" name=""/>
        <dsp:cNvSpPr/>
      </dsp:nvSpPr>
      <dsp:spPr>
        <a:xfrm>
          <a:off x="3088242" y="5973862"/>
          <a:ext cx="571140" cy="502286"/>
        </a:xfrm>
        <a:custGeom>
          <a:avLst/>
          <a:gdLst/>
          <a:ahLst/>
          <a:cxnLst/>
          <a:rect l="0" t="0" r="0" b="0"/>
          <a:pathLst>
            <a:path>
              <a:moveTo>
                <a:pt x="571140" y="0"/>
              </a:moveTo>
              <a:lnTo>
                <a:pt x="285570" y="0"/>
              </a:lnTo>
              <a:lnTo>
                <a:pt x="285570" y="502286"/>
              </a:lnTo>
              <a:lnTo>
                <a:pt x="0" y="50228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b="1" kern="1200"/>
        </a:p>
      </dsp:txBody>
      <dsp:txXfrm>
        <a:off x="3354798" y="6205991"/>
        <a:ext cx="38029" cy="38029"/>
      </dsp:txXfrm>
    </dsp:sp>
    <dsp:sp modelId="{75C1253A-ABCC-4FF1-81FE-D865EC2BB991}">
      <dsp:nvSpPr>
        <dsp:cNvPr id="0" name=""/>
        <dsp:cNvSpPr/>
      </dsp:nvSpPr>
      <dsp:spPr>
        <a:xfrm>
          <a:off x="3115823" y="5477410"/>
          <a:ext cx="543559" cy="496452"/>
        </a:xfrm>
        <a:custGeom>
          <a:avLst/>
          <a:gdLst/>
          <a:ahLst/>
          <a:cxnLst/>
          <a:rect l="0" t="0" r="0" b="0"/>
          <a:pathLst>
            <a:path>
              <a:moveTo>
                <a:pt x="543559" y="496452"/>
              </a:moveTo>
              <a:lnTo>
                <a:pt x="271779" y="496452"/>
              </a:lnTo>
              <a:lnTo>
                <a:pt x="271779" y="0"/>
              </a:lnTo>
              <a:lnTo>
                <a:pt x="0" y="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b="1" kern="1200"/>
        </a:p>
      </dsp:txBody>
      <dsp:txXfrm>
        <a:off x="3369199" y="5707232"/>
        <a:ext cx="36807" cy="36807"/>
      </dsp:txXfrm>
    </dsp:sp>
    <dsp:sp modelId="{4392F26F-20D0-4E63-923A-A4629B07E7DC}">
      <dsp:nvSpPr>
        <dsp:cNvPr id="0" name=""/>
        <dsp:cNvSpPr/>
      </dsp:nvSpPr>
      <dsp:spPr>
        <a:xfrm>
          <a:off x="4722256" y="3806692"/>
          <a:ext cx="640090" cy="2167170"/>
        </a:xfrm>
        <a:custGeom>
          <a:avLst/>
          <a:gdLst/>
          <a:ahLst/>
          <a:cxnLst/>
          <a:rect l="0" t="0" r="0" b="0"/>
          <a:pathLst>
            <a:path>
              <a:moveTo>
                <a:pt x="640090" y="0"/>
              </a:moveTo>
              <a:lnTo>
                <a:pt x="320045" y="0"/>
              </a:lnTo>
              <a:lnTo>
                <a:pt x="320045" y="2167170"/>
              </a:lnTo>
              <a:lnTo>
                <a:pt x="0" y="216717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800" b="1" kern="1200"/>
        </a:p>
      </dsp:txBody>
      <dsp:txXfrm>
        <a:off x="4985808" y="4833784"/>
        <a:ext cx="112986" cy="112986"/>
      </dsp:txXfrm>
    </dsp:sp>
    <dsp:sp modelId="{263F8068-CD46-47BA-B47B-F86CC38326E2}">
      <dsp:nvSpPr>
        <dsp:cNvPr id="0" name=""/>
        <dsp:cNvSpPr/>
      </dsp:nvSpPr>
      <dsp:spPr>
        <a:xfrm>
          <a:off x="3115823" y="3964715"/>
          <a:ext cx="543559" cy="508121"/>
        </a:xfrm>
        <a:custGeom>
          <a:avLst/>
          <a:gdLst/>
          <a:ahLst/>
          <a:cxnLst/>
          <a:rect l="0" t="0" r="0" b="0"/>
          <a:pathLst>
            <a:path>
              <a:moveTo>
                <a:pt x="543559" y="0"/>
              </a:moveTo>
              <a:lnTo>
                <a:pt x="271779" y="0"/>
              </a:lnTo>
              <a:lnTo>
                <a:pt x="271779" y="508121"/>
              </a:lnTo>
              <a:lnTo>
                <a:pt x="0" y="508121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b="1" kern="1200"/>
        </a:p>
      </dsp:txBody>
      <dsp:txXfrm>
        <a:off x="3369001" y="4200174"/>
        <a:ext cx="37203" cy="37203"/>
      </dsp:txXfrm>
    </dsp:sp>
    <dsp:sp modelId="{E34C93A8-31F1-48A1-BB60-CA4E828F0F6B}">
      <dsp:nvSpPr>
        <dsp:cNvPr id="0" name=""/>
        <dsp:cNvSpPr/>
      </dsp:nvSpPr>
      <dsp:spPr>
        <a:xfrm>
          <a:off x="3115823" y="3468263"/>
          <a:ext cx="543559" cy="496452"/>
        </a:xfrm>
        <a:custGeom>
          <a:avLst/>
          <a:gdLst/>
          <a:ahLst/>
          <a:cxnLst/>
          <a:rect l="0" t="0" r="0" b="0"/>
          <a:pathLst>
            <a:path>
              <a:moveTo>
                <a:pt x="543559" y="496452"/>
              </a:moveTo>
              <a:lnTo>
                <a:pt x="271779" y="496452"/>
              </a:lnTo>
              <a:lnTo>
                <a:pt x="271779" y="0"/>
              </a:lnTo>
              <a:lnTo>
                <a:pt x="0" y="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b="1" kern="1200"/>
        </a:p>
      </dsp:txBody>
      <dsp:txXfrm>
        <a:off x="3369199" y="3698085"/>
        <a:ext cx="36807" cy="36807"/>
      </dsp:txXfrm>
    </dsp:sp>
    <dsp:sp modelId="{22822972-8A9C-4B25-A6DC-C4C7B9291D07}">
      <dsp:nvSpPr>
        <dsp:cNvPr id="0" name=""/>
        <dsp:cNvSpPr/>
      </dsp:nvSpPr>
      <dsp:spPr>
        <a:xfrm>
          <a:off x="4722256" y="3806692"/>
          <a:ext cx="640090" cy="158023"/>
        </a:xfrm>
        <a:custGeom>
          <a:avLst/>
          <a:gdLst/>
          <a:ahLst/>
          <a:cxnLst/>
          <a:rect l="0" t="0" r="0" b="0"/>
          <a:pathLst>
            <a:path>
              <a:moveTo>
                <a:pt x="640090" y="0"/>
              </a:moveTo>
              <a:lnTo>
                <a:pt x="320045" y="0"/>
              </a:lnTo>
              <a:lnTo>
                <a:pt x="320045" y="158023"/>
              </a:lnTo>
              <a:lnTo>
                <a:pt x="0" y="158023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b="1" kern="1200"/>
        </a:p>
      </dsp:txBody>
      <dsp:txXfrm>
        <a:off x="5025818" y="3869221"/>
        <a:ext cx="32965" cy="32965"/>
      </dsp:txXfrm>
    </dsp:sp>
    <dsp:sp modelId="{EE7E85DC-FC1A-4B44-BEA0-0FD8D6360C89}">
      <dsp:nvSpPr>
        <dsp:cNvPr id="0" name=""/>
        <dsp:cNvSpPr/>
      </dsp:nvSpPr>
      <dsp:spPr>
        <a:xfrm>
          <a:off x="4722256" y="2587259"/>
          <a:ext cx="640090" cy="1219432"/>
        </a:xfrm>
        <a:custGeom>
          <a:avLst/>
          <a:gdLst/>
          <a:ahLst/>
          <a:cxnLst/>
          <a:rect l="0" t="0" r="0" b="0"/>
          <a:pathLst>
            <a:path>
              <a:moveTo>
                <a:pt x="640090" y="1219432"/>
              </a:moveTo>
              <a:lnTo>
                <a:pt x="320045" y="1219432"/>
              </a:lnTo>
              <a:lnTo>
                <a:pt x="320045" y="0"/>
              </a:lnTo>
              <a:lnTo>
                <a:pt x="0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b="1" kern="1200"/>
        </a:p>
      </dsp:txBody>
      <dsp:txXfrm>
        <a:off x="5007870" y="3162545"/>
        <a:ext cx="68860" cy="68860"/>
      </dsp:txXfrm>
    </dsp:sp>
    <dsp:sp modelId="{6D9086EC-AD07-4B47-924D-24B77FB9077C}">
      <dsp:nvSpPr>
        <dsp:cNvPr id="0" name=""/>
        <dsp:cNvSpPr/>
      </dsp:nvSpPr>
      <dsp:spPr>
        <a:xfrm>
          <a:off x="3066334" y="1687828"/>
          <a:ext cx="593049" cy="670778"/>
        </a:xfrm>
        <a:custGeom>
          <a:avLst/>
          <a:gdLst/>
          <a:ahLst/>
          <a:cxnLst/>
          <a:rect l="0" t="0" r="0" b="0"/>
          <a:pathLst>
            <a:path>
              <a:moveTo>
                <a:pt x="593049" y="0"/>
              </a:moveTo>
              <a:lnTo>
                <a:pt x="296524" y="0"/>
              </a:lnTo>
              <a:lnTo>
                <a:pt x="296524" y="670778"/>
              </a:lnTo>
              <a:lnTo>
                <a:pt x="0" y="670778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3340474" y="2000833"/>
        <a:ext cx="44767" cy="44767"/>
      </dsp:txXfrm>
    </dsp:sp>
    <dsp:sp modelId="{EEF7111F-F106-4E33-8B67-53663C0A9E95}">
      <dsp:nvSpPr>
        <dsp:cNvPr id="0" name=""/>
        <dsp:cNvSpPr/>
      </dsp:nvSpPr>
      <dsp:spPr>
        <a:xfrm>
          <a:off x="3066334" y="1687828"/>
          <a:ext cx="593049" cy="158221"/>
        </a:xfrm>
        <a:custGeom>
          <a:avLst/>
          <a:gdLst/>
          <a:ahLst/>
          <a:cxnLst/>
          <a:rect l="0" t="0" r="0" b="0"/>
          <a:pathLst>
            <a:path>
              <a:moveTo>
                <a:pt x="593049" y="0"/>
              </a:moveTo>
              <a:lnTo>
                <a:pt x="296524" y="0"/>
              </a:lnTo>
              <a:lnTo>
                <a:pt x="296524" y="158221"/>
              </a:lnTo>
              <a:lnTo>
                <a:pt x="0" y="158221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3347513" y="1751594"/>
        <a:ext cx="30689" cy="30689"/>
      </dsp:txXfrm>
    </dsp:sp>
    <dsp:sp modelId="{F6AB42E0-5BAF-4688-B0C3-49E911CA4976}">
      <dsp:nvSpPr>
        <dsp:cNvPr id="0" name=""/>
        <dsp:cNvSpPr/>
      </dsp:nvSpPr>
      <dsp:spPr>
        <a:xfrm>
          <a:off x="3066507" y="1337776"/>
          <a:ext cx="592876" cy="350051"/>
        </a:xfrm>
        <a:custGeom>
          <a:avLst/>
          <a:gdLst/>
          <a:ahLst/>
          <a:cxnLst/>
          <a:rect l="0" t="0" r="0" b="0"/>
          <a:pathLst>
            <a:path>
              <a:moveTo>
                <a:pt x="592876" y="350051"/>
              </a:moveTo>
              <a:lnTo>
                <a:pt x="296438" y="350051"/>
              </a:lnTo>
              <a:lnTo>
                <a:pt x="296438" y="0"/>
              </a:lnTo>
              <a:lnTo>
                <a:pt x="0" y="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3345732" y="1495589"/>
        <a:ext cx="34425" cy="34425"/>
      </dsp:txXfrm>
    </dsp:sp>
    <dsp:sp modelId="{CD8AA845-483C-4A87-96D7-A07B230C63B9}">
      <dsp:nvSpPr>
        <dsp:cNvPr id="0" name=""/>
        <dsp:cNvSpPr/>
      </dsp:nvSpPr>
      <dsp:spPr>
        <a:xfrm>
          <a:off x="3066507" y="850505"/>
          <a:ext cx="592876" cy="837322"/>
        </a:xfrm>
        <a:custGeom>
          <a:avLst/>
          <a:gdLst/>
          <a:ahLst/>
          <a:cxnLst/>
          <a:rect l="0" t="0" r="0" b="0"/>
          <a:pathLst>
            <a:path>
              <a:moveTo>
                <a:pt x="592876" y="837322"/>
              </a:moveTo>
              <a:lnTo>
                <a:pt x="296438" y="837322"/>
              </a:lnTo>
              <a:lnTo>
                <a:pt x="296438" y="0"/>
              </a:lnTo>
              <a:lnTo>
                <a:pt x="0" y="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3337296" y="1243517"/>
        <a:ext cx="51298" cy="51298"/>
      </dsp:txXfrm>
    </dsp:sp>
    <dsp:sp modelId="{080A292C-3444-4C86-928A-9F45C34AF081}">
      <dsp:nvSpPr>
        <dsp:cNvPr id="0" name=""/>
        <dsp:cNvSpPr/>
      </dsp:nvSpPr>
      <dsp:spPr>
        <a:xfrm>
          <a:off x="4722256" y="1687828"/>
          <a:ext cx="640090" cy="2118863"/>
        </a:xfrm>
        <a:custGeom>
          <a:avLst/>
          <a:gdLst/>
          <a:ahLst/>
          <a:cxnLst/>
          <a:rect l="0" t="0" r="0" b="0"/>
          <a:pathLst>
            <a:path>
              <a:moveTo>
                <a:pt x="640090" y="2118863"/>
              </a:moveTo>
              <a:lnTo>
                <a:pt x="320045" y="2118863"/>
              </a:lnTo>
              <a:lnTo>
                <a:pt x="320045" y="0"/>
              </a:lnTo>
              <a:lnTo>
                <a:pt x="0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700" b="1" kern="1200"/>
        </a:p>
      </dsp:txBody>
      <dsp:txXfrm>
        <a:off x="4986965" y="2691924"/>
        <a:ext cx="110671" cy="110671"/>
      </dsp:txXfrm>
    </dsp:sp>
    <dsp:sp modelId="{72AC59D9-BEFB-46D0-B42A-69470DE17CE7}">
      <dsp:nvSpPr>
        <dsp:cNvPr id="0" name=""/>
        <dsp:cNvSpPr/>
      </dsp:nvSpPr>
      <dsp:spPr>
        <a:xfrm>
          <a:off x="4964808" y="3613297"/>
          <a:ext cx="1181864" cy="38678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等式</a:t>
          </a:r>
        </a:p>
      </dsp:txBody>
      <dsp:txXfrm>
        <a:off x="4964808" y="3613297"/>
        <a:ext cx="1181864" cy="386788"/>
      </dsp:txXfrm>
    </dsp:sp>
    <dsp:sp modelId="{D9B43588-AF39-4145-B2B6-DA1CD61FC46C}">
      <dsp:nvSpPr>
        <dsp:cNvPr id="0" name=""/>
        <dsp:cNvSpPr/>
      </dsp:nvSpPr>
      <dsp:spPr>
        <a:xfrm>
          <a:off x="3659383" y="1403119"/>
          <a:ext cx="1062873" cy="56941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概念</a:t>
          </a:r>
        </a:p>
      </dsp:txBody>
      <dsp:txXfrm>
        <a:off x="3659383" y="1403119"/>
        <a:ext cx="1062873" cy="569418"/>
      </dsp:txXfrm>
    </dsp:sp>
    <dsp:sp modelId="{4606F767-9C13-42BD-8666-78FD3E0C3539}">
      <dsp:nvSpPr>
        <dsp:cNvPr id="0" name=""/>
        <dsp:cNvSpPr/>
      </dsp:nvSpPr>
      <dsp:spPr>
        <a:xfrm>
          <a:off x="2160761" y="653863"/>
          <a:ext cx="905745" cy="3932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等式</a:t>
          </a:r>
        </a:p>
      </dsp:txBody>
      <dsp:txXfrm>
        <a:off x="2160761" y="653863"/>
        <a:ext cx="905745" cy="393283"/>
      </dsp:txXfrm>
    </dsp:sp>
    <dsp:sp modelId="{44D6C411-32DC-464F-B075-1E9516C531DB}">
      <dsp:nvSpPr>
        <dsp:cNvPr id="0" name=""/>
        <dsp:cNvSpPr/>
      </dsp:nvSpPr>
      <dsp:spPr>
        <a:xfrm>
          <a:off x="2160761" y="1141134"/>
          <a:ext cx="905745" cy="3932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方程</a:t>
          </a:r>
        </a:p>
      </dsp:txBody>
      <dsp:txXfrm>
        <a:off x="2160761" y="1141134"/>
        <a:ext cx="905745" cy="393283"/>
      </dsp:txXfrm>
    </dsp:sp>
    <dsp:sp modelId="{0D8A4611-A945-4CBB-8D38-20F69016A950}">
      <dsp:nvSpPr>
        <dsp:cNvPr id="0" name=""/>
        <dsp:cNvSpPr/>
      </dsp:nvSpPr>
      <dsp:spPr>
        <a:xfrm>
          <a:off x="2160588" y="1649408"/>
          <a:ext cx="905745" cy="3932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解方程</a:t>
          </a:r>
        </a:p>
      </dsp:txBody>
      <dsp:txXfrm>
        <a:off x="2160588" y="1649408"/>
        <a:ext cx="905745" cy="393283"/>
      </dsp:txXfrm>
    </dsp:sp>
    <dsp:sp modelId="{7D69470E-12A8-488D-8A47-00386913B434}">
      <dsp:nvSpPr>
        <dsp:cNvPr id="0" name=""/>
        <dsp:cNvSpPr/>
      </dsp:nvSpPr>
      <dsp:spPr>
        <a:xfrm>
          <a:off x="2126513" y="2119888"/>
          <a:ext cx="939820" cy="4774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方程的解</a:t>
          </a:r>
        </a:p>
      </dsp:txBody>
      <dsp:txXfrm>
        <a:off x="2126513" y="2119888"/>
        <a:ext cx="939820" cy="477436"/>
      </dsp:txXfrm>
    </dsp:sp>
    <dsp:sp modelId="{516AF15A-BF04-4CB3-9486-23734EF5CA98}">
      <dsp:nvSpPr>
        <dsp:cNvPr id="0" name=""/>
        <dsp:cNvSpPr/>
      </dsp:nvSpPr>
      <dsp:spPr>
        <a:xfrm>
          <a:off x="3659383" y="2302550"/>
          <a:ext cx="1062873" cy="56941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性质</a:t>
          </a:r>
        </a:p>
      </dsp:txBody>
      <dsp:txXfrm>
        <a:off x="3659383" y="2302550"/>
        <a:ext cx="1062873" cy="569418"/>
      </dsp:txXfrm>
    </dsp:sp>
    <dsp:sp modelId="{0FBEA580-835A-4B9D-8F88-F13279823C3E}">
      <dsp:nvSpPr>
        <dsp:cNvPr id="0" name=""/>
        <dsp:cNvSpPr/>
      </dsp:nvSpPr>
      <dsp:spPr>
        <a:xfrm>
          <a:off x="3659383" y="3398709"/>
          <a:ext cx="1062873" cy="1132011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一元一次方程</a:t>
          </a:r>
        </a:p>
      </dsp:txBody>
      <dsp:txXfrm>
        <a:off x="3659383" y="3398709"/>
        <a:ext cx="1062873" cy="1132011"/>
      </dsp:txXfrm>
    </dsp:sp>
    <dsp:sp modelId="{A3B4FB28-575C-4155-ACE6-0A26B6D6F71E}">
      <dsp:nvSpPr>
        <dsp:cNvPr id="0" name=""/>
        <dsp:cNvSpPr/>
      </dsp:nvSpPr>
      <dsp:spPr>
        <a:xfrm>
          <a:off x="1969905" y="3130983"/>
          <a:ext cx="1145918" cy="6745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解一元一次方程</a:t>
          </a:r>
        </a:p>
      </dsp:txBody>
      <dsp:txXfrm>
        <a:off x="1969905" y="3130983"/>
        <a:ext cx="1145918" cy="674560"/>
      </dsp:txXfrm>
    </dsp:sp>
    <dsp:sp modelId="{7DD0A2D7-236D-4315-A0A6-5D9D4D7B8EA0}">
      <dsp:nvSpPr>
        <dsp:cNvPr id="0" name=""/>
        <dsp:cNvSpPr/>
      </dsp:nvSpPr>
      <dsp:spPr>
        <a:xfrm>
          <a:off x="1969905" y="4135556"/>
          <a:ext cx="1145918" cy="6745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一元一次方程的应用</a:t>
          </a:r>
        </a:p>
      </dsp:txBody>
      <dsp:txXfrm>
        <a:off x="1969905" y="4135556"/>
        <a:ext cx="1145918" cy="674560"/>
      </dsp:txXfrm>
    </dsp:sp>
    <dsp:sp modelId="{0C9F59AE-B5E8-4768-8DB5-78B575EB9C77}">
      <dsp:nvSpPr>
        <dsp:cNvPr id="0" name=""/>
        <dsp:cNvSpPr/>
      </dsp:nvSpPr>
      <dsp:spPr>
        <a:xfrm>
          <a:off x="3659383" y="5407857"/>
          <a:ext cx="1062873" cy="1132011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二元一次方程组</a:t>
          </a:r>
        </a:p>
      </dsp:txBody>
      <dsp:txXfrm>
        <a:off x="3659383" y="5407857"/>
        <a:ext cx="1062873" cy="1132011"/>
      </dsp:txXfrm>
    </dsp:sp>
    <dsp:sp modelId="{62D927F5-AD18-4B95-AFD2-C3CD79E5486E}">
      <dsp:nvSpPr>
        <dsp:cNvPr id="0" name=""/>
        <dsp:cNvSpPr/>
      </dsp:nvSpPr>
      <dsp:spPr>
        <a:xfrm>
          <a:off x="1969905" y="5140130"/>
          <a:ext cx="1145918" cy="6745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解二元一次方程组</a:t>
          </a:r>
        </a:p>
      </dsp:txBody>
      <dsp:txXfrm>
        <a:off x="1969905" y="5140130"/>
        <a:ext cx="1145918" cy="674560"/>
      </dsp:txXfrm>
    </dsp:sp>
    <dsp:sp modelId="{2B9A9EB5-03BB-4B38-9D4B-48C5E9A77D27}">
      <dsp:nvSpPr>
        <dsp:cNvPr id="0" name=""/>
        <dsp:cNvSpPr/>
      </dsp:nvSpPr>
      <dsp:spPr>
        <a:xfrm>
          <a:off x="1942324" y="6138869"/>
          <a:ext cx="1145918" cy="6745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rPr>
            <a:t>二元一次方程的应用</a:t>
          </a:r>
        </a:p>
      </dsp:txBody>
      <dsp:txXfrm>
        <a:off x="1942324" y="6138869"/>
        <a:ext cx="1145918" cy="6745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heme" Target="../theme/theme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2025-3-27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0282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20C9E9-BF77-485B-9AC1-1BEC5739DE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A465D52-6F7A-2329-C127-2074513566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13EC30E-EFE1-3EE2-6ACC-4A85DEDAEB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2D2C088-A576-66B0-AAE6-676816206C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625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file:///D:\qq&#25991;&#20214;\712321467\Image\C2C\Image2\%7b75232B38-A165-1FB7-499C-2E1C792CACB5%7d.png" TargetMode="External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68.xml"/><Relationship Id="rId13" Type="http://schemas.openxmlformats.org/officeDocument/2006/relationships/tags" Target="../tags/tag173.xml"/><Relationship Id="rId3" Type="http://schemas.openxmlformats.org/officeDocument/2006/relationships/tags" Target="../tags/tag163.xml"/><Relationship Id="rId7" Type="http://schemas.openxmlformats.org/officeDocument/2006/relationships/tags" Target="../tags/tag167.xml"/><Relationship Id="rId12" Type="http://schemas.openxmlformats.org/officeDocument/2006/relationships/tags" Target="../tags/tag172.xml"/><Relationship Id="rId2" Type="http://schemas.openxmlformats.org/officeDocument/2006/relationships/tags" Target="../tags/tag162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161.xml"/><Relationship Id="rId6" Type="http://schemas.openxmlformats.org/officeDocument/2006/relationships/tags" Target="../tags/tag166.xml"/><Relationship Id="rId11" Type="http://schemas.openxmlformats.org/officeDocument/2006/relationships/tags" Target="../tags/tag171.xml"/><Relationship Id="rId5" Type="http://schemas.openxmlformats.org/officeDocument/2006/relationships/tags" Target="../tags/tag165.xml"/><Relationship Id="rId15" Type="http://schemas.openxmlformats.org/officeDocument/2006/relationships/tags" Target="../tags/tag175.xml"/><Relationship Id="rId10" Type="http://schemas.openxmlformats.org/officeDocument/2006/relationships/tags" Target="../tags/tag170.xml"/><Relationship Id="rId4" Type="http://schemas.openxmlformats.org/officeDocument/2006/relationships/tags" Target="../tags/tag164.xml"/><Relationship Id="rId9" Type="http://schemas.openxmlformats.org/officeDocument/2006/relationships/tags" Target="../tags/tag169.xml"/><Relationship Id="rId14" Type="http://schemas.openxmlformats.org/officeDocument/2006/relationships/tags" Target="../tags/tag17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83.xml"/><Relationship Id="rId13" Type="http://schemas.openxmlformats.org/officeDocument/2006/relationships/tags" Target="../tags/tag188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178.xml"/><Relationship Id="rId7" Type="http://schemas.openxmlformats.org/officeDocument/2006/relationships/tags" Target="../tags/tag182.xml"/><Relationship Id="rId12" Type="http://schemas.openxmlformats.org/officeDocument/2006/relationships/tags" Target="../tags/tag187.xml"/><Relationship Id="rId17" Type="http://schemas.openxmlformats.org/officeDocument/2006/relationships/tags" Target="../tags/tag192.xml"/><Relationship Id="rId2" Type="http://schemas.openxmlformats.org/officeDocument/2006/relationships/tags" Target="../tags/tag177.xml"/><Relationship Id="rId16" Type="http://schemas.openxmlformats.org/officeDocument/2006/relationships/tags" Target="../tags/tag191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11" Type="http://schemas.openxmlformats.org/officeDocument/2006/relationships/tags" Target="../tags/tag186.xml"/><Relationship Id="rId5" Type="http://schemas.openxmlformats.org/officeDocument/2006/relationships/tags" Target="../tags/tag180.xml"/><Relationship Id="rId15" Type="http://schemas.openxmlformats.org/officeDocument/2006/relationships/tags" Target="../tags/tag190.xml"/><Relationship Id="rId10" Type="http://schemas.openxmlformats.org/officeDocument/2006/relationships/tags" Target="../tags/tag185.xml"/><Relationship Id="rId19" Type="http://schemas.openxmlformats.org/officeDocument/2006/relationships/image" Target="../media/image6.png"/><Relationship Id="rId4" Type="http://schemas.openxmlformats.org/officeDocument/2006/relationships/tags" Target="../tags/tag179.xml"/><Relationship Id="rId9" Type="http://schemas.openxmlformats.org/officeDocument/2006/relationships/tags" Target="../tags/tag184.xml"/><Relationship Id="rId14" Type="http://schemas.openxmlformats.org/officeDocument/2006/relationships/tags" Target="../tags/tag18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00.xml"/><Relationship Id="rId13" Type="http://schemas.openxmlformats.org/officeDocument/2006/relationships/tags" Target="../tags/tag205.xml"/><Relationship Id="rId18" Type="http://schemas.openxmlformats.org/officeDocument/2006/relationships/tags" Target="../tags/tag210.xml"/><Relationship Id="rId3" Type="http://schemas.openxmlformats.org/officeDocument/2006/relationships/tags" Target="../tags/tag195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199.xml"/><Relationship Id="rId12" Type="http://schemas.openxmlformats.org/officeDocument/2006/relationships/tags" Target="../tags/tag204.xml"/><Relationship Id="rId17" Type="http://schemas.openxmlformats.org/officeDocument/2006/relationships/tags" Target="../tags/tag209.xml"/><Relationship Id="rId2" Type="http://schemas.openxmlformats.org/officeDocument/2006/relationships/tags" Target="../tags/tag194.xml"/><Relationship Id="rId16" Type="http://schemas.openxmlformats.org/officeDocument/2006/relationships/tags" Target="../tags/tag208.xml"/><Relationship Id="rId20" Type="http://schemas.openxmlformats.org/officeDocument/2006/relationships/tags" Target="../tags/tag212.xml"/><Relationship Id="rId1" Type="http://schemas.openxmlformats.org/officeDocument/2006/relationships/tags" Target="../tags/tag193.xml"/><Relationship Id="rId6" Type="http://schemas.openxmlformats.org/officeDocument/2006/relationships/tags" Target="../tags/tag198.xml"/><Relationship Id="rId11" Type="http://schemas.openxmlformats.org/officeDocument/2006/relationships/tags" Target="../tags/tag203.xml"/><Relationship Id="rId5" Type="http://schemas.openxmlformats.org/officeDocument/2006/relationships/tags" Target="../tags/tag197.xml"/><Relationship Id="rId15" Type="http://schemas.openxmlformats.org/officeDocument/2006/relationships/tags" Target="../tags/tag207.xml"/><Relationship Id="rId10" Type="http://schemas.openxmlformats.org/officeDocument/2006/relationships/tags" Target="../tags/tag202.xml"/><Relationship Id="rId19" Type="http://schemas.openxmlformats.org/officeDocument/2006/relationships/tags" Target="../tags/tag211.xml"/><Relationship Id="rId4" Type="http://schemas.openxmlformats.org/officeDocument/2006/relationships/tags" Target="../tags/tag196.xml"/><Relationship Id="rId9" Type="http://schemas.openxmlformats.org/officeDocument/2006/relationships/tags" Target="../tags/tag201.xml"/><Relationship Id="rId14" Type="http://schemas.openxmlformats.org/officeDocument/2006/relationships/tags" Target="../tags/tag206.xml"/><Relationship Id="rId22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20.xml"/><Relationship Id="rId13" Type="http://schemas.openxmlformats.org/officeDocument/2006/relationships/tags" Target="../tags/tag225.xml"/><Relationship Id="rId18" Type="http://schemas.openxmlformats.org/officeDocument/2006/relationships/tags" Target="../tags/tag230.xml"/><Relationship Id="rId26" Type="http://schemas.openxmlformats.org/officeDocument/2006/relationships/tags" Target="../tags/tag218.xml"/><Relationship Id="rId3" Type="http://schemas.openxmlformats.org/officeDocument/2006/relationships/tags" Target="../tags/tag215.xml"/><Relationship Id="rId21" Type="http://schemas.openxmlformats.org/officeDocument/2006/relationships/tags" Target="../tags/tag233.xml"/><Relationship Id="rId7" Type="http://schemas.openxmlformats.org/officeDocument/2006/relationships/tags" Target="../tags/tag219.xml"/><Relationship Id="rId12" Type="http://schemas.openxmlformats.org/officeDocument/2006/relationships/tags" Target="../tags/tag224.xml"/><Relationship Id="rId17" Type="http://schemas.openxmlformats.org/officeDocument/2006/relationships/tags" Target="../tags/tag229.xml"/><Relationship Id="rId25" Type="http://schemas.openxmlformats.org/officeDocument/2006/relationships/slideLayout" Target="../slideLayouts/slideLayout1.xml"/><Relationship Id="rId2" Type="http://schemas.openxmlformats.org/officeDocument/2006/relationships/tags" Target="../tags/tag214.xml"/><Relationship Id="rId16" Type="http://schemas.openxmlformats.org/officeDocument/2006/relationships/tags" Target="../tags/tag228.xml"/><Relationship Id="rId20" Type="http://schemas.openxmlformats.org/officeDocument/2006/relationships/tags" Target="../tags/tag232.xml"/><Relationship Id="rId29" Type="http://schemas.openxmlformats.org/officeDocument/2006/relationships/image" Target="../media/image8.png"/><Relationship Id="rId1" Type="http://schemas.openxmlformats.org/officeDocument/2006/relationships/tags" Target="../tags/tag213.xml"/><Relationship Id="rId6" Type="http://schemas.openxmlformats.org/officeDocument/2006/relationships/tags" Target="../tags/tag218.xml"/><Relationship Id="rId11" Type="http://schemas.openxmlformats.org/officeDocument/2006/relationships/tags" Target="../tags/tag223.xml"/><Relationship Id="rId24" Type="http://schemas.openxmlformats.org/officeDocument/2006/relationships/tags" Target="../tags/tag236.xml"/><Relationship Id="rId5" Type="http://schemas.openxmlformats.org/officeDocument/2006/relationships/tags" Target="../tags/tag217.xml"/><Relationship Id="rId15" Type="http://schemas.openxmlformats.org/officeDocument/2006/relationships/tags" Target="../tags/tag227.xml"/><Relationship Id="rId23" Type="http://schemas.openxmlformats.org/officeDocument/2006/relationships/tags" Target="../tags/tag235.xml"/><Relationship Id="rId28" Type="http://schemas.openxmlformats.org/officeDocument/2006/relationships/image" Target="../media/image7.png"/><Relationship Id="rId10" Type="http://schemas.openxmlformats.org/officeDocument/2006/relationships/tags" Target="../tags/tag222.xml"/><Relationship Id="rId19" Type="http://schemas.openxmlformats.org/officeDocument/2006/relationships/tags" Target="../tags/tag231.xml"/><Relationship Id="rId4" Type="http://schemas.openxmlformats.org/officeDocument/2006/relationships/tags" Target="../tags/tag216.xml"/><Relationship Id="rId9" Type="http://schemas.openxmlformats.org/officeDocument/2006/relationships/tags" Target="../tags/tag221.xml"/><Relationship Id="rId14" Type="http://schemas.openxmlformats.org/officeDocument/2006/relationships/tags" Target="../tags/tag226.xml"/><Relationship Id="rId22" Type="http://schemas.openxmlformats.org/officeDocument/2006/relationships/tags" Target="../tags/tag23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44.xml"/><Relationship Id="rId13" Type="http://schemas.openxmlformats.org/officeDocument/2006/relationships/tags" Target="../tags/tag249.xml"/><Relationship Id="rId18" Type="http://schemas.openxmlformats.org/officeDocument/2006/relationships/tags" Target="../tags/tag254.xml"/><Relationship Id="rId26" Type="http://schemas.openxmlformats.org/officeDocument/2006/relationships/tags" Target="../tags/tag262.xml"/><Relationship Id="rId3" Type="http://schemas.openxmlformats.org/officeDocument/2006/relationships/tags" Target="../tags/tag239.xml"/><Relationship Id="rId21" Type="http://schemas.openxmlformats.org/officeDocument/2006/relationships/tags" Target="../tags/tag257.xml"/><Relationship Id="rId7" Type="http://schemas.openxmlformats.org/officeDocument/2006/relationships/tags" Target="../tags/tag243.xml"/><Relationship Id="rId12" Type="http://schemas.openxmlformats.org/officeDocument/2006/relationships/tags" Target="../tags/tag248.xml"/><Relationship Id="rId17" Type="http://schemas.openxmlformats.org/officeDocument/2006/relationships/tags" Target="../tags/tag253.xml"/><Relationship Id="rId25" Type="http://schemas.openxmlformats.org/officeDocument/2006/relationships/tags" Target="../tags/tag261.xml"/><Relationship Id="rId2" Type="http://schemas.openxmlformats.org/officeDocument/2006/relationships/tags" Target="../tags/tag238.xml"/><Relationship Id="rId16" Type="http://schemas.openxmlformats.org/officeDocument/2006/relationships/tags" Target="../tags/tag252.xml"/><Relationship Id="rId20" Type="http://schemas.openxmlformats.org/officeDocument/2006/relationships/tags" Target="../tags/tag256.xml"/><Relationship Id="rId29" Type="http://schemas.openxmlformats.org/officeDocument/2006/relationships/image" Target="../media/image7.png"/><Relationship Id="rId1" Type="http://schemas.openxmlformats.org/officeDocument/2006/relationships/tags" Target="../tags/tag237.xml"/><Relationship Id="rId6" Type="http://schemas.openxmlformats.org/officeDocument/2006/relationships/tags" Target="../tags/tag242.xml"/><Relationship Id="rId11" Type="http://schemas.openxmlformats.org/officeDocument/2006/relationships/tags" Target="../tags/tag247.xml"/><Relationship Id="rId24" Type="http://schemas.openxmlformats.org/officeDocument/2006/relationships/tags" Target="../tags/tag260.xml"/><Relationship Id="rId5" Type="http://schemas.openxmlformats.org/officeDocument/2006/relationships/tags" Target="../tags/tag241.xml"/><Relationship Id="rId15" Type="http://schemas.openxmlformats.org/officeDocument/2006/relationships/tags" Target="../tags/tag251.xml"/><Relationship Id="rId23" Type="http://schemas.openxmlformats.org/officeDocument/2006/relationships/tags" Target="../tags/tag259.xml"/><Relationship Id="rId28" Type="http://schemas.openxmlformats.org/officeDocument/2006/relationships/tags" Target="../tags/tag242.xml"/><Relationship Id="rId10" Type="http://schemas.openxmlformats.org/officeDocument/2006/relationships/tags" Target="../tags/tag246.xml"/><Relationship Id="rId19" Type="http://schemas.openxmlformats.org/officeDocument/2006/relationships/tags" Target="../tags/tag255.xml"/><Relationship Id="rId4" Type="http://schemas.openxmlformats.org/officeDocument/2006/relationships/tags" Target="../tags/tag240.xml"/><Relationship Id="rId9" Type="http://schemas.openxmlformats.org/officeDocument/2006/relationships/tags" Target="../tags/tag245.xml"/><Relationship Id="rId14" Type="http://schemas.openxmlformats.org/officeDocument/2006/relationships/tags" Target="../tags/tag250.xml"/><Relationship Id="rId22" Type="http://schemas.openxmlformats.org/officeDocument/2006/relationships/tags" Target="../tags/tag258.xml"/><Relationship Id="rId27" Type="http://schemas.openxmlformats.org/officeDocument/2006/relationships/slideLayout" Target="../slideLayouts/slideLayout1.xml"/><Relationship Id="rId30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70.xml"/><Relationship Id="rId13" Type="http://schemas.openxmlformats.org/officeDocument/2006/relationships/tags" Target="../tags/tag275.xml"/><Relationship Id="rId18" Type="http://schemas.openxmlformats.org/officeDocument/2006/relationships/tags" Target="../tags/tag280.xml"/><Relationship Id="rId26" Type="http://schemas.openxmlformats.org/officeDocument/2006/relationships/tags" Target="../tags/tag288.xml"/><Relationship Id="rId3" Type="http://schemas.openxmlformats.org/officeDocument/2006/relationships/tags" Target="../tags/tag265.xml"/><Relationship Id="rId21" Type="http://schemas.openxmlformats.org/officeDocument/2006/relationships/tags" Target="../tags/tag283.xml"/><Relationship Id="rId7" Type="http://schemas.openxmlformats.org/officeDocument/2006/relationships/tags" Target="../tags/tag269.xml"/><Relationship Id="rId12" Type="http://schemas.openxmlformats.org/officeDocument/2006/relationships/tags" Target="../tags/tag274.xml"/><Relationship Id="rId17" Type="http://schemas.openxmlformats.org/officeDocument/2006/relationships/tags" Target="../tags/tag279.xml"/><Relationship Id="rId25" Type="http://schemas.openxmlformats.org/officeDocument/2006/relationships/tags" Target="../tags/tag287.xml"/><Relationship Id="rId2" Type="http://schemas.openxmlformats.org/officeDocument/2006/relationships/tags" Target="../tags/tag264.xml"/><Relationship Id="rId16" Type="http://schemas.openxmlformats.org/officeDocument/2006/relationships/tags" Target="../tags/tag278.xml"/><Relationship Id="rId20" Type="http://schemas.openxmlformats.org/officeDocument/2006/relationships/tags" Target="../tags/tag282.xml"/><Relationship Id="rId1" Type="http://schemas.openxmlformats.org/officeDocument/2006/relationships/tags" Target="../tags/tag263.xml"/><Relationship Id="rId6" Type="http://schemas.openxmlformats.org/officeDocument/2006/relationships/tags" Target="../tags/tag268.xml"/><Relationship Id="rId11" Type="http://schemas.openxmlformats.org/officeDocument/2006/relationships/tags" Target="../tags/tag273.xml"/><Relationship Id="rId24" Type="http://schemas.openxmlformats.org/officeDocument/2006/relationships/tags" Target="../tags/tag286.xml"/><Relationship Id="rId5" Type="http://schemas.openxmlformats.org/officeDocument/2006/relationships/tags" Target="../tags/tag267.xml"/><Relationship Id="rId15" Type="http://schemas.openxmlformats.org/officeDocument/2006/relationships/tags" Target="../tags/tag277.xml"/><Relationship Id="rId23" Type="http://schemas.openxmlformats.org/officeDocument/2006/relationships/tags" Target="../tags/tag285.xml"/><Relationship Id="rId10" Type="http://schemas.openxmlformats.org/officeDocument/2006/relationships/tags" Target="../tags/tag272.xml"/><Relationship Id="rId19" Type="http://schemas.openxmlformats.org/officeDocument/2006/relationships/tags" Target="../tags/tag281.xml"/><Relationship Id="rId4" Type="http://schemas.openxmlformats.org/officeDocument/2006/relationships/tags" Target="../tags/tag266.xml"/><Relationship Id="rId9" Type="http://schemas.openxmlformats.org/officeDocument/2006/relationships/tags" Target="../tags/tag271.xml"/><Relationship Id="rId14" Type="http://schemas.openxmlformats.org/officeDocument/2006/relationships/tags" Target="../tags/tag276.xml"/><Relationship Id="rId22" Type="http://schemas.openxmlformats.org/officeDocument/2006/relationships/tags" Target="../tags/tag284.xml"/><Relationship Id="rId27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96.xml"/><Relationship Id="rId13" Type="http://schemas.openxmlformats.org/officeDocument/2006/relationships/tags" Target="../tags/tag301.xml"/><Relationship Id="rId18" Type="http://schemas.openxmlformats.org/officeDocument/2006/relationships/tags" Target="../tags/tag306.xml"/><Relationship Id="rId26" Type="http://schemas.openxmlformats.org/officeDocument/2006/relationships/tags" Target="../tags/tag314.xml"/><Relationship Id="rId3" Type="http://schemas.openxmlformats.org/officeDocument/2006/relationships/tags" Target="../tags/tag291.xml"/><Relationship Id="rId21" Type="http://schemas.openxmlformats.org/officeDocument/2006/relationships/tags" Target="../tags/tag309.xml"/><Relationship Id="rId7" Type="http://schemas.openxmlformats.org/officeDocument/2006/relationships/tags" Target="../tags/tag295.xml"/><Relationship Id="rId12" Type="http://schemas.openxmlformats.org/officeDocument/2006/relationships/tags" Target="../tags/tag300.xml"/><Relationship Id="rId17" Type="http://schemas.openxmlformats.org/officeDocument/2006/relationships/tags" Target="../tags/tag305.xml"/><Relationship Id="rId25" Type="http://schemas.openxmlformats.org/officeDocument/2006/relationships/tags" Target="../tags/tag313.xml"/><Relationship Id="rId2" Type="http://schemas.openxmlformats.org/officeDocument/2006/relationships/tags" Target="../tags/tag290.xml"/><Relationship Id="rId16" Type="http://schemas.openxmlformats.org/officeDocument/2006/relationships/tags" Target="../tags/tag304.xml"/><Relationship Id="rId20" Type="http://schemas.openxmlformats.org/officeDocument/2006/relationships/tags" Target="../tags/tag308.xml"/><Relationship Id="rId1" Type="http://schemas.openxmlformats.org/officeDocument/2006/relationships/tags" Target="../tags/tag289.xml"/><Relationship Id="rId6" Type="http://schemas.openxmlformats.org/officeDocument/2006/relationships/tags" Target="../tags/tag294.xml"/><Relationship Id="rId11" Type="http://schemas.openxmlformats.org/officeDocument/2006/relationships/tags" Target="../tags/tag299.xml"/><Relationship Id="rId24" Type="http://schemas.openxmlformats.org/officeDocument/2006/relationships/tags" Target="../tags/tag312.xml"/><Relationship Id="rId5" Type="http://schemas.openxmlformats.org/officeDocument/2006/relationships/tags" Target="../tags/tag293.xml"/><Relationship Id="rId15" Type="http://schemas.openxmlformats.org/officeDocument/2006/relationships/tags" Target="../tags/tag303.xml"/><Relationship Id="rId23" Type="http://schemas.openxmlformats.org/officeDocument/2006/relationships/tags" Target="../tags/tag311.xml"/><Relationship Id="rId10" Type="http://schemas.openxmlformats.org/officeDocument/2006/relationships/tags" Target="../tags/tag298.xml"/><Relationship Id="rId19" Type="http://schemas.openxmlformats.org/officeDocument/2006/relationships/tags" Target="../tags/tag307.xml"/><Relationship Id="rId4" Type="http://schemas.openxmlformats.org/officeDocument/2006/relationships/tags" Target="../tags/tag292.xml"/><Relationship Id="rId9" Type="http://schemas.openxmlformats.org/officeDocument/2006/relationships/tags" Target="../tags/tag297.xml"/><Relationship Id="rId14" Type="http://schemas.openxmlformats.org/officeDocument/2006/relationships/tags" Target="../tags/tag302.xml"/><Relationship Id="rId22" Type="http://schemas.openxmlformats.org/officeDocument/2006/relationships/tags" Target="../tags/tag310.xml"/><Relationship Id="rId27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322.xml"/><Relationship Id="rId13" Type="http://schemas.openxmlformats.org/officeDocument/2006/relationships/tags" Target="../tags/tag327.xml"/><Relationship Id="rId18" Type="http://schemas.openxmlformats.org/officeDocument/2006/relationships/tags" Target="../tags/tag332.xml"/><Relationship Id="rId3" Type="http://schemas.openxmlformats.org/officeDocument/2006/relationships/tags" Target="../tags/tag317.xml"/><Relationship Id="rId21" Type="http://schemas.openxmlformats.org/officeDocument/2006/relationships/tags" Target="../tags/tag335.xml"/><Relationship Id="rId7" Type="http://schemas.openxmlformats.org/officeDocument/2006/relationships/tags" Target="../tags/tag321.xml"/><Relationship Id="rId12" Type="http://schemas.openxmlformats.org/officeDocument/2006/relationships/tags" Target="../tags/tag326.xml"/><Relationship Id="rId17" Type="http://schemas.openxmlformats.org/officeDocument/2006/relationships/tags" Target="../tags/tag331.xml"/><Relationship Id="rId2" Type="http://schemas.openxmlformats.org/officeDocument/2006/relationships/tags" Target="../tags/tag316.xml"/><Relationship Id="rId16" Type="http://schemas.openxmlformats.org/officeDocument/2006/relationships/tags" Target="../tags/tag330.xml"/><Relationship Id="rId20" Type="http://schemas.openxmlformats.org/officeDocument/2006/relationships/tags" Target="../tags/tag334.xml"/><Relationship Id="rId1" Type="http://schemas.openxmlformats.org/officeDocument/2006/relationships/tags" Target="../tags/tag315.xml"/><Relationship Id="rId6" Type="http://schemas.openxmlformats.org/officeDocument/2006/relationships/tags" Target="../tags/tag320.xml"/><Relationship Id="rId11" Type="http://schemas.openxmlformats.org/officeDocument/2006/relationships/tags" Target="../tags/tag325.xml"/><Relationship Id="rId5" Type="http://schemas.openxmlformats.org/officeDocument/2006/relationships/tags" Target="../tags/tag319.xml"/><Relationship Id="rId15" Type="http://schemas.openxmlformats.org/officeDocument/2006/relationships/tags" Target="../tags/tag329.xml"/><Relationship Id="rId23" Type="http://schemas.openxmlformats.org/officeDocument/2006/relationships/slideLayout" Target="../slideLayouts/slideLayout1.xml"/><Relationship Id="rId10" Type="http://schemas.openxmlformats.org/officeDocument/2006/relationships/tags" Target="../tags/tag324.xml"/><Relationship Id="rId19" Type="http://schemas.openxmlformats.org/officeDocument/2006/relationships/tags" Target="../tags/tag333.xml"/><Relationship Id="rId4" Type="http://schemas.openxmlformats.org/officeDocument/2006/relationships/tags" Target="../tags/tag318.xml"/><Relationship Id="rId9" Type="http://schemas.openxmlformats.org/officeDocument/2006/relationships/tags" Target="../tags/tag323.xml"/><Relationship Id="rId14" Type="http://schemas.openxmlformats.org/officeDocument/2006/relationships/tags" Target="../tags/tag328.xml"/><Relationship Id="rId22" Type="http://schemas.openxmlformats.org/officeDocument/2006/relationships/tags" Target="../tags/tag33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344.xml"/><Relationship Id="rId13" Type="http://schemas.openxmlformats.org/officeDocument/2006/relationships/tags" Target="../tags/tag349.xml"/><Relationship Id="rId3" Type="http://schemas.openxmlformats.org/officeDocument/2006/relationships/tags" Target="../tags/tag339.xml"/><Relationship Id="rId7" Type="http://schemas.openxmlformats.org/officeDocument/2006/relationships/tags" Target="../tags/tag343.xml"/><Relationship Id="rId12" Type="http://schemas.openxmlformats.org/officeDocument/2006/relationships/tags" Target="../tags/tag348.xml"/><Relationship Id="rId17" Type="http://schemas.openxmlformats.org/officeDocument/2006/relationships/slideLayout" Target="../slideLayouts/slideLayout4.xml"/><Relationship Id="rId2" Type="http://schemas.openxmlformats.org/officeDocument/2006/relationships/tags" Target="../tags/tag338.xml"/><Relationship Id="rId16" Type="http://schemas.openxmlformats.org/officeDocument/2006/relationships/tags" Target="../tags/tag352.xml"/><Relationship Id="rId1" Type="http://schemas.openxmlformats.org/officeDocument/2006/relationships/tags" Target="../tags/tag337.xml"/><Relationship Id="rId6" Type="http://schemas.openxmlformats.org/officeDocument/2006/relationships/tags" Target="../tags/tag342.xml"/><Relationship Id="rId11" Type="http://schemas.openxmlformats.org/officeDocument/2006/relationships/tags" Target="../tags/tag347.xml"/><Relationship Id="rId5" Type="http://schemas.openxmlformats.org/officeDocument/2006/relationships/tags" Target="../tags/tag341.xml"/><Relationship Id="rId15" Type="http://schemas.openxmlformats.org/officeDocument/2006/relationships/tags" Target="../tags/tag351.xml"/><Relationship Id="rId10" Type="http://schemas.openxmlformats.org/officeDocument/2006/relationships/tags" Target="../tags/tag346.xml"/><Relationship Id="rId4" Type="http://schemas.openxmlformats.org/officeDocument/2006/relationships/tags" Target="../tags/tag340.xml"/><Relationship Id="rId9" Type="http://schemas.openxmlformats.org/officeDocument/2006/relationships/tags" Target="../tags/tag345.xml"/><Relationship Id="rId14" Type="http://schemas.openxmlformats.org/officeDocument/2006/relationships/tags" Target="../tags/tag35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360.xml"/><Relationship Id="rId13" Type="http://schemas.openxmlformats.org/officeDocument/2006/relationships/tags" Target="../tags/tag365.xml"/><Relationship Id="rId18" Type="http://schemas.openxmlformats.org/officeDocument/2006/relationships/image" Target="../media/image10.png"/><Relationship Id="rId3" Type="http://schemas.openxmlformats.org/officeDocument/2006/relationships/tags" Target="../tags/tag355.xml"/><Relationship Id="rId7" Type="http://schemas.openxmlformats.org/officeDocument/2006/relationships/tags" Target="../tags/tag359.xml"/><Relationship Id="rId12" Type="http://schemas.openxmlformats.org/officeDocument/2006/relationships/tags" Target="../tags/tag364.xml"/><Relationship Id="rId17" Type="http://schemas.openxmlformats.org/officeDocument/2006/relationships/image" Target="../media/image9.png"/><Relationship Id="rId2" Type="http://schemas.openxmlformats.org/officeDocument/2006/relationships/tags" Target="../tags/tag354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353.xml"/><Relationship Id="rId6" Type="http://schemas.openxmlformats.org/officeDocument/2006/relationships/tags" Target="../tags/tag358.xml"/><Relationship Id="rId11" Type="http://schemas.openxmlformats.org/officeDocument/2006/relationships/tags" Target="../tags/tag363.xml"/><Relationship Id="rId5" Type="http://schemas.openxmlformats.org/officeDocument/2006/relationships/tags" Target="../tags/tag357.xml"/><Relationship Id="rId15" Type="http://schemas.openxmlformats.org/officeDocument/2006/relationships/tags" Target="../tags/tag367.xml"/><Relationship Id="rId10" Type="http://schemas.openxmlformats.org/officeDocument/2006/relationships/tags" Target="../tags/tag362.xml"/><Relationship Id="rId4" Type="http://schemas.openxmlformats.org/officeDocument/2006/relationships/tags" Target="../tags/tag356.xml"/><Relationship Id="rId9" Type="http://schemas.openxmlformats.org/officeDocument/2006/relationships/tags" Target="../tags/tag361.xml"/><Relationship Id="rId14" Type="http://schemas.openxmlformats.org/officeDocument/2006/relationships/tags" Target="../tags/tag36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tags" Target="../tags/tag23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tags" Target="../tags/tag22.xml"/><Relationship Id="rId17" Type="http://schemas.openxmlformats.org/officeDocument/2006/relationships/tags" Target="../tags/tag27.xml"/><Relationship Id="rId2" Type="http://schemas.openxmlformats.org/officeDocument/2006/relationships/tags" Target="../tags/tag12.xml"/><Relationship Id="rId16" Type="http://schemas.openxmlformats.org/officeDocument/2006/relationships/tags" Target="../tags/tag26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5" Type="http://schemas.openxmlformats.org/officeDocument/2006/relationships/tags" Target="../tags/tag15.xml"/><Relationship Id="rId15" Type="http://schemas.openxmlformats.org/officeDocument/2006/relationships/tags" Target="../tags/tag25.xml"/><Relationship Id="rId10" Type="http://schemas.openxmlformats.org/officeDocument/2006/relationships/tags" Target="../tags/tag20.xml"/><Relationship Id="rId19" Type="http://schemas.openxmlformats.org/officeDocument/2006/relationships/image" Target="../media/image2.png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tags" Target="../tags/tag2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375.xml"/><Relationship Id="rId13" Type="http://schemas.openxmlformats.org/officeDocument/2006/relationships/tags" Target="../tags/tag380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370.xml"/><Relationship Id="rId7" Type="http://schemas.openxmlformats.org/officeDocument/2006/relationships/tags" Target="../tags/tag374.xml"/><Relationship Id="rId12" Type="http://schemas.openxmlformats.org/officeDocument/2006/relationships/tags" Target="../tags/tag379.xml"/><Relationship Id="rId17" Type="http://schemas.openxmlformats.org/officeDocument/2006/relationships/tags" Target="../tags/tag384.xml"/><Relationship Id="rId2" Type="http://schemas.openxmlformats.org/officeDocument/2006/relationships/tags" Target="../tags/tag369.xml"/><Relationship Id="rId16" Type="http://schemas.openxmlformats.org/officeDocument/2006/relationships/tags" Target="../tags/tag383.xml"/><Relationship Id="rId20" Type="http://schemas.openxmlformats.org/officeDocument/2006/relationships/image" Target="../media/image12.png"/><Relationship Id="rId1" Type="http://schemas.openxmlformats.org/officeDocument/2006/relationships/tags" Target="../tags/tag368.xml"/><Relationship Id="rId6" Type="http://schemas.openxmlformats.org/officeDocument/2006/relationships/tags" Target="../tags/tag373.xml"/><Relationship Id="rId11" Type="http://schemas.openxmlformats.org/officeDocument/2006/relationships/tags" Target="../tags/tag378.xml"/><Relationship Id="rId5" Type="http://schemas.openxmlformats.org/officeDocument/2006/relationships/tags" Target="../tags/tag372.xml"/><Relationship Id="rId15" Type="http://schemas.openxmlformats.org/officeDocument/2006/relationships/tags" Target="../tags/tag382.xml"/><Relationship Id="rId10" Type="http://schemas.openxmlformats.org/officeDocument/2006/relationships/tags" Target="../tags/tag377.xml"/><Relationship Id="rId19" Type="http://schemas.openxmlformats.org/officeDocument/2006/relationships/image" Target="../media/image11.png"/><Relationship Id="rId4" Type="http://schemas.openxmlformats.org/officeDocument/2006/relationships/tags" Target="../tags/tag371.xml"/><Relationship Id="rId9" Type="http://schemas.openxmlformats.org/officeDocument/2006/relationships/tags" Target="../tags/tag376.xml"/><Relationship Id="rId14" Type="http://schemas.openxmlformats.org/officeDocument/2006/relationships/tags" Target="../tags/tag38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92.xml"/><Relationship Id="rId13" Type="http://schemas.openxmlformats.org/officeDocument/2006/relationships/tags" Target="../tags/tag397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387.xml"/><Relationship Id="rId7" Type="http://schemas.openxmlformats.org/officeDocument/2006/relationships/tags" Target="../tags/tag391.xml"/><Relationship Id="rId12" Type="http://schemas.openxmlformats.org/officeDocument/2006/relationships/tags" Target="../tags/tag396.xml"/><Relationship Id="rId17" Type="http://schemas.openxmlformats.org/officeDocument/2006/relationships/tags" Target="../tags/tag401.xml"/><Relationship Id="rId2" Type="http://schemas.openxmlformats.org/officeDocument/2006/relationships/tags" Target="../tags/tag386.xml"/><Relationship Id="rId16" Type="http://schemas.openxmlformats.org/officeDocument/2006/relationships/tags" Target="../tags/tag400.xml"/><Relationship Id="rId1" Type="http://schemas.openxmlformats.org/officeDocument/2006/relationships/tags" Target="../tags/tag385.xml"/><Relationship Id="rId6" Type="http://schemas.openxmlformats.org/officeDocument/2006/relationships/tags" Target="../tags/tag390.xml"/><Relationship Id="rId11" Type="http://schemas.openxmlformats.org/officeDocument/2006/relationships/tags" Target="../tags/tag395.xml"/><Relationship Id="rId5" Type="http://schemas.openxmlformats.org/officeDocument/2006/relationships/tags" Target="../tags/tag389.xml"/><Relationship Id="rId15" Type="http://schemas.openxmlformats.org/officeDocument/2006/relationships/tags" Target="../tags/tag399.xml"/><Relationship Id="rId10" Type="http://schemas.openxmlformats.org/officeDocument/2006/relationships/tags" Target="../tags/tag394.xml"/><Relationship Id="rId19" Type="http://schemas.openxmlformats.org/officeDocument/2006/relationships/image" Target="../media/image13.jpeg"/><Relationship Id="rId4" Type="http://schemas.openxmlformats.org/officeDocument/2006/relationships/tags" Target="../tags/tag388.xml"/><Relationship Id="rId9" Type="http://schemas.openxmlformats.org/officeDocument/2006/relationships/tags" Target="../tags/tag393.xml"/><Relationship Id="rId14" Type="http://schemas.openxmlformats.org/officeDocument/2006/relationships/tags" Target="../tags/tag39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409.xml"/><Relationship Id="rId13" Type="http://schemas.openxmlformats.org/officeDocument/2006/relationships/tags" Target="../tags/tag414.xml"/><Relationship Id="rId18" Type="http://schemas.openxmlformats.org/officeDocument/2006/relationships/tags" Target="../tags/tag419.xml"/><Relationship Id="rId3" Type="http://schemas.openxmlformats.org/officeDocument/2006/relationships/tags" Target="../tags/tag404.xml"/><Relationship Id="rId21" Type="http://schemas.openxmlformats.org/officeDocument/2006/relationships/tags" Target="../tags/tag422.xml"/><Relationship Id="rId7" Type="http://schemas.openxmlformats.org/officeDocument/2006/relationships/tags" Target="../tags/tag408.xml"/><Relationship Id="rId12" Type="http://schemas.openxmlformats.org/officeDocument/2006/relationships/tags" Target="../tags/tag413.xml"/><Relationship Id="rId17" Type="http://schemas.openxmlformats.org/officeDocument/2006/relationships/tags" Target="../tags/tag418.xml"/><Relationship Id="rId2" Type="http://schemas.openxmlformats.org/officeDocument/2006/relationships/tags" Target="../tags/tag403.xml"/><Relationship Id="rId16" Type="http://schemas.openxmlformats.org/officeDocument/2006/relationships/tags" Target="../tags/tag417.xml"/><Relationship Id="rId20" Type="http://schemas.openxmlformats.org/officeDocument/2006/relationships/tags" Target="../tags/tag421.xml"/><Relationship Id="rId1" Type="http://schemas.openxmlformats.org/officeDocument/2006/relationships/tags" Target="../tags/tag402.xml"/><Relationship Id="rId6" Type="http://schemas.openxmlformats.org/officeDocument/2006/relationships/tags" Target="../tags/tag407.xml"/><Relationship Id="rId11" Type="http://schemas.openxmlformats.org/officeDocument/2006/relationships/tags" Target="../tags/tag412.xml"/><Relationship Id="rId24" Type="http://schemas.openxmlformats.org/officeDocument/2006/relationships/slideLayout" Target="../slideLayouts/slideLayout4.xml"/><Relationship Id="rId5" Type="http://schemas.openxmlformats.org/officeDocument/2006/relationships/tags" Target="../tags/tag406.xml"/><Relationship Id="rId15" Type="http://schemas.openxmlformats.org/officeDocument/2006/relationships/tags" Target="../tags/tag416.xml"/><Relationship Id="rId23" Type="http://schemas.openxmlformats.org/officeDocument/2006/relationships/tags" Target="../tags/tag424.xml"/><Relationship Id="rId10" Type="http://schemas.openxmlformats.org/officeDocument/2006/relationships/tags" Target="../tags/tag411.xml"/><Relationship Id="rId19" Type="http://schemas.openxmlformats.org/officeDocument/2006/relationships/tags" Target="../tags/tag420.xml"/><Relationship Id="rId4" Type="http://schemas.openxmlformats.org/officeDocument/2006/relationships/tags" Target="../tags/tag405.xml"/><Relationship Id="rId9" Type="http://schemas.openxmlformats.org/officeDocument/2006/relationships/tags" Target="../tags/tag410.xml"/><Relationship Id="rId14" Type="http://schemas.openxmlformats.org/officeDocument/2006/relationships/tags" Target="../tags/tag415.xml"/><Relationship Id="rId22" Type="http://schemas.openxmlformats.org/officeDocument/2006/relationships/tags" Target="../tags/tag4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432.xml"/><Relationship Id="rId13" Type="http://schemas.openxmlformats.org/officeDocument/2006/relationships/tags" Target="../tags/tag437.xml"/><Relationship Id="rId18" Type="http://schemas.openxmlformats.org/officeDocument/2006/relationships/diagramQuickStyle" Target="../diagrams/quickStyle1.xml"/><Relationship Id="rId3" Type="http://schemas.openxmlformats.org/officeDocument/2006/relationships/tags" Target="../tags/tag427.xml"/><Relationship Id="rId21" Type="http://schemas.openxmlformats.org/officeDocument/2006/relationships/diagramData" Target="../diagrams/data2.xml"/><Relationship Id="rId7" Type="http://schemas.openxmlformats.org/officeDocument/2006/relationships/tags" Target="../tags/tag431.xml"/><Relationship Id="rId12" Type="http://schemas.openxmlformats.org/officeDocument/2006/relationships/tags" Target="../tags/tag436.xml"/><Relationship Id="rId17" Type="http://schemas.openxmlformats.org/officeDocument/2006/relationships/diagramLayout" Target="../diagrams/layout1.xml"/><Relationship Id="rId25" Type="http://schemas.microsoft.com/office/2007/relationships/diagramDrawing" Target="../diagrams/drawing2.xml"/><Relationship Id="rId2" Type="http://schemas.openxmlformats.org/officeDocument/2006/relationships/tags" Target="../tags/tag426.xml"/><Relationship Id="rId16" Type="http://schemas.openxmlformats.org/officeDocument/2006/relationships/diagramData" Target="../diagrams/data1.xml"/><Relationship Id="rId20" Type="http://schemas.microsoft.com/office/2007/relationships/diagramDrawing" Target="../diagrams/drawing1.xml"/><Relationship Id="rId1" Type="http://schemas.openxmlformats.org/officeDocument/2006/relationships/tags" Target="../tags/tag425.xml"/><Relationship Id="rId6" Type="http://schemas.openxmlformats.org/officeDocument/2006/relationships/tags" Target="../tags/tag430.xml"/><Relationship Id="rId11" Type="http://schemas.openxmlformats.org/officeDocument/2006/relationships/tags" Target="../tags/tag435.xml"/><Relationship Id="rId24" Type="http://schemas.openxmlformats.org/officeDocument/2006/relationships/diagramColors" Target="../diagrams/colors2.xml"/><Relationship Id="rId5" Type="http://schemas.openxmlformats.org/officeDocument/2006/relationships/tags" Target="../tags/tag429.xml"/><Relationship Id="rId15" Type="http://schemas.openxmlformats.org/officeDocument/2006/relationships/slideLayout" Target="../slideLayouts/slideLayout4.xml"/><Relationship Id="rId23" Type="http://schemas.openxmlformats.org/officeDocument/2006/relationships/diagramQuickStyle" Target="../diagrams/quickStyle2.xml"/><Relationship Id="rId10" Type="http://schemas.openxmlformats.org/officeDocument/2006/relationships/tags" Target="../tags/tag434.xml"/><Relationship Id="rId19" Type="http://schemas.openxmlformats.org/officeDocument/2006/relationships/diagramColors" Target="../diagrams/colors1.xml"/><Relationship Id="rId4" Type="http://schemas.openxmlformats.org/officeDocument/2006/relationships/tags" Target="../tags/tag428.xml"/><Relationship Id="rId9" Type="http://schemas.openxmlformats.org/officeDocument/2006/relationships/tags" Target="../tags/tag433.xml"/><Relationship Id="rId14" Type="http://schemas.openxmlformats.org/officeDocument/2006/relationships/tags" Target="../tags/tag438.xml"/><Relationship Id="rId22" Type="http://schemas.openxmlformats.org/officeDocument/2006/relationships/diagramLayout" Target="../diagrams/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446.xml"/><Relationship Id="rId13" Type="http://schemas.openxmlformats.org/officeDocument/2006/relationships/tags" Target="../tags/tag451.xml"/><Relationship Id="rId3" Type="http://schemas.openxmlformats.org/officeDocument/2006/relationships/tags" Target="../tags/tag441.xml"/><Relationship Id="rId7" Type="http://schemas.openxmlformats.org/officeDocument/2006/relationships/tags" Target="../tags/tag445.xml"/><Relationship Id="rId12" Type="http://schemas.openxmlformats.org/officeDocument/2006/relationships/tags" Target="../tags/tag450.xml"/><Relationship Id="rId2" Type="http://schemas.openxmlformats.org/officeDocument/2006/relationships/tags" Target="../tags/tag440.xml"/><Relationship Id="rId16" Type="http://schemas.openxmlformats.org/officeDocument/2006/relationships/slideLayout" Target="../slideLayouts/slideLayout4.xml"/><Relationship Id="rId1" Type="http://schemas.openxmlformats.org/officeDocument/2006/relationships/tags" Target="../tags/tag439.xml"/><Relationship Id="rId6" Type="http://schemas.openxmlformats.org/officeDocument/2006/relationships/tags" Target="../tags/tag444.xml"/><Relationship Id="rId11" Type="http://schemas.openxmlformats.org/officeDocument/2006/relationships/tags" Target="../tags/tag449.xml"/><Relationship Id="rId5" Type="http://schemas.openxmlformats.org/officeDocument/2006/relationships/tags" Target="../tags/tag443.xml"/><Relationship Id="rId15" Type="http://schemas.openxmlformats.org/officeDocument/2006/relationships/tags" Target="../tags/tag453.xml"/><Relationship Id="rId10" Type="http://schemas.openxmlformats.org/officeDocument/2006/relationships/tags" Target="../tags/tag448.xml"/><Relationship Id="rId4" Type="http://schemas.openxmlformats.org/officeDocument/2006/relationships/tags" Target="../tags/tag442.xml"/><Relationship Id="rId9" Type="http://schemas.openxmlformats.org/officeDocument/2006/relationships/tags" Target="../tags/tag447.xml"/><Relationship Id="rId14" Type="http://schemas.openxmlformats.org/officeDocument/2006/relationships/tags" Target="../tags/tag45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461.xml"/><Relationship Id="rId13" Type="http://schemas.openxmlformats.org/officeDocument/2006/relationships/tags" Target="../tags/tag466.xml"/><Relationship Id="rId3" Type="http://schemas.openxmlformats.org/officeDocument/2006/relationships/tags" Target="../tags/tag456.xml"/><Relationship Id="rId7" Type="http://schemas.openxmlformats.org/officeDocument/2006/relationships/tags" Target="../tags/tag460.xml"/><Relationship Id="rId12" Type="http://schemas.openxmlformats.org/officeDocument/2006/relationships/tags" Target="../tags/tag465.xml"/><Relationship Id="rId2" Type="http://schemas.openxmlformats.org/officeDocument/2006/relationships/tags" Target="../tags/tag455.xml"/><Relationship Id="rId16" Type="http://schemas.openxmlformats.org/officeDocument/2006/relationships/slideLayout" Target="../slideLayouts/slideLayout4.xml"/><Relationship Id="rId1" Type="http://schemas.openxmlformats.org/officeDocument/2006/relationships/tags" Target="../tags/tag454.xml"/><Relationship Id="rId6" Type="http://schemas.openxmlformats.org/officeDocument/2006/relationships/tags" Target="../tags/tag459.xml"/><Relationship Id="rId11" Type="http://schemas.openxmlformats.org/officeDocument/2006/relationships/tags" Target="../tags/tag464.xml"/><Relationship Id="rId5" Type="http://schemas.openxmlformats.org/officeDocument/2006/relationships/tags" Target="../tags/tag458.xml"/><Relationship Id="rId15" Type="http://schemas.openxmlformats.org/officeDocument/2006/relationships/tags" Target="../tags/tag468.xml"/><Relationship Id="rId10" Type="http://schemas.openxmlformats.org/officeDocument/2006/relationships/tags" Target="../tags/tag463.xml"/><Relationship Id="rId4" Type="http://schemas.openxmlformats.org/officeDocument/2006/relationships/tags" Target="../tags/tag457.xml"/><Relationship Id="rId9" Type="http://schemas.openxmlformats.org/officeDocument/2006/relationships/tags" Target="../tags/tag462.xml"/><Relationship Id="rId14" Type="http://schemas.openxmlformats.org/officeDocument/2006/relationships/tags" Target="../tags/tag46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13" Type="http://schemas.openxmlformats.org/officeDocument/2006/relationships/tags" Target="../tags/tag38.xml"/><Relationship Id="rId18" Type="http://schemas.openxmlformats.org/officeDocument/2006/relationships/slideLayout" Target="../slideLayouts/slideLayout1.xml"/><Relationship Id="rId3" Type="http://schemas.microsoft.com/office/2007/relationships/media" Target="../media/media1.mp4"/><Relationship Id="rId7" Type="http://schemas.openxmlformats.org/officeDocument/2006/relationships/tags" Target="../tags/tag32.xml"/><Relationship Id="rId12" Type="http://schemas.openxmlformats.org/officeDocument/2006/relationships/tags" Target="../tags/tag37.xml"/><Relationship Id="rId17" Type="http://schemas.openxmlformats.org/officeDocument/2006/relationships/tags" Target="../tags/tag42.xml"/><Relationship Id="rId2" Type="http://schemas.openxmlformats.org/officeDocument/2006/relationships/tags" Target="../tags/tag29.xml"/><Relationship Id="rId16" Type="http://schemas.openxmlformats.org/officeDocument/2006/relationships/tags" Target="../tags/tag41.xml"/><Relationship Id="rId1" Type="http://schemas.openxmlformats.org/officeDocument/2006/relationships/tags" Target="../tags/tag28.xml"/><Relationship Id="rId6" Type="http://schemas.openxmlformats.org/officeDocument/2006/relationships/tags" Target="../tags/tag31.xml"/><Relationship Id="rId11" Type="http://schemas.openxmlformats.org/officeDocument/2006/relationships/tags" Target="../tags/tag36.xml"/><Relationship Id="rId5" Type="http://schemas.openxmlformats.org/officeDocument/2006/relationships/tags" Target="../tags/tag30.xml"/><Relationship Id="rId15" Type="http://schemas.openxmlformats.org/officeDocument/2006/relationships/tags" Target="../tags/tag40.xml"/><Relationship Id="rId10" Type="http://schemas.openxmlformats.org/officeDocument/2006/relationships/tags" Target="../tags/tag35.xml"/><Relationship Id="rId19" Type="http://schemas.openxmlformats.org/officeDocument/2006/relationships/image" Target="../media/image3.png"/><Relationship Id="rId4" Type="http://schemas.openxmlformats.org/officeDocument/2006/relationships/video" Target="../media/media1.mp4"/><Relationship Id="rId9" Type="http://schemas.openxmlformats.org/officeDocument/2006/relationships/tags" Target="../tags/tag34.xml"/><Relationship Id="rId14" Type="http://schemas.openxmlformats.org/officeDocument/2006/relationships/tags" Target="../tags/tag3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13" Type="http://schemas.openxmlformats.org/officeDocument/2006/relationships/tags" Target="../tags/tag55.xml"/><Relationship Id="rId18" Type="http://schemas.openxmlformats.org/officeDocument/2006/relationships/tags" Target="../tags/tag60.xml"/><Relationship Id="rId3" Type="http://schemas.openxmlformats.org/officeDocument/2006/relationships/tags" Target="../tags/tag45.xml"/><Relationship Id="rId21" Type="http://schemas.openxmlformats.org/officeDocument/2006/relationships/tags" Target="../tags/tag63.xml"/><Relationship Id="rId7" Type="http://schemas.openxmlformats.org/officeDocument/2006/relationships/tags" Target="../tags/tag49.xml"/><Relationship Id="rId12" Type="http://schemas.openxmlformats.org/officeDocument/2006/relationships/tags" Target="../tags/tag54.xml"/><Relationship Id="rId17" Type="http://schemas.openxmlformats.org/officeDocument/2006/relationships/tags" Target="../tags/tag59.xml"/><Relationship Id="rId2" Type="http://schemas.openxmlformats.org/officeDocument/2006/relationships/tags" Target="../tags/tag44.xml"/><Relationship Id="rId16" Type="http://schemas.openxmlformats.org/officeDocument/2006/relationships/tags" Target="../tags/tag58.xml"/><Relationship Id="rId20" Type="http://schemas.openxmlformats.org/officeDocument/2006/relationships/tags" Target="../tags/tag62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tags" Target="../tags/tag53.xml"/><Relationship Id="rId5" Type="http://schemas.openxmlformats.org/officeDocument/2006/relationships/tags" Target="../tags/tag47.xml"/><Relationship Id="rId15" Type="http://schemas.openxmlformats.org/officeDocument/2006/relationships/tags" Target="../tags/tag57.xml"/><Relationship Id="rId23" Type="http://schemas.openxmlformats.org/officeDocument/2006/relationships/notesSlide" Target="../notesSlides/notesSlide1.xml"/><Relationship Id="rId10" Type="http://schemas.openxmlformats.org/officeDocument/2006/relationships/tags" Target="../tags/tag52.xml"/><Relationship Id="rId19" Type="http://schemas.openxmlformats.org/officeDocument/2006/relationships/tags" Target="../tags/tag61.xml"/><Relationship Id="rId4" Type="http://schemas.openxmlformats.org/officeDocument/2006/relationships/tags" Target="../tags/tag46.xml"/><Relationship Id="rId9" Type="http://schemas.openxmlformats.org/officeDocument/2006/relationships/tags" Target="../tags/tag51.xml"/><Relationship Id="rId14" Type="http://schemas.openxmlformats.org/officeDocument/2006/relationships/tags" Target="../tags/tag56.xml"/><Relationship Id="rId22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tags" Target="../tags/tag76.xml"/><Relationship Id="rId18" Type="http://schemas.openxmlformats.org/officeDocument/2006/relationships/tags" Target="../tags/tag81.xml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12" Type="http://schemas.openxmlformats.org/officeDocument/2006/relationships/tags" Target="../tags/tag75.xml"/><Relationship Id="rId17" Type="http://schemas.openxmlformats.org/officeDocument/2006/relationships/tags" Target="../tags/tag80.xml"/><Relationship Id="rId2" Type="http://schemas.openxmlformats.org/officeDocument/2006/relationships/tags" Target="../tags/tag65.xml"/><Relationship Id="rId16" Type="http://schemas.openxmlformats.org/officeDocument/2006/relationships/tags" Target="../tags/tag79.xml"/><Relationship Id="rId20" Type="http://schemas.openxmlformats.org/officeDocument/2006/relationships/audio" Target="../media/audio1.wav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tags" Target="../tags/tag74.xml"/><Relationship Id="rId5" Type="http://schemas.openxmlformats.org/officeDocument/2006/relationships/tags" Target="../tags/tag68.xml"/><Relationship Id="rId15" Type="http://schemas.openxmlformats.org/officeDocument/2006/relationships/tags" Target="../tags/tag78.xml"/><Relationship Id="rId10" Type="http://schemas.openxmlformats.org/officeDocument/2006/relationships/tags" Target="../tags/tag73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tags" Target="../tags/tag7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13" Type="http://schemas.openxmlformats.org/officeDocument/2006/relationships/tags" Target="../tags/tag94.xml"/><Relationship Id="rId18" Type="http://schemas.openxmlformats.org/officeDocument/2006/relationships/tags" Target="../tags/tag99.xml"/><Relationship Id="rId26" Type="http://schemas.openxmlformats.org/officeDocument/2006/relationships/tags" Target="../tags/tag107.xml"/><Relationship Id="rId3" Type="http://schemas.openxmlformats.org/officeDocument/2006/relationships/tags" Target="../tags/tag84.xml"/><Relationship Id="rId21" Type="http://schemas.openxmlformats.org/officeDocument/2006/relationships/tags" Target="../tags/tag102.xml"/><Relationship Id="rId7" Type="http://schemas.openxmlformats.org/officeDocument/2006/relationships/tags" Target="../tags/tag88.xml"/><Relationship Id="rId12" Type="http://schemas.openxmlformats.org/officeDocument/2006/relationships/tags" Target="../tags/tag93.xml"/><Relationship Id="rId17" Type="http://schemas.openxmlformats.org/officeDocument/2006/relationships/tags" Target="../tags/tag98.xml"/><Relationship Id="rId25" Type="http://schemas.openxmlformats.org/officeDocument/2006/relationships/tags" Target="../tags/tag106.xml"/><Relationship Id="rId2" Type="http://schemas.openxmlformats.org/officeDocument/2006/relationships/tags" Target="../tags/tag83.xml"/><Relationship Id="rId16" Type="http://schemas.openxmlformats.org/officeDocument/2006/relationships/tags" Target="../tags/tag97.xml"/><Relationship Id="rId20" Type="http://schemas.openxmlformats.org/officeDocument/2006/relationships/tags" Target="../tags/tag101.xml"/><Relationship Id="rId29" Type="http://schemas.openxmlformats.org/officeDocument/2006/relationships/tags" Target="../tags/tag110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tags" Target="../tags/tag92.xml"/><Relationship Id="rId24" Type="http://schemas.openxmlformats.org/officeDocument/2006/relationships/tags" Target="../tags/tag105.xml"/><Relationship Id="rId32" Type="http://schemas.openxmlformats.org/officeDocument/2006/relationships/notesSlide" Target="../notesSlides/notesSlide2.xml"/><Relationship Id="rId5" Type="http://schemas.openxmlformats.org/officeDocument/2006/relationships/tags" Target="../tags/tag86.xml"/><Relationship Id="rId15" Type="http://schemas.openxmlformats.org/officeDocument/2006/relationships/tags" Target="../tags/tag96.xml"/><Relationship Id="rId23" Type="http://schemas.openxmlformats.org/officeDocument/2006/relationships/tags" Target="../tags/tag104.xml"/><Relationship Id="rId28" Type="http://schemas.openxmlformats.org/officeDocument/2006/relationships/tags" Target="../tags/tag109.xml"/><Relationship Id="rId10" Type="http://schemas.openxmlformats.org/officeDocument/2006/relationships/tags" Target="../tags/tag91.xml"/><Relationship Id="rId19" Type="http://schemas.openxmlformats.org/officeDocument/2006/relationships/tags" Target="../tags/tag100.xml"/><Relationship Id="rId31" Type="http://schemas.openxmlformats.org/officeDocument/2006/relationships/slideLayout" Target="../slideLayouts/slideLayout1.xml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tags" Target="../tags/tag95.xml"/><Relationship Id="rId22" Type="http://schemas.openxmlformats.org/officeDocument/2006/relationships/tags" Target="../tags/tag103.xml"/><Relationship Id="rId27" Type="http://schemas.openxmlformats.org/officeDocument/2006/relationships/tags" Target="../tags/tag108.xml"/><Relationship Id="rId30" Type="http://schemas.openxmlformats.org/officeDocument/2006/relationships/tags" Target="../tags/tag11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19.xml"/><Relationship Id="rId13" Type="http://schemas.openxmlformats.org/officeDocument/2006/relationships/tags" Target="../tags/tag124.xml"/><Relationship Id="rId18" Type="http://schemas.openxmlformats.org/officeDocument/2006/relationships/image" Target="../media/image4.png"/><Relationship Id="rId3" Type="http://schemas.openxmlformats.org/officeDocument/2006/relationships/tags" Target="../tags/tag114.xml"/><Relationship Id="rId7" Type="http://schemas.openxmlformats.org/officeDocument/2006/relationships/tags" Target="../tags/tag118.xml"/><Relationship Id="rId12" Type="http://schemas.openxmlformats.org/officeDocument/2006/relationships/tags" Target="../tags/tag123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113.xml"/><Relationship Id="rId16" Type="http://schemas.openxmlformats.org/officeDocument/2006/relationships/tags" Target="../tags/tag127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11" Type="http://schemas.openxmlformats.org/officeDocument/2006/relationships/tags" Target="../tags/tag122.xml"/><Relationship Id="rId5" Type="http://schemas.openxmlformats.org/officeDocument/2006/relationships/tags" Target="../tags/tag116.xml"/><Relationship Id="rId15" Type="http://schemas.openxmlformats.org/officeDocument/2006/relationships/tags" Target="../tags/tag126.xml"/><Relationship Id="rId10" Type="http://schemas.openxmlformats.org/officeDocument/2006/relationships/tags" Target="../tags/tag121.xml"/><Relationship Id="rId19" Type="http://schemas.microsoft.com/office/2007/relationships/hdphoto" Target="../media/hdphoto1.wdp"/><Relationship Id="rId4" Type="http://schemas.openxmlformats.org/officeDocument/2006/relationships/tags" Target="../tags/tag115.xml"/><Relationship Id="rId9" Type="http://schemas.openxmlformats.org/officeDocument/2006/relationships/tags" Target="../tags/tag120.xml"/><Relationship Id="rId14" Type="http://schemas.openxmlformats.org/officeDocument/2006/relationships/tags" Target="../tags/tag12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35.xml"/><Relationship Id="rId13" Type="http://schemas.openxmlformats.org/officeDocument/2006/relationships/tags" Target="../tags/tag140.xml"/><Relationship Id="rId18" Type="http://schemas.openxmlformats.org/officeDocument/2006/relationships/image" Target="../media/image5.png"/><Relationship Id="rId3" Type="http://schemas.openxmlformats.org/officeDocument/2006/relationships/tags" Target="../tags/tag130.xml"/><Relationship Id="rId7" Type="http://schemas.openxmlformats.org/officeDocument/2006/relationships/tags" Target="../tags/tag134.xml"/><Relationship Id="rId12" Type="http://schemas.openxmlformats.org/officeDocument/2006/relationships/tags" Target="../tags/tag139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129.xml"/><Relationship Id="rId16" Type="http://schemas.openxmlformats.org/officeDocument/2006/relationships/tags" Target="../tags/tag143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11" Type="http://schemas.openxmlformats.org/officeDocument/2006/relationships/tags" Target="../tags/tag138.xml"/><Relationship Id="rId5" Type="http://schemas.openxmlformats.org/officeDocument/2006/relationships/tags" Target="../tags/tag132.xml"/><Relationship Id="rId15" Type="http://schemas.openxmlformats.org/officeDocument/2006/relationships/tags" Target="../tags/tag142.xml"/><Relationship Id="rId10" Type="http://schemas.openxmlformats.org/officeDocument/2006/relationships/tags" Target="../tags/tag137.xml"/><Relationship Id="rId4" Type="http://schemas.openxmlformats.org/officeDocument/2006/relationships/tags" Target="../tags/tag131.xml"/><Relationship Id="rId9" Type="http://schemas.openxmlformats.org/officeDocument/2006/relationships/tags" Target="../tags/tag136.xml"/><Relationship Id="rId14" Type="http://schemas.openxmlformats.org/officeDocument/2006/relationships/tags" Target="../tags/tag14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51.xml"/><Relationship Id="rId13" Type="http://schemas.openxmlformats.org/officeDocument/2006/relationships/tags" Target="../tags/tag156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146.xml"/><Relationship Id="rId7" Type="http://schemas.openxmlformats.org/officeDocument/2006/relationships/tags" Target="../tags/tag150.xml"/><Relationship Id="rId12" Type="http://schemas.openxmlformats.org/officeDocument/2006/relationships/tags" Target="../tags/tag155.xml"/><Relationship Id="rId17" Type="http://schemas.openxmlformats.org/officeDocument/2006/relationships/tags" Target="../tags/tag160.xml"/><Relationship Id="rId2" Type="http://schemas.openxmlformats.org/officeDocument/2006/relationships/tags" Target="../tags/tag145.xml"/><Relationship Id="rId16" Type="http://schemas.openxmlformats.org/officeDocument/2006/relationships/tags" Target="../tags/tag159.xml"/><Relationship Id="rId1" Type="http://schemas.openxmlformats.org/officeDocument/2006/relationships/tags" Target="../tags/tag144.xml"/><Relationship Id="rId6" Type="http://schemas.openxmlformats.org/officeDocument/2006/relationships/tags" Target="../tags/tag149.xml"/><Relationship Id="rId11" Type="http://schemas.openxmlformats.org/officeDocument/2006/relationships/tags" Target="../tags/tag154.xml"/><Relationship Id="rId5" Type="http://schemas.openxmlformats.org/officeDocument/2006/relationships/tags" Target="../tags/tag148.xml"/><Relationship Id="rId15" Type="http://schemas.openxmlformats.org/officeDocument/2006/relationships/tags" Target="../tags/tag158.xml"/><Relationship Id="rId10" Type="http://schemas.openxmlformats.org/officeDocument/2006/relationships/tags" Target="../tags/tag153.xml"/><Relationship Id="rId4" Type="http://schemas.openxmlformats.org/officeDocument/2006/relationships/tags" Target="../tags/tag147.xml"/><Relationship Id="rId9" Type="http://schemas.openxmlformats.org/officeDocument/2006/relationships/tags" Target="../tags/tag152.xml"/><Relationship Id="rId14" Type="http://schemas.openxmlformats.org/officeDocument/2006/relationships/tags" Target="../tags/tag1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>
            <p:custDataLst>
              <p:tags r:id="rId1"/>
            </p:custDataLst>
          </p:nvPr>
        </p:nvSpPr>
        <p:spPr>
          <a:xfrm>
            <a:off x="746125" y="458470"/>
            <a:ext cx="10880725" cy="925195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141095" y="645160"/>
            <a:ext cx="10199370" cy="55118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苏科版（</a:t>
            </a:r>
            <a:r>
              <a:rPr lang="en-US" altLang="zh-CN" sz="240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2024</a:t>
            </a:r>
            <a:r>
              <a:rPr lang="zh-CN" altLang="en-US" sz="240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）</a:t>
            </a:r>
            <a:r>
              <a:rPr lang="en-US" altLang="zh-CN" sz="240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   </a:t>
            </a:r>
            <a:r>
              <a:rPr lang="zh-CN" altLang="en-US" sz="240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 </a:t>
            </a:r>
            <a:r>
              <a:rPr lang="en-US" altLang="zh-CN" sz="240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七年级数学下册</a:t>
            </a:r>
            <a:r>
              <a:rPr lang="en-US" altLang="zh-CN" sz="240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 </a:t>
            </a:r>
            <a:r>
              <a:rPr lang="zh-CN" altLang="en-US" sz="240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第</a:t>
            </a:r>
            <a:r>
              <a:rPr lang="en-US" altLang="zh-CN" sz="240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11</a:t>
            </a:r>
            <a:r>
              <a:rPr lang="zh-CN" altLang="en-US" sz="240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章 一元一次不等式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0CA268B-3537-D83B-98EE-550191DCD527}"/>
              </a:ext>
            </a:extLst>
          </p:cNvPr>
          <p:cNvSpPr/>
          <p:nvPr/>
        </p:nvSpPr>
        <p:spPr>
          <a:xfrm>
            <a:off x="1611228" y="2090642"/>
            <a:ext cx="915051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8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11.1 </a:t>
            </a:r>
            <a:r>
              <a:rPr lang="zh-CN" altLang="en-US" sz="88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不等式</a:t>
            </a:r>
            <a:r>
              <a:rPr lang="zh-CN" altLang="en-US" sz="8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的概念</a:t>
            </a:r>
            <a:endParaRPr lang="zh-CN" altLang="en-US" sz="88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4E0FB-CC94-8B53-EEE5-EC8D15B381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1FB6031F-2251-3F97-FE8B-E065AD9F13CC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95250" y="6045200"/>
            <a:ext cx="12096750" cy="812800"/>
            <a:chOff x="4001597" y="5613400"/>
            <a:chExt cx="8190403" cy="1244600"/>
          </a:xfrm>
        </p:grpSpPr>
        <p:sp>
          <p:nvSpPr>
            <p:cNvPr id="23" name="任意多边形: 形状 8">
              <a:extLst>
                <a:ext uri="{FF2B5EF4-FFF2-40B4-BE49-F238E27FC236}">
                  <a16:creationId xmlns:a16="http://schemas.microsoft.com/office/drawing/2014/main" id="{6F74BB78-0E37-B9E1-CD58-49C0A2131436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5DA3A48F-8ECF-EF3D-0DD5-1AE4A61145F8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Group 6">
            <a:extLst>
              <a:ext uri="{FF2B5EF4-FFF2-40B4-BE49-F238E27FC236}">
                <a16:creationId xmlns:a16="http://schemas.microsoft.com/office/drawing/2014/main" id="{BF3CB038-BEA0-D092-D277-EEC6FC38E97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36855" y="116205"/>
            <a:ext cx="3600756" cy="760095"/>
            <a:chOff x="0" y="1536"/>
            <a:chExt cx="3671" cy="663"/>
          </a:xfrm>
        </p:grpSpPr>
        <p:grpSp>
          <p:nvGrpSpPr>
            <p:cNvPr id="11" name="Group 7">
              <a:extLst>
                <a:ext uri="{FF2B5EF4-FFF2-40B4-BE49-F238E27FC236}">
                  <a16:creationId xmlns:a16="http://schemas.microsoft.com/office/drawing/2014/main" id="{4C386DC8-B954-8451-091D-3A9E70CE119C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2" name="Rectangle 8">
                <a:extLst>
                  <a:ext uri="{FF2B5EF4-FFF2-40B4-BE49-F238E27FC236}">
                    <a16:creationId xmlns:a16="http://schemas.microsoft.com/office/drawing/2014/main" id="{8ED23BAE-E595-95DB-767E-4A6FC5546BB6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rgbClr val="954F72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" name="Rectangle 9">
                <a:extLst>
                  <a:ext uri="{FF2B5EF4-FFF2-40B4-BE49-F238E27FC236}">
                    <a16:creationId xmlns:a16="http://schemas.microsoft.com/office/drawing/2014/main" id="{3DDEC146-8445-F0EC-DF3B-3DA2A572212B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rgbClr val="954F72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Group 10">
              <a:extLst>
                <a:ext uri="{FF2B5EF4-FFF2-40B4-BE49-F238E27FC236}">
                  <a16:creationId xmlns:a16="http://schemas.microsoft.com/office/drawing/2014/main" id="{A1E15F2D-339B-0FA7-ABDC-B460CA888AC9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5" name="Rectangle 11">
                <a:extLst>
                  <a:ext uri="{FF2B5EF4-FFF2-40B4-BE49-F238E27FC236}">
                    <a16:creationId xmlns:a16="http://schemas.microsoft.com/office/drawing/2014/main" id="{62575C31-2C7F-FF72-45CA-B210B610E4D1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rgbClr val="ED7D3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6" name="Rectangle 12">
                <a:extLst>
                  <a:ext uri="{FF2B5EF4-FFF2-40B4-BE49-F238E27FC236}">
                    <a16:creationId xmlns:a16="http://schemas.microsoft.com/office/drawing/2014/main" id="{AC44C9CE-90AB-6ED3-7DB2-4D4C8401AED1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rgbClr val="ED7D31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7" name="Rectangle 13">
              <a:extLst>
                <a:ext uri="{FF2B5EF4-FFF2-40B4-BE49-F238E27FC236}">
                  <a16:creationId xmlns:a16="http://schemas.microsoft.com/office/drawing/2014/main" id="{5FEDD255-7C50-63DD-5C18-E41A6E3442C7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ysClr val="window" lastClr="FFFFFF"/>
                </a:gs>
                <a:gs pos="100000">
                  <a:srgbClr val="0563C1"/>
                </a:gs>
              </a:gsLst>
              <a:lin ang="18900000"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8" name="Rectangle 14">
              <a:extLst>
                <a:ext uri="{FF2B5EF4-FFF2-40B4-BE49-F238E27FC236}">
                  <a16:creationId xmlns:a16="http://schemas.microsoft.com/office/drawing/2014/main" id="{BA8C3B45-E995-97B2-B892-9703B9659977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rgbClr val="E7E6E6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9" name="Rectangle 15">
              <a:extLst>
                <a:ext uri="{FF2B5EF4-FFF2-40B4-BE49-F238E27FC236}">
                  <a16:creationId xmlns:a16="http://schemas.microsoft.com/office/drawing/2014/main" id="{501B3850-AA6D-EA61-F5E5-BBDBDB3F3843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flipV="1">
              <a:off x="199" y="2028"/>
              <a:ext cx="3472" cy="6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C67F19B2-0425-BCDB-FE2D-5F7725B7464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7235" y="163195"/>
            <a:ext cx="3844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互动探学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得出概念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1FA68EE-AC36-5BF4-3E7B-5CE38805FC5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92760" y="1033780"/>
            <a:ext cx="10836910" cy="11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     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像</a:t>
            </a:r>
            <a:r>
              <a:rPr lang="en-US" altLang="zh-CN" sz="2800" i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+20&lt;50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≤80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a-b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≥0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这样，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用不等号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&gt;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&lt;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≥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≤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≠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)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表示数量之间关系的式子叫作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不等式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5AD5FF0-1BCF-057D-3043-688C35FD8A27}"/>
              </a:ext>
            </a:extLst>
          </p:cNvPr>
          <p:cNvSpPr txBox="1"/>
          <p:nvPr/>
        </p:nvSpPr>
        <p:spPr>
          <a:xfrm>
            <a:off x="4582160" y="3252267"/>
            <a:ext cx="24028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①③④⑥⑦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charset="0"/>
              <a:sym typeface="Times New Roman" panose="02020603050405020304" pitchFamily="18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02EACD3-D6DE-0445-6C9D-1F0647219AA3}"/>
              </a:ext>
            </a:extLst>
          </p:cNvPr>
          <p:cNvSpPr txBox="1"/>
          <p:nvPr/>
        </p:nvSpPr>
        <p:spPr>
          <a:xfrm>
            <a:off x="432047" y="3164818"/>
            <a:ext cx="11385550" cy="1308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下列式子中是不等式的有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____________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。（填序号）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①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＜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；  ②</a:t>
            </a:r>
            <a:r>
              <a:rPr lang="en-US" altLang="zh-CN" sz="2800" b="1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=3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；  ③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m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&lt;3-</a:t>
            </a:r>
            <a:r>
              <a:rPr lang="en-US" altLang="zh-CN" sz="2800" b="1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m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；④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3</a:t>
            </a:r>
            <a:r>
              <a:rPr lang="en-US" altLang="zh-CN" sz="2800" b="1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-</a:t>
            </a:r>
            <a:r>
              <a:rPr lang="en-US" altLang="zh-CN" sz="2800" b="1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y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≥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6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；⑤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+3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；⑥</a:t>
            </a:r>
            <a:r>
              <a:rPr lang="en-US" altLang="zh-CN" sz="2800" b="1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≠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-1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；⑦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+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≤</a:t>
            </a:r>
            <a:r>
              <a:rPr lang="en-US" altLang="zh-CN" sz="2800" b="1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charset="0"/>
                <a:sym typeface="Times New Roman" panose="02020603050405020304" pitchFamily="18" charset="0"/>
              </a:rPr>
              <a:t>。 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310108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0B8EA-AD33-8279-9C01-2CEC3355BE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0E667312-52B6-24BC-1A6F-3AACDAB0B80E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95250" y="6045200"/>
            <a:ext cx="12096750" cy="812800"/>
            <a:chOff x="4001597" y="5613400"/>
            <a:chExt cx="8190403" cy="1244600"/>
          </a:xfrm>
        </p:grpSpPr>
        <p:sp>
          <p:nvSpPr>
            <p:cNvPr id="23" name="任意多边形: 形状 8">
              <a:extLst>
                <a:ext uri="{FF2B5EF4-FFF2-40B4-BE49-F238E27FC236}">
                  <a16:creationId xmlns:a16="http://schemas.microsoft.com/office/drawing/2014/main" id="{18CDF70B-0F83-CB96-26AA-BF04D3E3A83A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AC08EF3E-5461-411C-8D68-23D62BE3F0D9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Group 6">
            <a:extLst>
              <a:ext uri="{FF2B5EF4-FFF2-40B4-BE49-F238E27FC236}">
                <a16:creationId xmlns:a16="http://schemas.microsoft.com/office/drawing/2014/main" id="{3F91E3AD-193D-57AF-ACE6-BAEC9FA32B4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36855" y="116205"/>
            <a:ext cx="3600756" cy="760095"/>
            <a:chOff x="0" y="1536"/>
            <a:chExt cx="3671" cy="663"/>
          </a:xfrm>
        </p:grpSpPr>
        <p:grpSp>
          <p:nvGrpSpPr>
            <p:cNvPr id="11" name="Group 7">
              <a:extLst>
                <a:ext uri="{FF2B5EF4-FFF2-40B4-BE49-F238E27FC236}">
                  <a16:creationId xmlns:a16="http://schemas.microsoft.com/office/drawing/2014/main" id="{338AC9D0-9F0D-35DF-D7CB-D66A82D709FD}"/>
                </a:ext>
              </a:extLst>
            </p:cNvPr>
            <p:cNvGrpSpPr/>
            <p:nvPr>
              <p:custDataLst>
                <p:tags r:id="rId7"/>
              </p:custDataLst>
            </p:nvPr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2" name="Rectangle 8">
                <a:extLst>
                  <a:ext uri="{FF2B5EF4-FFF2-40B4-BE49-F238E27FC236}">
                    <a16:creationId xmlns:a16="http://schemas.microsoft.com/office/drawing/2014/main" id="{3753D4BC-B2FF-0CC7-6E38-FB8926ACE466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rgbClr val="954F72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" name="Rectangle 9">
                <a:extLst>
                  <a:ext uri="{FF2B5EF4-FFF2-40B4-BE49-F238E27FC236}">
                    <a16:creationId xmlns:a16="http://schemas.microsoft.com/office/drawing/2014/main" id="{32DABF92-189E-5734-5B30-9054EBBE2CCB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rgbClr val="954F72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Group 10">
              <a:extLst>
                <a:ext uri="{FF2B5EF4-FFF2-40B4-BE49-F238E27FC236}">
                  <a16:creationId xmlns:a16="http://schemas.microsoft.com/office/drawing/2014/main" id="{F1547996-56E3-C0E7-3402-A341F44F29F9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5" name="Rectangle 11">
                <a:extLst>
                  <a:ext uri="{FF2B5EF4-FFF2-40B4-BE49-F238E27FC236}">
                    <a16:creationId xmlns:a16="http://schemas.microsoft.com/office/drawing/2014/main" id="{B9B4F3C7-31CA-D9BC-9D1D-C8FFA2532CD8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rgbClr val="ED7D3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6" name="Rectangle 12">
                <a:extLst>
                  <a:ext uri="{FF2B5EF4-FFF2-40B4-BE49-F238E27FC236}">
                    <a16:creationId xmlns:a16="http://schemas.microsoft.com/office/drawing/2014/main" id="{F07BB36A-8674-3C3B-2EA0-50467A90CF45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rgbClr val="ED7D31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7" name="Rectangle 13">
              <a:extLst>
                <a:ext uri="{FF2B5EF4-FFF2-40B4-BE49-F238E27FC236}">
                  <a16:creationId xmlns:a16="http://schemas.microsoft.com/office/drawing/2014/main" id="{ECE11D3E-96AC-62D7-A26E-D37C84C6024E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ysClr val="window" lastClr="FFFFFF"/>
                </a:gs>
                <a:gs pos="100000">
                  <a:srgbClr val="0563C1"/>
                </a:gs>
              </a:gsLst>
              <a:lin ang="18900000"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8" name="Rectangle 14">
              <a:extLst>
                <a:ext uri="{FF2B5EF4-FFF2-40B4-BE49-F238E27FC236}">
                  <a16:creationId xmlns:a16="http://schemas.microsoft.com/office/drawing/2014/main" id="{520A2D30-EBA7-FD0E-2C99-47E05CC9F7BF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rgbClr val="E7E6E6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9" name="Rectangle 15">
              <a:extLst>
                <a:ext uri="{FF2B5EF4-FFF2-40B4-BE49-F238E27FC236}">
                  <a16:creationId xmlns:a16="http://schemas.microsoft.com/office/drawing/2014/main" id="{BCFBBEB7-6124-E6EA-5A01-8BE5501F4B53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 flipV="1">
              <a:off x="199" y="2028"/>
              <a:ext cx="3472" cy="6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6B97BE7C-E029-C412-F31B-F9A72C84B2F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7235" y="163195"/>
            <a:ext cx="3844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互动探学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得出概念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3272AB3D-5A08-C969-BFDA-BED7CC2379D4}"/>
              </a:ext>
            </a:extLst>
          </p:cNvPr>
          <p:cNvPicPr>
            <a:picLocks noChangeAspect="1"/>
          </p:cNvPicPr>
          <p:nvPr/>
        </p:nvPicPr>
        <p:blipFill>
          <a:blip r:embed="rId19"/>
          <a:srcRect b="2011"/>
          <a:stretch/>
        </p:blipFill>
        <p:spPr>
          <a:xfrm>
            <a:off x="1361440" y="975256"/>
            <a:ext cx="8920480" cy="26974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id="{547B98E1-3A70-3544-FFCE-B38ACBF095F0}"/>
              </a:ext>
            </a:extLst>
          </p:cNvPr>
          <p:cNvSpPr/>
          <p:nvPr/>
        </p:nvSpPr>
        <p:spPr>
          <a:xfrm>
            <a:off x="2134829" y="3321050"/>
            <a:ext cx="974131" cy="35164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F9D42267-38A5-E672-CD30-F1C0EC841FE9}"/>
              </a:ext>
            </a:extLst>
          </p:cNvPr>
          <p:cNvSpPr/>
          <p:nvPr/>
        </p:nvSpPr>
        <p:spPr>
          <a:xfrm>
            <a:off x="8230829" y="3321050"/>
            <a:ext cx="974131" cy="35164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16117E-1915-FAE4-3FBA-B505E28F4D0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044725" y="4049023"/>
            <a:ext cx="6102549" cy="597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你能知道</a:t>
            </a:r>
            <a:r>
              <a:rPr lang="en-US" altLang="zh-CN" sz="28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500</a:t>
            </a:r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的大小关系吗？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A6CD2A1-4F6B-76E8-106A-4A28F0FC831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063775" y="4634429"/>
            <a:ext cx="3234155" cy="597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＞</a:t>
            </a:r>
            <a:r>
              <a:rPr lang="en-US" altLang="zh-CN" sz="2800" b="1" i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  <a:r>
              <a:rPr lang="en-US" altLang="zh-CN" sz="2800" b="1" i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＞ </a:t>
            </a:r>
            <a:r>
              <a:rPr lang="en-US" altLang="zh-CN" sz="28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500</a:t>
            </a:r>
            <a:endParaRPr lang="zh-CN" altLang="en-US" sz="28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FEA6A8C-7C3A-3BA7-0BA9-6D0A1DA9423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683275" y="4610610"/>
            <a:ext cx="3234155" cy="597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＞</a:t>
            </a:r>
            <a:r>
              <a:rPr lang="en-US" altLang="zh-CN" sz="28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500</a:t>
            </a:r>
            <a:endParaRPr lang="zh-CN" altLang="en-US" sz="28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3" name="箭头: 左 2">
            <a:extLst>
              <a:ext uri="{FF2B5EF4-FFF2-40B4-BE49-F238E27FC236}">
                <a16:creationId xmlns:a16="http://schemas.microsoft.com/office/drawing/2014/main" id="{E78AF3AA-D3DE-6525-913B-C32206180553}"/>
              </a:ext>
            </a:extLst>
          </p:cNvPr>
          <p:cNvSpPr/>
          <p:nvPr/>
        </p:nvSpPr>
        <p:spPr>
          <a:xfrm flipH="1">
            <a:off x="6188184" y="4902102"/>
            <a:ext cx="604837" cy="141745"/>
          </a:xfrm>
          <a:prstGeom prst="lef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579D59B-20AF-7C74-EBC2-389EFB4773EE}"/>
              </a:ext>
            </a:extLst>
          </p:cNvPr>
          <p:cNvSpPr txBox="1"/>
          <p:nvPr/>
        </p:nvSpPr>
        <p:spPr>
          <a:xfrm>
            <a:off x="1800149" y="5310426"/>
            <a:ext cx="998574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类似的，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如果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a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＞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b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，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b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＞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c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，那么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a</a:t>
            </a:r>
            <a:r>
              <a:rPr lang="en-US" altLang="zh-CN" sz="2800" u="sng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      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c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；</a:t>
            </a:r>
            <a:endParaRPr lang="en-US" altLang="zh-CN" sz="2800" kern="100" dirty="0"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  <a:p>
            <a:r>
              <a:rPr lang="en-US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                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如果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a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＜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b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，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b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＜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c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，那么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a</a:t>
            </a:r>
            <a:r>
              <a:rPr lang="en-US" altLang="zh-CN" sz="2800" u="sng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      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c.(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填“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&gt;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，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&lt;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，≥，≤”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 pitchFamily="18" charset="0"/>
              </a:rPr>
              <a:t>)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8436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7" grpId="0"/>
      <p:bldP spid="21" grpId="0"/>
      <p:bldP spid="25" grpId="0"/>
      <p:bldP spid="3" grpId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97E97-5E49-5455-F68C-E72A545E1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C0E9FD4D-0EAF-11F8-E1C7-343C93E530B9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95250" y="6045200"/>
            <a:ext cx="12096750" cy="812800"/>
            <a:chOff x="4001597" y="5613400"/>
            <a:chExt cx="8190403" cy="1244600"/>
          </a:xfrm>
        </p:grpSpPr>
        <p:sp>
          <p:nvSpPr>
            <p:cNvPr id="23" name="任意多边形: 形状 8">
              <a:extLst>
                <a:ext uri="{FF2B5EF4-FFF2-40B4-BE49-F238E27FC236}">
                  <a16:creationId xmlns:a16="http://schemas.microsoft.com/office/drawing/2014/main" id="{7933AA67-83B1-7145-0D8B-3B2980DE5676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40627C22-67AA-1B62-2715-A22F3B17492E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Group 6">
            <a:extLst>
              <a:ext uri="{FF2B5EF4-FFF2-40B4-BE49-F238E27FC236}">
                <a16:creationId xmlns:a16="http://schemas.microsoft.com/office/drawing/2014/main" id="{D0E7C7AA-0E31-A7CF-2EF9-04159AC1800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36855" y="116205"/>
            <a:ext cx="3600756" cy="760095"/>
            <a:chOff x="0" y="1536"/>
            <a:chExt cx="3671" cy="663"/>
          </a:xfrm>
        </p:grpSpPr>
        <p:grpSp>
          <p:nvGrpSpPr>
            <p:cNvPr id="11" name="Group 7">
              <a:extLst>
                <a:ext uri="{FF2B5EF4-FFF2-40B4-BE49-F238E27FC236}">
                  <a16:creationId xmlns:a16="http://schemas.microsoft.com/office/drawing/2014/main" id="{F3968CCA-6854-3BBA-EDDE-3198DBACAC34}"/>
                </a:ext>
              </a:extLst>
            </p:cNvPr>
            <p:cNvGrpSpPr/>
            <p:nvPr>
              <p:custDataLst>
                <p:tags r:id="rId10"/>
              </p:custDataLst>
            </p:nvPr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2" name="Rectangle 8">
                <a:extLst>
                  <a:ext uri="{FF2B5EF4-FFF2-40B4-BE49-F238E27FC236}">
                    <a16:creationId xmlns:a16="http://schemas.microsoft.com/office/drawing/2014/main" id="{97E9FDB8-BC2F-904E-42E3-1A093D460444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rgbClr val="954F72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" name="Rectangle 9">
                <a:extLst>
                  <a:ext uri="{FF2B5EF4-FFF2-40B4-BE49-F238E27FC236}">
                    <a16:creationId xmlns:a16="http://schemas.microsoft.com/office/drawing/2014/main" id="{C86FCC94-2993-F7D9-3C73-93C20A047EDE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rgbClr val="954F72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Group 10">
              <a:extLst>
                <a:ext uri="{FF2B5EF4-FFF2-40B4-BE49-F238E27FC236}">
                  <a16:creationId xmlns:a16="http://schemas.microsoft.com/office/drawing/2014/main" id="{9016D489-D1C4-8B70-9297-B334FE69F3A6}"/>
                </a:ext>
              </a:extLst>
            </p:cNvPr>
            <p:cNvGrpSpPr/>
            <p:nvPr>
              <p:custDataLst>
                <p:tags r:id="rId11"/>
              </p:custDataLst>
            </p:nvPr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5" name="Rectangle 11">
                <a:extLst>
                  <a:ext uri="{FF2B5EF4-FFF2-40B4-BE49-F238E27FC236}">
                    <a16:creationId xmlns:a16="http://schemas.microsoft.com/office/drawing/2014/main" id="{A7645653-C917-C4F1-3CE0-C7767BC9F901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rgbClr val="ED7D3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6" name="Rectangle 12">
                <a:extLst>
                  <a:ext uri="{FF2B5EF4-FFF2-40B4-BE49-F238E27FC236}">
                    <a16:creationId xmlns:a16="http://schemas.microsoft.com/office/drawing/2014/main" id="{B17F28BF-A6B5-9583-D88A-54045A1C7C22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rgbClr val="ED7D31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7" name="Rectangle 13">
              <a:extLst>
                <a:ext uri="{FF2B5EF4-FFF2-40B4-BE49-F238E27FC236}">
                  <a16:creationId xmlns:a16="http://schemas.microsoft.com/office/drawing/2014/main" id="{766F8C90-E596-B77D-DAAA-CF55CB53950F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ysClr val="window" lastClr="FFFFFF"/>
                </a:gs>
                <a:gs pos="100000">
                  <a:srgbClr val="0563C1"/>
                </a:gs>
              </a:gsLst>
              <a:lin ang="18900000"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8" name="Rectangle 14">
              <a:extLst>
                <a:ext uri="{FF2B5EF4-FFF2-40B4-BE49-F238E27FC236}">
                  <a16:creationId xmlns:a16="http://schemas.microsoft.com/office/drawing/2014/main" id="{40ACABB9-DE9D-96F9-A4C1-FBCFE665C374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rgbClr val="E7E6E6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9" name="Rectangle 15">
              <a:extLst>
                <a:ext uri="{FF2B5EF4-FFF2-40B4-BE49-F238E27FC236}">
                  <a16:creationId xmlns:a16="http://schemas.microsoft.com/office/drawing/2014/main" id="{28C634FD-93B1-AC80-5576-001F14E19AC6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 flipV="1">
              <a:off x="199" y="2028"/>
              <a:ext cx="3472" cy="6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CCBF4452-4D28-15FF-EF53-3B7CF0D360B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7235" y="163195"/>
            <a:ext cx="3844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互动探学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得出概念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F6B868-1325-474A-DCFC-DA9B4568439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48963" y="1202227"/>
            <a:ext cx="72739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根据数的大小关系的传递性，可以得到：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453A9F0-D521-47C1-16A2-B8D0108E773D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067073" y="2113452"/>
            <a:ext cx="8952865" cy="1640840"/>
            <a:chOff x="2030" y="5408"/>
            <a:chExt cx="14099" cy="258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5C79CBC-D4E1-3B94-6581-30343525F704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2030" y="5520"/>
              <a:ext cx="14098" cy="188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365C0C0-E13E-4F6F-2339-501F72452C3B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3611" y="5408"/>
              <a:ext cx="8343" cy="2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如果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a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＞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b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，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b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＞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c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，那么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a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＞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c</a:t>
              </a:r>
              <a:r>
                <a:rPr lang="en-US" altLang="zh-CN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.</a:t>
              </a:r>
            </a:p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如果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a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＜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b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，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b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＜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c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，那么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a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＜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c</a:t>
              </a:r>
              <a:r>
                <a:rPr lang="en-US" altLang="zh-CN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.</a:t>
              </a:r>
            </a:p>
            <a:p>
              <a:endParaRPr lang="en-US" altLang="zh-CN" sz="2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endParaRP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6D1DCC32-8A46-A3B7-E1EC-FAE65CCD8A51}"/>
                </a:ext>
              </a:extLst>
            </p:cNvPr>
            <p:cNvCxnSpPr/>
            <p:nvPr>
              <p:custDataLst>
                <p:tags r:id="rId8"/>
              </p:custDataLst>
            </p:nvPr>
          </p:nvCxnSpPr>
          <p:spPr>
            <a:xfrm>
              <a:off x="2054" y="5496"/>
              <a:ext cx="14074" cy="0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B1EE4F40-8D1E-015B-B9FA-78A127BE6C2C}"/>
                </a:ext>
              </a:extLst>
            </p:cNvPr>
            <p:cNvCxnSpPr/>
            <p:nvPr>
              <p:custDataLst>
                <p:tags r:id="rId9"/>
              </p:custDataLst>
            </p:nvPr>
          </p:nvCxnSpPr>
          <p:spPr>
            <a:xfrm>
              <a:off x="2055" y="7384"/>
              <a:ext cx="14074" cy="0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11016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101113-BDDF-A449-A7C6-76268161B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6EFB73D3-A5AC-691C-EF42-A496AB92E181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95250" y="6045200"/>
            <a:ext cx="12096750" cy="812800"/>
            <a:chOff x="4001597" y="5613400"/>
            <a:chExt cx="8190403" cy="1244600"/>
          </a:xfrm>
        </p:grpSpPr>
        <p:sp>
          <p:nvSpPr>
            <p:cNvPr id="23" name="任意多边形: 形状 8">
              <a:extLst>
                <a:ext uri="{FF2B5EF4-FFF2-40B4-BE49-F238E27FC236}">
                  <a16:creationId xmlns:a16="http://schemas.microsoft.com/office/drawing/2014/main" id="{A60DDF93-7D93-94BD-8374-406F62231E55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021B6D1D-77F5-48F5-F994-8C6B1BB2CC70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AEE2B63-93DF-4961-16C2-C12B74D010B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86890" y="1130300"/>
            <a:ext cx="6715125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用不等式表示下列数量之间的关系：</a:t>
            </a:r>
          </a:p>
        </p:txBody>
      </p:sp>
      <p:grpSp>
        <p:nvGrpSpPr>
          <p:cNvPr id="10" name="Group 6">
            <a:extLst>
              <a:ext uri="{FF2B5EF4-FFF2-40B4-BE49-F238E27FC236}">
                <a16:creationId xmlns:a16="http://schemas.microsoft.com/office/drawing/2014/main" id="{B0C96AD7-350E-7594-7B04-1E6A9D50923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36855" y="116205"/>
            <a:ext cx="4041165" cy="760095"/>
            <a:chOff x="0" y="1536"/>
            <a:chExt cx="4120" cy="663"/>
          </a:xfrm>
        </p:grpSpPr>
        <p:grpSp>
          <p:nvGrpSpPr>
            <p:cNvPr id="11" name="Group 7">
              <a:extLst>
                <a:ext uri="{FF2B5EF4-FFF2-40B4-BE49-F238E27FC236}">
                  <a16:creationId xmlns:a16="http://schemas.microsoft.com/office/drawing/2014/main" id="{FE676884-6A8A-04BD-5578-8A1E4C28F55D}"/>
                </a:ext>
              </a:extLst>
            </p:cNvPr>
            <p:cNvGrpSpPr/>
            <p:nvPr>
              <p:custDataLst>
                <p:tags r:id="rId14"/>
              </p:custDataLst>
            </p:nvPr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2" name="Rectangle 8">
                <a:extLst>
                  <a:ext uri="{FF2B5EF4-FFF2-40B4-BE49-F238E27FC236}">
                    <a16:creationId xmlns:a16="http://schemas.microsoft.com/office/drawing/2014/main" id="{42E23FAC-DD59-E5DA-12DE-74AE9593586C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rgbClr val="954F72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" name="Rectangle 9">
                <a:extLst>
                  <a:ext uri="{FF2B5EF4-FFF2-40B4-BE49-F238E27FC236}">
                    <a16:creationId xmlns:a16="http://schemas.microsoft.com/office/drawing/2014/main" id="{CDC0BB1B-9FB7-B664-929C-31E94A7B1190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rgbClr val="954F72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Group 10">
              <a:extLst>
                <a:ext uri="{FF2B5EF4-FFF2-40B4-BE49-F238E27FC236}">
                  <a16:creationId xmlns:a16="http://schemas.microsoft.com/office/drawing/2014/main" id="{52D110CE-D1E4-8B0D-FF27-AFA33D659CC4}"/>
                </a:ext>
              </a:extLst>
            </p:cNvPr>
            <p:cNvGrpSpPr/>
            <p:nvPr>
              <p:custDataLst>
                <p:tags r:id="rId15"/>
              </p:custDataLst>
            </p:nvPr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5" name="Rectangle 11">
                <a:extLst>
                  <a:ext uri="{FF2B5EF4-FFF2-40B4-BE49-F238E27FC236}">
                    <a16:creationId xmlns:a16="http://schemas.microsoft.com/office/drawing/2014/main" id="{BB6FED48-454D-4A3A-5AF2-C03D9C5E782B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rgbClr val="ED7D3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6" name="Rectangle 12">
                <a:extLst>
                  <a:ext uri="{FF2B5EF4-FFF2-40B4-BE49-F238E27FC236}">
                    <a16:creationId xmlns:a16="http://schemas.microsoft.com/office/drawing/2014/main" id="{53F47B0C-AD0C-86BF-E921-511A0FDDE249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rgbClr val="ED7D31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7" name="Rectangle 13">
              <a:extLst>
                <a:ext uri="{FF2B5EF4-FFF2-40B4-BE49-F238E27FC236}">
                  <a16:creationId xmlns:a16="http://schemas.microsoft.com/office/drawing/2014/main" id="{DFD749C4-9BE8-CD36-267B-44F32D10F13D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ysClr val="window" lastClr="FFFFFF"/>
                </a:gs>
                <a:gs pos="100000">
                  <a:srgbClr val="0563C1"/>
                </a:gs>
              </a:gsLst>
              <a:lin ang="18900000"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8" name="Rectangle 14">
              <a:extLst>
                <a:ext uri="{FF2B5EF4-FFF2-40B4-BE49-F238E27FC236}">
                  <a16:creationId xmlns:a16="http://schemas.microsoft.com/office/drawing/2014/main" id="{8FDA7C50-8781-7127-8A47-D98F7A474514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rgbClr val="E7E6E6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9" name="Rectangle 15">
              <a:extLst>
                <a:ext uri="{FF2B5EF4-FFF2-40B4-BE49-F238E27FC236}">
                  <a16:creationId xmlns:a16="http://schemas.microsoft.com/office/drawing/2014/main" id="{7F4727F8-3566-5FD8-1670-050583D79768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183" y="2057"/>
              <a:ext cx="3937" cy="6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66FC7EBE-51E6-317D-0E04-5E0239B3217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82345" y="234950"/>
            <a:ext cx="3844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互动探学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例题讲解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337D16-7FFE-F0C5-F473-217F5156DA8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720532" y="1621576"/>
            <a:ext cx="9133840" cy="3247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(1)m(m≠0)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的倒数小于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-5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；</a:t>
            </a: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(2)x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的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倍与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的差大于等于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-1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；</a:t>
            </a: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(3)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小丽每天睡眠时间超过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9h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，昨天她的睡眠时间是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th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；</a:t>
            </a: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(4)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某校男子跳高记录是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1.79m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，在今年的校田径运动会上，小明的调高成绩是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hm,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打破了该项纪录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2937B671-01ED-BAAF-ECD8-6978B193D630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6002337" y="1561264"/>
                <a:ext cx="2176145" cy="8807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0" algn="just" defTabSz="266700">
                  <a:spcBef>
                    <a:spcPct val="0"/>
                  </a:spcBef>
                  <a:spcAft>
                    <a:spcPct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charset="0"/>
                            <a:sym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charset="-122"/>
                            <a:cs typeface="Cambria Math" panose="02040503050406030204" charset="0"/>
                            <a:sym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6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charset="-122"/>
                            <a:cs typeface="Cambria Math" panose="02040503050406030204" charset="0"/>
                            <a:sym typeface="Times New Roman" panose="020206030504050203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微软雅黑" panose="020B0503020204020204" charset="-122"/>
                    <a:sym typeface="Times New Roman" panose="02020603050405020304" pitchFamily="18" charset="0"/>
                  </a:rPr>
                  <a:t>＜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微软雅黑" panose="020B0503020204020204" charset="-122"/>
                    <a:sym typeface="Times New Roman" panose="02020603050405020304" pitchFamily="18" charset="0"/>
                  </a:rPr>
                  <a:t>-5;</a:t>
                </a:r>
              </a:p>
            </p:txBody>
          </p:sp>
        </mc:Choice>
        <mc:Fallback xmlns="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2937B671-01ED-BAAF-ECD8-6978B193D6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26"/>
                </p:custDataLst>
              </p:nvPr>
            </p:nvSpPr>
            <p:spPr>
              <a:xfrm>
                <a:off x="6002337" y="1561264"/>
                <a:ext cx="2176145" cy="880745"/>
              </a:xfrm>
              <a:prstGeom prst="rect">
                <a:avLst/>
              </a:prstGeom>
              <a:blipFill>
                <a:blip r:embed="rId28"/>
                <a:stretch>
                  <a:fillRect b="-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文本框 26">
            <a:extLst>
              <a:ext uri="{FF2B5EF4-FFF2-40B4-BE49-F238E27FC236}">
                <a16:creationId xmlns:a16="http://schemas.microsoft.com/office/drawing/2014/main" id="{94E9F871-D5C3-BA5C-FC39-C1AB271892B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731952" y="2442009"/>
            <a:ext cx="27844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≥-1;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D79005B-AFB7-5D2C-2F64-E7CAA8729C8A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0236835" y="3060065"/>
            <a:ext cx="27844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t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9;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9D3A16E-81D9-FA5D-3F46-769953323A2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7924165" y="4305943"/>
            <a:ext cx="27844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h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1.79.</a:t>
            </a:r>
          </a:p>
        </p:txBody>
      </p:sp>
      <p:pic>
        <p:nvPicPr>
          <p:cNvPr id="50" name="Picture 21">
            <a:extLst>
              <a:ext uri="{FF2B5EF4-FFF2-40B4-BE49-F238E27FC236}">
                <a16:creationId xmlns:a16="http://schemas.microsoft.com/office/drawing/2014/main" id="{54CB144D-B7E0-9E5C-0BEE-523B9B5152B3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9"/>
          <a:stretch>
            <a:fillRect/>
          </a:stretch>
        </p:blipFill>
        <p:spPr>
          <a:xfrm flipH="1">
            <a:off x="10642600" y="10744200"/>
            <a:ext cx="0" cy="0"/>
          </a:xfrm>
          <a:prstGeom prst="rect">
            <a:avLst/>
          </a:prstGeom>
          <a:ln>
            <a:noFill/>
          </a:ln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ECD80DD3-8CE4-E42D-F40D-A8F092E3CC1D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416560" y="1298575"/>
            <a:ext cx="988695" cy="469900"/>
            <a:chOff x="656" y="2045"/>
            <a:chExt cx="1557" cy="740"/>
          </a:xfrm>
        </p:grpSpPr>
        <p:sp>
          <p:nvSpPr>
            <p:cNvPr id="32" name="圆角矩形 3">
              <a:extLst>
                <a:ext uri="{FF2B5EF4-FFF2-40B4-BE49-F238E27FC236}">
                  <a16:creationId xmlns:a16="http://schemas.microsoft.com/office/drawing/2014/main" id="{11B873EB-659A-8F41-5B86-58B5BDAD8AB2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656" y="2061"/>
              <a:ext cx="1556" cy="725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6DF4894-8433-E031-9597-C0FC287B7150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659" y="2045"/>
              <a:ext cx="1555" cy="74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 </a:t>
              </a: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例</a:t>
              </a:r>
              <a:r>
                <a:rPr lang="en-US" altLang="zh-CN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 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59236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B04550-F870-D8F6-5465-D93C6E6F4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2EFAD4E0-0F14-0B8C-E25C-7F84A1CB7A19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95250" y="6045200"/>
            <a:ext cx="12096750" cy="812800"/>
            <a:chOff x="4001597" y="5613400"/>
            <a:chExt cx="8190403" cy="1244600"/>
          </a:xfrm>
        </p:grpSpPr>
        <p:sp>
          <p:nvSpPr>
            <p:cNvPr id="23" name="任意多边形: 形状 8">
              <a:extLst>
                <a:ext uri="{FF2B5EF4-FFF2-40B4-BE49-F238E27FC236}">
                  <a16:creationId xmlns:a16="http://schemas.microsoft.com/office/drawing/2014/main" id="{AE20E9F5-E689-CB89-7F5E-64624BA9A8FA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F07DC7B9-9200-0219-F157-3DB522398083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28AB3DAA-94C1-7CD7-8041-D0A9E4001BD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86890" y="1130300"/>
            <a:ext cx="6715125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用不等式表示下列数量之间的关系：</a:t>
            </a:r>
          </a:p>
        </p:txBody>
      </p:sp>
      <p:grpSp>
        <p:nvGrpSpPr>
          <p:cNvPr id="10" name="Group 6">
            <a:extLst>
              <a:ext uri="{FF2B5EF4-FFF2-40B4-BE49-F238E27FC236}">
                <a16:creationId xmlns:a16="http://schemas.microsoft.com/office/drawing/2014/main" id="{AA978F84-462F-2D72-D7C2-EFAFC53EBA8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36855" y="116205"/>
            <a:ext cx="4041165" cy="760095"/>
            <a:chOff x="0" y="1536"/>
            <a:chExt cx="4120" cy="663"/>
          </a:xfrm>
        </p:grpSpPr>
        <p:grpSp>
          <p:nvGrpSpPr>
            <p:cNvPr id="11" name="Group 7">
              <a:extLst>
                <a:ext uri="{FF2B5EF4-FFF2-40B4-BE49-F238E27FC236}">
                  <a16:creationId xmlns:a16="http://schemas.microsoft.com/office/drawing/2014/main" id="{AC20E303-CF5A-2FD1-2EAE-4E9F5822833B}"/>
                </a:ext>
              </a:extLst>
            </p:cNvPr>
            <p:cNvGrpSpPr/>
            <p:nvPr>
              <p:custDataLst>
                <p:tags r:id="rId16"/>
              </p:custDataLst>
            </p:nvPr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2" name="Rectangle 8">
                <a:extLst>
                  <a:ext uri="{FF2B5EF4-FFF2-40B4-BE49-F238E27FC236}">
                    <a16:creationId xmlns:a16="http://schemas.microsoft.com/office/drawing/2014/main" id="{7D8CC9AE-9C95-69F6-5324-DEC3E72F1CB9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rgbClr val="954F72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" name="Rectangle 9">
                <a:extLst>
                  <a:ext uri="{FF2B5EF4-FFF2-40B4-BE49-F238E27FC236}">
                    <a16:creationId xmlns:a16="http://schemas.microsoft.com/office/drawing/2014/main" id="{3D3E4C2D-1911-1E6A-AC92-E78A1B8B45FD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rgbClr val="954F72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Group 10">
              <a:extLst>
                <a:ext uri="{FF2B5EF4-FFF2-40B4-BE49-F238E27FC236}">
                  <a16:creationId xmlns:a16="http://schemas.microsoft.com/office/drawing/2014/main" id="{D612F014-64D2-FBCC-2B17-DF74E093FEC5}"/>
                </a:ext>
              </a:extLst>
            </p:cNvPr>
            <p:cNvGrpSpPr/>
            <p:nvPr>
              <p:custDataLst>
                <p:tags r:id="rId17"/>
              </p:custDataLst>
            </p:nvPr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5" name="Rectangle 11">
                <a:extLst>
                  <a:ext uri="{FF2B5EF4-FFF2-40B4-BE49-F238E27FC236}">
                    <a16:creationId xmlns:a16="http://schemas.microsoft.com/office/drawing/2014/main" id="{9A63920A-CEEE-F76F-83D1-177334B9A448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rgbClr val="ED7D3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6" name="Rectangle 12">
                <a:extLst>
                  <a:ext uri="{FF2B5EF4-FFF2-40B4-BE49-F238E27FC236}">
                    <a16:creationId xmlns:a16="http://schemas.microsoft.com/office/drawing/2014/main" id="{94086B43-230D-60F3-FE81-2990C4E4621D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rgbClr val="ED7D31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7" name="Rectangle 13">
              <a:extLst>
                <a:ext uri="{FF2B5EF4-FFF2-40B4-BE49-F238E27FC236}">
                  <a16:creationId xmlns:a16="http://schemas.microsoft.com/office/drawing/2014/main" id="{685F505B-FD45-8F9E-9A63-229C71DE830B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ysClr val="window" lastClr="FFFFFF"/>
                </a:gs>
                <a:gs pos="100000">
                  <a:srgbClr val="0563C1"/>
                </a:gs>
              </a:gsLst>
              <a:lin ang="18900000"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8" name="Rectangle 14">
              <a:extLst>
                <a:ext uri="{FF2B5EF4-FFF2-40B4-BE49-F238E27FC236}">
                  <a16:creationId xmlns:a16="http://schemas.microsoft.com/office/drawing/2014/main" id="{36774515-F41C-A637-C665-54E58E573E7D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rgbClr val="E7E6E6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9" name="Rectangle 15">
              <a:extLst>
                <a:ext uri="{FF2B5EF4-FFF2-40B4-BE49-F238E27FC236}">
                  <a16:creationId xmlns:a16="http://schemas.microsoft.com/office/drawing/2014/main" id="{C8463C40-AD11-65CF-BBF3-612771BEBC3B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83" y="2057"/>
              <a:ext cx="3937" cy="6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2E093D4F-211E-DCC6-BA8E-CF190B3F7B9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82345" y="234950"/>
            <a:ext cx="3844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互动探学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例题讲解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DEBD9E-3BBE-825F-B69D-1EA54F39D8B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720532" y="1621576"/>
            <a:ext cx="9133840" cy="3247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(1)m(m≠0)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的倒数小于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-5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；</a:t>
            </a: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(2)x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的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倍与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的差大于等于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-1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；</a:t>
            </a: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(3)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小丽每天睡眠时间超过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9h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，昨天她的睡眠时间是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th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；</a:t>
            </a: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(4)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某校男子跳高记录是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1.79m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，在今年的校田径运动会上，小明的调高成绩是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hm,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打破了该项纪录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0635077D-CF90-30BD-7720-B752958B4408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6002337" y="1561264"/>
                <a:ext cx="2176145" cy="8807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0" algn="just" defTabSz="266700">
                  <a:spcBef>
                    <a:spcPct val="0"/>
                  </a:spcBef>
                  <a:spcAft>
                    <a:spcPct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charset="0"/>
                            <a:sym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charset="-122"/>
                            <a:cs typeface="Cambria Math" panose="02040503050406030204" charset="0"/>
                            <a:sym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6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charset="-122"/>
                            <a:cs typeface="Cambria Math" panose="02040503050406030204" charset="0"/>
                            <a:sym typeface="Times New Roman" panose="020206030504050203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微软雅黑" panose="020B0503020204020204" charset="-122"/>
                    <a:sym typeface="Times New Roman" panose="02020603050405020304" pitchFamily="18" charset="0"/>
                  </a:rPr>
                  <a:t>＜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微软雅黑" panose="020B0503020204020204" charset="-122"/>
                    <a:sym typeface="Times New Roman" panose="02020603050405020304" pitchFamily="18" charset="0"/>
                  </a:rPr>
                  <a:t>-5;</a:t>
                </a:r>
              </a:p>
            </p:txBody>
          </p:sp>
        </mc:Choice>
        <mc:Fallback xmlns="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0635077D-CF90-30BD-7720-B752958B44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28"/>
                </p:custDataLst>
              </p:nvPr>
            </p:nvSpPr>
            <p:spPr>
              <a:xfrm>
                <a:off x="6002337" y="1561264"/>
                <a:ext cx="2176145" cy="880745"/>
              </a:xfrm>
              <a:prstGeom prst="rect">
                <a:avLst/>
              </a:prstGeom>
              <a:blipFill>
                <a:blip r:embed="rId29"/>
                <a:stretch>
                  <a:fillRect b="-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文本框 26">
            <a:extLst>
              <a:ext uri="{FF2B5EF4-FFF2-40B4-BE49-F238E27FC236}">
                <a16:creationId xmlns:a16="http://schemas.microsoft.com/office/drawing/2014/main" id="{30ADDFDF-5D5F-ADAA-311F-FC8CD6C3E553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731952" y="2442009"/>
            <a:ext cx="27844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≥-1;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1D6EEE0-126B-F222-DD07-3788B0A70CEF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0236835" y="3060065"/>
            <a:ext cx="27844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t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9;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4750363-1D15-6575-34AF-93AAEEF156B8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7924165" y="4305943"/>
            <a:ext cx="27844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h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1.79.</a:t>
            </a:r>
          </a:p>
        </p:txBody>
      </p:sp>
      <p:pic>
        <p:nvPicPr>
          <p:cNvPr id="50" name="Picture 21">
            <a:extLst>
              <a:ext uri="{FF2B5EF4-FFF2-40B4-BE49-F238E27FC236}">
                <a16:creationId xmlns:a16="http://schemas.microsoft.com/office/drawing/2014/main" id="{896C2A75-6CB3-7DE5-31F6-F69BABF13D69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0"/>
          <a:stretch>
            <a:fillRect/>
          </a:stretch>
        </p:blipFill>
        <p:spPr>
          <a:xfrm flipH="1">
            <a:off x="10642600" y="10744200"/>
            <a:ext cx="0" cy="0"/>
          </a:xfrm>
          <a:prstGeom prst="rect">
            <a:avLst/>
          </a:prstGeom>
          <a:ln>
            <a:noFill/>
          </a:ln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0B49C49-89CB-53AE-2758-75E48CD83EDD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720532" y="4972912"/>
            <a:ext cx="9133841" cy="1157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变式：某校女子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100m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记录是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13s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，在今年的校田径运动会上，小丽的成绩是</a:t>
            </a:r>
            <a:r>
              <a:rPr lang="en-US" altLang="zh-CN" sz="2800" i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s,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打破了该项纪录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DEA8F5-C74F-6215-62A0-E2A23D03A4C4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7792085" y="5608759"/>
            <a:ext cx="27844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13.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59F299A-5FEB-6844-1954-469CA5FA535C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416560" y="1298575"/>
            <a:ext cx="988695" cy="469900"/>
            <a:chOff x="656" y="2045"/>
            <a:chExt cx="1557" cy="740"/>
          </a:xfrm>
        </p:grpSpPr>
        <p:sp>
          <p:nvSpPr>
            <p:cNvPr id="7" name="圆角矩形 3">
              <a:extLst>
                <a:ext uri="{FF2B5EF4-FFF2-40B4-BE49-F238E27FC236}">
                  <a16:creationId xmlns:a16="http://schemas.microsoft.com/office/drawing/2014/main" id="{A9633C95-6756-FCD7-9964-FA5A47ADD48B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656" y="2061"/>
              <a:ext cx="1556" cy="725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60A03AE-92C1-0CD9-2EE3-ECBC18650840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659" y="2045"/>
              <a:ext cx="1555" cy="74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 </a:t>
              </a: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例</a:t>
              </a:r>
              <a:r>
                <a:rPr lang="en-US" altLang="zh-CN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 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69686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16449B-4000-8E1D-3BAD-43F53C7AC6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过程 27">
            <a:extLst>
              <a:ext uri="{FF2B5EF4-FFF2-40B4-BE49-F238E27FC236}">
                <a16:creationId xmlns:a16="http://schemas.microsoft.com/office/drawing/2014/main" id="{63DB61CF-9B46-87DA-0652-BCF21912D2B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435515" y="4070667"/>
            <a:ext cx="361315" cy="452755"/>
          </a:xfrm>
          <a:prstGeom prst="flowChartProcess">
            <a:avLst/>
          </a:prstGeom>
          <a:solidFill>
            <a:srgbClr val="FF9B9B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7" name="流程图: 过程 26">
            <a:extLst>
              <a:ext uri="{FF2B5EF4-FFF2-40B4-BE49-F238E27FC236}">
                <a16:creationId xmlns:a16="http://schemas.microsoft.com/office/drawing/2014/main" id="{ECF2CDC5-0B2F-185C-D38F-C145742C95C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763751" y="3117532"/>
            <a:ext cx="350520" cy="401955"/>
          </a:xfrm>
          <a:prstGeom prst="flowChartProcess">
            <a:avLst/>
          </a:prstGeom>
          <a:solidFill>
            <a:srgbClr val="FF9B9B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6" name="流程图: 过程 25">
            <a:extLst>
              <a:ext uri="{FF2B5EF4-FFF2-40B4-BE49-F238E27FC236}">
                <a16:creationId xmlns:a16="http://schemas.microsoft.com/office/drawing/2014/main" id="{18F00532-590B-B049-8960-46FE206FE6F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939011" y="2630804"/>
            <a:ext cx="936625" cy="452755"/>
          </a:xfrm>
          <a:prstGeom prst="flowChartProcess">
            <a:avLst/>
          </a:prstGeom>
          <a:solidFill>
            <a:srgbClr val="FF9B9B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5" name="流程图: 过程 24">
            <a:extLst>
              <a:ext uri="{FF2B5EF4-FFF2-40B4-BE49-F238E27FC236}">
                <a16:creationId xmlns:a16="http://schemas.microsoft.com/office/drawing/2014/main" id="{9FB8D958-D9FF-11A4-FC51-945D6B0DF48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973580" y="2108200"/>
            <a:ext cx="668020" cy="401955"/>
          </a:xfrm>
          <a:prstGeom prst="flowChartProcess">
            <a:avLst/>
          </a:prstGeom>
          <a:solidFill>
            <a:srgbClr val="FF9B9B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1" name="流程图: 过程 20">
            <a:extLst>
              <a:ext uri="{FF2B5EF4-FFF2-40B4-BE49-F238E27FC236}">
                <a16:creationId xmlns:a16="http://schemas.microsoft.com/office/drawing/2014/main" id="{F0E1B5F6-56B7-3CD4-CF4C-62EFB43E7A2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9237980" y="1611630"/>
            <a:ext cx="688340" cy="401955"/>
          </a:xfrm>
          <a:prstGeom prst="flowChartProcess">
            <a:avLst/>
          </a:prstGeom>
          <a:solidFill>
            <a:srgbClr val="FF9B9B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C59E2EA-AF41-EFA9-61DC-7056B2E456FF}"/>
              </a:ext>
            </a:extLst>
          </p:cNvPr>
          <p:cNvGrpSpPr/>
          <p:nvPr userDrawn="1">
            <p:custDataLst>
              <p:tags r:id="rId6"/>
            </p:custDataLst>
          </p:nvPr>
        </p:nvGrpSpPr>
        <p:grpSpPr>
          <a:xfrm>
            <a:off x="95250" y="6045200"/>
            <a:ext cx="12096750" cy="812800"/>
            <a:chOff x="4001597" y="5613400"/>
            <a:chExt cx="8190403" cy="1244600"/>
          </a:xfrm>
        </p:grpSpPr>
        <p:sp>
          <p:nvSpPr>
            <p:cNvPr id="23" name="任意多边形: 形状 8">
              <a:extLst>
                <a:ext uri="{FF2B5EF4-FFF2-40B4-BE49-F238E27FC236}">
                  <a16:creationId xmlns:a16="http://schemas.microsoft.com/office/drawing/2014/main" id="{C39F3886-467B-A3B7-998F-7E73A5DB0862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FD1A32DF-94D6-D509-9BAB-9F59F4625D32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Group 6">
            <a:extLst>
              <a:ext uri="{FF2B5EF4-FFF2-40B4-BE49-F238E27FC236}">
                <a16:creationId xmlns:a16="http://schemas.microsoft.com/office/drawing/2014/main" id="{E6617704-36BA-AB5C-7A46-E219E6813B4C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236855" y="116205"/>
            <a:ext cx="4041165" cy="760095"/>
            <a:chOff x="0" y="1536"/>
            <a:chExt cx="4120" cy="663"/>
          </a:xfrm>
        </p:grpSpPr>
        <p:grpSp>
          <p:nvGrpSpPr>
            <p:cNvPr id="11" name="Group 7">
              <a:extLst>
                <a:ext uri="{FF2B5EF4-FFF2-40B4-BE49-F238E27FC236}">
                  <a16:creationId xmlns:a16="http://schemas.microsoft.com/office/drawing/2014/main" id="{4A43CD96-D811-C353-E319-B01BE23A1025}"/>
                </a:ext>
              </a:extLst>
            </p:cNvPr>
            <p:cNvGrpSpPr/>
            <p:nvPr>
              <p:custDataLst>
                <p:tags r:id="rId16"/>
              </p:custDataLst>
            </p:nvPr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2" name="Rectangle 8">
                <a:extLst>
                  <a:ext uri="{FF2B5EF4-FFF2-40B4-BE49-F238E27FC236}">
                    <a16:creationId xmlns:a16="http://schemas.microsoft.com/office/drawing/2014/main" id="{E49EC02A-7EE8-129A-701F-483DD5CEDAAE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rgbClr val="954F72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" name="Rectangle 9">
                <a:extLst>
                  <a:ext uri="{FF2B5EF4-FFF2-40B4-BE49-F238E27FC236}">
                    <a16:creationId xmlns:a16="http://schemas.microsoft.com/office/drawing/2014/main" id="{6694B31B-000F-8DF9-57A3-24BE173D275D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rgbClr val="954F72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Group 10">
              <a:extLst>
                <a:ext uri="{FF2B5EF4-FFF2-40B4-BE49-F238E27FC236}">
                  <a16:creationId xmlns:a16="http://schemas.microsoft.com/office/drawing/2014/main" id="{D5D7481D-AAE4-A21B-5DC2-A854D1622EEE}"/>
                </a:ext>
              </a:extLst>
            </p:cNvPr>
            <p:cNvGrpSpPr/>
            <p:nvPr>
              <p:custDataLst>
                <p:tags r:id="rId17"/>
              </p:custDataLst>
            </p:nvPr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5" name="Rectangle 11">
                <a:extLst>
                  <a:ext uri="{FF2B5EF4-FFF2-40B4-BE49-F238E27FC236}">
                    <a16:creationId xmlns:a16="http://schemas.microsoft.com/office/drawing/2014/main" id="{6F913406-4036-65EE-C4A9-03CDF9139693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rgbClr val="ED7D3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6" name="Rectangle 12">
                <a:extLst>
                  <a:ext uri="{FF2B5EF4-FFF2-40B4-BE49-F238E27FC236}">
                    <a16:creationId xmlns:a16="http://schemas.microsoft.com/office/drawing/2014/main" id="{69A462C5-D2AA-2059-D7FB-16B2192A271F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rgbClr val="ED7D31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7" name="Rectangle 13">
              <a:extLst>
                <a:ext uri="{FF2B5EF4-FFF2-40B4-BE49-F238E27FC236}">
                  <a16:creationId xmlns:a16="http://schemas.microsoft.com/office/drawing/2014/main" id="{D079B994-14B0-A3A3-B368-E2207F0E47F8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ysClr val="window" lastClr="FFFFFF"/>
                </a:gs>
                <a:gs pos="100000">
                  <a:srgbClr val="0563C1"/>
                </a:gs>
              </a:gsLst>
              <a:lin ang="18900000"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8" name="Rectangle 14">
              <a:extLst>
                <a:ext uri="{FF2B5EF4-FFF2-40B4-BE49-F238E27FC236}">
                  <a16:creationId xmlns:a16="http://schemas.microsoft.com/office/drawing/2014/main" id="{74DCDA11-AA7F-92FF-35AA-C3E6DE12952A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rgbClr val="E7E6E6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9" name="Rectangle 15">
              <a:extLst>
                <a:ext uri="{FF2B5EF4-FFF2-40B4-BE49-F238E27FC236}">
                  <a16:creationId xmlns:a16="http://schemas.microsoft.com/office/drawing/2014/main" id="{84386D24-F23D-3D0D-1D70-0CBAC9570760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83" y="2057"/>
              <a:ext cx="3937" cy="6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77185B9B-1A2E-6EA8-C177-1999F4BD37B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82345" y="234950"/>
            <a:ext cx="3844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互动探学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例题讲解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A6532D-C0F4-1993-0F6F-0D0076DD90E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753745" y="4877435"/>
            <a:ext cx="10181590" cy="460375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 marL="0" indent="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讨论：你能从中归纳出实际生活中有哪些表示不等关系的日常用语？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366867E-9F58-3419-FBEE-1CDDCFE74A7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5013477" y="2019300"/>
            <a:ext cx="113014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v≥60;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77C274-D73F-CC3C-BB07-259592606146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6212840" y="2019300"/>
            <a:ext cx="27844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v≤120.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D2AD77-8BD0-CFC9-0929-391A805595F7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9735909" y="2547405"/>
            <a:ext cx="22701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2a+3b≤50.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FA1576-9D35-95BF-1158-C715143D4FCC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8183575" y="3083559"/>
            <a:ext cx="17970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y;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009262A-E7E2-30D9-3A50-06A394728B20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3968114" y="4099027"/>
            <a:ext cx="72739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2n;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6E8353-517B-769B-B9D0-23432C9EA180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641833" y="1031926"/>
            <a:ext cx="10361295" cy="3544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5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思考：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如何表示下面问题中的不等关系？</a:t>
            </a:r>
          </a:p>
          <a:p>
            <a:pPr indent="0" algn="just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(1)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汽车以</a:t>
            </a:r>
            <a:r>
              <a:rPr lang="en-US" altLang="zh-CN" sz="2500" dirty="0" err="1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vkm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/h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的速度在某高速公路上行驶，该高速公路的最低时速为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60km/h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，最高时速是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120km/h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．</a:t>
            </a:r>
          </a:p>
          <a:p>
            <a:pPr indent="0" algn="just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(2)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梨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元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/kg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，苹果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b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元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/kg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，买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2kg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梨、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3kg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苹果的费用不超过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50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元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.</a:t>
            </a:r>
          </a:p>
          <a:p>
            <a:pPr indent="0" algn="just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(3)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甲的体重是</a:t>
            </a:r>
            <a:r>
              <a:rPr lang="en-US" altLang="zh-CN" sz="2500" dirty="0" err="1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xkg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，乙的体重是</a:t>
            </a:r>
            <a:r>
              <a:rPr lang="en-US" altLang="zh-CN" sz="2500" dirty="0" err="1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ykg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，甲比乙的体重轻；</a:t>
            </a:r>
          </a:p>
          <a:p>
            <a:pPr indent="0" algn="just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(4)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某校八年级有学生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m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人，七年级有学生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n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人，八年级学生人数比七年级学生人数的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2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倍还要多．</a:t>
            </a:r>
          </a:p>
        </p:txBody>
      </p:sp>
    </p:spTree>
    <p:extLst>
      <p:ext uri="{BB962C8B-B14F-4D97-AF65-F5344CB8AC3E}">
        <p14:creationId xmlns:p14="http://schemas.microsoft.com/office/powerpoint/2010/main" val="5674928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26" grpId="0" animBg="1"/>
      <p:bldP spid="25" grpId="0" animBg="1"/>
      <p:bldP spid="21" grpId="0" animBg="1"/>
      <p:bldP spid="3" grpId="0" animBg="1"/>
      <p:bldP spid="6" grpId="0"/>
      <p:bldP spid="7" grpId="0"/>
      <p:bldP spid="4" grpId="0"/>
      <p:bldP spid="5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A1CD08-272B-93E2-71AD-4CC1A4520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过程 27">
            <a:extLst>
              <a:ext uri="{FF2B5EF4-FFF2-40B4-BE49-F238E27FC236}">
                <a16:creationId xmlns:a16="http://schemas.microsoft.com/office/drawing/2014/main" id="{954BA272-4B0B-ACDF-1DE6-8B72961F33C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435515" y="4070667"/>
            <a:ext cx="361315" cy="452755"/>
          </a:xfrm>
          <a:prstGeom prst="flowChartProcess">
            <a:avLst/>
          </a:prstGeom>
          <a:solidFill>
            <a:srgbClr val="FF9B9B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7" name="流程图: 过程 26">
            <a:extLst>
              <a:ext uri="{FF2B5EF4-FFF2-40B4-BE49-F238E27FC236}">
                <a16:creationId xmlns:a16="http://schemas.microsoft.com/office/drawing/2014/main" id="{DDD065D2-0957-C1F8-1D81-687AA2C4624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763751" y="3117532"/>
            <a:ext cx="350520" cy="401955"/>
          </a:xfrm>
          <a:prstGeom prst="flowChartProcess">
            <a:avLst/>
          </a:prstGeom>
          <a:solidFill>
            <a:srgbClr val="FF9B9B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6" name="流程图: 过程 25">
            <a:extLst>
              <a:ext uri="{FF2B5EF4-FFF2-40B4-BE49-F238E27FC236}">
                <a16:creationId xmlns:a16="http://schemas.microsoft.com/office/drawing/2014/main" id="{6BDB8937-1FBC-9AFC-D051-D04645EDEB8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939011" y="2630804"/>
            <a:ext cx="936625" cy="452755"/>
          </a:xfrm>
          <a:prstGeom prst="flowChartProcess">
            <a:avLst/>
          </a:prstGeom>
          <a:solidFill>
            <a:srgbClr val="FF9B9B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5" name="流程图: 过程 24">
            <a:extLst>
              <a:ext uri="{FF2B5EF4-FFF2-40B4-BE49-F238E27FC236}">
                <a16:creationId xmlns:a16="http://schemas.microsoft.com/office/drawing/2014/main" id="{5D8D81C3-BFA1-26AE-0FD6-24F9F9890FF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973580" y="2108200"/>
            <a:ext cx="668020" cy="401955"/>
          </a:xfrm>
          <a:prstGeom prst="flowChartProcess">
            <a:avLst/>
          </a:prstGeom>
          <a:solidFill>
            <a:srgbClr val="FF9B9B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1" name="流程图: 过程 20">
            <a:extLst>
              <a:ext uri="{FF2B5EF4-FFF2-40B4-BE49-F238E27FC236}">
                <a16:creationId xmlns:a16="http://schemas.microsoft.com/office/drawing/2014/main" id="{61A99DF8-F5A0-4C4D-29AF-0200A339B24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9237980" y="1611630"/>
            <a:ext cx="688340" cy="401955"/>
          </a:xfrm>
          <a:prstGeom prst="flowChartProcess">
            <a:avLst/>
          </a:prstGeom>
          <a:solidFill>
            <a:srgbClr val="FF9B9B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84C0911-83B2-A83B-2A1C-3CE74B7ABD47}"/>
              </a:ext>
            </a:extLst>
          </p:cNvPr>
          <p:cNvGrpSpPr/>
          <p:nvPr userDrawn="1">
            <p:custDataLst>
              <p:tags r:id="rId6"/>
            </p:custDataLst>
          </p:nvPr>
        </p:nvGrpSpPr>
        <p:grpSpPr>
          <a:xfrm>
            <a:off x="95250" y="6045200"/>
            <a:ext cx="12096750" cy="812800"/>
            <a:chOff x="4001597" y="5613400"/>
            <a:chExt cx="8190403" cy="1244600"/>
          </a:xfrm>
        </p:grpSpPr>
        <p:sp>
          <p:nvSpPr>
            <p:cNvPr id="23" name="任意多边形: 形状 8">
              <a:extLst>
                <a:ext uri="{FF2B5EF4-FFF2-40B4-BE49-F238E27FC236}">
                  <a16:creationId xmlns:a16="http://schemas.microsoft.com/office/drawing/2014/main" id="{57BF74A9-D982-5A3A-1930-E46396F82FE5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2DE4BE46-C96D-C470-7958-09A0B5774CE6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Group 6">
            <a:extLst>
              <a:ext uri="{FF2B5EF4-FFF2-40B4-BE49-F238E27FC236}">
                <a16:creationId xmlns:a16="http://schemas.microsoft.com/office/drawing/2014/main" id="{902D87A6-0ECA-FF3D-3EB1-01EE71B0AF45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236855" y="116205"/>
            <a:ext cx="4041165" cy="760095"/>
            <a:chOff x="0" y="1536"/>
            <a:chExt cx="4120" cy="663"/>
          </a:xfrm>
        </p:grpSpPr>
        <p:grpSp>
          <p:nvGrpSpPr>
            <p:cNvPr id="11" name="Group 7">
              <a:extLst>
                <a:ext uri="{FF2B5EF4-FFF2-40B4-BE49-F238E27FC236}">
                  <a16:creationId xmlns:a16="http://schemas.microsoft.com/office/drawing/2014/main" id="{54CF75A2-B548-ADCB-232B-BCF8A6812779}"/>
                </a:ext>
              </a:extLst>
            </p:cNvPr>
            <p:cNvGrpSpPr/>
            <p:nvPr>
              <p:custDataLst>
                <p:tags r:id="rId16"/>
              </p:custDataLst>
            </p:nvPr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2" name="Rectangle 8">
                <a:extLst>
                  <a:ext uri="{FF2B5EF4-FFF2-40B4-BE49-F238E27FC236}">
                    <a16:creationId xmlns:a16="http://schemas.microsoft.com/office/drawing/2014/main" id="{0F1F4598-6E9F-E546-8795-186B81E62CAB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rgbClr val="954F72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" name="Rectangle 9">
                <a:extLst>
                  <a:ext uri="{FF2B5EF4-FFF2-40B4-BE49-F238E27FC236}">
                    <a16:creationId xmlns:a16="http://schemas.microsoft.com/office/drawing/2014/main" id="{E088D231-C707-0176-A207-B319929039E7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rgbClr val="954F72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Group 10">
              <a:extLst>
                <a:ext uri="{FF2B5EF4-FFF2-40B4-BE49-F238E27FC236}">
                  <a16:creationId xmlns:a16="http://schemas.microsoft.com/office/drawing/2014/main" id="{D4AF97F1-4420-4F10-CD6A-6AA09405EB15}"/>
                </a:ext>
              </a:extLst>
            </p:cNvPr>
            <p:cNvGrpSpPr/>
            <p:nvPr>
              <p:custDataLst>
                <p:tags r:id="rId17"/>
              </p:custDataLst>
            </p:nvPr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5" name="Rectangle 11">
                <a:extLst>
                  <a:ext uri="{FF2B5EF4-FFF2-40B4-BE49-F238E27FC236}">
                    <a16:creationId xmlns:a16="http://schemas.microsoft.com/office/drawing/2014/main" id="{68AF7BD4-84E5-DF11-1351-8BAEB094F869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rgbClr val="ED7D3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6" name="Rectangle 12">
                <a:extLst>
                  <a:ext uri="{FF2B5EF4-FFF2-40B4-BE49-F238E27FC236}">
                    <a16:creationId xmlns:a16="http://schemas.microsoft.com/office/drawing/2014/main" id="{769ED6BF-65F1-6BA0-262F-A42AA0B62AA3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rgbClr val="ED7D31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7" name="Rectangle 13">
              <a:extLst>
                <a:ext uri="{FF2B5EF4-FFF2-40B4-BE49-F238E27FC236}">
                  <a16:creationId xmlns:a16="http://schemas.microsoft.com/office/drawing/2014/main" id="{BC2278BA-6FB4-3B64-AAF8-AB9CA095C07A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ysClr val="window" lastClr="FFFFFF"/>
                </a:gs>
                <a:gs pos="100000">
                  <a:srgbClr val="0563C1"/>
                </a:gs>
              </a:gsLst>
              <a:lin ang="18900000"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8" name="Rectangle 14">
              <a:extLst>
                <a:ext uri="{FF2B5EF4-FFF2-40B4-BE49-F238E27FC236}">
                  <a16:creationId xmlns:a16="http://schemas.microsoft.com/office/drawing/2014/main" id="{D7FC5DB4-AC12-61C1-3948-C79CEBA2BC94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rgbClr val="E7E6E6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9" name="Rectangle 15">
              <a:extLst>
                <a:ext uri="{FF2B5EF4-FFF2-40B4-BE49-F238E27FC236}">
                  <a16:creationId xmlns:a16="http://schemas.microsoft.com/office/drawing/2014/main" id="{CBF92BE7-3E09-7F64-7622-0AA9CF14602D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83" y="2057"/>
              <a:ext cx="3937" cy="6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212A09E0-6339-5793-D4EC-0233D3652B45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82345" y="234950"/>
            <a:ext cx="3844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互动探学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例题讲解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B45700-D4ED-5E08-CD36-9E8A790ABB83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013477" y="2019300"/>
            <a:ext cx="113014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v≥60;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CF3825F-B1D5-6597-1026-B5D901FEAC54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6212840" y="2019300"/>
            <a:ext cx="27844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v≤120.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BC33EE-85FF-0B11-6285-46B542A66E76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9735909" y="2547405"/>
            <a:ext cx="22701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2a+3b≤50.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B62D94-0344-B726-0CE3-95D05545CA44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8183575" y="3083559"/>
            <a:ext cx="17970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y;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0BC53C-90D8-AFD0-CB3B-B09E5DF30719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3968114" y="4099027"/>
            <a:ext cx="72739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2n;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E5F521-699C-B3A6-4618-7D89671AF2FF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641833" y="1031926"/>
            <a:ext cx="10361295" cy="3544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5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思考：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如何表示下面问题中的不等关系？</a:t>
            </a:r>
          </a:p>
          <a:p>
            <a:pPr indent="0" algn="just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(1)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汽车以</a:t>
            </a:r>
            <a:r>
              <a:rPr lang="en-US" altLang="zh-CN" sz="2500" dirty="0" err="1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vkm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/h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的速度在某高速公路上行驶，该高速公路的最低时速为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60km/h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，最高时速是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120km/h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．</a:t>
            </a:r>
          </a:p>
          <a:p>
            <a:pPr indent="0" algn="just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(2)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梨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元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/kg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，苹果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b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元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/kg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，买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2kg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梨、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3kg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苹果的费用不超过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50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元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.</a:t>
            </a:r>
          </a:p>
          <a:p>
            <a:pPr indent="0" algn="just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(3)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甲的体重是</a:t>
            </a:r>
            <a:r>
              <a:rPr lang="en-US" altLang="zh-CN" sz="2500" dirty="0" err="1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xkg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，乙的体重是</a:t>
            </a:r>
            <a:r>
              <a:rPr lang="en-US" altLang="zh-CN" sz="2500" dirty="0" err="1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ykg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，甲比乙的体重轻；</a:t>
            </a:r>
          </a:p>
          <a:p>
            <a:pPr indent="0" algn="just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(4)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某校八年级有学生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m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人，七年级有学生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n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人，八年级学生人数比七年级学生人数的</a:t>
            </a:r>
            <a:r>
              <a:rPr lang="en-US" altLang="zh-CN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2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倍还要多．</a:t>
            </a: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5B17FB23-ABDF-62E5-AE3D-9FC8AF21EA45}"/>
              </a:ext>
            </a:extLst>
          </p:cNvPr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1147490481"/>
              </p:ext>
            </p:extLst>
          </p:nvPr>
        </p:nvGraphicFramePr>
        <p:xfrm>
          <a:off x="1072629" y="4728365"/>
          <a:ext cx="7596000" cy="1725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00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至少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至多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不小于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不大于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小于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大于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584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符号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endParaRPr lang="en-US" altLang="zh-CN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endParaRPr lang="en-US" altLang="zh-CN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endParaRPr lang="en-US" altLang="zh-CN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endParaRPr lang="en-US" altLang="zh-CN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endParaRPr lang="en-US" altLang="zh-CN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endParaRPr lang="en-US" altLang="zh-CN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9" name="表格 28">
            <a:extLst>
              <a:ext uri="{FF2B5EF4-FFF2-40B4-BE49-F238E27FC236}">
                <a16:creationId xmlns:a16="http://schemas.microsoft.com/office/drawing/2014/main" id="{9BA7A3DA-36BF-CBBD-1C70-88F784A996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357946"/>
              </p:ext>
            </p:extLst>
          </p:nvPr>
        </p:nvGraphicFramePr>
        <p:xfrm>
          <a:off x="1973580" y="5422900"/>
          <a:ext cx="669600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0584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“≥”</a:t>
                      </a:r>
                    </a:p>
                  </a:txBody>
                  <a:tcPr anchor="ctr" anchorCtr="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“≤”</a:t>
                      </a:r>
                    </a:p>
                  </a:txBody>
                  <a:tcPr anchor="ctr" anchorCtr="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“≥”</a:t>
                      </a:r>
                    </a:p>
                  </a:txBody>
                  <a:tcPr anchor="ctr" anchorCtr="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“≤”</a:t>
                      </a:r>
                    </a:p>
                  </a:txBody>
                  <a:tcPr anchor="ctr" anchorCtr="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“&lt;”</a:t>
                      </a:r>
                    </a:p>
                  </a:txBody>
                  <a:tcPr anchor="ctr" anchorCtr="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“&gt;”</a:t>
                      </a:r>
                    </a:p>
                  </a:txBody>
                  <a:tcPr anchor="ctr" anchorCtr="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0" name="箭头: 下 29">
            <a:extLst>
              <a:ext uri="{FF2B5EF4-FFF2-40B4-BE49-F238E27FC236}">
                <a16:creationId xmlns:a16="http://schemas.microsoft.com/office/drawing/2014/main" id="{DF343994-54F8-81E7-7765-C010C37A6DCF}"/>
              </a:ext>
            </a:extLst>
          </p:cNvPr>
          <p:cNvSpPr/>
          <p:nvPr/>
        </p:nvSpPr>
        <p:spPr>
          <a:xfrm rot="3573486">
            <a:off x="6886585" y="618628"/>
            <a:ext cx="192501" cy="550836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1" name="箭头: 下 30">
            <a:extLst>
              <a:ext uri="{FF2B5EF4-FFF2-40B4-BE49-F238E27FC236}">
                <a16:creationId xmlns:a16="http://schemas.microsoft.com/office/drawing/2014/main" id="{AF36F03E-6AFD-E933-4EC3-7023C87678CC}"/>
              </a:ext>
            </a:extLst>
          </p:cNvPr>
          <p:cNvSpPr/>
          <p:nvPr/>
        </p:nvSpPr>
        <p:spPr>
          <a:xfrm rot="18437524">
            <a:off x="3938614" y="1756957"/>
            <a:ext cx="242359" cy="374327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2" name="箭头: 下 31">
            <a:extLst>
              <a:ext uri="{FF2B5EF4-FFF2-40B4-BE49-F238E27FC236}">
                <a16:creationId xmlns:a16="http://schemas.microsoft.com/office/drawing/2014/main" id="{4DED77F4-45A7-C965-F0D1-799AE843800C}"/>
              </a:ext>
            </a:extLst>
          </p:cNvPr>
          <p:cNvSpPr/>
          <p:nvPr/>
        </p:nvSpPr>
        <p:spPr>
          <a:xfrm rot="2614049">
            <a:off x="7035432" y="2607588"/>
            <a:ext cx="233000" cy="254827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3" name="箭头: 下 32">
            <a:extLst>
              <a:ext uri="{FF2B5EF4-FFF2-40B4-BE49-F238E27FC236}">
                <a16:creationId xmlns:a16="http://schemas.microsoft.com/office/drawing/2014/main" id="{C1ABE1AB-8FEE-4768-D436-FF221594B65D}"/>
              </a:ext>
            </a:extLst>
          </p:cNvPr>
          <p:cNvSpPr/>
          <p:nvPr/>
        </p:nvSpPr>
        <p:spPr>
          <a:xfrm rot="2024504">
            <a:off x="7365376" y="3275325"/>
            <a:ext cx="215791" cy="169250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4" name="箭头: 下 33">
            <a:extLst>
              <a:ext uri="{FF2B5EF4-FFF2-40B4-BE49-F238E27FC236}">
                <a16:creationId xmlns:a16="http://schemas.microsoft.com/office/drawing/2014/main" id="{2423D844-F135-3958-F2CE-65CBAFBE009E}"/>
              </a:ext>
            </a:extLst>
          </p:cNvPr>
          <p:cNvSpPr/>
          <p:nvPr/>
        </p:nvSpPr>
        <p:spPr>
          <a:xfrm rot="16606384">
            <a:off x="5642680" y="2482492"/>
            <a:ext cx="227998" cy="401527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2142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290589-7F32-BD29-F19B-D7854B9713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F6BF8DB4-2D7E-78B8-E53C-E85D87DDCC01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95250" y="6045200"/>
            <a:ext cx="12096750" cy="812800"/>
            <a:chOff x="4001597" y="5613400"/>
            <a:chExt cx="8190403" cy="1244600"/>
          </a:xfrm>
        </p:grpSpPr>
        <p:sp>
          <p:nvSpPr>
            <p:cNvPr id="23" name="任意多边形: 形状 8">
              <a:extLst>
                <a:ext uri="{FF2B5EF4-FFF2-40B4-BE49-F238E27FC236}">
                  <a16:creationId xmlns:a16="http://schemas.microsoft.com/office/drawing/2014/main" id="{488299E9-982F-1696-0C5C-6478223B8D60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D86AACF4-12EC-386E-BCBD-E4A57E5908F5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5A3A995-206A-6878-CA6C-3A649C8D7FD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983105" y="1247140"/>
            <a:ext cx="9112250" cy="390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用不等式表示下列数量之间的关系：</a:t>
            </a: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(1)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一辆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48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座的客车载有游客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人，途中上来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人后，仍有空座位；、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(2)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某天平均气温是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t(℃)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，最低气温是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-2℃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，最高气温是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6℃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；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(3)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小丽种了一棵高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70cm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的小树，假设小树平均每周长高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0.5cm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周后这棵小树的高度不超过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100cm.</a:t>
            </a:r>
          </a:p>
        </p:txBody>
      </p:sp>
      <p:grpSp>
        <p:nvGrpSpPr>
          <p:cNvPr id="10" name="Group 6">
            <a:extLst>
              <a:ext uri="{FF2B5EF4-FFF2-40B4-BE49-F238E27FC236}">
                <a16:creationId xmlns:a16="http://schemas.microsoft.com/office/drawing/2014/main" id="{3179392F-5304-4C8C-D041-195D2D2FCE77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36855" y="116205"/>
            <a:ext cx="4041165" cy="760095"/>
            <a:chOff x="0" y="1536"/>
            <a:chExt cx="4120" cy="663"/>
          </a:xfrm>
        </p:grpSpPr>
        <p:grpSp>
          <p:nvGrpSpPr>
            <p:cNvPr id="11" name="Group 7">
              <a:extLst>
                <a:ext uri="{FF2B5EF4-FFF2-40B4-BE49-F238E27FC236}">
                  <a16:creationId xmlns:a16="http://schemas.microsoft.com/office/drawing/2014/main" id="{62F73C32-DF00-161A-851D-9FCF012498F9}"/>
                </a:ext>
              </a:extLst>
            </p:cNvPr>
            <p:cNvGrpSpPr/>
            <p:nvPr>
              <p:custDataLst>
                <p:tags r:id="rId12"/>
              </p:custDataLst>
            </p:nvPr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2" name="Rectangle 8">
                <a:extLst>
                  <a:ext uri="{FF2B5EF4-FFF2-40B4-BE49-F238E27FC236}">
                    <a16:creationId xmlns:a16="http://schemas.microsoft.com/office/drawing/2014/main" id="{8DA3F7A5-E84C-41A4-01E8-C02027AA5248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rgbClr val="954F72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" name="Rectangle 9">
                <a:extLst>
                  <a:ext uri="{FF2B5EF4-FFF2-40B4-BE49-F238E27FC236}">
                    <a16:creationId xmlns:a16="http://schemas.microsoft.com/office/drawing/2014/main" id="{1A98D025-95C8-5C69-B74D-CDAB60D3BC25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rgbClr val="954F72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Group 10">
              <a:extLst>
                <a:ext uri="{FF2B5EF4-FFF2-40B4-BE49-F238E27FC236}">
                  <a16:creationId xmlns:a16="http://schemas.microsoft.com/office/drawing/2014/main" id="{23AEEF06-B9EB-C83C-3C7E-76F495D1F614}"/>
                </a:ext>
              </a:extLst>
            </p:cNvPr>
            <p:cNvGrpSpPr/>
            <p:nvPr>
              <p:custDataLst>
                <p:tags r:id="rId13"/>
              </p:custDataLst>
            </p:nvPr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5" name="Rectangle 11">
                <a:extLst>
                  <a:ext uri="{FF2B5EF4-FFF2-40B4-BE49-F238E27FC236}">
                    <a16:creationId xmlns:a16="http://schemas.microsoft.com/office/drawing/2014/main" id="{CC31F265-2857-8AB5-FAA4-8ADB72B239D2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rgbClr val="ED7D3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6" name="Rectangle 12">
                <a:extLst>
                  <a:ext uri="{FF2B5EF4-FFF2-40B4-BE49-F238E27FC236}">
                    <a16:creationId xmlns:a16="http://schemas.microsoft.com/office/drawing/2014/main" id="{92E5AABF-3953-CD3B-EBE5-AC6CD08CF6AC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rgbClr val="ED7D31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7" name="Rectangle 13">
              <a:extLst>
                <a:ext uri="{FF2B5EF4-FFF2-40B4-BE49-F238E27FC236}">
                  <a16:creationId xmlns:a16="http://schemas.microsoft.com/office/drawing/2014/main" id="{80EAC714-FF37-8B62-0A46-0EE096AFFABB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ysClr val="window" lastClr="FFFFFF"/>
                </a:gs>
                <a:gs pos="100000">
                  <a:srgbClr val="0563C1"/>
                </a:gs>
              </a:gsLst>
              <a:lin ang="18900000"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8" name="Rectangle 14">
              <a:extLst>
                <a:ext uri="{FF2B5EF4-FFF2-40B4-BE49-F238E27FC236}">
                  <a16:creationId xmlns:a16="http://schemas.microsoft.com/office/drawing/2014/main" id="{605F3924-7213-803C-8BC0-5591CD53E75C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rgbClr val="E7E6E6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9" name="Rectangle 15">
              <a:extLst>
                <a:ext uri="{FF2B5EF4-FFF2-40B4-BE49-F238E27FC236}">
                  <a16:creationId xmlns:a16="http://schemas.microsoft.com/office/drawing/2014/main" id="{08A3D1A4-7B48-9DB5-7094-CB16804065E3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183" y="2057"/>
              <a:ext cx="3937" cy="6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9FD7E903-52F8-71FB-0A43-B11048F2775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82345" y="234950"/>
            <a:ext cx="3844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互动探学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例题讲解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DC0F27D-FC02-2138-FFFD-6AC24508C1F3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16560" y="1298575"/>
            <a:ext cx="988695" cy="469900"/>
            <a:chOff x="656" y="2045"/>
            <a:chExt cx="1557" cy="740"/>
          </a:xfrm>
        </p:grpSpPr>
        <p:sp>
          <p:nvSpPr>
            <p:cNvPr id="4" name="圆角矩形 3">
              <a:extLst>
                <a:ext uri="{FF2B5EF4-FFF2-40B4-BE49-F238E27FC236}">
                  <a16:creationId xmlns:a16="http://schemas.microsoft.com/office/drawing/2014/main" id="{DD6365A9-A5B6-C144-42AD-43ABA244E6CE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656" y="2061"/>
              <a:ext cx="1556" cy="725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722ACA9-7B4D-9A5E-652A-6DFF9267E195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659" y="2045"/>
              <a:ext cx="1555" cy="74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 </a:t>
              </a:r>
              <a:r>
                <a:rPr lang="zh-CN" altLang="en-US" sz="240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例</a:t>
              </a:r>
              <a:r>
                <a:rPr lang="en-US" altLang="zh-CN" sz="240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 2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EA2B6BEE-173C-1432-F5F5-4FE4E56F2EFD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372042" y="2419600"/>
            <a:ext cx="17589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x+2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48;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3D419C4-90FA-5205-0B9F-B3E271212F2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372043" y="3524224"/>
            <a:ext cx="14651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t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-2;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F7537B9-6AE3-E025-E98C-5758E95F4A6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2372042" y="5152579"/>
            <a:ext cx="27844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70+0.5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＞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100.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665E3E-F96D-C5BE-7B98-AE8B51236C3D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435032" y="3554252"/>
            <a:ext cx="27844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t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6.</a:t>
            </a:r>
          </a:p>
        </p:txBody>
      </p:sp>
    </p:spTree>
    <p:extLst>
      <p:ext uri="{BB962C8B-B14F-4D97-AF65-F5344CB8AC3E}">
        <p14:creationId xmlns:p14="http://schemas.microsoft.com/office/powerpoint/2010/main" val="16595662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/>
      <p:bldP spid="29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305AC2-BF1E-03BF-235A-A09DE0147F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527A2F1F-9EFC-6CA7-AA87-1DEDAAC68AA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36855" y="116205"/>
            <a:ext cx="4041165" cy="760095"/>
            <a:chOff x="0" y="1536"/>
            <a:chExt cx="4120" cy="663"/>
          </a:xfrm>
        </p:grpSpPr>
        <p:grpSp>
          <p:nvGrpSpPr>
            <p:cNvPr id="11" name="Group 7">
              <a:extLst>
                <a:ext uri="{FF2B5EF4-FFF2-40B4-BE49-F238E27FC236}">
                  <a16:creationId xmlns:a16="http://schemas.microsoft.com/office/drawing/2014/main" id="{D1C500BA-2DFC-B175-00A4-76848A83E882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2" name="Rectangle 8">
                <a:extLst>
                  <a:ext uri="{FF2B5EF4-FFF2-40B4-BE49-F238E27FC236}">
                    <a16:creationId xmlns:a16="http://schemas.microsoft.com/office/drawing/2014/main" id="{B5910593-FB52-3CC3-167D-4C39E7B1E929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rgbClr val="954F72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" name="Rectangle 9">
                <a:extLst>
                  <a:ext uri="{FF2B5EF4-FFF2-40B4-BE49-F238E27FC236}">
                    <a16:creationId xmlns:a16="http://schemas.microsoft.com/office/drawing/2014/main" id="{DA9A475B-1E69-2B7E-C51C-4AE0CA0A537A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rgbClr val="954F72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Group 10">
              <a:extLst>
                <a:ext uri="{FF2B5EF4-FFF2-40B4-BE49-F238E27FC236}">
                  <a16:creationId xmlns:a16="http://schemas.microsoft.com/office/drawing/2014/main" id="{0D692CB7-67E4-22EE-EFDC-5F30C92A3C1E}"/>
                </a:ext>
              </a:extLst>
            </p:cNvPr>
            <p:cNvGrpSpPr/>
            <p:nvPr>
              <p:custDataLst>
                <p:tags r:id="rId9"/>
              </p:custDataLst>
            </p:nvPr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5" name="Rectangle 11">
                <a:extLst>
                  <a:ext uri="{FF2B5EF4-FFF2-40B4-BE49-F238E27FC236}">
                    <a16:creationId xmlns:a16="http://schemas.microsoft.com/office/drawing/2014/main" id="{0EA76DFC-0F59-E2B2-AF1D-EF75EE0B2E4A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rgbClr val="ED7D3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6" name="Rectangle 12">
                <a:extLst>
                  <a:ext uri="{FF2B5EF4-FFF2-40B4-BE49-F238E27FC236}">
                    <a16:creationId xmlns:a16="http://schemas.microsoft.com/office/drawing/2014/main" id="{02175F13-9479-6353-A8D8-8CDE8DEC0F60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rgbClr val="ED7D31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7" name="Rectangle 13">
              <a:extLst>
                <a:ext uri="{FF2B5EF4-FFF2-40B4-BE49-F238E27FC236}">
                  <a16:creationId xmlns:a16="http://schemas.microsoft.com/office/drawing/2014/main" id="{1EE006B5-6204-B857-DEB4-3FB20024AB4D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ysClr val="window" lastClr="FFFFFF"/>
                </a:gs>
                <a:gs pos="100000">
                  <a:srgbClr val="0563C1"/>
                </a:gs>
              </a:gsLst>
              <a:lin ang="18900000"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8" name="Rectangle 14">
              <a:extLst>
                <a:ext uri="{FF2B5EF4-FFF2-40B4-BE49-F238E27FC236}">
                  <a16:creationId xmlns:a16="http://schemas.microsoft.com/office/drawing/2014/main" id="{A13DA63B-BB98-C77C-1753-2FE1313EB8D4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rgbClr val="E7E6E6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9" name="Rectangle 15">
              <a:extLst>
                <a:ext uri="{FF2B5EF4-FFF2-40B4-BE49-F238E27FC236}">
                  <a16:creationId xmlns:a16="http://schemas.microsoft.com/office/drawing/2014/main" id="{CA66E7AA-CACF-7046-4A02-BF847128A4C4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83" y="2057"/>
              <a:ext cx="3937" cy="6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9AE3E049-B2CC-F620-EB02-023308FB181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82345" y="234950"/>
            <a:ext cx="3844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互动探学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例题讲解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F82C42-03CA-F56C-713E-D93C2499D5B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34937" y="1235462"/>
            <a:ext cx="92405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根据下列含有“最”字的实列，写出不等式：</a:t>
            </a: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(1)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某动车组列车速度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v(km/h)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最高可达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400km/h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；</a:t>
            </a: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(2)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某班学生的身高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h(m)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最高为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1.80m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；</a:t>
            </a: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(3)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某班学生从家到学校的路程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s(km)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最短是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1km.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29" name="任意多边形: 形状 8">
            <a:extLst>
              <a:ext uri="{FF2B5EF4-FFF2-40B4-BE49-F238E27FC236}">
                <a16:creationId xmlns:a16="http://schemas.microsoft.com/office/drawing/2014/main" id="{824568FB-EF21-F544-4456-046E9A925A3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5250" y="6045200"/>
            <a:ext cx="12096749" cy="812800"/>
          </a:xfrm>
          <a:custGeom>
            <a:avLst/>
            <a:gdLst>
              <a:gd name="connsiteX0" fmla="*/ 8190402 w 8190402"/>
              <a:gd name="connsiteY0" fmla="*/ 0 h 1244600"/>
              <a:gd name="connsiteX1" fmla="*/ 8190402 w 8190402"/>
              <a:gd name="connsiteY1" fmla="*/ 1155849 h 1244600"/>
              <a:gd name="connsiteX2" fmla="*/ 4203232 w 8190402"/>
              <a:gd name="connsiteY2" fmla="*/ 1244600 h 1244600"/>
              <a:gd name="connsiteX3" fmla="*/ 0 w 8190402"/>
              <a:gd name="connsiteY3" fmla="*/ 1244600 h 12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90401" h="1244600">
                <a:moveTo>
                  <a:pt x="8190402" y="0"/>
                </a:moveTo>
                <a:lnTo>
                  <a:pt x="8190402" y="1155849"/>
                </a:lnTo>
                <a:lnTo>
                  <a:pt x="4203232" y="1244600"/>
                </a:lnTo>
                <a:lnTo>
                  <a:pt x="0" y="12446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BC2E9F0-0106-DCCA-E87C-CE0CCC24171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196772" y="1877060"/>
            <a:ext cx="136588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v≤400;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7051F9E-FA17-3FF8-D865-C5AA16E07ADD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991860" y="2399030"/>
            <a:ext cx="27844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h≤1.80.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4BA05F2-AE51-F28A-455F-BDC0439FBA5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384097" y="2962024"/>
            <a:ext cx="27844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s≥1.</a:t>
            </a:r>
          </a:p>
        </p:txBody>
      </p:sp>
    </p:spTree>
    <p:extLst>
      <p:ext uri="{BB962C8B-B14F-4D97-AF65-F5344CB8AC3E}">
        <p14:creationId xmlns:p14="http://schemas.microsoft.com/office/powerpoint/2010/main" val="657308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AA9348-FE44-1244-7772-C221A281A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BD3DD479-A0EF-9503-DE71-15FA5C031FDF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95250" y="6045200"/>
            <a:ext cx="12096750" cy="812800"/>
            <a:chOff x="4001597" y="5613400"/>
            <a:chExt cx="8190403" cy="1244600"/>
          </a:xfrm>
        </p:grpSpPr>
        <p:sp>
          <p:nvSpPr>
            <p:cNvPr id="23" name="任意多边形: 形状 8">
              <a:extLst>
                <a:ext uri="{FF2B5EF4-FFF2-40B4-BE49-F238E27FC236}">
                  <a16:creationId xmlns:a16="http://schemas.microsoft.com/office/drawing/2014/main" id="{E2EBF923-B43D-324A-B8FB-66CAD65BC8E3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21234B28-80C9-A4A3-7FF6-2C54B965DC3E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Group 6">
            <a:extLst>
              <a:ext uri="{FF2B5EF4-FFF2-40B4-BE49-F238E27FC236}">
                <a16:creationId xmlns:a16="http://schemas.microsoft.com/office/drawing/2014/main" id="{2634F56D-083D-E851-F150-58A44FE6A58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36855" y="116205"/>
            <a:ext cx="4046069" cy="760095"/>
            <a:chOff x="0" y="1536"/>
            <a:chExt cx="4125" cy="663"/>
          </a:xfrm>
        </p:grpSpPr>
        <p:grpSp>
          <p:nvGrpSpPr>
            <p:cNvPr id="11" name="Group 7">
              <a:extLst>
                <a:ext uri="{FF2B5EF4-FFF2-40B4-BE49-F238E27FC236}">
                  <a16:creationId xmlns:a16="http://schemas.microsoft.com/office/drawing/2014/main" id="{BBEAD983-F08C-238B-8D28-6CD6609287B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2" name="Rectangle 8">
                <a:extLst>
                  <a:ext uri="{FF2B5EF4-FFF2-40B4-BE49-F238E27FC236}">
                    <a16:creationId xmlns:a16="http://schemas.microsoft.com/office/drawing/2014/main" id="{81992004-CC95-4FBD-114A-DD6EB515BCD9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rgbClr val="954F72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" name="Rectangle 9">
                <a:extLst>
                  <a:ext uri="{FF2B5EF4-FFF2-40B4-BE49-F238E27FC236}">
                    <a16:creationId xmlns:a16="http://schemas.microsoft.com/office/drawing/2014/main" id="{E84B1AED-0A0C-70B4-4782-E96D9CD7A058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rgbClr val="954F72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Group 10">
              <a:extLst>
                <a:ext uri="{FF2B5EF4-FFF2-40B4-BE49-F238E27FC236}">
                  <a16:creationId xmlns:a16="http://schemas.microsoft.com/office/drawing/2014/main" id="{03553CAA-C37C-329E-FBC8-B0A35207115A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5" name="Rectangle 11">
                <a:extLst>
                  <a:ext uri="{FF2B5EF4-FFF2-40B4-BE49-F238E27FC236}">
                    <a16:creationId xmlns:a16="http://schemas.microsoft.com/office/drawing/2014/main" id="{8AC90FF3-8B6E-3C94-F1EB-CB2CD3DF2AC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rgbClr val="ED7D3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6" name="Rectangle 12">
                <a:extLst>
                  <a:ext uri="{FF2B5EF4-FFF2-40B4-BE49-F238E27FC236}">
                    <a16:creationId xmlns:a16="http://schemas.microsoft.com/office/drawing/2014/main" id="{4731CF63-C9A0-8836-55D1-40DF7503D589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rgbClr val="ED7D31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7" name="Rectangle 13">
              <a:extLst>
                <a:ext uri="{FF2B5EF4-FFF2-40B4-BE49-F238E27FC236}">
                  <a16:creationId xmlns:a16="http://schemas.microsoft.com/office/drawing/2014/main" id="{0DC86190-A191-CEDB-C1A5-3A802836E5C0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ysClr val="window" lastClr="FFFFFF"/>
                </a:gs>
                <a:gs pos="100000">
                  <a:srgbClr val="0563C1"/>
                </a:gs>
              </a:gsLst>
              <a:lin ang="18900000"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8" name="Rectangle 14">
              <a:extLst>
                <a:ext uri="{FF2B5EF4-FFF2-40B4-BE49-F238E27FC236}">
                  <a16:creationId xmlns:a16="http://schemas.microsoft.com/office/drawing/2014/main" id="{71B4FEEA-B2C0-BD7F-79E6-3024A2EC772D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rgbClr val="E7E6E6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9" name="Rectangle 15">
              <a:extLst>
                <a:ext uri="{FF2B5EF4-FFF2-40B4-BE49-F238E27FC236}">
                  <a16:creationId xmlns:a16="http://schemas.microsoft.com/office/drawing/2014/main" id="{0B73B193-D457-5886-6AB9-556F1AF50750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flipV="1">
              <a:off x="199" y="2016"/>
              <a:ext cx="3926" cy="6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8673A14-DEB5-1EC3-21FC-99E8DED65D3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070013" y="3849131"/>
            <a:ext cx="1083691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乘坐要求中还存在其他不等关系吗？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E59DDD1-6B6D-1D96-A99C-9C768C387B66}"/>
              </a:ext>
            </a:extLst>
          </p:cNvPr>
          <p:cNvSpPr txBox="1"/>
          <p:nvPr/>
        </p:nvSpPr>
        <p:spPr>
          <a:xfrm>
            <a:off x="7004807" y="900457"/>
            <a:ext cx="4876779" cy="27968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      为保证游客的生命安全，游乐园对乘坐过山车的乘客要求如图，如果小明身高</a:t>
            </a:r>
            <a:r>
              <a:rPr lang="en-US" altLang="zh-CN" sz="2400" i="1" dirty="0" err="1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m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，符合坐过山车的要求，那么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与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1.5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之间的关系应满足 ：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E0385366-73C4-9F97-ADAD-654BA53D6DE3}"/>
              </a:ext>
            </a:extLst>
          </p:cNvPr>
          <p:cNvPicPr>
            <a:picLocks noChangeAspect="1"/>
          </p:cNvPicPr>
          <p:nvPr/>
        </p:nvPicPr>
        <p:blipFill>
          <a:blip r:embed="rId17"/>
          <a:srcRect l="17889" t="45785" r="25808" b="33450"/>
          <a:stretch/>
        </p:blipFill>
        <p:spPr>
          <a:xfrm>
            <a:off x="580303" y="3687476"/>
            <a:ext cx="6280805" cy="2316293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B8F94555-7E43-20A6-DF62-CDF37091F833}"/>
              </a:ext>
            </a:extLst>
          </p:cNvPr>
          <p:cNvPicPr>
            <a:picLocks noChangeAspect="1"/>
          </p:cNvPicPr>
          <p:nvPr/>
        </p:nvPicPr>
        <p:blipFill>
          <a:blip r:embed="rId18"/>
          <a:srcRect t="27637"/>
          <a:stretch/>
        </p:blipFill>
        <p:spPr>
          <a:xfrm>
            <a:off x="583100" y="1035608"/>
            <a:ext cx="6280805" cy="2547540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84234AEE-3F64-2D9D-92AA-35515A965EAF}"/>
              </a:ext>
            </a:extLst>
          </p:cNvPr>
          <p:cNvSpPr txBox="1"/>
          <p:nvPr/>
        </p:nvSpPr>
        <p:spPr>
          <a:xfrm>
            <a:off x="7629306" y="3175947"/>
            <a:ext cx="15342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1.5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F93D640-22CE-E1B9-0590-4805C9AB101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82345" y="199438"/>
            <a:ext cx="3844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互动探学  实践运用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0696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051D9D-8E71-17D1-7FE0-D022FB76E0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40DADA7D-FB3C-89CE-D428-72140C47C3D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36855" y="116205"/>
            <a:ext cx="5566410" cy="760095"/>
            <a:chOff x="373" y="183"/>
            <a:chExt cx="8766" cy="1197"/>
          </a:xfrm>
        </p:grpSpPr>
        <p:grpSp>
          <p:nvGrpSpPr>
            <p:cNvPr id="10" name="Group 6">
              <a:extLst>
                <a:ext uri="{FF2B5EF4-FFF2-40B4-BE49-F238E27FC236}">
                  <a16:creationId xmlns:a16="http://schemas.microsoft.com/office/drawing/2014/main" id="{90216DA2-C4BB-DE41-AFBC-FCE89414747B}"/>
                </a:ext>
              </a:extLst>
            </p:cNvPr>
            <p:cNvGrpSpPr/>
            <p:nvPr>
              <p:custDataLst>
                <p:tags r:id="rId7"/>
              </p:custDataLst>
            </p:nvPr>
          </p:nvGrpSpPr>
          <p:grpSpPr>
            <a:xfrm>
              <a:off x="373" y="183"/>
              <a:ext cx="8766" cy="1197"/>
              <a:chOff x="0" y="1536"/>
              <a:chExt cx="5675" cy="663"/>
            </a:xfrm>
          </p:grpSpPr>
          <p:grpSp>
            <p:nvGrpSpPr>
              <p:cNvPr id="11" name="Group 7">
                <a:extLst>
                  <a:ext uri="{FF2B5EF4-FFF2-40B4-BE49-F238E27FC236}">
                    <a16:creationId xmlns:a16="http://schemas.microsoft.com/office/drawing/2014/main" id="{B54ECF93-5E8C-AB90-AF09-B6E690092A1D}"/>
                  </a:ext>
                </a:extLst>
              </p:cNvPr>
              <p:cNvGrpSpPr/>
              <p:nvPr>
                <p:custDataLst>
                  <p:tags r:id="rId9"/>
                </p:custDataLst>
              </p:nvPr>
            </p:nvGrpSpPr>
            <p:grpSpPr>
              <a:xfrm>
                <a:off x="183" y="1604"/>
                <a:ext cx="448" cy="299"/>
                <a:chOff x="720" y="336"/>
                <a:chExt cx="624" cy="432"/>
              </a:xfrm>
            </p:grpSpPr>
            <p:sp>
              <p:nvSpPr>
                <p:cNvPr id="12" name="Rectangle 8">
                  <a:extLst>
                    <a:ext uri="{FF2B5EF4-FFF2-40B4-BE49-F238E27FC236}">
                      <a16:creationId xmlns:a16="http://schemas.microsoft.com/office/drawing/2014/main" id="{DD08768F-BCFB-9BD9-2121-9252E291017E}"/>
                    </a:ext>
                  </a:extLst>
                </p:cNvPr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720" y="336"/>
                  <a:ext cx="384" cy="432"/>
                </a:xfrm>
                <a:prstGeom prst="rect">
                  <a:avLst/>
                </a:prstGeom>
                <a:solidFill>
                  <a:srgbClr val="954F72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3" name="Rectangle 9">
                  <a:extLst>
                    <a:ext uri="{FF2B5EF4-FFF2-40B4-BE49-F238E27FC236}">
                      <a16:creationId xmlns:a16="http://schemas.microsoft.com/office/drawing/2014/main" id="{5551379F-2AFB-6E28-48FF-9F279416E79A}"/>
                    </a:ext>
                  </a:extLst>
                </p:cNvPr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1056" y="336"/>
                  <a:ext cx="288" cy="432"/>
                </a:xfrm>
                <a:prstGeom prst="rect">
                  <a:avLst/>
                </a:prstGeom>
                <a:gradFill rotWithShape="0">
                  <a:gsLst>
                    <a:gs pos="0">
                      <a:srgbClr val="954F72"/>
                    </a:gs>
                    <a:gs pos="100000">
                      <a:sysClr val="window" lastClr="FFFFFF"/>
                    </a:gs>
                  </a:gsLst>
                  <a:lin ang="0"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4" name="Group 10">
                <a:extLst>
                  <a:ext uri="{FF2B5EF4-FFF2-40B4-BE49-F238E27FC236}">
                    <a16:creationId xmlns:a16="http://schemas.microsoft.com/office/drawing/2014/main" id="{A460D629-0065-BB21-8E3F-362EC95677D7}"/>
                  </a:ext>
                </a:extLst>
              </p:cNvPr>
              <p:cNvGrpSpPr/>
              <p:nvPr>
                <p:custDataLst>
                  <p:tags r:id="rId10"/>
                </p:custDataLst>
              </p:nvPr>
            </p:nvGrpSpPr>
            <p:grpSpPr>
              <a:xfrm>
                <a:off x="261" y="1870"/>
                <a:ext cx="465" cy="299"/>
                <a:chOff x="912" y="2640"/>
                <a:chExt cx="672" cy="432"/>
              </a:xfrm>
            </p:grpSpPr>
            <p:sp>
              <p:nvSpPr>
                <p:cNvPr id="15" name="Rectangle 11">
                  <a:extLst>
                    <a:ext uri="{FF2B5EF4-FFF2-40B4-BE49-F238E27FC236}">
                      <a16:creationId xmlns:a16="http://schemas.microsoft.com/office/drawing/2014/main" id="{C8054A8F-3D67-8C54-93A6-57706A1A969E}"/>
                    </a:ext>
                  </a:extLst>
                </p:cNvPr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912" y="2640"/>
                  <a:ext cx="384" cy="432"/>
                </a:xfrm>
                <a:prstGeom prst="rect">
                  <a:avLst/>
                </a:prstGeom>
                <a:solidFill>
                  <a:srgbClr val="ED7D31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6" name="Rectangle 12">
                  <a:extLst>
                    <a:ext uri="{FF2B5EF4-FFF2-40B4-BE49-F238E27FC236}">
                      <a16:creationId xmlns:a16="http://schemas.microsoft.com/office/drawing/2014/main" id="{B31A784B-4194-8DA7-6BE0-F036A1EB91B6}"/>
                    </a:ext>
                  </a:extLst>
                </p:cNvPr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1248" y="2640"/>
                  <a:ext cx="336" cy="432"/>
                </a:xfrm>
                <a:prstGeom prst="rect">
                  <a:avLst/>
                </a:prstGeom>
                <a:gradFill rotWithShape="0">
                  <a:gsLst>
                    <a:gs pos="0">
                      <a:srgbClr val="ED7D31"/>
                    </a:gs>
                    <a:gs pos="100000">
                      <a:sysClr val="window" lastClr="FFFFFF"/>
                    </a:gs>
                  </a:gsLst>
                  <a:lin ang="0"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7" name="Rectangle 13">
                <a:extLst>
                  <a:ext uri="{FF2B5EF4-FFF2-40B4-BE49-F238E27FC236}">
                    <a16:creationId xmlns:a16="http://schemas.microsoft.com/office/drawing/2014/main" id="{7E19C02B-9FAE-9289-9105-B09F7203D823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0" y="1824"/>
                <a:ext cx="353" cy="266"/>
              </a:xfrm>
              <a:prstGeom prst="rect">
                <a:avLst/>
              </a:prstGeom>
              <a:gradFill rotWithShape="0">
                <a:gsLst>
                  <a:gs pos="0">
                    <a:sysClr val="window" lastClr="FFFFFF"/>
                  </a:gs>
                  <a:gs pos="100000">
                    <a:srgbClr val="0563C1"/>
                  </a:gs>
                </a:gsLst>
                <a:lin ang="1890000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8" name="Rectangle 14">
                <a:extLst>
                  <a:ext uri="{FF2B5EF4-FFF2-40B4-BE49-F238E27FC236}">
                    <a16:creationId xmlns:a16="http://schemas.microsoft.com/office/drawing/2014/main" id="{2123FC8E-41CE-C0AB-7CDA-5F273A36F5CA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400" y="1536"/>
                <a:ext cx="20" cy="663"/>
              </a:xfrm>
              <a:prstGeom prst="rect">
                <a:avLst/>
              </a:prstGeom>
              <a:solidFill>
                <a:srgbClr val="E7E6E6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9" name="Rectangle 15">
                <a:extLst>
                  <a:ext uri="{FF2B5EF4-FFF2-40B4-BE49-F238E27FC236}">
                    <a16:creationId xmlns:a16="http://schemas.microsoft.com/office/drawing/2014/main" id="{94B3B83C-279E-3A73-7C1E-87DAFA63611D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 flipV="1">
                <a:off x="199" y="2054"/>
                <a:ext cx="5476" cy="35"/>
              </a:xfrm>
              <a:prstGeom prst="rect">
                <a:avLst/>
              </a:prstGeom>
              <a:gradFill rotWithShape="0">
                <a:gsLst>
                  <a:gs pos="0">
                    <a:srgbClr val="E7E6E6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1D5506F-9DD7-3393-AF91-1556A17B5318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1547" y="370"/>
              <a:ext cx="6055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chemeClr val="tx2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创设情境，问题导入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1686BD8-2605-12CC-C66B-6C24BEB2EC50}"/>
              </a:ext>
            </a:extLst>
          </p:cNvPr>
          <p:cNvGrpSpPr/>
          <p:nvPr userDrawn="1">
            <p:custDataLst>
              <p:tags r:id="rId2"/>
            </p:custDataLst>
          </p:nvPr>
        </p:nvGrpSpPr>
        <p:grpSpPr>
          <a:xfrm>
            <a:off x="95250" y="6045200"/>
            <a:ext cx="12096750" cy="812800"/>
            <a:chOff x="4001597" y="5613400"/>
            <a:chExt cx="8190403" cy="1244600"/>
          </a:xfrm>
        </p:grpSpPr>
        <p:sp>
          <p:nvSpPr>
            <p:cNvPr id="23" name="任意多边形: 形状 8">
              <a:extLst>
                <a:ext uri="{FF2B5EF4-FFF2-40B4-BE49-F238E27FC236}">
                  <a16:creationId xmlns:a16="http://schemas.microsoft.com/office/drawing/2014/main" id="{3CB352D4-A680-0940-93C7-673C2E373BF0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0D7D132E-4E34-6833-800D-F24681A38D30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686BA433-2922-C2BC-1173-4FE53059499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92861" y="1012066"/>
            <a:ext cx="6584655" cy="412645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8276E40-81F9-2C27-F0E3-5E40BEF6D2D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438266" y="1281400"/>
            <a:ext cx="4260873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266700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左右两只大象谁更重？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8CA70CA-DCE6-EF00-9E27-6FD8FFC41FF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202599" y="1281400"/>
            <a:ext cx="4344632" cy="1717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  借助现代称量技术我们可以知道，一只成年大象的重量一般在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3~8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吨之间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479551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6B1C06-C2AE-4737-CA3D-0A87DC37AE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id="{2322A36A-34CD-DD98-D150-19A8A8F07BEA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1444625" y="6045200"/>
            <a:ext cx="10747375" cy="812800"/>
            <a:chOff x="4001597" y="5613400"/>
            <a:chExt cx="8190403" cy="1244600"/>
          </a:xfrm>
        </p:grpSpPr>
        <p:sp>
          <p:nvSpPr>
            <p:cNvPr id="45" name="任意多边形: 形状 8">
              <a:extLst>
                <a:ext uri="{FF2B5EF4-FFF2-40B4-BE49-F238E27FC236}">
                  <a16:creationId xmlns:a16="http://schemas.microsoft.com/office/drawing/2014/main" id="{FD7D5291-EF90-9AFE-EE20-A6FE0EFB99A2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9" name="等腰三角形 48">
              <a:extLst>
                <a:ext uri="{FF2B5EF4-FFF2-40B4-BE49-F238E27FC236}">
                  <a16:creationId xmlns:a16="http://schemas.microsoft.com/office/drawing/2014/main" id="{A3398419-3F50-E313-1EA5-F588EF810AAA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Group 6">
            <a:extLst>
              <a:ext uri="{FF2B5EF4-FFF2-40B4-BE49-F238E27FC236}">
                <a16:creationId xmlns:a16="http://schemas.microsoft.com/office/drawing/2014/main" id="{96FEA0B0-905D-284C-BBCB-9185EAD44AF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36855" y="116205"/>
            <a:ext cx="4041165" cy="760095"/>
            <a:chOff x="0" y="1536"/>
            <a:chExt cx="4120" cy="663"/>
          </a:xfrm>
        </p:grpSpPr>
        <p:grpSp>
          <p:nvGrpSpPr>
            <p:cNvPr id="11" name="Group 7">
              <a:extLst>
                <a:ext uri="{FF2B5EF4-FFF2-40B4-BE49-F238E27FC236}">
                  <a16:creationId xmlns:a16="http://schemas.microsoft.com/office/drawing/2014/main" id="{5843F269-A56D-CCAC-B8BC-62EC1CA3E895}"/>
                </a:ext>
              </a:extLst>
            </p:cNvPr>
            <p:cNvGrpSpPr/>
            <p:nvPr>
              <p:custDataLst>
                <p:tags r:id="rId7"/>
              </p:custDataLst>
            </p:nvPr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5" name="Rectangle 8">
                <a:extLst>
                  <a:ext uri="{FF2B5EF4-FFF2-40B4-BE49-F238E27FC236}">
                    <a16:creationId xmlns:a16="http://schemas.microsoft.com/office/drawing/2014/main" id="{37348482-FD7B-DA26-50BC-09B48854CF47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rgbClr val="954F72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9" name="Rectangle 9">
                <a:extLst>
                  <a:ext uri="{FF2B5EF4-FFF2-40B4-BE49-F238E27FC236}">
                    <a16:creationId xmlns:a16="http://schemas.microsoft.com/office/drawing/2014/main" id="{B211E3C9-BB90-BCC5-0433-2F454C6821D0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rgbClr val="954F72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20" name="Group 10">
              <a:extLst>
                <a:ext uri="{FF2B5EF4-FFF2-40B4-BE49-F238E27FC236}">
                  <a16:creationId xmlns:a16="http://schemas.microsoft.com/office/drawing/2014/main" id="{7EFE096C-9638-A1BC-4375-0B3F307700CC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1" name="Rectangle 11">
                <a:extLst>
                  <a:ext uri="{FF2B5EF4-FFF2-40B4-BE49-F238E27FC236}">
                    <a16:creationId xmlns:a16="http://schemas.microsoft.com/office/drawing/2014/main" id="{121FD0D1-7A3F-B3BA-4655-A75CF441A97A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rgbClr val="ED7D3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2" name="Rectangle 12">
                <a:extLst>
                  <a:ext uri="{FF2B5EF4-FFF2-40B4-BE49-F238E27FC236}">
                    <a16:creationId xmlns:a16="http://schemas.microsoft.com/office/drawing/2014/main" id="{4C549B90-1E7C-E032-D2C9-C670CCA9F0F4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rgbClr val="ED7D31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23" name="Rectangle 13">
              <a:extLst>
                <a:ext uri="{FF2B5EF4-FFF2-40B4-BE49-F238E27FC236}">
                  <a16:creationId xmlns:a16="http://schemas.microsoft.com/office/drawing/2014/main" id="{5368EBC9-3644-9F7C-86AE-DFE73D6F72A7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ysClr val="window" lastClr="FFFFFF"/>
                </a:gs>
                <a:gs pos="100000">
                  <a:srgbClr val="0563C1"/>
                </a:gs>
              </a:gsLst>
              <a:lin ang="18900000"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Rectangle 14">
              <a:extLst>
                <a:ext uri="{FF2B5EF4-FFF2-40B4-BE49-F238E27FC236}">
                  <a16:creationId xmlns:a16="http://schemas.microsoft.com/office/drawing/2014/main" id="{24924C68-9CF3-6A4E-EAE4-14FDA6B4C1F0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rgbClr val="E7E6E6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5" name="Rectangle 15">
              <a:extLst>
                <a:ext uri="{FF2B5EF4-FFF2-40B4-BE49-F238E27FC236}">
                  <a16:creationId xmlns:a16="http://schemas.microsoft.com/office/drawing/2014/main" id="{A4EFB4A6-72CD-49CA-2E78-183F18AA9E12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83" y="2057"/>
              <a:ext cx="3937" cy="6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0008BF6C-9BC9-9E5B-487C-C6EBEE2316BC}"/>
              </a:ext>
            </a:extLst>
          </p:cNvPr>
          <p:cNvPicPr>
            <a:picLocks noChangeAspect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4477" y="495935"/>
            <a:ext cx="3940668" cy="589386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BE01B58-1DF0-0A3B-5C84-AF84ADF954A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09977" y="991419"/>
            <a:ext cx="7416738" cy="1688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“欢乐夏日”游泳馆即将开业了，游泳馆夏季的收费标准如图所示，小明计划游泳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次，完成下表并帮助小明判断是否应办理会员卡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.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2EE36C-11FB-A520-F531-C4DA5898C78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70085" y="4273430"/>
            <a:ext cx="42494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10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+150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30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A190C5C-6442-25C5-CABE-ADE3853A723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46568" y="2584570"/>
            <a:ext cx="7469824" cy="1688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如果依据小明的计划执行，选择办理会员卡更合算，不借助表格，你能用不等式表示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与图中其他数量之间的关系吗？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B011501-061F-86AA-02B8-2B0A5117B621}"/>
              </a:ext>
            </a:extLst>
          </p:cNvPr>
          <p:cNvPicPr>
            <a:picLocks noChangeAspect="1"/>
          </p:cNvPicPr>
          <p:nvPr/>
        </p:nvPicPr>
        <p:blipFill>
          <a:blip r:embed="rId20"/>
          <a:srcRect l="453" t="3358" r="533" b="2093"/>
          <a:stretch/>
        </p:blipFill>
        <p:spPr>
          <a:xfrm>
            <a:off x="370085" y="2795398"/>
            <a:ext cx="7554715" cy="129226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403BAD3-EB6F-E3E2-64F2-25D95E7DCC6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82345" y="199438"/>
            <a:ext cx="3844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互动探学  实践运用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455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415F0-742B-0F38-917B-403AEA6807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id="{4F026A9D-B7DB-9E8E-2BE6-643AD02924A5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1444625" y="6045200"/>
            <a:ext cx="10747375" cy="812800"/>
            <a:chOff x="4001597" y="5613400"/>
            <a:chExt cx="8190403" cy="1244600"/>
          </a:xfrm>
        </p:grpSpPr>
        <p:sp>
          <p:nvSpPr>
            <p:cNvPr id="45" name="任意多边形: 形状 8">
              <a:extLst>
                <a:ext uri="{FF2B5EF4-FFF2-40B4-BE49-F238E27FC236}">
                  <a16:creationId xmlns:a16="http://schemas.microsoft.com/office/drawing/2014/main" id="{D56125F5-6668-A665-E27F-103144E56460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9" name="等腰三角形 48">
              <a:extLst>
                <a:ext uri="{FF2B5EF4-FFF2-40B4-BE49-F238E27FC236}">
                  <a16:creationId xmlns:a16="http://schemas.microsoft.com/office/drawing/2014/main" id="{EB8A1C21-FA54-9FAC-071D-55926228A982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48840C05-71CC-2E1C-4961-871755C9B72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29285" y="1174115"/>
            <a:ext cx="10557510" cy="113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用不等式表示下列数量之间的关系：</a:t>
            </a:r>
          </a:p>
          <a:p>
            <a:pPr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按如图方式搭“小鱼”，用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60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根火柴棒最多棵搭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条“小鱼”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.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D6A0227-03EF-7388-54D0-FB1AAC633F6D}"/>
              </a:ext>
            </a:extLst>
          </p:cNvPr>
          <p:cNvPicPr/>
          <p:nvPr>
            <p:custDataLst>
              <p:tags r:id="rId3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648818" y="2528310"/>
            <a:ext cx="5813425" cy="1027430"/>
          </a:xfrm>
          <a:prstGeom prst="rect">
            <a:avLst/>
          </a:prstGeom>
        </p:spPr>
      </p:pic>
      <p:grpSp>
        <p:nvGrpSpPr>
          <p:cNvPr id="10" name="Group 6">
            <a:extLst>
              <a:ext uri="{FF2B5EF4-FFF2-40B4-BE49-F238E27FC236}">
                <a16:creationId xmlns:a16="http://schemas.microsoft.com/office/drawing/2014/main" id="{14D6935F-854A-D42F-9EC8-136647B0A2F5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36855" y="116205"/>
            <a:ext cx="4041165" cy="760095"/>
            <a:chOff x="0" y="1536"/>
            <a:chExt cx="4120" cy="663"/>
          </a:xfrm>
        </p:grpSpPr>
        <p:grpSp>
          <p:nvGrpSpPr>
            <p:cNvPr id="11" name="Group 7">
              <a:extLst>
                <a:ext uri="{FF2B5EF4-FFF2-40B4-BE49-F238E27FC236}">
                  <a16:creationId xmlns:a16="http://schemas.microsoft.com/office/drawing/2014/main" id="{1ACBB892-40CC-E8A3-63D6-861AA7073BD3}"/>
                </a:ext>
              </a:extLst>
            </p:cNvPr>
            <p:cNvGrpSpPr/>
            <p:nvPr>
              <p:custDataLst>
                <p:tags r:id="rId7"/>
              </p:custDataLst>
            </p:nvPr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5" name="Rectangle 8">
                <a:extLst>
                  <a:ext uri="{FF2B5EF4-FFF2-40B4-BE49-F238E27FC236}">
                    <a16:creationId xmlns:a16="http://schemas.microsoft.com/office/drawing/2014/main" id="{D67A93FD-A9BC-5414-757F-24CE186FC626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rgbClr val="954F72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9" name="Rectangle 9">
                <a:extLst>
                  <a:ext uri="{FF2B5EF4-FFF2-40B4-BE49-F238E27FC236}">
                    <a16:creationId xmlns:a16="http://schemas.microsoft.com/office/drawing/2014/main" id="{C978144A-D2C9-0596-DCBA-F806B5FB91F5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rgbClr val="954F72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20" name="Group 10">
              <a:extLst>
                <a:ext uri="{FF2B5EF4-FFF2-40B4-BE49-F238E27FC236}">
                  <a16:creationId xmlns:a16="http://schemas.microsoft.com/office/drawing/2014/main" id="{412EC16A-52DA-40DB-5626-6E3F5317B8ED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1" name="Rectangle 11">
                <a:extLst>
                  <a:ext uri="{FF2B5EF4-FFF2-40B4-BE49-F238E27FC236}">
                    <a16:creationId xmlns:a16="http://schemas.microsoft.com/office/drawing/2014/main" id="{98349BF5-D1E6-0433-302B-7AE33E8375E6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rgbClr val="ED7D3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2" name="Rectangle 12">
                <a:extLst>
                  <a:ext uri="{FF2B5EF4-FFF2-40B4-BE49-F238E27FC236}">
                    <a16:creationId xmlns:a16="http://schemas.microsoft.com/office/drawing/2014/main" id="{D250D013-2063-6EEC-A8CD-096B68D659AF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rgbClr val="ED7D31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23" name="Rectangle 13">
              <a:extLst>
                <a:ext uri="{FF2B5EF4-FFF2-40B4-BE49-F238E27FC236}">
                  <a16:creationId xmlns:a16="http://schemas.microsoft.com/office/drawing/2014/main" id="{F89BCAFF-05EC-B8E9-73B9-E621B1C3BC9B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ysClr val="window" lastClr="FFFFFF"/>
                </a:gs>
                <a:gs pos="100000">
                  <a:srgbClr val="0563C1"/>
                </a:gs>
              </a:gsLst>
              <a:lin ang="18900000"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Rectangle 14">
              <a:extLst>
                <a:ext uri="{FF2B5EF4-FFF2-40B4-BE49-F238E27FC236}">
                  <a16:creationId xmlns:a16="http://schemas.microsoft.com/office/drawing/2014/main" id="{43D68707-3D8C-32E5-8DA3-E961957FDF26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rgbClr val="E7E6E6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5" name="Rectangle 15">
              <a:extLst>
                <a:ext uri="{FF2B5EF4-FFF2-40B4-BE49-F238E27FC236}">
                  <a16:creationId xmlns:a16="http://schemas.microsoft.com/office/drawing/2014/main" id="{210C7BD6-D4B4-0C82-A41C-0FB9B3297D91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83" y="2057"/>
              <a:ext cx="3937" cy="6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76A56637-2E52-D3BB-90A2-476B7F8F8C4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82345" y="234950"/>
            <a:ext cx="3844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互动探学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拓展提升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578FC22-676E-4CF9-ED1A-BB112FAA1313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82345" y="4232158"/>
            <a:ext cx="42494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+2≤60;</a:t>
            </a:r>
          </a:p>
        </p:txBody>
      </p:sp>
    </p:spTree>
    <p:extLst>
      <p:ext uri="{BB962C8B-B14F-4D97-AF65-F5344CB8AC3E}">
        <p14:creationId xmlns:p14="http://schemas.microsoft.com/office/powerpoint/2010/main" val="36892390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BB2921-232B-F7B3-F0DB-24EC530A4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6">
            <a:extLst>
              <a:ext uri="{FF2B5EF4-FFF2-40B4-BE49-F238E27FC236}">
                <a16:creationId xmlns:a16="http://schemas.microsoft.com/office/drawing/2014/main" id="{DAC517F4-FDFA-1CCF-919E-A568C3D3831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36855" y="116205"/>
            <a:ext cx="4041165" cy="760095"/>
            <a:chOff x="0" y="1536"/>
            <a:chExt cx="4120" cy="663"/>
          </a:xfrm>
        </p:grpSpPr>
        <p:grpSp>
          <p:nvGrpSpPr>
            <p:cNvPr id="14" name="Group 7">
              <a:extLst>
                <a:ext uri="{FF2B5EF4-FFF2-40B4-BE49-F238E27FC236}">
                  <a16:creationId xmlns:a16="http://schemas.microsoft.com/office/drawing/2014/main" id="{9DDE1F50-BF9E-0A5E-700A-A2A3C2642B67}"/>
                </a:ext>
              </a:extLst>
            </p:cNvPr>
            <p:cNvGrpSpPr/>
            <p:nvPr>
              <p:custDataLst>
                <p:tags r:id="rId15"/>
              </p:custDataLst>
            </p:nvPr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5" name="Rectangle 8">
                <a:extLst>
                  <a:ext uri="{FF2B5EF4-FFF2-40B4-BE49-F238E27FC236}">
                    <a16:creationId xmlns:a16="http://schemas.microsoft.com/office/drawing/2014/main" id="{9640297B-5350-0829-0696-8CA7F26BCEF9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rgbClr val="954F72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0" name="Rectangle 9">
                <a:extLst>
                  <a:ext uri="{FF2B5EF4-FFF2-40B4-BE49-F238E27FC236}">
                    <a16:creationId xmlns:a16="http://schemas.microsoft.com/office/drawing/2014/main" id="{45492A01-0BAF-5111-6EC4-8CA26529EB87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rgbClr val="954F72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21" name="Group 10">
              <a:extLst>
                <a:ext uri="{FF2B5EF4-FFF2-40B4-BE49-F238E27FC236}">
                  <a16:creationId xmlns:a16="http://schemas.microsoft.com/office/drawing/2014/main" id="{9E54AF92-8696-BC41-1166-D2EC38BCFAE9}"/>
                </a:ext>
              </a:extLst>
            </p:cNvPr>
            <p:cNvGrpSpPr/>
            <p:nvPr>
              <p:custDataLst>
                <p:tags r:id="rId16"/>
              </p:custDataLst>
            </p:nvPr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5" name="Rectangle 11">
                <a:extLst>
                  <a:ext uri="{FF2B5EF4-FFF2-40B4-BE49-F238E27FC236}">
                    <a16:creationId xmlns:a16="http://schemas.microsoft.com/office/drawing/2014/main" id="{34A3D230-CFF4-B901-6E3A-474CE6111346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rgbClr val="ED7D3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6" name="Rectangle 12">
                <a:extLst>
                  <a:ext uri="{FF2B5EF4-FFF2-40B4-BE49-F238E27FC236}">
                    <a16:creationId xmlns:a16="http://schemas.microsoft.com/office/drawing/2014/main" id="{F269A28E-6F61-9B83-FC9B-7C42C6243062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rgbClr val="ED7D31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27" name="Rectangle 13">
              <a:extLst>
                <a:ext uri="{FF2B5EF4-FFF2-40B4-BE49-F238E27FC236}">
                  <a16:creationId xmlns:a16="http://schemas.microsoft.com/office/drawing/2014/main" id="{FEBB4D29-09A0-FFB5-15AE-99AD1DC52D1D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ysClr val="window" lastClr="FFFFFF"/>
                </a:gs>
                <a:gs pos="100000">
                  <a:srgbClr val="0563C1"/>
                </a:gs>
              </a:gsLst>
              <a:lin ang="18900000"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8" name="Rectangle 14">
              <a:extLst>
                <a:ext uri="{FF2B5EF4-FFF2-40B4-BE49-F238E27FC236}">
                  <a16:creationId xmlns:a16="http://schemas.microsoft.com/office/drawing/2014/main" id="{AA37DD94-86E0-189D-5C0A-93FD53F2EE1D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rgbClr val="E7E6E6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9" name="Rectangle 15">
              <a:extLst>
                <a:ext uri="{FF2B5EF4-FFF2-40B4-BE49-F238E27FC236}">
                  <a16:creationId xmlns:a16="http://schemas.microsoft.com/office/drawing/2014/main" id="{5A122F4C-0A49-106C-5076-3ED121B1902C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183" y="2057"/>
              <a:ext cx="3937" cy="6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81B8E8A7-CF7D-9761-9FAB-9FA6A118615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82345" y="234950"/>
            <a:ext cx="3844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小结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D5770CC-F820-458A-8952-8B513E036606}"/>
              </a:ext>
            </a:extLst>
          </p:cNvPr>
          <p:cNvGrpSpPr/>
          <p:nvPr userDrawn="1">
            <p:custDataLst>
              <p:tags r:id="rId3"/>
            </p:custDataLst>
          </p:nvPr>
        </p:nvGrpSpPr>
        <p:grpSpPr>
          <a:xfrm>
            <a:off x="1444625" y="6045200"/>
            <a:ext cx="10747375" cy="812800"/>
            <a:chOff x="4001597" y="5613400"/>
            <a:chExt cx="8190403" cy="1244600"/>
          </a:xfrm>
        </p:grpSpPr>
        <p:sp>
          <p:nvSpPr>
            <p:cNvPr id="45" name="任意多边形: 形状 8">
              <a:extLst>
                <a:ext uri="{FF2B5EF4-FFF2-40B4-BE49-F238E27FC236}">
                  <a16:creationId xmlns:a16="http://schemas.microsoft.com/office/drawing/2014/main" id="{021E835A-8E77-72CA-950B-2FBE33F7EDAA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9" name="等腰三角形 48">
              <a:extLst>
                <a:ext uri="{FF2B5EF4-FFF2-40B4-BE49-F238E27FC236}">
                  <a16:creationId xmlns:a16="http://schemas.microsoft.com/office/drawing/2014/main" id="{90514CA5-D71F-3C85-0FC9-AF05FA085CC7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5D433F8D-7545-0D84-78C2-115B1DC3C8A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48963" y="742965"/>
            <a:ext cx="10764753" cy="1156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任意两个数</a:t>
            </a:r>
            <a:r>
              <a:rPr lang="en-US" altLang="zh-CN" sz="2800" i="1" dirty="0" err="1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a,b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一定满足下列三种关系中的一种：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&gt;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&lt;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</a:p>
          <a:p>
            <a:pPr marL="0"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07E2507-E2C0-3BD1-D61B-57951C25D44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23176" y="1376468"/>
            <a:ext cx="10836910" cy="11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     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像</a:t>
            </a:r>
            <a:r>
              <a:rPr lang="en-US" altLang="zh-CN" sz="2800" i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+20&lt;50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≤80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a-b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≥0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这样，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用不等号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&gt;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&lt;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≥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≤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≠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)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表示数量之间关系的式子叫作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不等式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CFA7EB6-DD25-842B-BA5A-FCF863B2D7A5}"/>
              </a:ext>
            </a:extLst>
          </p:cNvPr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156970569"/>
              </p:ext>
            </p:extLst>
          </p:nvPr>
        </p:nvGraphicFramePr>
        <p:xfrm>
          <a:off x="236855" y="2753875"/>
          <a:ext cx="11476858" cy="1609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1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61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25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9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03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82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67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283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4243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4243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7088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9101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95840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29385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90863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大于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小于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大于或等于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小于或等于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不等于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至少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至多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不小于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不大于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正数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负数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非正数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非负数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319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符号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“&gt;”</a:t>
                      </a:r>
                      <a:endParaRPr lang="en-US" altLang="zh-CN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“&lt;”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“≥”</a:t>
                      </a:r>
                      <a:endParaRPr lang="en-US" altLang="zh-CN" sz="2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“≤”</a:t>
                      </a:r>
                      <a:endParaRPr lang="en-US" altLang="zh-CN" sz="2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“≠”</a:t>
                      </a:r>
                      <a:endParaRPr lang="en-US" altLang="zh-CN" sz="2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“≥”</a:t>
                      </a:r>
                      <a:endParaRPr lang="en-US" altLang="zh-CN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“≤”</a:t>
                      </a:r>
                      <a:endParaRPr lang="en-US" altLang="zh-CN" sz="2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“≥”</a:t>
                      </a:r>
                      <a:endParaRPr lang="en-US" altLang="zh-CN" sz="2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“≤”</a:t>
                      </a:r>
                      <a:endParaRPr lang="en-US" altLang="zh-CN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“&gt;0”</a:t>
                      </a:r>
                      <a:endParaRPr lang="en-US" altLang="zh-CN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“&lt;0”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“≤0”</a:t>
                      </a:r>
                      <a:endParaRPr lang="en-US" altLang="zh-CN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“≥0”</a:t>
                      </a:r>
                      <a:endParaRPr lang="en-US" altLang="zh-CN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FDE4B90A-CE32-BF99-7C06-5967AE31D6DB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217907" y="4507141"/>
            <a:ext cx="72739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根据数的大小关系的传递性，可以得到：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CCE6A7A-04F8-3EDA-A799-CCCF1E7922E7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1379309" y="5056839"/>
            <a:ext cx="5233761" cy="1641475"/>
            <a:chOff x="2030" y="5486"/>
            <a:chExt cx="14099" cy="258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3615E7F-CE6E-C7F5-FAE8-4DFD45AC6215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2030" y="5520"/>
              <a:ext cx="14098" cy="188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C5BF366-6188-92BB-ABE6-4678C62019C5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2713" y="5486"/>
              <a:ext cx="12932" cy="2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如果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a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＞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b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，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b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＞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c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，那么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a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＞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c</a:t>
              </a:r>
              <a:r>
                <a:rPr lang="en-US" altLang="zh-CN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.</a:t>
              </a:r>
            </a:p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如果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a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＜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b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，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b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＜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c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，那么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a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＜</a:t>
              </a:r>
              <a:r>
                <a:rPr lang="en-US" altLang="zh-CN" sz="2800" i="1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c</a:t>
              </a:r>
              <a:r>
                <a:rPr lang="en-US" altLang="zh-CN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.</a:t>
              </a:r>
            </a:p>
            <a:p>
              <a:endParaRPr lang="en-US" altLang="zh-CN" sz="2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0E1FAB61-51D3-33C1-A4D5-4E9FF511CA82}"/>
                </a:ext>
              </a:extLst>
            </p:cNvPr>
            <p:cNvCxnSpPr/>
            <p:nvPr>
              <p:custDataLst>
                <p:tags r:id="rId11"/>
              </p:custDataLst>
            </p:nvPr>
          </p:nvCxnSpPr>
          <p:spPr>
            <a:xfrm>
              <a:off x="2054" y="5496"/>
              <a:ext cx="14074" cy="0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70921B67-0D0F-4339-20A1-4D384441D839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2055" y="7384"/>
              <a:ext cx="14074" cy="0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616264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8857C-D5ED-37F0-9BAA-D921CF160C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6">
            <a:extLst>
              <a:ext uri="{FF2B5EF4-FFF2-40B4-BE49-F238E27FC236}">
                <a16:creationId xmlns:a16="http://schemas.microsoft.com/office/drawing/2014/main" id="{CDAAA09C-AFFC-2A63-0F3B-917D2B944BE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36855" y="116205"/>
            <a:ext cx="2260539" cy="760095"/>
            <a:chOff x="0" y="1536"/>
            <a:chExt cx="4120" cy="663"/>
          </a:xfrm>
        </p:grpSpPr>
        <p:grpSp>
          <p:nvGrpSpPr>
            <p:cNvPr id="14" name="Group 7">
              <a:extLst>
                <a:ext uri="{FF2B5EF4-FFF2-40B4-BE49-F238E27FC236}">
                  <a16:creationId xmlns:a16="http://schemas.microsoft.com/office/drawing/2014/main" id="{A6E83740-1918-EF00-FBB5-A24A9E3B116B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5" name="Rectangle 8">
                <a:extLst>
                  <a:ext uri="{FF2B5EF4-FFF2-40B4-BE49-F238E27FC236}">
                    <a16:creationId xmlns:a16="http://schemas.microsoft.com/office/drawing/2014/main" id="{4EB21347-1A7A-A8CE-E932-42502A68A451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rgbClr val="954F72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0" name="Rectangle 9">
                <a:extLst>
                  <a:ext uri="{FF2B5EF4-FFF2-40B4-BE49-F238E27FC236}">
                    <a16:creationId xmlns:a16="http://schemas.microsoft.com/office/drawing/2014/main" id="{A548C995-B372-134B-05EA-F9694A62C4CA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rgbClr val="954F72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21" name="Group 10">
              <a:extLst>
                <a:ext uri="{FF2B5EF4-FFF2-40B4-BE49-F238E27FC236}">
                  <a16:creationId xmlns:a16="http://schemas.microsoft.com/office/drawing/2014/main" id="{D75E321F-A4EF-2EA9-2FAF-66AC73EA1730}"/>
                </a:ext>
              </a:extLst>
            </p:cNvPr>
            <p:cNvGrpSpPr/>
            <p:nvPr>
              <p:custDataLst>
                <p:tags r:id="rId7"/>
              </p:custDataLst>
            </p:nvPr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5" name="Rectangle 11">
                <a:extLst>
                  <a:ext uri="{FF2B5EF4-FFF2-40B4-BE49-F238E27FC236}">
                    <a16:creationId xmlns:a16="http://schemas.microsoft.com/office/drawing/2014/main" id="{1A85F04A-D0F7-5610-DE2D-37A2DBA3EEC8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rgbClr val="ED7D3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6" name="Rectangle 12">
                <a:extLst>
                  <a:ext uri="{FF2B5EF4-FFF2-40B4-BE49-F238E27FC236}">
                    <a16:creationId xmlns:a16="http://schemas.microsoft.com/office/drawing/2014/main" id="{74232558-883E-1EAA-7EB2-6E4B9EF5C3FF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rgbClr val="ED7D31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27" name="Rectangle 13">
              <a:extLst>
                <a:ext uri="{FF2B5EF4-FFF2-40B4-BE49-F238E27FC236}">
                  <a16:creationId xmlns:a16="http://schemas.microsoft.com/office/drawing/2014/main" id="{108BAADB-49F8-F088-D9ED-1B0EE946A82A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ysClr val="window" lastClr="FFFFFF"/>
                </a:gs>
                <a:gs pos="100000">
                  <a:srgbClr val="0563C1"/>
                </a:gs>
              </a:gsLst>
              <a:lin ang="18900000"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8" name="Rectangle 14">
              <a:extLst>
                <a:ext uri="{FF2B5EF4-FFF2-40B4-BE49-F238E27FC236}">
                  <a16:creationId xmlns:a16="http://schemas.microsoft.com/office/drawing/2014/main" id="{4C6527EF-3410-86AE-BFDE-459F03414C26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rgbClr val="E7E6E6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9" name="Rectangle 15">
              <a:extLst>
                <a:ext uri="{FF2B5EF4-FFF2-40B4-BE49-F238E27FC236}">
                  <a16:creationId xmlns:a16="http://schemas.microsoft.com/office/drawing/2014/main" id="{49E371E7-0781-601B-1896-DC424DFF6302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83" y="2057"/>
              <a:ext cx="3937" cy="6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4D63972C-83BB-6FF4-C51D-3BFEB8B0DA9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82345" y="234950"/>
            <a:ext cx="3844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小结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C7188A5-CBCF-678B-BDCD-0BB4C46710CE}"/>
              </a:ext>
            </a:extLst>
          </p:cNvPr>
          <p:cNvGrpSpPr/>
          <p:nvPr userDrawn="1">
            <p:custDataLst>
              <p:tags r:id="rId3"/>
            </p:custDataLst>
          </p:nvPr>
        </p:nvGrpSpPr>
        <p:grpSpPr>
          <a:xfrm>
            <a:off x="1444625" y="6045200"/>
            <a:ext cx="10747375" cy="812800"/>
            <a:chOff x="4001597" y="5613400"/>
            <a:chExt cx="8190403" cy="1244600"/>
          </a:xfrm>
        </p:grpSpPr>
        <p:sp>
          <p:nvSpPr>
            <p:cNvPr id="45" name="任意多边形: 形状 8">
              <a:extLst>
                <a:ext uri="{FF2B5EF4-FFF2-40B4-BE49-F238E27FC236}">
                  <a16:creationId xmlns:a16="http://schemas.microsoft.com/office/drawing/2014/main" id="{EA9C5798-54A3-5649-0FC4-8D445F60DAA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9" name="等腰三角形 48">
              <a:extLst>
                <a:ext uri="{FF2B5EF4-FFF2-40B4-BE49-F238E27FC236}">
                  <a16:creationId xmlns:a16="http://schemas.microsoft.com/office/drawing/2014/main" id="{303332DB-9D39-2A30-57D1-00B865ED74EC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aphicFrame>
        <p:nvGraphicFramePr>
          <p:cNvPr id="16" name="图示 15">
            <a:extLst>
              <a:ext uri="{FF2B5EF4-FFF2-40B4-BE49-F238E27FC236}">
                <a16:creationId xmlns:a16="http://schemas.microsoft.com/office/drawing/2014/main" id="{5B2BBF86-AE32-DA65-124E-248B9DB514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9664301"/>
              </p:ext>
            </p:extLst>
          </p:nvPr>
        </p:nvGraphicFramePr>
        <p:xfrm>
          <a:off x="-313598" y="-1782"/>
          <a:ext cx="8437011" cy="6944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graphicFrame>
        <p:nvGraphicFramePr>
          <p:cNvPr id="17" name="图示 16">
            <a:extLst>
              <a:ext uri="{FF2B5EF4-FFF2-40B4-BE49-F238E27FC236}">
                <a16:creationId xmlns:a16="http://schemas.microsoft.com/office/drawing/2014/main" id="{513A66D9-92FE-3DDE-586C-EB6A4B2820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9169725"/>
              </p:ext>
            </p:extLst>
          </p:nvPr>
        </p:nvGraphicFramePr>
        <p:xfrm>
          <a:off x="4332846" y="-293370"/>
          <a:ext cx="6639565" cy="6961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1" r:lo="rId22" r:qs="rId23" r:cs="rId24"/>
          </a:graphicData>
        </a:graphic>
      </p:graphicFrame>
      <p:sp>
        <p:nvSpPr>
          <p:cNvPr id="18" name="箭头: 左 17">
            <a:extLst>
              <a:ext uri="{FF2B5EF4-FFF2-40B4-BE49-F238E27FC236}">
                <a16:creationId xmlns:a16="http://schemas.microsoft.com/office/drawing/2014/main" id="{7E8B3296-6287-328F-A957-5209BE7F1BD7}"/>
              </a:ext>
            </a:extLst>
          </p:cNvPr>
          <p:cNvSpPr/>
          <p:nvPr/>
        </p:nvSpPr>
        <p:spPr>
          <a:xfrm>
            <a:off x="4787908" y="789170"/>
            <a:ext cx="1691547" cy="211695"/>
          </a:xfrm>
          <a:prstGeom prst="lef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9" name="箭头: 左 18">
            <a:extLst>
              <a:ext uri="{FF2B5EF4-FFF2-40B4-BE49-F238E27FC236}">
                <a16:creationId xmlns:a16="http://schemas.microsoft.com/office/drawing/2014/main" id="{AE6AE4AE-45F7-14C6-8423-5D1ABE261DAA}"/>
              </a:ext>
            </a:extLst>
          </p:cNvPr>
          <p:cNvSpPr/>
          <p:nvPr/>
        </p:nvSpPr>
        <p:spPr>
          <a:xfrm rot="21092818">
            <a:off x="4780703" y="434690"/>
            <a:ext cx="1687969" cy="215462"/>
          </a:xfrm>
          <a:prstGeom prst="lef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2" name="箭头: 左 21">
            <a:extLst>
              <a:ext uri="{FF2B5EF4-FFF2-40B4-BE49-F238E27FC236}">
                <a16:creationId xmlns:a16="http://schemas.microsoft.com/office/drawing/2014/main" id="{DB7937A1-5392-0B8D-7A25-D57318C85D42}"/>
              </a:ext>
            </a:extLst>
          </p:cNvPr>
          <p:cNvSpPr/>
          <p:nvPr/>
        </p:nvSpPr>
        <p:spPr>
          <a:xfrm>
            <a:off x="4833663" y="1338637"/>
            <a:ext cx="1645793" cy="202492"/>
          </a:xfrm>
          <a:prstGeom prst="lef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4" name="箭头: 左 23">
            <a:extLst>
              <a:ext uri="{FF2B5EF4-FFF2-40B4-BE49-F238E27FC236}">
                <a16:creationId xmlns:a16="http://schemas.microsoft.com/office/drawing/2014/main" id="{174E8E01-FF34-035F-082D-DC6D987A7CFE}"/>
              </a:ext>
            </a:extLst>
          </p:cNvPr>
          <p:cNvSpPr/>
          <p:nvPr/>
        </p:nvSpPr>
        <p:spPr>
          <a:xfrm>
            <a:off x="5419818" y="3094171"/>
            <a:ext cx="747620" cy="186156"/>
          </a:xfrm>
          <a:prstGeom prst="lef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0" name="箭头: 左 29">
            <a:extLst>
              <a:ext uri="{FF2B5EF4-FFF2-40B4-BE49-F238E27FC236}">
                <a16:creationId xmlns:a16="http://schemas.microsoft.com/office/drawing/2014/main" id="{937B5A3C-A995-23EA-53AC-BD47552E1FEA}"/>
              </a:ext>
            </a:extLst>
          </p:cNvPr>
          <p:cNvSpPr/>
          <p:nvPr/>
        </p:nvSpPr>
        <p:spPr>
          <a:xfrm>
            <a:off x="5419818" y="4112232"/>
            <a:ext cx="747620" cy="186156"/>
          </a:xfrm>
          <a:prstGeom prst="lef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1" name="箭头: 左 30">
            <a:extLst>
              <a:ext uri="{FF2B5EF4-FFF2-40B4-BE49-F238E27FC236}">
                <a16:creationId xmlns:a16="http://schemas.microsoft.com/office/drawing/2014/main" id="{DEBC123F-016D-1FA7-7E1D-0AAF18DB1A1E}"/>
              </a:ext>
            </a:extLst>
          </p:cNvPr>
          <p:cNvSpPr/>
          <p:nvPr/>
        </p:nvSpPr>
        <p:spPr>
          <a:xfrm>
            <a:off x="5419818" y="5104331"/>
            <a:ext cx="747620" cy="186156"/>
          </a:xfrm>
          <a:prstGeom prst="lef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2" name="箭头: 左 31">
            <a:extLst>
              <a:ext uri="{FF2B5EF4-FFF2-40B4-BE49-F238E27FC236}">
                <a16:creationId xmlns:a16="http://schemas.microsoft.com/office/drawing/2014/main" id="{D8E3DBAF-557D-358C-F137-0867E04EAFD1}"/>
              </a:ext>
            </a:extLst>
          </p:cNvPr>
          <p:cNvSpPr/>
          <p:nvPr/>
        </p:nvSpPr>
        <p:spPr>
          <a:xfrm>
            <a:off x="5383101" y="6166761"/>
            <a:ext cx="747620" cy="186156"/>
          </a:xfrm>
          <a:prstGeom prst="lef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4" name="箭头: 左 33">
            <a:extLst>
              <a:ext uri="{FF2B5EF4-FFF2-40B4-BE49-F238E27FC236}">
                <a16:creationId xmlns:a16="http://schemas.microsoft.com/office/drawing/2014/main" id="{27090E34-E947-270F-3D8D-8780EEC61B52}"/>
              </a:ext>
            </a:extLst>
          </p:cNvPr>
          <p:cNvSpPr/>
          <p:nvPr/>
        </p:nvSpPr>
        <p:spPr>
          <a:xfrm>
            <a:off x="5184332" y="1954440"/>
            <a:ext cx="1157474" cy="186156"/>
          </a:xfrm>
          <a:prstGeom prst="lef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203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18" grpId="0" animBg="1"/>
      <p:bldP spid="19" grpId="0" animBg="1"/>
      <p:bldP spid="22" grpId="0" animBg="1"/>
      <p:bldP spid="24" grpId="0" animBg="1"/>
      <p:bldP spid="30" grpId="0" animBg="1"/>
      <p:bldP spid="31" grpId="0" animBg="1"/>
      <p:bldP spid="32" grpId="0" animBg="1"/>
      <p:bldP spid="3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141E51-015C-3B8C-DDB2-820C3D7C5E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id="{4DE6FFE0-992A-5C40-FA59-F13654534832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1444625" y="6045200"/>
            <a:ext cx="10747375" cy="812800"/>
            <a:chOff x="4001597" y="5613400"/>
            <a:chExt cx="8190403" cy="1244600"/>
          </a:xfrm>
        </p:grpSpPr>
        <p:sp>
          <p:nvSpPr>
            <p:cNvPr id="45" name="任意多边形: 形状 8">
              <a:extLst>
                <a:ext uri="{FF2B5EF4-FFF2-40B4-BE49-F238E27FC236}">
                  <a16:creationId xmlns:a16="http://schemas.microsoft.com/office/drawing/2014/main" id="{D064FACD-BCD7-CA15-B9B3-B30955899A48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9" name="等腰三角形 48">
              <a:extLst>
                <a:ext uri="{FF2B5EF4-FFF2-40B4-BE49-F238E27FC236}">
                  <a16:creationId xmlns:a16="http://schemas.microsoft.com/office/drawing/2014/main" id="{218DA1F1-68E0-7929-BDD7-7A0D3881CF50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Group 6">
            <a:extLst>
              <a:ext uri="{FF2B5EF4-FFF2-40B4-BE49-F238E27FC236}">
                <a16:creationId xmlns:a16="http://schemas.microsoft.com/office/drawing/2014/main" id="{957EA471-F0E7-8C45-83B4-4374BA46652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36855" y="116205"/>
            <a:ext cx="4041165" cy="760095"/>
            <a:chOff x="0" y="1536"/>
            <a:chExt cx="4120" cy="663"/>
          </a:xfrm>
        </p:grpSpPr>
        <p:grpSp>
          <p:nvGrpSpPr>
            <p:cNvPr id="11" name="Group 7">
              <a:extLst>
                <a:ext uri="{FF2B5EF4-FFF2-40B4-BE49-F238E27FC236}">
                  <a16:creationId xmlns:a16="http://schemas.microsoft.com/office/drawing/2014/main" id="{27C17B3F-1CBD-9E94-2253-D3FB9F398834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" name="Rectangle 8">
                <a:extLst>
                  <a:ext uri="{FF2B5EF4-FFF2-40B4-BE49-F238E27FC236}">
                    <a16:creationId xmlns:a16="http://schemas.microsoft.com/office/drawing/2014/main" id="{ECF34C6E-7BE1-B831-D12B-2C789E0D57B9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rgbClr val="954F72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9" name="Rectangle 9">
                <a:extLst>
                  <a:ext uri="{FF2B5EF4-FFF2-40B4-BE49-F238E27FC236}">
                    <a16:creationId xmlns:a16="http://schemas.microsoft.com/office/drawing/2014/main" id="{630A0816-1E5A-E59E-90E6-9CC5E665E15C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rgbClr val="954F72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20" name="Group 10">
              <a:extLst>
                <a:ext uri="{FF2B5EF4-FFF2-40B4-BE49-F238E27FC236}">
                  <a16:creationId xmlns:a16="http://schemas.microsoft.com/office/drawing/2014/main" id="{2CCCBD25-C1AE-ACAF-E4F8-536BED74D84F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1" name="Rectangle 11">
                <a:extLst>
                  <a:ext uri="{FF2B5EF4-FFF2-40B4-BE49-F238E27FC236}">
                    <a16:creationId xmlns:a16="http://schemas.microsoft.com/office/drawing/2014/main" id="{6310A85F-8033-F149-3695-F6886367EA13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rgbClr val="ED7D3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2" name="Rectangle 12">
                <a:extLst>
                  <a:ext uri="{FF2B5EF4-FFF2-40B4-BE49-F238E27FC236}">
                    <a16:creationId xmlns:a16="http://schemas.microsoft.com/office/drawing/2014/main" id="{5ECB681D-8250-F0F9-4EF5-D9F94100734F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rgbClr val="ED7D31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23" name="Rectangle 13">
              <a:extLst>
                <a:ext uri="{FF2B5EF4-FFF2-40B4-BE49-F238E27FC236}">
                  <a16:creationId xmlns:a16="http://schemas.microsoft.com/office/drawing/2014/main" id="{7FBC5E37-9C2B-414E-ACF3-C1F0AF6BA0BC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ysClr val="window" lastClr="FFFFFF"/>
                </a:gs>
                <a:gs pos="100000">
                  <a:srgbClr val="0563C1"/>
                </a:gs>
              </a:gsLst>
              <a:lin ang="18900000"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Rectangle 14">
              <a:extLst>
                <a:ext uri="{FF2B5EF4-FFF2-40B4-BE49-F238E27FC236}">
                  <a16:creationId xmlns:a16="http://schemas.microsoft.com/office/drawing/2014/main" id="{A3A2D81F-566C-C566-9810-080D7300FF06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rgbClr val="E7E6E6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5" name="Rectangle 15">
              <a:extLst>
                <a:ext uri="{FF2B5EF4-FFF2-40B4-BE49-F238E27FC236}">
                  <a16:creationId xmlns:a16="http://schemas.microsoft.com/office/drawing/2014/main" id="{4BB72CBE-AF84-2CED-E6F0-6FE5C84006D0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83" y="2057"/>
              <a:ext cx="3937" cy="6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EEC18618-45F1-43C4-CCC2-73163D13FC2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82345" y="234950"/>
            <a:ext cx="3844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互动探学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当堂反馈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FB11CC-7BAA-1A55-693B-6498116DCE6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86770" y="1320461"/>
            <a:ext cx="911225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、用不等式表示：</a:t>
            </a: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(1)</a:t>
            </a:r>
            <a:r>
              <a:rPr 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与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6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的差大于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；</a:t>
            </a: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(2)</a:t>
            </a:r>
            <a:r>
              <a:rPr 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的平方与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-8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的和是负数；</a:t>
            </a: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(3)</a:t>
            </a:r>
            <a:r>
              <a:rPr 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与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y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的平方和与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10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的差是正数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.</a:t>
            </a: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(4)y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的三分之一与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的和是非负数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35279829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69F65B-CFDB-ECBB-CF8D-0A1DDA0E40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6">
            <a:extLst>
              <a:ext uri="{FF2B5EF4-FFF2-40B4-BE49-F238E27FC236}">
                <a16:creationId xmlns:a16="http://schemas.microsoft.com/office/drawing/2014/main" id="{B957FE68-F865-D667-AAEF-D3E12FB0420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36855" y="116205"/>
            <a:ext cx="4041165" cy="760095"/>
            <a:chOff x="0" y="1536"/>
            <a:chExt cx="4120" cy="663"/>
          </a:xfrm>
        </p:grpSpPr>
        <p:grpSp>
          <p:nvGrpSpPr>
            <p:cNvPr id="14" name="Group 7">
              <a:extLst>
                <a:ext uri="{FF2B5EF4-FFF2-40B4-BE49-F238E27FC236}">
                  <a16:creationId xmlns:a16="http://schemas.microsoft.com/office/drawing/2014/main" id="{9446B0D3-777E-2144-37C1-37BAA65CAA5B}"/>
                </a:ext>
              </a:extLst>
            </p:cNvPr>
            <p:cNvGrpSpPr/>
            <p:nvPr>
              <p:custDataLst>
                <p:tags r:id="rId7"/>
              </p:custDataLst>
            </p:nvPr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5" name="Rectangle 8">
                <a:extLst>
                  <a:ext uri="{FF2B5EF4-FFF2-40B4-BE49-F238E27FC236}">
                    <a16:creationId xmlns:a16="http://schemas.microsoft.com/office/drawing/2014/main" id="{7C5F1A75-DE03-F302-28DB-D4AF30CC34C3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rgbClr val="954F72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0" name="Rectangle 9">
                <a:extLst>
                  <a:ext uri="{FF2B5EF4-FFF2-40B4-BE49-F238E27FC236}">
                    <a16:creationId xmlns:a16="http://schemas.microsoft.com/office/drawing/2014/main" id="{50872607-BE27-FB8B-3693-FF3132363459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rgbClr val="954F72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21" name="Group 10">
              <a:extLst>
                <a:ext uri="{FF2B5EF4-FFF2-40B4-BE49-F238E27FC236}">
                  <a16:creationId xmlns:a16="http://schemas.microsoft.com/office/drawing/2014/main" id="{76D07F1F-1907-F9CC-7476-39FFF2576EFD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5" name="Rectangle 11">
                <a:extLst>
                  <a:ext uri="{FF2B5EF4-FFF2-40B4-BE49-F238E27FC236}">
                    <a16:creationId xmlns:a16="http://schemas.microsoft.com/office/drawing/2014/main" id="{0B798D60-49D4-246F-1CE3-3E6C53A7ECB1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rgbClr val="ED7D3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6" name="Rectangle 12">
                <a:extLst>
                  <a:ext uri="{FF2B5EF4-FFF2-40B4-BE49-F238E27FC236}">
                    <a16:creationId xmlns:a16="http://schemas.microsoft.com/office/drawing/2014/main" id="{50B498D1-E88A-00FE-2BAE-0CBDAAF9D986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rgbClr val="ED7D31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27" name="Rectangle 13">
              <a:extLst>
                <a:ext uri="{FF2B5EF4-FFF2-40B4-BE49-F238E27FC236}">
                  <a16:creationId xmlns:a16="http://schemas.microsoft.com/office/drawing/2014/main" id="{3213A93E-9D5A-EB1C-3673-DBF862EECA0D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ysClr val="window" lastClr="FFFFFF"/>
                </a:gs>
                <a:gs pos="100000">
                  <a:srgbClr val="0563C1"/>
                </a:gs>
              </a:gsLst>
              <a:lin ang="18900000"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8" name="Rectangle 14">
              <a:extLst>
                <a:ext uri="{FF2B5EF4-FFF2-40B4-BE49-F238E27FC236}">
                  <a16:creationId xmlns:a16="http://schemas.microsoft.com/office/drawing/2014/main" id="{D9E34BDD-0096-10A1-67AF-4A3B042A6093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rgbClr val="E7E6E6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9" name="Rectangle 15">
              <a:extLst>
                <a:ext uri="{FF2B5EF4-FFF2-40B4-BE49-F238E27FC236}">
                  <a16:creationId xmlns:a16="http://schemas.microsoft.com/office/drawing/2014/main" id="{F626EB59-D66B-C567-67F8-8C24DDDDCABA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83" y="2057"/>
              <a:ext cx="3937" cy="6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CDA6FDEF-B4A2-5787-764B-76F1B604E4E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3491" y="1056292"/>
            <a:ext cx="911225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、用不等式表示下列数量之间的关系：</a:t>
            </a: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(1)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边长为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m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的正方形桌面的面积大于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1m</a:t>
            </a:r>
            <a:r>
              <a:rPr lang="en-US" altLang="zh-CN" sz="2400" baseline="300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；</a:t>
            </a: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(2)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公园成人票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元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/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人，学生票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元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/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人，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名成人、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名学生的门票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</a:t>
            </a: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 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费用不超过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400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元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.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；</a:t>
            </a: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(3)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一件衬衫进价是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100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元，标价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元，打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9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折销售后至少盈利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20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元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EEAD61-9BD2-A2EF-3D67-D06488AF4A3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82345" y="234950"/>
            <a:ext cx="3844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互动探学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当堂反馈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25CF902-0770-0D39-C84C-CC4E7CF96AD0}"/>
              </a:ext>
            </a:extLst>
          </p:cNvPr>
          <p:cNvGrpSpPr/>
          <p:nvPr userDrawn="1">
            <p:custDataLst>
              <p:tags r:id="rId4"/>
            </p:custDataLst>
          </p:nvPr>
        </p:nvGrpSpPr>
        <p:grpSpPr>
          <a:xfrm>
            <a:off x="1444625" y="6045200"/>
            <a:ext cx="10747375" cy="812800"/>
            <a:chOff x="4001597" y="5613400"/>
            <a:chExt cx="8190403" cy="1244600"/>
          </a:xfrm>
        </p:grpSpPr>
        <p:sp>
          <p:nvSpPr>
            <p:cNvPr id="45" name="任意多边形: 形状 8">
              <a:extLst>
                <a:ext uri="{FF2B5EF4-FFF2-40B4-BE49-F238E27FC236}">
                  <a16:creationId xmlns:a16="http://schemas.microsoft.com/office/drawing/2014/main" id="{B0C82D3B-B434-FAA6-DC30-338F89A6E30B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9" name="等腰三角形 48">
              <a:extLst>
                <a:ext uri="{FF2B5EF4-FFF2-40B4-BE49-F238E27FC236}">
                  <a16:creationId xmlns:a16="http://schemas.microsoft.com/office/drawing/2014/main" id="{92B4F340-D462-5911-1F1F-54B1A228214E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229010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9C188-E323-05C4-6D15-59C60A8288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58C6A363-1349-6235-2A21-871EC22166D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36855" y="116205"/>
            <a:ext cx="5566410" cy="760095"/>
            <a:chOff x="373" y="183"/>
            <a:chExt cx="8766" cy="1197"/>
          </a:xfrm>
        </p:grpSpPr>
        <p:grpSp>
          <p:nvGrpSpPr>
            <p:cNvPr id="10" name="Group 6">
              <a:extLst>
                <a:ext uri="{FF2B5EF4-FFF2-40B4-BE49-F238E27FC236}">
                  <a16:creationId xmlns:a16="http://schemas.microsoft.com/office/drawing/2014/main" id="{0126A174-AD9B-696A-ABFF-5B3705A51174}"/>
                </a:ext>
              </a:extLst>
            </p:cNvPr>
            <p:cNvGrpSpPr/>
            <p:nvPr>
              <p:custDataLst>
                <p:tags r:id="rId7"/>
              </p:custDataLst>
            </p:nvPr>
          </p:nvGrpSpPr>
          <p:grpSpPr>
            <a:xfrm>
              <a:off x="373" y="183"/>
              <a:ext cx="8766" cy="1197"/>
              <a:chOff x="0" y="1536"/>
              <a:chExt cx="5675" cy="663"/>
            </a:xfrm>
          </p:grpSpPr>
          <p:grpSp>
            <p:nvGrpSpPr>
              <p:cNvPr id="11" name="Group 7">
                <a:extLst>
                  <a:ext uri="{FF2B5EF4-FFF2-40B4-BE49-F238E27FC236}">
                    <a16:creationId xmlns:a16="http://schemas.microsoft.com/office/drawing/2014/main" id="{7DA1D296-ABDE-FA99-2142-1B8AE6592C95}"/>
                  </a:ext>
                </a:extLst>
              </p:cNvPr>
              <p:cNvGrpSpPr/>
              <p:nvPr>
                <p:custDataLst>
                  <p:tags r:id="rId9"/>
                </p:custDataLst>
              </p:nvPr>
            </p:nvGrpSpPr>
            <p:grpSpPr>
              <a:xfrm>
                <a:off x="183" y="1604"/>
                <a:ext cx="448" cy="299"/>
                <a:chOff x="720" y="336"/>
                <a:chExt cx="624" cy="432"/>
              </a:xfrm>
            </p:grpSpPr>
            <p:sp>
              <p:nvSpPr>
                <p:cNvPr id="12" name="Rectangle 8">
                  <a:extLst>
                    <a:ext uri="{FF2B5EF4-FFF2-40B4-BE49-F238E27FC236}">
                      <a16:creationId xmlns:a16="http://schemas.microsoft.com/office/drawing/2014/main" id="{DD9E8FEC-7FBB-7A85-1B11-4DF795CE9DD7}"/>
                    </a:ext>
                  </a:extLst>
                </p:cNvPr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720" y="336"/>
                  <a:ext cx="384" cy="432"/>
                </a:xfrm>
                <a:prstGeom prst="rect">
                  <a:avLst/>
                </a:prstGeom>
                <a:solidFill>
                  <a:srgbClr val="954F72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3" name="Rectangle 9">
                  <a:extLst>
                    <a:ext uri="{FF2B5EF4-FFF2-40B4-BE49-F238E27FC236}">
                      <a16:creationId xmlns:a16="http://schemas.microsoft.com/office/drawing/2014/main" id="{60822808-B0D1-9DB9-FFF1-DCD0DFD6423A}"/>
                    </a:ext>
                  </a:extLst>
                </p:cNvPr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1056" y="336"/>
                  <a:ext cx="288" cy="432"/>
                </a:xfrm>
                <a:prstGeom prst="rect">
                  <a:avLst/>
                </a:prstGeom>
                <a:gradFill rotWithShape="0">
                  <a:gsLst>
                    <a:gs pos="0">
                      <a:srgbClr val="954F72"/>
                    </a:gs>
                    <a:gs pos="100000">
                      <a:sysClr val="window" lastClr="FFFFFF"/>
                    </a:gs>
                  </a:gsLst>
                  <a:lin ang="0"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4" name="Group 10">
                <a:extLst>
                  <a:ext uri="{FF2B5EF4-FFF2-40B4-BE49-F238E27FC236}">
                    <a16:creationId xmlns:a16="http://schemas.microsoft.com/office/drawing/2014/main" id="{4EEFF581-BE10-1B25-7D75-86FADD15425B}"/>
                  </a:ext>
                </a:extLst>
              </p:cNvPr>
              <p:cNvGrpSpPr/>
              <p:nvPr>
                <p:custDataLst>
                  <p:tags r:id="rId10"/>
                </p:custDataLst>
              </p:nvPr>
            </p:nvGrpSpPr>
            <p:grpSpPr>
              <a:xfrm>
                <a:off x="261" y="1870"/>
                <a:ext cx="465" cy="299"/>
                <a:chOff x="912" y="2640"/>
                <a:chExt cx="672" cy="432"/>
              </a:xfrm>
            </p:grpSpPr>
            <p:sp>
              <p:nvSpPr>
                <p:cNvPr id="15" name="Rectangle 11">
                  <a:extLst>
                    <a:ext uri="{FF2B5EF4-FFF2-40B4-BE49-F238E27FC236}">
                      <a16:creationId xmlns:a16="http://schemas.microsoft.com/office/drawing/2014/main" id="{FAC63A10-7FBA-83C0-5202-A04C07AB93C0}"/>
                    </a:ext>
                  </a:extLst>
                </p:cNvPr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912" y="2640"/>
                  <a:ext cx="384" cy="432"/>
                </a:xfrm>
                <a:prstGeom prst="rect">
                  <a:avLst/>
                </a:prstGeom>
                <a:solidFill>
                  <a:srgbClr val="ED7D31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6" name="Rectangle 12">
                  <a:extLst>
                    <a:ext uri="{FF2B5EF4-FFF2-40B4-BE49-F238E27FC236}">
                      <a16:creationId xmlns:a16="http://schemas.microsoft.com/office/drawing/2014/main" id="{709F0E37-C0D2-E907-7301-89B4F77824D9}"/>
                    </a:ext>
                  </a:extLst>
                </p:cNvPr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1248" y="2640"/>
                  <a:ext cx="336" cy="432"/>
                </a:xfrm>
                <a:prstGeom prst="rect">
                  <a:avLst/>
                </a:prstGeom>
                <a:gradFill rotWithShape="0">
                  <a:gsLst>
                    <a:gs pos="0">
                      <a:srgbClr val="ED7D31"/>
                    </a:gs>
                    <a:gs pos="100000">
                      <a:sysClr val="window" lastClr="FFFFFF"/>
                    </a:gs>
                  </a:gsLst>
                  <a:lin ang="0"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7" name="Rectangle 13">
                <a:extLst>
                  <a:ext uri="{FF2B5EF4-FFF2-40B4-BE49-F238E27FC236}">
                    <a16:creationId xmlns:a16="http://schemas.microsoft.com/office/drawing/2014/main" id="{5FD3323D-A004-ADA1-4B38-A3527807596A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0" y="1824"/>
                <a:ext cx="353" cy="266"/>
              </a:xfrm>
              <a:prstGeom prst="rect">
                <a:avLst/>
              </a:prstGeom>
              <a:gradFill rotWithShape="0">
                <a:gsLst>
                  <a:gs pos="0">
                    <a:sysClr val="window" lastClr="FFFFFF"/>
                  </a:gs>
                  <a:gs pos="100000">
                    <a:srgbClr val="0563C1"/>
                  </a:gs>
                </a:gsLst>
                <a:lin ang="1890000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8" name="Rectangle 14">
                <a:extLst>
                  <a:ext uri="{FF2B5EF4-FFF2-40B4-BE49-F238E27FC236}">
                    <a16:creationId xmlns:a16="http://schemas.microsoft.com/office/drawing/2014/main" id="{850D047D-8CAF-5B51-66C5-3D783B4608A3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400" y="1536"/>
                <a:ext cx="20" cy="663"/>
              </a:xfrm>
              <a:prstGeom prst="rect">
                <a:avLst/>
              </a:prstGeom>
              <a:solidFill>
                <a:srgbClr val="E7E6E6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9" name="Rectangle 15">
                <a:extLst>
                  <a:ext uri="{FF2B5EF4-FFF2-40B4-BE49-F238E27FC236}">
                    <a16:creationId xmlns:a16="http://schemas.microsoft.com/office/drawing/2014/main" id="{BA51E23F-2847-4B94-E4D9-D701DA61229D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 flipV="1">
                <a:off x="199" y="2054"/>
                <a:ext cx="5476" cy="35"/>
              </a:xfrm>
              <a:prstGeom prst="rect">
                <a:avLst/>
              </a:prstGeom>
              <a:gradFill rotWithShape="0">
                <a:gsLst>
                  <a:gs pos="0">
                    <a:srgbClr val="E7E6E6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0E14F51-B672-4891-B8D0-64C4E6C293D1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1547" y="370"/>
              <a:ext cx="6055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chemeClr val="tx2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创设情境，问题导入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E6270D8-6E23-A63B-4DF0-15015E09FDBB}"/>
              </a:ext>
            </a:extLst>
          </p:cNvPr>
          <p:cNvGrpSpPr/>
          <p:nvPr userDrawn="1">
            <p:custDataLst>
              <p:tags r:id="rId2"/>
            </p:custDataLst>
          </p:nvPr>
        </p:nvGrpSpPr>
        <p:grpSpPr>
          <a:xfrm>
            <a:off x="95250" y="6045200"/>
            <a:ext cx="12096750" cy="812800"/>
            <a:chOff x="4001597" y="5613400"/>
            <a:chExt cx="8190403" cy="1244600"/>
          </a:xfrm>
        </p:grpSpPr>
        <p:sp>
          <p:nvSpPr>
            <p:cNvPr id="23" name="任意多边形: 形状 8">
              <a:extLst>
                <a:ext uri="{FF2B5EF4-FFF2-40B4-BE49-F238E27FC236}">
                  <a16:creationId xmlns:a16="http://schemas.microsoft.com/office/drawing/2014/main" id="{BE5634CB-D495-5D80-2B6E-12EECDBCCECC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86F287A9-59D0-9657-97D7-75B68F0DD800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pic>
        <p:nvPicPr>
          <p:cNvPr id="2" name="petal_20250325_155342">
            <a:hlinkClick r:id="" action="ppaction://media"/>
            <a:extLst>
              <a:ext uri="{FF2B5EF4-FFF2-40B4-BE49-F238E27FC236}">
                <a16:creationId xmlns:a16="http://schemas.microsoft.com/office/drawing/2014/main" id="{E36C90F1-C71C-F4AA-44AD-432C5B48220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50966" y="841907"/>
            <a:ext cx="10185318" cy="5658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3472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09A78C-820B-071A-6E84-E997D95BD6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" name="组合 285">
            <a:extLst>
              <a:ext uri="{FF2B5EF4-FFF2-40B4-BE49-F238E27FC236}">
                <a16:creationId xmlns:a16="http://schemas.microsoft.com/office/drawing/2014/main" id="{E344BF31-5E91-DC24-C2F1-6D22B079CC61}"/>
              </a:ext>
            </a:extLst>
          </p:cNvPr>
          <p:cNvGrpSpPr/>
          <p:nvPr/>
        </p:nvGrpSpPr>
        <p:grpSpPr>
          <a:xfrm>
            <a:off x="-489620" y="807860"/>
            <a:ext cx="11959024" cy="2435140"/>
            <a:chOff x="5995446" y="1365914"/>
            <a:chExt cx="5873169" cy="4201056"/>
          </a:xfrm>
        </p:grpSpPr>
        <p:grpSp>
          <p:nvGrpSpPr>
            <p:cNvPr id="287" name="图形 42097">
              <a:extLst>
                <a:ext uri="{FF2B5EF4-FFF2-40B4-BE49-F238E27FC236}">
                  <a16:creationId xmlns:a16="http://schemas.microsoft.com/office/drawing/2014/main" id="{B685A803-0C80-8D55-E4AA-DFA3D0A9B048}"/>
                </a:ext>
              </a:extLst>
            </p:cNvPr>
            <p:cNvGrpSpPr/>
            <p:nvPr/>
          </p:nvGrpSpPr>
          <p:grpSpPr>
            <a:xfrm>
              <a:off x="5995446" y="2284637"/>
              <a:ext cx="5873169" cy="3282333"/>
              <a:chOff x="69235" y="437084"/>
              <a:chExt cx="593271" cy="168176"/>
            </a:xfrm>
          </p:grpSpPr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82C8E454-1422-BABB-3AEB-BB5E42EF0D8D}"/>
                  </a:ext>
                </a:extLst>
              </p:cNvPr>
              <p:cNvSpPr/>
              <p:nvPr/>
            </p:nvSpPr>
            <p:spPr>
              <a:xfrm>
                <a:off x="112932" y="437377"/>
                <a:ext cx="549574" cy="159850"/>
              </a:xfrm>
              <a:custGeom>
                <a:avLst/>
                <a:gdLst>
                  <a:gd name="connsiteX0" fmla="*/ 544569 w 544569"/>
                  <a:gd name="connsiteY0" fmla="*/ 0 h 178687"/>
                  <a:gd name="connsiteX1" fmla="*/ 544569 w 544569"/>
                  <a:gd name="connsiteY1" fmla="*/ 178687 h 178687"/>
                  <a:gd name="connsiteX2" fmla="*/ 0 w 544569"/>
                  <a:gd name="connsiteY2" fmla="*/ 178687 h 178687"/>
                  <a:gd name="connsiteX3" fmla="*/ 0 w 544569"/>
                  <a:gd name="connsiteY3" fmla="*/ 0 h 178687"/>
                  <a:gd name="connsiteX4" fmla="*/ 8509 w 544569"/>
                  <a:gd name="connsiteY4" fmla="*/ 0 h 178687"/>
                  <a:gd name="connsiteX5" fmla="*/ 136142 w 544569"/>
                  <a:gd name="connsiteY5" fmla="*/ 25527 h 178687"/>
                  <a:gd name="connsiteX6" fmla="*/ 272284 w 544569"/>
                  <a:gd name="connsiteY6" fmla="*/ 0 h 178687"/>
                  <a:gd name="connsiteX7" fmla="*/ 408425 w 544569"/>
                  <a:gd name="connsiteY7" fmla="*/ 25527 h 178687"/>
                  <a:gd name="connsiteX8" fmla="*/ 536058 w 544569"/>
                  <a:gd name="connsiteY8" fmla="*/ 0 h 178687"/>
                  <a:gd name="connsiteX9" fmla="*/ 544567 w 544569"/>
                  <a:gd name="connsiteY9" fmla="*/ 0 h 178687"/>
                  <a:gd name="connsiteX0" fmla="*/ 544569 w 544569"/>
                  <a:gd name="connsiteY0" fmla="*/ 0 h 178687"/>
                  <a:gd name="connsiteX1" fmla="*/ 544569 w 544569"/>
                  <a:gd name="connsiteY1" fmla="*/ 178687 h 178687"/>
                  <a:gd name="connsiteX2" fmla="*/ 0 w 544569"/>
                  <a:gd name="connsiteY2" fmla="*/ 178687 h 178687"/>
                  <a:gd name="connsiteX3" fmla="*/ 0 w 544569"/>
                  <a:gd name="connsiteY3" fmla="*/ 0 h 178687"/>
                  <a:gd name="connsiteX4" fmla="*/ 8509 w 544569"/>
                  <a:gd name="connsiteY4" fmla="*/ 0 h 178687"/>
                  <a:gd name="connsiteX5" fmla="*/ 136142 w 544569"/>
                  <a:gd name="connsiteY5" fmla="*/ 25527 h 178687"/>
                  <a:gd name="connsiteX6" fmla="*/ 274156 w 544569"/>
                  <a:gd name="connsiteY6" fmla="*/ 18837 h 178687"/>
                  <a:gd name="connsiteX7" fmla="*/ 408425 w 544569"/>
                  <a:gd name="connsiteY7" fmla="*/ 25527 h 178687"/>
                  <a:gd name="connsiteX8" fmla="*/ 536058 w 544569"/>
                  <a:gd name="connsiteY8" fmla="*/ 0 h 178687"/>
                  <a:gd name="connsiteX9" fmla="*/ 544567 w 544569"/>
                  <a:gd name="connsiteY9" fmla="*/ 0 h 178687"/>
                  <a:gd name="connsiteX10" fmla="*/ 544569 w 544569"/>
                  <a:gd name="connsiteY10" fmla="*/ 0 h 178687"/>
                  <a:gd name="connsiteX0" fmla="*/ 544569 w 544569"/>
                  <a:gd name="connsiteY0" fmla="*/ 0 h 178687"/>
                  <a:gd name="connsiteX1" fmla="*/ 544569 w 544569"/>
                  <a:gd name="connsiteY1" fmla="*/ 178687 h 178687"/>
                  <a:gd name="connsiteX2" fmla="*/ 0 w 544569"/>
                  <a:gd name="connsiteY2" fmla="*/ 178687 h 178687"/>
                  <a:gd name="connsiteX3" fmla="*/ 0 w 544569"/>
                  <a:gd name="connsiteY3" fmla="*/ 0 h 178687"/>
                  <a:gd name="connsiteX4" fmla="*/ 9445 w 544569"/>
                  <a:gd name="connsiteY4" fmla="*/ 14973 h 178687"/>
                  <a:gd name="connsiteX5" fmla="*/ 136142 w 544569"/>
                  <a:gd name="connsiteY5" fmla="*/ 25527 h 178687"/>
                  <a:gd name="connsiteX6" fmla="*/ 274156 w 544569"/>
                  <a:gd name="connsiteY6" fmla="*/ 18837 h 178687"/>
                  <a:gd name="connsiteX7" fmla="*/ 408425 w 544569"/>
                  <a:gd name="connsiteY7" fmla="*/ 25527 h 178687"/>
                  <a:gd name="connsiteX8" fmla="*/ 536058 w 544569"/>
                  <a:gd name="connsiteY8" fmla="*/ 0 h 178687"/>
                  <a:gd name="connsiteX9" fmla="*/ 544567 w 544569"/>
                  <a:gd name="connsiteY9" fmla="*/ 0 h 178687"/>
                  <a:gd name="connsiteX10" fmla="*/ 544569 w 544569"/>
                  <a:gd name="connsiteY10" fmla="*/ 0 h 178687"/>
                  <a:gd name="connsiteX0" fmla="*/ 544569 w 544569"/>
                  <a:gd name="connsiteY0" fmla="*/ 0 h 178687"/>
                  <a:gd name="connsiteX1" fmla="*/ 544569 w 544569"/>
                  <a:gd name="connsiteY1" fmla="*/ 178687 h 178687"/>
                  <a:gd name="connsiteX2" fmla="*/ 0 w 544569"/>
                  <a:gd name="connsiteY2" fmla="*/ 178687 h 178687"/>
                  <a:gd name="connsiteX3" fmla="*/ 936 w 544569"/>
                  <a:gd name="connsiteY3" fmla="*/ 20769 h 178687"/>
                  <a:gd name="connsiteX4" fmla="*/ 9445 w 544569"/>
                  <a:gd name="connsiteY4" fmla="*/ 14973 h 178687"/>
                  <a:gd name="connsiteX5" fmla="*/ 136142 w 544569"/>
                  <a:gd name="connsiteY5" fmla="*/ 25527 h 178687"/>
                  <a:gd name="connsiteX6" fmla="*/ 274156 w 544569"/>
                  <a:gd name="connsiteY6" fmla="*/ 18837 h 178687"/>
                  <a:gd name="connsiteX7" fmla="*/ 408425 w 544569"/>
                  <a:gd name="connsiteY7" fmla="*/ 25527 h 178687"/>
                  <a:gd name="connsiteX8" fmla="*/ 536058 w 544569"/>
                  <a:gd name="connsiteY8" fmla="*/ 0 h 178687"/>
                  <a:gd name="connsiteX9" fmla="*/ 544567 w 544569"/>
                  <a:gd name="connsiteY9" fmla="*/ 0 h 178687"/>
                  <a:gd name="connsiteX10" fmla="*/ 544569 w 544569"/>
                  <a:gd name="connsiteY10" fmla="*/ 0 h 178687"/>
                  <a:gd name="connsiteX0" fmla="*/ 544569 w 544569"/>
                  <a:gd name="connsiteY0" fmla="*/ 0 h 178687"/>
                  <a:gd name="connsiteX1" fmla="*/ 544569 w 544569"/>
                  <a:gd name="connsiteY1" fmla="*/ 178687 h 178687"/>
                  <a:gd name="connsiteX2" fmla="*/ 0 w 544569"/>
                  <a:gd name="connsiteY2" fmla="*/ 178687 h 178687"/>
                  <a:gd name="connsiteX3" fmla="*/ 936 w 544569"/>
                  <a:gd name="connsiteY3" fmla="*/ 20769 h 178687"/>
                  <a:gd name="connsiteX4" fmla="*/ 9445 w 544569"/>
                  <a:gd name="connsiteY4" fmla="*/ 14973 h 178687"/>
                  <a:gd name="connsiteX5" fmla="*/ 136142 w 544569"/>
                  <a:gd name="connsiteY5" fmla="*/ 25527 h 178687"/>
                  <a:gd name="connsiteX6" fmla="*/ 274156 w 544569"/>
                  <a:gd name="connsiteY6" fmla="*/ 18837 h 178687"/>
                  <a:gd name="connsiteX7" fmla="*/ 408425 w 544569"/>
                  <a:gd name="connsiteY7" fmla="*/ 25527 h 178687"/>
                  <a:gd name="connsiteX8" fmla="*/ 502365 w 544569"/>
                  <a:gd name="connsiteY8" fmla="*/ 17388 h 178687"/>
                  <a:gd name="connsiteX9" fmla="*/ 544567 w 544569"/>
                  <a:gd name="connsiteY9" fmla="*/ 0 h 178687"/>
                  <a:gd name="connsiteX10" fmla="*/ 544569 w 544569"/>
                  <a:gd name="connsiteY10" fmla="*/ 0 h 178687"/>
                  <a:gd name="connsiteX0" fmla="*/ 545505 w 545505"/>
                  <a:gd name="connsiteY0" fmla="*/ 19803 h 178687"/>
                  <a:gd name="connsiteX1" fmla="*/ 544569 w 545505"/>
                  <a:gd name="connsiteY1" fmla="*/ 178687 h 178687"/>
                  <a:gd name="connsiteX2" fmla="*/ 0 w 545505"/>
                  <a:gd name="connsiteY2" fmla="*/ 178687 h 178687"/>
                  <a:gd name="connsiteX3" fmla="*/ 936 w 545505"/>
                  <a:gd name="connsiteY3" fmla="*/ 20769 h 178687"/>
                  <a:gd name="connsiteX4" fmla="*/ 9445 w 545505"/>
                  <a:gd name="connsiteY4" fmla="*/ 14973 h 178687"/>
                  <a:gd name="connsiteX5" fmla="*/ 136142 w 545505"/>
                  <a:gd name="connsiteY5" fmla="*/ 25527 h 178687"/>
                  <a:gd name="connsiteX6" fmla="*/ 274156 w 545505"/>
                  <a:gd name="connsiteY6" fmla="*/ 18837 h 178687"/>
                  <a:gd name="connsiteX7" fmla="*/ 408425 w 545505"/>
                  <a:gd name="connsiteY7" fmla="*/ 25527 h 178687"/>
                  <a:gd name="connsiteX8" fmla="*/ 502365 w 545505"/>
                  <a:gd name="connsiteY8" fmla="*/ 17388 h 178687"/>
                  <a:gd name="connsiteX9" fmla="*/ 544567 w 545505"/>
                  <a:gd name="connsiteY9" fmla="*/ 0 h 178687"/>
                  <a:gd name="connsiteX10" fmla="*/ 545505 w 545505"/>
                  <a:gd name="connsiteY10" fmla="*/ 19803 h 178687"/>
                  <a:gd name="connsiteX0" fmla="*/ 545505 w 545505"/>
                  <a:gd name="connsiteY0" fmla="*/ 9660 h 168544"/>
                  <a:gd name="connsiteX1" fmla="*/ 544569 w 545505"/>
                  <a:gd name="connsiteY1" fmla="*/ 168544 h 168544"/>
                  <a:gd name="connsiteX2" fmla="*/ 0 w 545505"/>
                  <a:gd name="connsiteY2" fmla="*/ 168544 h 168544"/>
                  <a:gd name="connsiteX3" fmla="*/ 936 w 545505"/>
                  <a:gd name="connsiteY3" fmla="*/ 10626 h 168544"/>
                  <a:gd name="connsiteX4" fmla="*/ 9445 w 545505"/>
                  <a:gd name="connsiteY4" fmla="*/ 4830 h 168544"/>
                  <a:gd name="connsiteX5" fmla="*/ 136142 w 545505"/>
                  <a:gd name="connsiteY5" fmla="*/ 15384 h 168544"/>
                  <a:gd name="connsiteX6" fmla="*/ 274156 w 545505"/>
                  <a:gd name="connsiteY6" fmla="*/ 8694 h 168544"/>
                  <a:gd name="connsiteX7" fmla="*/ 408425 w 545505"/>
                  <a:gd name="connsiteY7" fmla="*/ 15384 h 168544"/>
                  <a:gd name="connsiteX8" fmla="*/ 502365 w 545505"/>
                  <a:gd name="connsiteY8" fmla="*/ 7245 h 168544"/>
                  <a:gd name="connsiteX9" fmla="*/ 543631 w 545505"/>
                  <a:gd name="connsiteY9" fmla="*/ 0 h 168544"/>
                  <a:gd name="connsiteX10" fmla="*/ 545505 w 545505"/>
                  <a:gd name="connsiteY10" fmla="*/ 9660 h 168544"/>
                  <a:gd name="connsiteX0" fmla="*/ 545505 w 545505"/>
                  <a:gd name="connsiteY0" fmla="*/ 4830 h 163714"/>
                  <a:gd name="connsiteX1" fmla="*/ 544569 w 545505"/>
                  <a:gd name="connsiteY1" fmla="*/ 163714 h 163714"/>
                  <a:gd name="connsiteX2" fmla="*/ 0 w 545505"/>
                  <a:gd name="connsiteY2" fmla="*/ 163714 h 163714"/>
                  <a:gd name="connsiteX3" fmla="*/ 936 w 545505"/>
                  <a:gd name="connsiteY3" fmla="*/ 5796 h 163714"/>
                  <a:gd name="connsiteX4" fmla="*/ 9445 w 545505"/>
                  <a:gd name="connsiteY4" fmla="*/ 0 h 163714"/>
                  <a:gd name="connsiteX5" fmla="*/ 136142 w 545505"/>
                  <a:gd name="connsiteY5" fmla="*/ 10554 h 163714"/>
                  <a:gd name="connsiteX6" fmla="*/ 274156 w 545505"/>
                  <a:gd name="connsiteY6" fmla="*/ 3864 h 163714"/>
                  <a:gd name="connsiteX7" fmla="*/ 408425 w 545505"/>
                  <a:gd name="connsiteY7" fmla="*/ 10554 h 163714"/>
                  <a:gd name="connsiteX8" fmla="*/ 502365 w 545505"/>
                  <a:gd name="connsiteY8" fmla="*/ 2415 h 163714"/>
                  <a:gd name="connsiteX9" fmla="*/ 543631 w 545505"/>
                  <a:gd name="connsiteY9" fmla="*/ 3864 h 163714"/>
                  <a:gd name="connsiteX10" fmla="*/ 545505 w 545505"/>
                  <a:gd name="connsiteY10" fmla="*/ 4830 h 163714"/>
                  <a:gd name="connsiteX0" fmla="*/ 545505 w 545505"/>
                  <a:gd name="connsiteY0" fmla="*/ 4830 h 163714"/>
                  <a:gd name="connsiteX1" fmla="*/ 544569 w 545505"/>
                  <a:gd name="connsiteY1" fmla="*/ 163714 h 163714"/>
                  <a:gd name="connsiteX2" fmla="*/ 0 w 545505"/>
                  <a:gd name="connsiteY2" fmla="*/ 163714 h 163714"/>
                  <a:gd name="connsiteX3" fmla="*/ 1888 w 545505"/>
                  <a:gd name="connsiteY3" fmla="*/ 15939 h 163714"/>
                  <a:gd name="connsiteX4" fmla="*/ 9445 w 545505"/>
                  <a:gd name="connsiteY4" fmla="*/ 0 h 163714"/>
                  <a:gd name="connsiteX5" fmla="*/ 136142 w 545505"/>
                  <a:gd name="connsiteY5" fmla="*/ 10554 h 163714"/>
                  <a:gd name="connsiteX6" fmla="*/ 274156 w 545505"/>
                  <a:gd name="connsiteY6" fmla="*/ 3864 h 163714"/>
                  <a:gd name="connsiteX7" fmla="*/ 408425 w 545505"/>
                  <a:gd name="connsiteY7" fmla="*/ 10554 h 163714"/>
                  <a:gd name="connsiteX8" fmla="*/ 502365 w 545505"/>
                  <a:gd name="connsiteY8" fmla="*/ 2415 h 163714"/>
                  <a:gd name="connsiteX9" fmla="*/ 543631 w 545505"/>
                  <a:gd name="connsiteY9" fmla="*/ 3864 h 163714"/>
                  <a:gd name="connsiteX10" fmla="*/ 545505 w 545505"/>
                  <a:gd name="connsiteY10" fmla="*/ 4830 h 163714"/>
                  <a:gd name="connsiteX0" fmla="*/ 545505 w 545505"/>
                  <a:gd name="connsiteY0" fmla="*/ 2415 h 161299"/>
                  <a:gd name="connsiteX1" fmla="*/ 544569 w 545505"/>
                  <a:gd name="connsiteY1" fmla="*/ 161299 h 161299"/>
                  <a:gd name="connsiteX2" fmla="*/ 0 w 545505"/>
                  <a:gd name="connsiteY2" fmla="*/ 161299 h 161299"/>
                  <a:gd name="connsiteX3" fmla="*/ 1888 w 545505"/>
                  <a:gd name="connsiteY3" fmla="*/ 13524 h 161299"/>
                  <a:gd name="connsiteX4" fmla="*/ 11350 w 545505"/>
                  <a:gd name="connsiteY4" fmla="*/ 10626 h 161299"/>
                  <a:gd name="connsiteX5" fmla="*/ 136142 w 545505"/>
                  <a:gd name="connsiteY5" fmla="*/ 8139 h 161299"/>
                  <a:gd name="connsiteX6" fmla="*/ 274156 w 545505"/>
                  <a:gd name="connsiteY6" fmla="*/ 1449 h 161299"/>
                  <a:gd name="connsiteX7" fmla="*/ 408425 w 545505"/>
                  <a:gd name="connsiteY7" fmla="*/ 8139 h 161299"/>
                  <a:gd name="connsiteX8" fmla="*/ 502365 w 545505"/>
                  <a:gd name="connsiteY8" fmla="*/ 0 h 161299"/>
                  <a:gd name="connsiteX9" fmla="*/ 543631 w 545505"/>
                  <a:gd name="connsiteY9" fmla="*/ 1449 h 161299"/>
                  <a:gd name="connsiteX10" fmla="*/ 545505 w 545505"/>
                  <a:gd name="connsiteY10" fmla="*/ 2415 h 161299"/>
                  <a:gd name="connsiteX0" fmla="*/ 545505 w 545505"/>
                  <a:gd name="connsiteY0" fmla="*/ 2025 h 160909"/>
                  <a:gd name="connsiteX1" fmla="*/ 544569 w 545505"/>
                  <a:gd name="connsiteY1" fmla="*/ 160909 h 160909"/>
                  <a:gd name="connsiteX2" fmla="*/ 0 w 545505"/>
                  <a:gd name="connsiteY2" fmla="*/ 160909 h 160909"/>
                  <a:gd name="connsiteX3" fmla="*/ 1888 w 545505"/>
                  <a:gd name="connsiteY3" fmla="*/ 13134 h 160909"/>
                  <a:gd name="connsiteX4" fmla="*/ 11350 w 545505"/>
                  <a:gd name="connsiteY4" fmla="*/ 10236 h 160909"/>
                  <a:gd name="connsiteX5" fmla="*/ 136142 w 545505"/>
                  <a:gd name="connsiteY5" fmla="*/ 7749 h 160909"/>
                  <a:gd name="connsiteX6" fmla="*/ 274156 w 545505"/>
                  <a:gd name="connsiteY6" fmla="*/ 1059 h 160909"/>
                  <a:gd name="connsiteX7" fmla="*/ 408425 w 545505"/>
                  <a:gd name="connsiteY7" fmla="*/ 7749 h 160909"/>
                  <a:gd name="connsiteX8" fmla="*/ 502365 w 545505"/>
                  <a:gd name="connsiteY8" fmla="*/ 4440 h 160909"/>
                  <a:gd name="connsiteX9" fmla="*/ 543631 w 545505"/>
                  <a:gd name="connsiteY9" fmla="*/ 1059 h 160909"/>
                  <a:gd name="connsiteX10" fmla="*/ 545505 w 545505"/>
                  <a:gd name="connsiteY10" fmla="*/ 2025 h 160909"/>
                  <a:gd name="connsiteX0" fmla="*/ 545505 w 545505"/>
                  <a:gd name="connsiteY0" fmla="*/ 6762 h 159850"/>
                  <a:gd name="connsiteX1" fmla="*/ 544569 w 545505"/>
                  <a:gd name="connsiteY1" fmla="*/ 159850 h 159850"/>
                  <a:gd name="connsiteX2" fmla="*/ 0 w 545505"/>
                  <a:gd name="connsiteY2" fmla="*/ 159850 h 159850"/>
                  <a:gd name="connsiteX3" fmla="*/ 1888 w 545505"/>
                  <a:gd name="connsiteY3" fmla="*/ 12075 h 159850"/>
                  <a:gd name="connsiteX4" fmla="*/ 11350 w 545505"/>
                  <a:gd name="connsiteY4" fmla="*/ 9177 h 159850"/>
                  <a:gd name="connsiteX5" fmla="*/ 136142 w 545505"/>
                  <a:gd name="connsiteY5" fmla="*/ 6690 h 159850"/>
                  <a:gd name="connsiteX6" fmla="*/ 274156 w 545505"/>
                  <a:gd name="connsiteY6" fmla="*/ 0 h 159850"/>
                  <a:gd name="connsiteX7" fmla="*/ 408425 w 545505"/>
                  <a:gd name="connsiteY7" fmla="*/ 6690 h 159850"/>
                  <a:gd name="connsiteX8" fmla="*/ 502365 w 545505"/>
                  <a:gd name="connsiteY8" fmla="*/ 3381 h 159850"/>
                  <a:gd name="connsiteX9" fmla="*/ 543631 w 545505"/>
                  <a:gd name="connsiteY9" fmla="*/ 0 h 159850"/>
                  <a:gd name="connsiteX10" fmla="*/ 545505 w 545505"/>
                  <a:gd name="connsiteY10" fmla="*/ 6762 h 159850"/>
                  <a:gd name="connsiteX0" fmla="*/ 546245 w 546245"/>
                  <a:gd name="connsiteY0" fmla="*/ 6762 h 159850"/>
                  <a:gd name="connsiteX1" fmla="*/ 545309 w 546245"/>
                  <a:gd name="connsiteY1" fmla="*/ 159850 h 159850"/>
                  <a:gd name="connsiteX2" fmla="*/ 740 w 546245"/>
                  <a:gd name="connsiteY2" fmla="*/ 159850 h 159850"/>
                  <a:gd name="connsiteX3" fmla="*/ 131 w 546245"/>
                  <a:gd name="connsiteY3" fmla="*/ 12817 h 159850"/>
                  <a:gd name="connsiteX4" fmla="*/ 12090 w 546245"/>
                  <a:gd name="connsiteY4" fmla="*/ 9177 h 159850"/>
                  <a:gd name="connsiteX5" fmla="*/ 136882 w 546245"/>
                  <a:gd name="connsiteY5" fmla="*/ 6690 h 159850"/>
                  <a:gd name="connsiteX6" fmla="*/ 274896 w 546245"/>
                  <a:gd name="connsiteY6" fmla="*/ 0 h 159850"/>
                  <a:gd name="connsiteX7" fmla="*/ 409165 w 546245"/>
                  <a:gd name="connsiteY7" fmla="*/ 6690 h 159850"/>
                  <a:gd name="connsiteX8" fmla="*/ 503105 w 546245"/>
                  <a:gd name="connsiteY8" fmla="*/ 3381 h 159850"/>
                  <a:gd name="connsiteX9" fmla="*/ 544371 w 546245"/>
                  <a:gd name="connsiteY9" fmla="*/ 0 h 159850"/>
                  <a:gd name="connsiteX10" fmla="*/ 546245 w 546245"/>
                  <a:gd name="connsiteY10" fmla="*/ 6762 h 159850"/>
                  <a:gd name="connsiteX0" fmla="*/ 546245 w 546245"/>
                  <a:gd name="connsiteY0" fmla="*/ 6762 h 159850"/>
                  <a:gd name="connsiteX1" fmla="*/ 545309 w 546245"/>
                  <a:gd name="connsiteY1" fmla="*/ 159850 h 159850"/>
                  <a:gd name="connsiteX2" fmla="*/ 740 w 546245"/>
                  <a:gd name="connsiteY2" fmla="*/ 159850 h 159850"/>
                  <a:gd name="connsiteX3" fmla="*/ 131 w 546245"/>
                  <a:gd name="connsiteY3" fmla="*/ 12817 h 159850"/>
                  <a:gd name="connsiteX4" fmla="*/ 12090 w 546245"/>
                  <a:gd name="connsiteY4" fmla="*/ 9177 h 159850"/>
                  <a:gd name="connsiteX5" fmla="*/ 136882 w 546245"/>
                  <a:gd name="connsiteY5" fmla="*/ 6690 h 159850"/>
                  <a:gd name="connsiteX6" fmla="*/ 274896 w 546245"/>
                  <a:gd name="connsiteY6" fmla="*/ 0 h 159850"/>
                  <a:gd name="connsiteX7" fmla="*/ 409165 w 546245"/>
                  <a:gd name="connsiteY7" fmla="*/ 6690 h 159850"/>
                  <a:gd name="connsiteX8" fmla="*/ 503105 w 546245"/>
                  <a:gd name="connsiteY8" fmla="*/ 3381 h 159850"/>
                  <a:gd name="connsiteX9" fmla="*/ 546245 w 546245"/>
                  <a:gd name="connsiteY9" fmla="*/ 6762 h 159850"/>
                  <a:gd name="connsiteX0" fmla="*/ 549574 w 549574"/>
                  <a:gd name="connsiteY0" fmla="*/ 19368 h 159850"/>
                  <a:gd name="connsiteX1" fmla="*/ 545309 w 549574"/>
                  <a:gd name="connsiteY1" fmla="*/ 159850 h 159850"/>
                  <a:gd name="connsiteX2" fmla="*/ 740 w 549574"/>
                  <a:gd name="connsiteY2" fmla="*/ 159850 h 159850"/>
                  <a:gd name="connsiteX3" fmla="*/ 131 w 549574"/>
                  <a:gd name="connsiteY3" fmla="*/ 12817 h 159850"/>
                  <a:gd name="connsiteX4" fmla="*/ 12090 w 549574"/>
                  <a:gd name="connsiteY4" fmla="*/ 9177 h 159850"/>
                  <a:gd name="connsiteX5" fmla="*/ 136882 w 549574"/>
                  <a:gd name="connsiteY5" fmla="*/ 6690 h 159850"/>
                  <a:gd name="connsiteX6" fmla="*/ 274896 w 549574"/>
                  <a:gd name="connsiteY6" fmla="*/ 0 h 159850"/>
                  <a:gd name="connsiteX7" fmla="*/ 409165 w 549574"/>
                  <a:gd name="connsiteY7" fmla="*/ 6690 h 159850"/>
                  <a:gd name="connsiteX8" fmla="*/ 503105 w 549574"/>
                  <a:gd name="connsiteY8" fmla="*/ 3381 h 159850"/>
                  <a:gd name="connsiteX9" fmla="*/ 549574 w 549574"/>
                  <a:gd name="connsiteY9" fmla="*/ 19368 h 159850"/>
                  <a:gd name="connsiteX0" fmla="*/ 549574 w 549574"/>
                  <a:gd name="connsiteY0" fmla="*/ 19368 h 159850"/>
                  <a:gd name="connsiteX1" fmla="*/ 549054 w 549574"/>
                  <a:gd name="connsiteY1" fmla="*/ 157625 h 159850"/>
                  <a:gd name="connsiteX2" fmla="*/ 740 w 549574"/>
                  <a:gd name="connsiteY2" fmla="*/ 159850 h 159850"/>
                  <a:gd name="connsiteX3" fmla="*/ 131 w 549574"/>
                  <a:gd name="connsiteY3" fmla="*/ 12817 h 159850"/>
                  <a:gd name="connsiteX4" fmla="*/ 12090 w 549574"/>
                  <a:gd name="connsiteY4" fmla="*/ 9177 h 159850"/>
                  <a:gd name="connsiteX5" fmla="*/ 136882 w 549574"/>
                  <a:gd name="connsiteY5" fmla="*/ 6690 h 159850"/>
                  <a:gd name="connsiteX6" fmla="*/ 274896 w 549574"/>
                  <a:gd name="connsiteY6" fmla="*/ 0 h 159850"/>
                  <a:gd name="connsiteX7" fmla="*/ 409165 w 549574"/>
                  <a:gd name="connsiteY7" fmla="*/ 6690 h 159850"/>
                  <a:gd name="connsiteX8" fmla="*/ 503105 w 549574"/>
                  <a:gd name="connsiteY8" fmla="*/ 3381 h 159850"/>
                  <a:gd name="connsiteX9" fmla="*/ 549574 w 549574"/>
                  <a:gd name="connsiteY9" fmla="*/ 19368 h 15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49574" h="159850">
                    <a:moveTo>
                      <a:pt x="549574" y="19368"/>
                    </a:moveTo>
                    <a:cubicBezTo>
                      <a:pt x="549401" y="65454"/>
                      <a:pt x="549227" y="111539"/>
                      <a:pt x="549054" y="157625"/>
                    </a:cubicBezTo>
                    <a:lnTo>
                      <a:pt x="740" y="159850"/>
                    </a:lnTo>
                    <a:cubicBezTo>
                      <a:pt x="1369" y="110592"/>
                      <a:pt x="-498" y="62075"/>
                      <a:pt x="131" y="12817"/>
                    </a:cubicBezTo>
                    <a:lnTo>
                      <a:pt x="12090" y="9177"/>
                    </a:lnTo>
                    <a:cubicBezTo>
                      <a:pt x="37617" y="9177"/>
                      <a:pt x="93081" y="8220"/>
                      <a:pt x="136882" y="6690"/>
                    </a:cubicBezTo>
                    <a:cubicBezTo>
                      <a:pt x="180683" y="5161"/>
                      <a:pt x="223843" y="0"/>
                      <a:pt x="274896" y="0"/>
                    </a:cubicBezTo>
                    <a:cubicBezTo>
                      <a:pt x="325949" y="0"/>
                      <a:pt x="366621" y="6690"/>
                      <a:pt x="409165" y="6690"/>
                    </a:cubicBezTo>
                    <a:cubicBezTo>
                      <a:pt x="451710" y="6690"/>
                      <a:pt x="435035" y="3381"/>
                      <a:pt x="503105" y="3381"/>
                    </a:cubicBezTo>
                    <a:lnTo>
                      <a:pt x="549574" y="19368"/>
                    </a:lnTo>
                    <a:close/>
                  </a:path>
                </a:pathLst>
              </a:custGeom>
              <a:solidFill>
                <a:srgbClr val="92D3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08748FDF-7282-14D8-1AC7-E255E34145D3}"/>
                  </a:ext>
                </a:extLst>
              </p:cNvPr>
              <p:cNvSpPr/>
              <p:nvPr/>
            </p:nvSpPr>
            <p:spPr>
              <a:xfrm>
                <a:off x="69235" y="437084"/>
                <a:ext cx="544569" cy="168176"/>
              </a:xfrm>
              <a:custGeom>
                <a:avLst/>
                <a:gdLst>
                  <a:gd name="connsiteX0" fmla="*/ 544569 w 544569"/>
                  <a:gd name="connsiteY0" fmla="*/ 168176 h 168176"/>
                  <a:gd name="connsiteX1" fmla="*/ 0 w 544569"/>
                  <a:gd name="connsiteY1" fmla="*/ 168176 h 168176"/>
                  <a:gd name="connsiteX2" fmla="*/ 0 w 544569"/>
                  <a:gd name="connsiteY2" fmla="*/ 0 h 168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4569" h="168176">
                    <a:moveTo>
                      <a:pt x="544569" y="168176"/>
                    </a:moveTo>
                    <a:lnTo>
                      <a:pt x="0" y="168176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288" name="íŝļïďè">
              <a:extLst>
                <a:ext uri="{FF2B5EF4-FFF2-40B4-BE49-F238E27FC236}">
                  <a16:creationId xmlns:a16="http://schemas.microsoft.com/office/drawing/2014/main" id="{61CE56C2-BE95-05F7-0BCF-16CC80BEC522}"/>
                </a:ext>
              </a:extLst>
            </p:cNvPr>
            <p:cNvSpPr/>
            <p:nvPr/>
          </p:nvSpPr>
          <p:spPr bwMode="auto">
            <a:xfrm>
              <a:off x="7827965" y="1496008"/>
              <a:ext cx="4038943" cy="1370694"/>
            </a:xfrm>
            <a:custGeom>
              <a:avLst/>
              <a:gdLst>
                <a:gd name="T0" fmla="*/ 0 w 3078"/>
                <a:gd name="T1" fmla="*/ 274 h 536"/>
                <a:gd name="T2" fmla="*/ 1199 w 3078"/>
                <a:gd name="T3" fmla="*/ 202 h 536"/>
                <a:gd name="T4" fmla="*/ 2261 w 3078"/>
                <a:gd name="T5" fmla="*/ 262 h 536"/>
                <a:gd name="T6" fmla="*/ 2761 w 3078"/>
                <a:gd name="T7" fmla="*/ 316 h 536"/>
                <a:gd name="T8" fmla="*/ 3071 w 3078"/>
                <a:gd name="T9" fmla="*/ 471 h 536"/>
                <a:gd name="T10" fmla="*/ 0 w 3078"/>
                <a:gd name="T11" fmla="*/ 497 h 536"/>
                <a:gd name="T12" fmla="*/ 0 w 3078"/>
                <a:gd name="T13" fmla="*/ 274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8" h="536">
                  <a:moveTo>
                    <a:pt x="0" y="274"/>
                  </a:moveTo>
                  <a:cubicBezTo>
                    <a:pt x="0" y="274"/>
                    <a:pt x="861" y="0"/>
                    <a:pt x="1199" y="202"/>
                  </a:cubicBezTo>
                  <a:cubicBezTo>
                    <a:pt x="1432" y="340"/>
                    <a:pt x="1957" y="300"/>
                    <a:pt x="2261" y="262"/>
                  </a:cubicBezTo>
                  <a:cubicBezTo>
                    <a:pt x="2430" y="241"/>
                    <a:pt x="2601" y="259"/>
                    <a:pt x="2761" y="316"/>
                  </a:cubicBezTo>
                  <a:cubicBezTo>
                    <a:pt x="2916" y="371"/>
                    <a:pt x="3078" y="437"/>
                    <a:pt x="3071" y="471"/>
                  </a:cubicBezTo>
                  <a:cubicBezTo>
                    <a:pt x="3058" y="536"/>
                    <a:pt x="0" y="497"/>
                    <a:pt x="0" y="497"/>
                  </a:cubicBezTo>
                  <a:cubicBezTo>
                    <a:pt x="0" y="274"/>
                    <a:pt x="0" y="274"/>
                    <a:pt x="0" y="274"/>
                  </a:cubicBezTo>
                </a:path>
              </a:pathLst>
            </a:custGeom>
            <a:solidFill>
              <a:srgbClr val="009688">
                <a:alpha val="4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89" name="îṥlïḓè">
              <a:extLst>
                <a:ext uri="{FF2B5EF4-FFF2-40B4-BE49-F238E27FC236}">
                  <a16:creationId xmlns:a16="http://schemas.microsoft.com/office/drawing/2014/main" id="{3A1BF91E-1B95-B70C-101F-0130AEEF70CA}"/>
                </a:ext>
              </a:extLst>
            </p:cNvPr>
            <p:cNvSpPr/>
            <p:nvPr/>
          </p:nvSpPr>
          <p:spPr bwMode="auto">
            <a:xfrm>
              <a:off x="6432486" y="1746832"/>
              <a:ext cx="4045359" cy="1204452"/>
            </a:xfrm>
            <a:custGeom>
              <a:avLst/>
              <a:gdLst>
                <a:gd name="T0" fmla="*/ 0 w 3084"/>
                <a:gd name="T1" fmla="*/ 432 h 470"/>
                <a:gd name="T2" fmla="*/ 224 w 3084"/>
                <a:gd name="T3" fmla="*/ 148 h 470"/>
                <a:gd name="T4" fmla="*/ 1199 w 3084"/>
                <a:gd name="T5" fmla="*/ 136 h 470"/>
                <a:gd name="T6" fmla="*/ 2493 w 3084"/>
                <a:gd name="T7" fmla="*/ 162 h 470"/>
                <a:gd name="T8" fmla="*/ 3071 w 3084"/>
                <a:gd name="T9" fmla="*/ 406 h 470"/>
                <a:gd name="T10" fmla="*/ 0 w 3084"/>
                <a:gd name="T11" fmla="*/ 431 h 470"/>
                <a:gd name="T12" fmla="*/ 0 w 3084"/>
                <a:gd name="T13" fmla="*/ 43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4" h="470">
                  <a:moveTo>
                    <a:pt x="0" y="432"/>
                  </a:moveTo>
                  <a:cubicBezTo>
                    <a:pt x="0" y="297"/>
                    <a:pt x="93" y="179"/>
                    <a:pt x="224" y="148"/>
                  </a:cubicBezTo>
                  <a:cubicBezTo>
                    <a:pt x="503" y="81"/>
                    <a:pt x="971" y="0"/>
                    <a:pt x="1199" y="136"/>
                  </a:cubicBezTo>
                  <a:cubicBezTo>
                    <a:pt x="1538" y="337"/>
                    <a:pt x="2493" y="162"/>
                    <a:pt x="2493" y="162"/>
                  </a:cubicBezTo>
                  <a:cubicBezTo>
                    <a:pt x="2493" y="162"/>
                    <a:pt x="3084" y="342"/>
                    <a:pt x="3071" y="406"/>
                  </a:cubicBezTo>
                  <a:cubicBezTo>
                    <a:pt x="3058" y="470"/>
                    <a:pt x="0" y="431"/>
                    <a:pt x="0" y="431"/>
                  </a:cubicBezTo>
                  <a:cubicBezTo>
                    <a:pt x="0" y="432"/>
                    <a:pt x="0" y="432"/>
                    <a:pt x="0" y="432"/>
                  </a:cubicBezTo>
                </a:path>
              </a:pathLst>
            </a:custGeom>
            <a:solidFill>
              <a:srgbClr val="009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90" name="isḷidè">
              <a:extLst>
                <a:ext uri="{FF2B5EF4-FFF2-40B4-BE49-F238E27FC236}">
                  <a16:creationId xmlns:a16="http://schemas.microsoft.com/office/drawing/2014/main" id="{D603F3A4-08BD-0C26-B710-8A4663EB490E}"/>
                </a:ext>
              </a:extLst>
            </p:cNvPr>
            <p:cNvSpPr/>
            <p:nvPr/>
          </p:nvSpPr>
          <p:spPr bwMode="auto">
            <a:xfrm>
              <a:off x="9212609" y="1981422"/>
              <a:ext cx="234950" cy="361260"/>
            </a:xfrm>
            <a:custGeom>
              <a:avLst/>
              <a:gdLst>
                <a:gd name="T0" fmla="*/ 163 w 181"/>
                <a:gd name="T1" fmla="*/ 81 h 108"/>
                <a:gd name="T2" fmla="*/ 179 w 181"/>
                <a:gd name="T3" fmla="*/ 57 h 108"/>
                <a:gd name="T4" fmla="*/ 168 w 181"/>
                <a:gd name="T5" fmla="*/ 31 h 108"/>
                <a:gd name="T6" fmla="*/ 138 w 181"/>
                <a:gd name="T7" fmla="*/ 42 h 108"/>
                <a:gd name="T8" fmla="*/ 108 w 181"/>
                <a:gd name="T9" fmla="*/ 56 h 108"/>
                <a:gd name="T10" fmla="*/ 122 w 181"/>
                <a:gd name="T11" fmla="*/ 14 h 108"/>
                <a:gd name="T12" fmla="*/ 118 w 181"/>
                <a:gd name="T13" fmla="*/ 6 h 108"/>
                <a:gd name="T14" fmla="*/ 94 w 181"/>
                <a:gd name="T15" fmla="*/ 7 h 108"/>
                <a:gd name="T16" fmla="*/ 66 w 181"/>
                <a:gd name="T17" fmla="*/ 80 h 108"/>
                <a:gd name="T18" fmla="*/ 65 w 181"/>
                <a:gd name="T19" fmla="*/ 50 h 108"/>
                <a:gd name="T20" fmla="*/ 54 w 181"/>
                <a:gd name="T21" fmla="*/ 24 h 108"/>
                <a:gd name="T22" fmla="*/ 37 w 181"/>
                <a:gd name="T23" fmla="*/ 20 h 108"/>
                <a:gd name="T24" fmla="*/ 9 w 181"/>
                <a:gd name="T25" fmla="*/ 28 h 108"/>
                <a:gd name="T26" fmla="*/ 10 w 181"/>
                <a:gd name="T27" fmla="*/ 62 h 108"/>
                <a:gd name="T28" fmla="*/ 39 w 181"/>
                <a:gd name="T29" fmla="*/ 85 h 108"/>
                <a:gd name="T30" fmla="*/ 60 w 181"/>
                <a:gd name="T31" fmla="*/ 105 h 108"/>
                <a:gd name="T32" fmla="*/ 61 w 181"/>
                <a:gd name="T33" fmla="*/ 108 h 108"/>
                <a:gd name="T34" fmla="*/ 124 w 181"/>
                <a:gd name="T35" fmla="*/ 108 h 108"/>
                <a:gd name="T36" fmla="*/ 163 w 181"/>
                <a:gd name="T37" fmla="*/ 8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1" h="108">
                  <a:moveTo>
                    <a:pt x="163" y="81"/>
                  </a:moveTo>
                  <a:cubicBezTo>
                    <a:pt x="170" y="75"/>
                    <a:pt x="177" y="67"/>
                    <a:pt x="179" y="57"/>
                  </a:cubicBezTo>
                  <a:cubicBezTo>
                    <a:pt x="181" y="47"/>
                    <a:pt x="177" y="35"/>
                    <a:pt x="168" y="31"/>
                  </a:cubicBezTo>
                  <a:cubicBezTo>
                    <a:pt x="157" y="27"/>
                    <a:pt x="146" y="35"/>
                    <a:pt x="138" y="42"/>
                  </a:cubicBezTo>
                  <a:cubicBezTo>
                    <a:pt x="129" y="49"/>
                    <a:pt x="119" y="58"/>
                    <a:pt x="108" y="56"/>
                  </a:cubicBezTo>
                  <a:cubicBezTo>
                    <a:pt x="120" y="46"/>
                    <a:pt x="125" y="30"/>
                    <a:pt x="122" y="14"/>
                  </a:cubicBezTo>
                  <a:cubicBezTo>
                    <a:pt x="121" y="11"/>
                    <a:pt x="120" y="8"/>
                    <a:pt x="118" y="6"/>
                  </a:cubicBezTo>
                  <a:cubicBezTo>
                    <a:pt x="112" y="0"/>
                    <a:pt x="101" y="2"/>
                    <a:pt x="94" y="7"/>
                  </a:cubicBezTo>
                  <a:cubicBezTo>
                    <a:pt x="72" y="23"/>
                    <a:pt x="66" y="53"/>
                    <a:pt x="66" y="80"/>
                  </a:cubicBezTo>
                  <a:cubicBezTo>
                    <a:pt x="64" y="70"/>
                    <a:pt x="66" y="60"/>
                    <a:pt x="65" y="50"/>
                  </a:cubicBezTo>
                  <a:cubicBezTo>
                    <a:pt x="65" y="40"/>
                    <a:pt x="63" y="29"/>
                    <a:pt x="54" y="24"/>
                  </a:cubicBezTo>
                  <a:cubicBezTo>
                    <a:pt x="49" y="21"/>
                    <a:pt x="43" y="19"/>
                    <a:pt x="37" y="20"/>
                  </a:cubicBezTo>
                  <a:cubicBezTo>
                    <a:pt x="27" y="19"/>
                    <a:pt x="16" y="20"/>
                    <a:pt x="9" y="28"/>
                  </a:cubicBezTo>
                  <a:cubicBezTo>
                    <a:pt x="0" y="37"/>
                    <a:pt x="3" y="52"/>
                    <a:pt x="10" y="62"/>
                  </a:cubicBezTo>
                  <a:cubicBezTo>
                    <a:pt x="17" y="72"/>
                    <a:pt x="29" y="78"/>
                    <a:pt x="39" y="85"/>
                  </a:cubicBezTo>
                  <a:cubicBezTo>
                    <a:pt x="47" y="90"/>
                    <a:pt x="54" y="97"/>
                    <a:pt x="60" y="105"/>
                  </a:cubicBezTo>
                  <a:cubicBezTo>
                    <a:pt x="60" y="106"/>
                    <a:pt x="61" y="107"/>
                    <a:pt x="61" y="108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38" y="101"/>
                    <a:pt x="151" y="92"/>
                    <a:pt x="163" y="81"/>
                  </a:cubicBezTo>
                  <a:close/>
                </a:path>
              </a:pathLst>
            </a:custGeom>
            <a:solidFill>
              <a:srgbClr val="009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91" name="îšḻíḋé">
              <a:extLst>
                <a:ext uri="{FF2B5EF4-FFF2-40B4-BE49-F238E27FC236}">
                  <a16:creationId xmlns:a16="http://schemas.microsoft.com/office/drawing/2014/main" id="{AD083907-88E1-199D-9B5A-F531D95C9AC5}"/>
                </a:ext>
              </a:extLst>
            </p:cNvPr>
            <p:cNvSpPr/>
            <p:nvPr/>
          </p:nvSpPr>
          <p:spPr bwMode="auto">
            <a:xfrm>
              <a:off x="7529874" y="2008187"/>
              <a:ext cx="234950" cy="141288"/>
            </a:xfrm>
            <a:custGeom>
              <a:avLst/>
              <a:gdLst>
                <a:gd name="T0" fmla="*/ 163 w 181"/>
                <a:gd name="T1" fmla="*/ 82 h 109"/>
                <a:gd name="T2" fmla="*/ 179 w 181"/>
                <a:gd name="T3" fmla="*/ 58 h 109"/>
                <a:gd name="T4" fmla="*/ 168 w 181"/>
                <a:gd name="T5" fmla="*/ 32 h 109"/>
                <a:gd name="T6" fmla="*/ 137 w 181"/>
                <a:gd name="T7" fmla="*/ 43 h 109"/>
                <a:gd name="T8" fmla="*/ 108 w 181"/>
                <a:gd name="T9" fmla="*/ 57 h 109"/>
                <a:gd name="T10" fmla="*/ 122 w 181"/>
                <a:gd name="T11" fmla="*/ 15 h 109"/>
                <a:gd name="T12" fmla="*/ 118 w 181"/>
                <a:gd name="T13" fmla="*/ 7 h 109"/>
                <a:gd name="T14" fmla="*/ 94 w 181"/>
                <a:gd name="T15" fmla="*/ 8 h 109"/>
                <a:gd name="T16" fmla="*/ 66 w 181"/>
                <a:gd name="T17" fmla="*/ 81 h 109"/>
                <a:gd name="T18" fmla="*/ 65 w 181"/>
                <a:gd name="T19" fmla="*/ 51 h 109"/>
                <a:gd name="T20" fmla="*/ 54 w 181"/>
                <a:gd name="T21" fmla="*/ 24 h 109"/>
                <a:gd name="T22" fmla="*/ 37 w 181"/>
                <a:gd name="T23" fmla="*/ 20 h 109"/>
                <a:gd name="T24" fmla="*/ 9 w 181"/>
                <a:gd name="T25" fmla="*/ 28 h 109"/>
                <a:gd name="T26" fmla="*/ 10 w 181"/>
                <a:gd name="T27" fmla="*/ 63 h 109"/>
                <a:gd name="T28" fmla="*/ 39 w 181"/>
                <a:gd name="T29" fmla="*/ 86 h 109"/>
                <a:gd name="T30" fmla="*/ 60 w 181"/>
                <a:gd name="T31" fmla="*/ 106 h 109"/>
                <a:gd name="T32" fmla="*/ 61 w 181"/>
                <a:gd name="T33" fmla="*/ 109 h 109"/>
                <a:gd name="T34" fmla="*/ 124 w 181"/>
                <a:gd name="T35" fmla="*/ 109 h 109"/>
                <a:gd name="T36" fmla="*/ 163 w 181"/>
                <a:gd name="T37" fmla="*/ 8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1" h="109">
                  <a:moveTo>
                    <a:pt x="163" y="82"/>
                  </a:moveTo>
                  <a:cubicBezTo>
                    <a:pt x="170" y="76"/>
                    <a:pt x="177" y="67"/>
                    <a:pt x="179" y="58"/>
                  </a:cubicBezTo>
                  <a:cubicBezTo>
                    <a:pt x="181" y="48"/>
                    <a:pt x="177" y="36"/>
                    <a:pt x="168" y="32"/>
                  </a:cubicBezTo>
                  <a:cubicBezTo>
                    <a:pt x="157" y="28"/>
                    <a:pt x="146" y="36"/>
                    <a:pt x="137" y="43"/>
                  </a:cubicBezTo>
                  <a:cubicBezTo>
                    <a:pt x="129" y="50"/>
                    <a:pt x="119" y="59"/>
                    <a:pt x="108" y="57"/>
                  </a:cubicBezTo>
                  <a:cubicBezTo>
                    <a:pt x="120" y="47"/>
                    <a:pt x="125" y="31"/>
                    <a:pt x="122" y="15"/>
                  </a:cubicBezTo>
                  <a:cubicBezTo>
                    <a:pt x="121" y="12"/>
                    <a:pt x="120" y="9"/>
                    <a:pt x="118" y="7"/>
                  </a:cubicBezTo>
                  <a:cubicBezTo>
                    <a:pt x="112" y="0"/>
                    <a:pt x="101" y="3"/>
                    <a:pt x="94" y="8"/>
                  </a:cubicBezTo>
                  <a:cubicBezTo>
                    <a:pt x="72" y="24"/>
                    <a:pt x="66" y="54"/>
                    <a:pt x="66" y="81"/>
                  </a:cubicBezTo>
                  <a:cubicBezTo>
                    <a:pt x="63" y="71"/>
                    <a:pt x="65" y="61"/>
                    <a:pt x="65" y="51"/>
                  </a:cubicBezTo>
                  <a:cubicBezTo>
                    <a:pt x="65" y="41"/>
                    <a:pt x="62" y="30"/>
                    <a:pt x="54" y="24"/>
                  </a:cubicBezTo>
                  <a:cubicBezTo>
                    <a:pt x="49" y="21"/>
                    <a:pt x="43" y="20"/>
                    <a:pt x="37" y="20"/>
                  </a:cubicBezTo>
                  <a:cubicBezTo>
                    <a:pt x="27" y="20"/>
                    <a:pt x="16" y="21"/>
                    <a:pt x="9" y="28"/>
                  </a:cubicBezTo>
                  <a:cubicBezTo>
                    <a:pt x="0" y="37"/>
                    <a:pt x="2" y="53"/>
                    <a:pt x="10" y="63"/>
                  </a:cubicBezTo>
                  <a:cubicBezTo>
                    <a:pt x="17" y="73"/>
                    <a:pt x="28" y="79"/>
                    <a:pt x="39" y="86"/>
                  </a:cubicBezTo>
                  <a:cubicBezTo>
                    <a:pt x="47" y="91"/>
                    <a:pt x="54" y="98"/>
                    <a:pt x="60" y="106"/>
                  </a:cubicBezTo>
                  <a:cubicBezTo>
                    <a:pt x="60" y="107"/>
                    <a:pt x="61" y="108"/>
                    <a:pt x="61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38" y="102"/>
                    <a:pt x="151" y="93"/>
                    <a:pt x="163" y="82"/>
                  </a:cubicBezTo>
                  <a:close/>
                </a:path>
              </a:pathLst>
            </a:custGeom>
            <a:solidFill>
              <a:srgbClr val="009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92" name="íṡľïdê">
              <a:extLst>
                <a:ext uri="{FF2B5EF4-FFF2-40B4-BE49-F238E27FC236}">
                  <a16:creationId xmlns:a16="http://schemas.microsoft.com/office/drawing/2014/main" id="{EBD225F6-B8D8-BC89-6C56-FF71D5C53CA7}"/>
                </a:ext>
              </a:extLst>
            </p:cNvPr>
            <p:cNvSpPr/>
            <p:nvPr/>
          </p:nvSpPr>
          <p:spPr bwMode="auto">
            <a:xfrm>
              <a:off x="10080971" y="2183688"/>
              <a:ext cx="234950" cy="365369"/>
            </a:xfrm>
            <a:custGeom>
              <a:avLst/>
              <a:gdLst>
                <a:gd name="T0" fmla="*/ 162 w 181"/>
                <a:gd name="T1" fmla="*/ 82 h 109"/>
                <a:gd name="T2" fmla="*/ 179 w 181"/>
                <a:gd name="T3" fmla="*/ 57 h 109"/>
                <a:gd name="T4" fmla="*/ 167 w 181"/>
                <a:gd name="T5" fmla="*/ 32 h 109"/>
                <a:gd name="T6" fmla="*/ 137 w 181"/>
                <a:gd name="T7" fmla="*/ 43 h 109"/>
                <a:gd name="T8" fmla="*/ 107 w 181"/>
                <a:gd name="T9" fmla="*/ 57 h 109"/>
                <a:gd name="T10" fmla="*/ 121 w 181"/>
                <a:gd name="T11" fmla="*/ 15 h 109"/>
                <a:gd name="T12" fmla="*/ 117 w 181"/>
                <a:gd name="T13" fmla="*/ 6 h 109"/>
                <a:gd name="T14" fmla="*/ 94 w 181"/>
                <a:gd name="T15" fmla="*/ 8 h 109"/>
                <a:gd name="T16" fmla="*/ 65 w 181"/>
                <a:gd name="T17" fmla="*/ 81 h 109"/>
                <a:gd name="T18" fmla="*/ 65 w 181"/>
                <a:gd name="T19" fmla="*/ 51 h 109"/>
                <a:gd name="T20" fmla="*/ 53 w 181"/>
                <a:gd name="T21" fmla="*/ 24 h 109"/>
                <a:gd name="T22" fmla="*/ 36 w 181"/>
                <a:gd name="T23" fmla="*/ 20 h 109"/>
                <a:gd name="T24" fmla="*/ 8 w 181"/>
                <a:gd name="T25" fmla="*/ 28 h 109"/>
                <a:gd name="T26" fmla="*/ 9 w 181"/>
                <a:gd name="T27" fmla="*/ 62 h 109"/>
                <a:gd name="T28" fmla="*/ 38 w 181"/>
                <a:gd name="T29" fmla="*/ 86 h 109"/>
                <a:gd name="T30" fmla="*/ 59 w 181"/>
                <a:gd name="T31" fmla="*/ 105 h 109"/>
                <a:gd name="T32" fmla="*/ 60 w 181"/>
                <a:gd name="T33" fmla="*/ 109 h 109"/>
                <a:gd name="T34" fmla="*/ 123 w 181"/>
                <a:gd name="T35" fmla="*/ 109 h 109"/>
                <a:gd name="T36" fmla="*/ 162 w 181"/>
                <a:gd name="T37" fmla="*/ 8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1" h="109">
                  <a:moveTo>
                    <a:pt x="162" y="82"/>
                  </a:moveTo>
                  <a:cubicBezTo>
                    <a:pt x="169" y="75"/>
                    <a:pt x="176" y="67"/>
                    <a:pt x="179" y="57"/>
                  </a:cubicBezTo>
                  <a:cubicBezTo>
                    <a:pt x="181" y="47"/>
                    <a:pt x="176" y="36"/>
                    <a:pt x="167" y="32"/>
                  </a:cubicBezTo>
                  <a:cubicBezTo>
                    <a:pt x="157" y="28"/>
                    <a:pt x="145" y="35"/>
                    <a:pt x="137" y="43"/>
                  </a:cubicBezTo>
                  <a:cubicBezTo>
                    <a:pt x="128" y="50"/>
                    <a:pt x="118" y="58"/>
                    <a:pt x="107" y="57"/>
                  </a:cubicBezTo>
                  <a:cubicBezTo>
                    <a:pt x="119" y="46"/>
                    <a:pt x="124" y="30"/>
                    <a:pt x="121" y="15"/>
                  </a:cubicBezTo>
                  <a:cubicBezTo>
                    <a:pt x="121" y="12"/>
                    <a:pt x="119" y="9"/>
                    <a:pt x="117" y="6"/>
                  </a:cubicBezTo>
                  <a:cubicBezTo>
                    <a:pt x="111" y="0"/>
                    <a:pt x="101" y="3"/>
                    <a:pt x="94" y="8"/>
                  </a:cubicBezTo>
                  <a:cubicBezTo>
                    <a:pt x="71" y="23"/>
                    <a:pt x="65" y="54"/>
                    <a:pt x="65" y="81"/>
                  </a:cubicBezTo>
                  <a:cubicBezTo>
                    <a:pt x="63" y="71"/>
                    <a:pt x="65" y="61"/>
                    <a:pt x="65" y="51"/>
                  </a:cubicBezTo>
                  <a:cubicBezTo>
                    <a:pt x="65" y="41"/>
                    <a:pt x="62" y="29"/>
                    <a:pt x="53" y="24"/>
                  </a:cubicBezTo>
                  <a:cubicBezTo>
                    <a:pt x="48" y="21"/>
                    <a:pt x="42" y="20"/>
                    <a:pt x="36" y="20"/>
                  </a:cubicBezTo>
                  <a:cubicBezTo>
                    <a:pt x="26" y="20"/>
                    <a:pt x="15" y="21"/>
                    <a:pt x="8" y="28"/>
                  </a:cubicBezTo>
                  <a:cubicBezTo>
                    <a:pt x="0" y="37"/>
                    <a:pt x="2" y="52"/>
                    <a:pt x="9" y="62"/>
                  </a:cubicBezTo>
                  <a:cubicBezTo>
                    <a:pt x="17" y="72"/>
                    <a:pt x="28" y="79"/>
                    <a:pt x="38" y="86"/>
                  </a:cubicBezTo>
                  <a:cubicBezTo>
                    <a:pt x="47" y="91"/>
                    <a:pt x="54" y="97"/>
                    <a:pt x="59" y="105"/>
                  </a:cubicBezTo>
                  <a:cubicBezTo>
                    <a:pt x="60" y="107"/>
                    <a:pt x="60" y="108"/>
                    <a:pt x="60" y="109"/>
                  </a:cubicBezTo>
                  <a:cubicBezTo>
                    <a:pt x="123" y="109"/>
                    <a:pt x="123" y="109"/>
                    <a:pt x="123" y="109"/>
                  </a:cubicBezTo>
                  <a:cubicBezTo>
                    <a:pt x="137" y="102"/>
                    <a:pt x="150" y="93"/>
                    <a:pt x="162" y="82"/>
                  </a:cubicBezTo>
                  <a:close/>
                </a:path>
              </a:pathLst>
            </a:custGeom>
            <a:solidFill>
              <a:srgbClr val="009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93" name="í$ḻiḑé">
              <a:extLst>
                <a:ext uri="{FF2B5EF4-FFF2-40B4-BE49-F238E27FC236}">
                  <a16:creationId xmlns:a16="http://schemas.microsoft.com/office/drawing/2014/main" id="{A2B350D1-1DFF-F2D7-BD8E-C8A16305A217}"/>
                </a:ext>
              </a:extLst>
            </p:cNvPr>
            <p:cNvSpPr/>
            <p:nvPr/>
          </p:nvSpPr>
          <p:spPr bwMode="auto">
            <a:xfrm>
              <a:off x="6753586" y="1618366"/>
              <a:ext cx="417513" cy="324734"/>
            </a:xfrm>
            <a:custGeom>
              <a:avLst/>
              <a:gdLst>
                <a:gd name="T0" fmla="*/ 301 w 321"/>
                <a:gd name="T1" fmla="*/ 41 h 124"/>
                <a:gd name="T2" fmla="*/ 271 w 321"/>
                <a:gd name="T3" fmla="*/ 41 h 124"/>
                <a:gd name="T4" fmla="*/ 292 w 321"/>
                <a:gd name="T5" fmla="*/ 20 h 124"/>
                <a:gd name="T6" fmla="*/ 271 w 321"/>
                <a:gd name="T7" fmla="*/ 0 h 124"/>
                <a:gd name="T8" fmla="*/ 32 w 321"/>
                <a:gd name="T9" fmla="*/ 0 h 124"/>
                <a:gd name="T10" fmla="*/ 12 w 321"/>
                <a:gd name="T11" fmla="*/ 20 h 124"/>
                <a:gd name="T12" fmla="*/ 32 w 321"/>
                <a:gd name="T13" fmla="*/ 41 h 124"/>
                <a:gd name="T14" fmla="*/ 32 w 321"/>
                <a:gd name="T15" fmla="*/ 41 h 124"/>
                <a:gd name="T16" fmla="*/ 62 w 321"/>
                <a:gd name="T17" fmla="*/ 41 h 124"/>
                <a:gd name="T18" fmla="*/ 41 w 321"/>
                <a:gd name="T19" fmla="*/ 62 h 124"/>
                <a:gd name="T20" fmla="*/ 62 w 321"/>
                <a:gd name="T21" fmla="*/ 82 h 124"/>
                <a:gd name="T22" fmla="*/ 21 w 321"/>
                <a:gd name="T23" fmla="*/ 82 h 124"/>
                <a:gd name="T24" fmla="*/ 0 w 321"/>
                <a:gd name="T25" fmla="*/ 103 h 124"/>
                <a:gd name="T26" fmla="*/ 21 w 321"/>
                <a:gd name="T27" fmla="*/ 124 h 124"/>
                <a:gd name="T28" fmla="*/ 259 w 321"/>
                <a:gd name="T29" fmla="*/ 124 h 124"/>
                <a:gd name="T30" fmla="*/ 280 w 321"/>
                <a:gd name="T31" fmla="*/ 103 h 124"/>
                <a:gd name="T32" fmla="*/ 259 w 321"/>
                <a:gd name="T33" fmla="*/ 82 h 124"/>
                <a:gd name="T34" fmla="*/ 301 w 321"/>
                <a:gd name="T35" fmla="*/ 82 h 124"/>
                <a:gd name="T36" fmla="*/ 321 w 321"/>
                <a:gd name="T37" fmla="*/ 62 h 124"/>
                <a:gd name="T38" fmla="*/ 301 w 321"/>
                <a:gd name="T39" fmla="*/ 4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1" h="124">
                  <a:moveTo>
                    <a:pt x="301" y="41"/>
                  </a:moveTo>
                  <a:cubicBezTo>
                    <a:pt x="271" y="41"/>
                    <a:pt x="271" y="41"/>
                    <a:pt x="271" y="41"/>
                  </a:cubicBezTo>
                  <a:cubicBezTo>
                    <a:pt x="282" y="41"/>
                    <a:pt x="292" y="32"/>
                    <a:pt x="292" y="20"/>
                  </a:cubicBezTo>
                  <a:cubicBezTo>
                    <a:pt x="292" y="9"/>
                    <a:pt x="282" y="0"/>
                    <a:pt x="27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1" y="0"/>
                    <a:pt x="12" y="9"/>
                    <a:pt x="12" y="20"/>
                  </a:cubicBezTo>
                  <a:cubicBezTo>
                    <a:pt x="12" y="32"/>
                    <a:pt x="21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50" y="41"/>
                    <a:pt x="41" y="50"/>
                    <a:pt x="41" y="62"/>
                  </a:cubicBezTo>
                  <a:cubicBezTo>
                    <a:pt x="41" y="73"/>
                    <a:pt x="50" y="82"/>
                    <a:pt x="62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9" y="82"/>
                    <a:pt x="0" y="92"/>
                    <a:pt x="0" y="103"/>
                  </a:cubicBezTo>
                  <a:cubicBezTo>
                    <a:pt x="0" y="114"/>
                    <a:pt x="9" y="124"/>
                    <a:pt x="21" y="124"/>
                  </a:cubicBezTo>
                  <a:cubicBezTo>
                    <a:pt x="259" y="124"/>
                    <a:pt x="259" y="124"/>
                    <a:pt x="259" y="124"/>
                  </a:cubicBezTo>
                  <a:cubicBezTo>
                    <a:pt x="271" y="124"/>
                    <a:pt x="280" y="114"/>
                    <a:pt x="280" y="103"/>
                  </a:cubicBezTo>
                  <a:cubicBezTo>
                    <a:pt x="280" y="92"/>
                    <a:pt x="271" y="82"/>
                    <a:pt x="259" y="82"/>
                  </a:cubicBezTo>
                  <a:cubicBezTo>
                    <a:pt x="301" y="82"/>
                    <a:pt x="301" y="82"/>
                    <a:pt x="301" y="82"/>
                  </a:cubicBezTo>
                  <a:cubicBezTo>
                    <a:pt x="312" y="82"/>
                    <a:pt x="321" y="73"/>
                    <a:pt x="321" y="62"/>
                  </a:cubicBezTo>
                  <a:cubicBezTo>
                    <a:pt x="321" y="50"/>
                    <a:pt x="312" y="41"/>
                    <a:pt x="301" y="41"/>
                  </a:cubicBezTo>
                  <a:close/>
                </a:path>
              </a:pathLst>
            </a:custGeom>
            <a:solidFill>
              <a:srgbClr val="009688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94" name="ïŝlïďe">
              <a:extLst>
                <a:ext uri="{FF2B5EF4-FFF2-40B4-BE49-F238E27FC236}">
                  <a16:creationId xmlns:a16="http://schemas.microsoft.com/office/drawing/2014/main" id="{F2C1B2DB-F538-FB69-B6CC-7D92848A8106}"/>
                </a:ext>
              </a:extLst>
            </p:cNvPr>
            <p:cNvSpPr/>
            <p:nvPr/>
          </p:nvSpPr>
          <p:spPr bwMode="auto">
            <a:xfrm>
              <a:off x="8872899" y="1365914"/>
              <a:ext cx="415925" cy="327948"/>
            </a:xfrm>
            <a:custGeom>
              <a:avLst/>
              <a:gdLst>
                <a:gd name="T0" fmla="*/ 300 w 321"/>
                <a:gd name="T1" fmla="*/ 41 h 124"/>
                <a:gd name="T2" fmla="*/ 271 w 321"/>
                <a:gd name="T3" fmla="*/ 41 h 124"/>
                <a:gd name="T4" fmla="*/ 292 w 321"/>
                <a:gd name="T5" fmla="*/ 21 h 124"/>
                <a:gd name="T6" fmla="*/ 271 w 321"/>
                <a:gd name="T7" fmla="*/ 0 h 124"/>
                <a:gd name="T8" fmla="*/ 32 w 321"/>
                <a:gd name="T9" fmla="*/ 0 h 124"/>
                <a:gd name="T10" fmla="*/ 12 w 321"/>
                <a:gd name="T11" fmla="*/ 21 h 124"/>
                <a:gd name="T12" fmla="*/ 32 w 321"/>
                <a:gd name="T13" fmla="*/ 41 h 124"/>
                <a:gd name="T14" fmla="*/ 32 w 321"/>
                <a:gd name="T15" fmla="*/ 41 h 124"/>
                <a:gd name="T16" fmla="*/ 62 w 321"/>
                <a:gd name="T17" fmla="*/ 41 h 124"/>
                <a:gd name="T18" fmla="*/ 41 w 321"/>
                <a:gd name="T19" fmla="*/ 62 h 124"/>
                <a:gd name="T20" fmla="*/ 62 w 321"/>
                <a:gd name="T21" fmla="*/ 83 h 124"/>
                <a:gd name="T22" fmla="*/ 20 w 321"/>
                <a:gd name="T23" fmla="*/ 83 h 124"/>
                <a:gd name="T24" fmla="*/ 0 w 321"/>
                <a:gd name="T25" fmla="*/ 103 h 124"/>
                <a:gd name="T26" fmla="*/ 20 w 321"/>
                <a:gd name="T27" fmla="*/ 124 h 124"/>
                <a:gd name="T28" fmla="*/ 20 w 321"/>
                <a:gd name="T29" fmla="*/ 124 h 124"/>
                <a:gd name="T30" fmla="*/ 259 w 321"/>
                <a:gd name="T31" fmla="*/ 124 h 124"/>
                <a:gd name="T32" fmla="*/ 280 w 321"/>
                <a:gd name="T33" fmla="*/ 103 h 124"/>
                <a:gd name="T34" fmla="*/ 259 w 321"/>
                <a:gd name="T35" fmla="*/ 83 h 124"/>
                <a:gd name="T36" fmla="*/ 300 w 321"/>
                <a:gd name="T37" fmla="*/ 83 h 124"/>
                <a:gd name="T38" fmla="*/ 321 w 321"/>
                <a:gd name="T39" fmla="*/ 62 h 124"/>
                <a:gd name="T40" fmla="*/ 300 w 321"/>
                <a:gd name="T41" fmla="*/ 41 h 124"/>
                <a:gd name="T42" fmla="*/ 300 w 321"/>
                <a:gd name="T43" fmla="*/ 4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1" h="124">
                  <a:moveTo>
                    <a:pt x="300" y="41"/>
                  </a:moveTo>
                  <a:cubicBezTo>
                    <a:pt x="271" y="41"/>
                    <a:pt x="271" y="41"/>
                    <a:pt x="271" y="41"/>
                  </a:cubicBezTo>
                  <a:cubicBezTo>
                    <a:pt x="282" y="41"/>
                    <a:pt x="292" y="32"/>
                    <a:pt x="292" y="21"/>
                  </a:cubicBezTo>
                  <a:cubicBezTo>
                    <a:pt x="292" y="9"/>
                    <a:pt x="282" y="0"/>
                    <a:pt x="27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1" y="0"/>
                    <a:pt x="12" y="9"/>
                    <a:pt x="12" y="21"/>
                  </a:cubicBezTo>
                  <a:cubicBezTo>
                    <a:pt x="12" y="32"/>
                    <a:pt x="21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50" y="41"/>
                    <a:pt x="41" y="51"/>
                    <a:pt x="41" y="62"/>
                  </a:cubicBezTo>
                  <a:cubicBezTo>
                    <a:pt x="41" y="73"/>
                    <a:pt x="50" y="83"/>
                    <a:pt x="62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9" y="83"/>
                    <a:pt x="0" y="92"/>
                    <a:pt x="0" y="103"/>
                  </a:cubicBezTo>
                  <a:cubicBezTo>
                    <a:pt x="0" y="115"/>
                    <a:pt x="9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59" y="124"/>
                    <a:pt x="259" y="124"/>
                    <a:pt x="259" y="124"/>
                  </a:cubicBezTo>
                  <a:cubicBezTo>
                    <a:pt x="271" y="124"/>
                    <a:pt x="280" y="115"/>
                    <a:pt x="280" y="103"/>
                  </a:cubicBezTo>
                  <a:cubicBezTo>
                    <a:pt x="280" y="92"/>
                    <a:pt x="271" y="83"/>
                    <a:pt x="25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12" y="83"/>
                    <a:pt x="321" y="73"/>
                    <a:pt x="321" y="62"/>
                  </a:cubicBezTo>
                  <a:cubicBezTo>
                    <a:pt x="321" y="51"/>
                    <a:pt x="312" y="41"/>
                    <a:pt x="300" y="41"/>
                  </a:cubicBezTo>
                  <a:cubicBezTo>
                    <a:pt x="300" y="41"/>
                    <a:pt x="300" y="41"/>
                    <a:pt x="300" y="41"/>
                  </a:cubicBezTo>
                  <a:close/>
                </a:path>
              </a:pathLst>
            </a:custGeom>
            <a:solidFill>
              <a:srgbClr val="009688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95" name="is1ïḓe">
              <a:extLst>
                <a:ext uri="{FF2B5EF4-FFF2-40B4-BE49-F238E27FC236}">
                  <a16:creationId xmlns:a16="http://schemas.microsoft.com/office/drawing/2014/main" id="{68EE2A5A-0D48-4DCF-D882-694B17B5803B}"/>
                </a:ext>
              </a:extLst>
            </p:cNvPr>
            <p:cNvSpPr/>
            <p:nvPr/>
          </p:nvSpPr>
          <p:spPr bwMode="auto">
            <a:xfrm>
              <a:off x="9984149" y="1778703"/>
              <a:ext cx="417513" cy="324734"/>
            </a:xfrm>
            <a:custGeom>
              <a:avLst/>
              <a:gdLst>
                <a:gd name="T0" fmla="*/ 301 w 322"/>
                <a:gd name="T1" fmla="*/ 41 h 124"/>
                <a:gd name="T2" fmla="*/ 272 w 322"/>
                <a:gd name="T3" fmla="*/ 41 h 124"/>
                <a:gd name="T4" fmla="*/ 292 w 322"/>
                <a:gd name="T5" fmla="*/ 21 h 124"/>
                <a:gd name="T6" fmla="*/ 272 w 322"/>
                <a:gd name="T7" fmla="*/ 0 h 124"/>
                <a:gd name="T8" fmla="*/ 272 w 322"/>
                <a:gd name="T9" fmla="*/ 0 h 124"/>
                <a:gd name="T10" fmla="*/ 33 w 322"/>
                <a:gd name="T11" fmla="*/ 0 h 124"/>
                <a:gd name="T12" fmla="*/ 12 w 322"/>
                <a:gd name="T13" fmla="*/ 21 h 124"/>
                <a:gd name="T14" fmla="*/ 33 w 322"/>
                <a:gd name="T15" fmla="*/ 41 h 124"/>
                <a:gd name="T16" fmla="*/ 62 w 322"/>
                <a:gd name="T17" fmla="*/ 41 h 124"/>
                <a:gd name="T18" fmla="*/ 42 w 322"/>
                <a:gd name="T19" fmla="*/ 62 h 124"/>
                <a:gd name="T20" fmla="*/ 62 w 322"/>
                <a:gd name="T21" fmla="*/ 83 h 124"/>
                <a:gd name="T22" fmla="*/ 21 w 322"/>
                <a:gd name="T23" fmla="*/ 83 h 124"/>
                <a:gd name="T24" fmla="*/ 0 w 322"/>
                <a:gd name="T25" fmla="*/ 103 h 124"/>
                <a:gd name="T26" fmla="*/ 21 w 322"/>
                <a:gd name="T27" fmla="*/ 124 h 124"/>
                <a:gd name="T28" fmla="*/ 260 w 322"/>
                <a:gd name="T29" fmla="*/ 124 h 124"/>
                <a:gd name="T30" fmla="*/ 280 w 322"/>
                <a:gd name="T31" fmla="*/ 103 h 124"/>
                <a:gd name="T32" fmla="*/ 260 w 322"/>
                <a:gd name="T33" fmla="*/ 83 h 124"/>
                <a:gd name="T34" fmla="*/ 301 w 322"/>
                <a:gd name="T35" fmla="*/ 83 h 124"/>
                <a:gd name="T36" fmla="*/ 322 w 322"/>
                <a:gd name="T37" fmla="*/ 62 h 124"/>
                <a:gd name="T38" fmla="*/ 301 w 322"/>
                <a:gd name="T39" fmla="*/ 4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2" h="124">
                  <a:moveTo>
                    <a:pt x="301" y="41"/>
                  </a:moveTo>
                  <a:cubicBezTo>
                    <a:pt x="272" y="41"/>
                    <a:pt x="272" y="41"/>
                    <a:pt x="272" y="41"/>
                  </a:cubicBezTo>
                  <a:cubicBezTo>
                    <a:pt x="283" y="41"/>
                    <a:pt x="292" y="32"/>
                    <a:pt x="292" y="21"/>
                  </a:cubicBezTo>
                  <a:cubicBezTo>
                    <a:pt x="292" y="9"/>
                    <a:pt x="283" y="0"/>
                    <a:pt x="272" y="0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0"/>
                    <a:pt x="12" y="9"/>
                    <a:pt x="12" y="21"/>
                  </a:cubicBezTo>
                  <a:cubicBezTo>
                    <a:pt x="12" y="32"/>
                    <a:pt x="22" y="41"/>
                    <a:pt x="33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51" y="41"/>
                    <a:pt x="42" y="51"/>
                    <a:pt x="42" y="62"/>
                  </a:cubicBezTo>
                  <a:cubicBezTo>
                    <a:pt x="42" y="73"/>
                    <a:pt x="51" y="83"/>
                    <a:pt x="62" y="83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10" y="83"/>
                    <a:pt x="0" y="92"/>
                    <a:pt x="0" y="103"/>
                  </a:cubicBezTo>
                  <a:cubicBezTo>
                    <a:pt x="0" y="115"/>
                    <a:pt x="10" y="124"/>
                    <a:pt x="21" y="124"/>
                  </a:cubicBezTo>
                  <a:cubicBezTo>
                    <a:pt x="260" y="124"/>
                    <a:pt x="260" y="124"/>
                    <a:pt x="260" y="124"/>
                  </a:cubicBezTo>
                  <a:cubicBezTo>
                    <a:pt x="271" y="124"/>
                    <a:pt x="280" y="115"/>
                    <a:pt x="280" y="103"/>
                  </a:cubicBezTo>
                  <a:cubicBezTo>
                    <a:pt x="280" y="92"/>
                    <a:pt x="271" y="83"/>
                    <a:pt x="260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13" y="83"/>
                    <a:pt x="322" y="73"/>
                    <a:pt x="322" y="62"/>
                  </a:cubicBezTo>
                  <a:cubicBezTo>
                    <a:pt x="322" y="51"/>
                    <a:pt x="313" y="41"/>
                    <a:pt x="301" y="41"/>
                  </a:cubicBezTo>
                  <a:close/>
                </a:path>
              </a:pathLst>
            </a:custGeom>
            <a:solidFill>
              <a:srgbClr val="009688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79" name="组合 178">
            <a:extLst>
              <a:ext uri="{FF2B5EF4-FFF2-40B4-BE49-F238E27FC236}">
                <a16:creationId xmlns:a16="http://schemas.microsoft.com/office/drawing/2014/main" id="{69CDB233-064E-678E-7D5A-4DF2855B7CE2}"/>
              </a:ext>
            </a:extLst>
          </p:cNvPr>
          <p:cNvGrpSpPr/>
          <p:nvPr/>
        </p:nvGrpSpPr>
        <p:grpSpPr>
          <a:xfrm>
            <a:off x="799692" y="1622896"/>
            <a:ext cx="1970047" cy="1280233"/>
            <a:chOff x="1171564" y="3113679"/>
            <a:chExt cx="2907587" cy="1889493"/>
          </a:xfrm>
        </p:grpSpPr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id="{5FD6A352-096F-4B17-3A34-B5304907EC69}"/>
                </a:ext>
              </a:extLst>
            </p:cNvPr>
            <p:cNvGrpSpPr/>
            <p:nvPr/>
          </p:nvGrpSpPr>
          <p:grpSpPr>
            <a:xfrm rot="21193115">
              <a:off x="1180638" y="3113679"/>
              <a:ext cx="2891836" cy="1827715"/>
              <a:chOff x="1884001" y="2980531"/>
              <a:chExt cx="3206750" cy="1357312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83" name="îşľíde">
                <a:extLst>
                  <a:ext uri="{FF2B5EF4-FFF2-40B4-BE49-F238E27FC236}">
                    <a16:creationId xmlns:a16="http://schemas.microsoft.com/office/drawing/2014/main" id="{EDF3663F-5563-6F74-F5E9-7A9E19CFB2DF}"/>
                  </a:ext>
                </a:extLst>
              </p:cNvPr>
              <p:cNvSpPr/>
              <p:nvPr/>
            </p:nvSpPr>
            <p:spPr bwMode="auto">
              <a:xfrm>
                <a:off x="2036401" y="2980531"/>
                <a:ext cx="3054350" cy="1298575"/>
              </a:xfrm>
              <a:custGeom>
                <a:avLst/>
                <a:gdLst>
                  <a:gd name="T0" fmla="*/ 553 w 2352"/>
                  <a:gd name="T1" fmla="*/ 0 h 1002"/>
                  <a:gd name="T2" fmla="*/ 2352 w 2352"/>
                  <a:gd name="T3" fmla="*/ 454 h 1002"/>
                  <a:gd name="T4" fmla="*/ 1983 w 2352"/>
                  <a:gd name="T5" fmla="*/ 1002 h 1002"/>
                  <a:gd name="T6" fmla="*/ 651 w 2352"/>
                  <a:gd name="T7" fmla="*/ 587 h 1002"/>
                  <a:gd name="T8" fmla="*/ 0 w 2352"/>
                  <a:gd name="T9" fmla="*/ 291 h 1002"/>
                  <a:gd name="T10" fmla="*/ 304 w 2352"/>
                  <a:gd name="T11" fmla="*/ 86 h 1002"/>
                  <a:gd name="T12" fmla="*/ 553 w 2352"/>
                  <a:gd name="T13" fmla="*/ 0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2" h="1002">
                    <a:moveTo>
                      <a:pt x="553" y="0"/>
                    </a:moveTo>
                    <a:cubicBezTo>
                      <a:pt x="553" y="0"/>
                      <a:pt x="1799" y="505"/>
                      <a:pt x="2352" y="454"/>
                    </a:cubicBezTo>
                    <a:cubicBezTo>
                      <a:pt x="1983" y="1002"/>
                      <a:pt x="1983" y="1002"/>
                      <a:pt x="1983" y="1002"/>
                    </a:cubicBezTo>
                    <a:cubicBezTo>
                      <a:pt x="651" y="587"/>
                      <a:pt x="651" y="587"/>
                      <a:pt x="651" y="587"/>
                    </a:cubicBezTo>
                    <a:cubicBezTo>
                      <a:pt x="0" y="291"/>
                      <a:pt x="0" y="291"/>
                      <a:pt x="0" y="291"/>
                    </a:cubicBezTo>
                    <a:cubicBezTo>
                      <a:pt x="304" y="86"/>
                      <a:pt x="304" y="86"/>
                      <a:pt x="304" y="86"/>
                    </a:cubicBezTo>
                    <a:cubicBezTo>
                      <a:pt x="553" y="0"/>
                      <a:pt x="553" y="0"/>
                      <a:pt x="55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84" name="i$ḷïḑè">
                <a:extLst>
                  <a:ext uri="{FF2B5EF4-FFF2-40B4-BE49-F238E27FC236}">
                    <a16:creationId xmlns:a16="http://schemas.microsoft.com/office/drawing/2014/main" id="{F73C305E-A958-AA18-947D-D5158B2EA8BF}"/>
                  </a:ext>
                </a:extLst>
              </p:cNvPr>
              <p:cNvSpPr/>
              <p:nvPr/>
            </p:nvSpPr>
            <p:spPr bwMode="auto">
              <a:xfrm>
                <a:off x="2036401" y="2980531"/>
                <a:ext cx="3054350" cy="1298575"/>
              </a:xfrm>
              <a:custGeom>
                <a:avLst/>
                <a:gdLst>
                  <a:gd name="T0" fmla="*/ 553 w 2352"/>
                  <a:gd name="T1" fmla="*/ 0 h 1002"/>
                  <a:gd name="T2" fmla="*/ 2352 w 2352"/>
                  <a:gd name="T3" fmla="*/ 454 h 1002"/>
                  <a:gd name="T4" fmla="*/ 1983 w 2352"/>
                  <a:gd name="T5" fmla="*/ 1002 h 1002"/>
                  <a:gd name="T6" fmla="*/ 651 w 2352"/>
                  <a:gd name="T7" fmla="*/ 587 h 1002"/>
                  <a:gd name="T8" fmla="*/ 0 w 2352"/>
                  <a:gd name="T9" fmla="*/ 291 h 1002"/>
                  <a:gd name="T10" fmla="*/ 304 w 2352"/>
                  <a:gd name="T11" fmla="*/ 86 h 1002"/>
                  <a:gd name="T12" fmla="*/ 553 w 2352"/>
                  <a:gd name="T13" fmla="*/ 0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2" h="1002">
                    <a:moveTo>
                      <a:pt x="553" y="0"/>
                    </a:moveTo>
                    <a:cubicBezTo>
                      <a:pt x="553" y="0"/>
                      <a:pt x="1799" y="505"/>
                      <a:pt x="2352" y="454"/>
                    </a:cubicBezTo>
                    <a:cubicBezTo>
                      <a:pt x="1983" y="1002"/>
                      <a:pt x="1983" y="1002"/>
                      <a:pt x="1983" y="1002"/>
                    </a:cubicBezTo>
                    <a:cubicBezTo>
                      <a:pt x="651" y="587"/>
                      <a:pt x="651" y="587"/>
                      <a:pt x="651" y="587"/>
                    </a:cubicBezTo>
                    <a:cubicBezTo>
                      <a:pt x="0" y="291"/>
                      <a:pt x="0" y="291"/>
                      <a:pt x="0" y="291"/>
                    </a:cubicBezTo>
                    <a:cubicBezTo>
                      <a:pt x="304" y="86"/>
                      <a:pt x="304" y="86"/>
                      <a:pt x="304" y="86"/>
                    </a:cubicBezTo>
                    <a:cubicBezTo>
                      <a:pt x="553" y="0"/>
                      <a:pt x="553" y="0"/>
                      <a:pt x="553" y="0"/>
                    </a:cubicBez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85" name="îSḻiḓe">
                <a:extLst>
                  <a:ext uri="{FF2B5EF4-FFF2-40B4-BE49-F238E27FC236}">
                    <a16:creationId xmlns:a16="http://schemas.microsoft.com/office/drawing/2014/main" id="{EECAF2CC-555B-F0E9-02B0-6137620EB000}"/>
                  </a:ext>
                </a:extLst>
              </p:cNvPr>
              <p:cNvSpPr/>
              <p:nvPr/>
            </p:nvSpPr>
            <p:spPr bwMode="auto">
              <a:xfrm>
                <a:off x="2036401" y="3177381"/>
                <a:ext cx="1084263" cy="252413"/>
              </a:xfrm>
              <a:custGeom>
                <a:avLst/>
                <a:gdLst>
                  <a:gd name="T0" fmla="*/ 412 w 683"/>
                  <a:gd name="T1" fmla="*/ 0 h 159"/>
                  <a:gd name="T2" fmla="*/ 683 w 683"/>
                  <a:gd name="T3" fmla="*/ 61 h 159"/>
                  <a:gd name="T4" fmla="*/ 130 w 683"/>
                  <a:gd name="T5" fmla="*/ 159 h 159"/>
                  <a:gd name="T6" fmla="*/ 0 w 683"/>
                  <a:gd name="T7" fmla="*/ 44 h 159"/>
                  <a:gd name="T8" fmla="*/ 412 w 683"/>
                  <a:gd name="T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3" h="159">
                    <a:moveTo>
                      <a:pt x="412" y="0"/>
                    </a:moveTo>
                    <a:lnTo>
                      <a:pt x="683" y="61"/>
                    </a:lnTo>
                    <a:lnTo>
                      <a:pt x="130" y="159"/>
                    </a:lnTo>
                    <a:lnTo>
                      <a:pt x="0" y="44"/>
                    </a:lnTo>
                    <a:lnTo>
                      <a:pt x="4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86" name="íş1íďé">
                <a:extLst>
                  <a:ext uri="{FF2B5EF4-FFF2-40B4-BE49-F238E27FC236}">
                    <a16:creationId xmlns:a16="http://schemas.microsoft.com/office/drawing/2014/main" id="{B9628A30-B873-1C06-5E64-CA43E0C82A03}"/>
                  </a:ext>
                </a:extLst>
              </p:cNvPr>
              <p:cNvSpPr/>
              <p:nvPr/>
            </p:nvSpPr>
            <p:spPr bwMode="auto">
              <a:xfrm>
                <a:off x="2882538" y="3388518"/>
                <a:ext cx="866775" cy="352425"/>
              </a:xfrm>
              <a:custGeom>
                <a:avLst/>
                <a:gdLst>
                  <a:gd name="T0" fmla="*/ 0 w 546"/>
                  <a:gd name="T1" fmla="*/ 117 h 222"/>
                  <a:gd name="T2" fmla="*/ 320 w 546"/>
                  <a:gd name="T3" fmla="*/ 0 h 222"/>
                  <a:gd name="T4" fmla="*/ 546 w 546"/>
                  <a:gd name="T5" fmla="*/ 75 h 222"/>
                  <a:gd name="T6" fmla="*/ 150 w 546"/>
                  <a:gd name="T7" fmla="*/ 222 h 222"/>
                  <a:gd name="T8" fmla="*/ 0 w 546"/>
                  <a:gd name="T9" fmla="*/ 117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6" h="222">
                    <a:moveTo>
                      <a:pt x="0" y="117"/>
                    </a:moveTo>
                    <a:lnTo>
                      <a:pt x="320" y="0"/>
                    </a:lnTo>
                    <a:lnTo>
                      <a:pt x="546" y="75"/>
                    </a:lnTo>
                    <a:lnTo>
                      <a:pt x="150" y="222"/>
                    </a:lnTo>
                    <a:lnTo>
                      <a:pt x="0" y="11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87" name="îşľíďè">
                <a:extLst>
                  <a:ext uri="{FF2B5EF4-FFF2-40B4-BE49-F238E27FC236}">
                    <a16:creationId xmlns:a16="http://schemas.microsoft.com/office/drawing/2014/main" id="{E7B615C7-CDE5-EBF2-6E26-E4C9C33FA418}"/>
                  </a:ext>
                </a:extLst>
              </p:cNvPr>
              <p:cNvSpPr/>
              <p:nvPr/>
            </p:nvSpPr>
            <p:spPr bwMode="auto">
              <a:xfrm>
                <a:off x="3582626" y="3632993"/>
                <a:ext cx="1057275" cy="312738"/>
              </a:xfrm>
              <a:custGeom>
                <a:avLst/>
                <a:gdLst>
                  <a:gd name="T0" fmla="*/ 0 w 666"/>
                  <a:gd name="T1" fmla="*/ 96 h 197"/>
                  <a:gd name="T2" fmla="*/ 352 w 666"/>
                  <a:gd name="T3" fmla="*/ 0 h 197"/>
                  <a:gd name="T4" fmla="*/ 666 w 666"/>
                  <a:gd name="T5" fmla="*/ 86 h 197"/>
                  <a:gd name="T6" fmla="*/ 333 w 666"/>
                  <a:gd name="T7" fmla="*/ 197 h 197"/>
                  <a:gd name="T8" fmla="*/ 0 w 666"/>
                  <a:gd name="T9" fmla="*/ 9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6" h="197">
                    <a:moveTo>
                      <a:pt x="0" y="96"/>
                    </a:moveTo>
                    <a:lnTo>
                      <a:pt x="352" y="0"/>
                    </a:lnTo>
                    <a:lnTo>
                      <a:pt x="666" y="86"/>
                    </a:lnTo>
                    <a:lnTo>
                      <a:pt x="333" y="197"/>
                    </a:lnTo>
                    <a:lnTo>
                      <a:pt x="0" y="9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89" name="íṣľiḋê">
                <a:extLst>
                  <a:ext uri="{FF2B5EF4-FFF2-40B4-BE49-F238E27FC236}">
                    <a16:creationId xmlns:a16="http://schemas.microsoft.com/office/drawing/2014/main" id="{5982605F-8882-D7C1-2847-B41E6BB20000}"/>
                  </a:ext>
                </a:extLst>
              </p:cNvPr>
              <p:cNvSpPr/>
              <p:nvPr/>
            </p:nvSpPr>
            <p:spPr bwMode="auto">
              <a:xfrm>
                <a:off x="1884001" y="2980531"/>
                <a:ext cx="869950" cy="315913"/>
              </a:xfrm>
              <a:custGeom>
                <a:avLst/>
                <a:gdLst>
                  <a:gd name="T0" fmla="*/ 0 w 548"/>
                  <a:gd name="T1" fmla="*/ 75 h 199"/>
                  <a:gd name="T2" fmla="*/ 548 w 548"/>
                  <a:gd name="T3" fmla="*/ 0 h 199"/>
                  <a:gd name="T4" fmla="*/ 548 w 548"/>
                  <a:gd name="T5" fmla="*/ 133 h 199"/>
                  <a:gd name="T6" fmla="*/ 89 w 548"/>
                  <a:gd name="T7" fmla="*/ 199 h 199"/>
                  <a:gd name="T8" fmla="*/ 0 w 548"/>
                  <a:gd name="T9" fmla="*/ 7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199">
                    <a:moveTo>
                      <a:pt x="0" y="75"/>
                    </a:moveTo>
                    <a:lnTo>
                      <a:pt x="548" y="0"/>
                    </a:lnTo>
                    <a:lnTo>
                      <a:pt x="548" y="133"/>
                    </a:lnTo>
                    <a:lnTo>
                      <a:pt x="89" y="199"/>
                    </a:lnTo>
                    <a:lnTo>
                      <a:pt x="0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90" name="íṥ1íḑe">
                <a:extLst>
                  <a:ext uri="{FF2B5EF4-FFF2-40B4-BE49-F238E27FC236}">
                    <a16:creationId xmlns:a16="http://schemas.microsoft.com/office/drawing/2014/main" id="{4B9D9291-92C4-E491-3390-C92216D5AC78}"/>
                  </a:ext>
                </a:extLst>
              </p:cNvPr>
              <p:cNvSpPr/>
              <p:nvPr/>
            </p:nvSpPr>
            <p:spPr bwMode="auto">
              <a:xfrm>
                <a:off x="1884001" y="2980531"/>
                <a:ext cx="869950" cy="315913"/>
              </a:xfrm>
              <a:custGeom>
                <a:avLst/>
                <a:gdLst>
                  <a:gd name="T0" fmla="*/ 0 w 548"/>
                  <a:gd name="T1" fmla="*/ 75 h 199"/>
                  <a:gd name="T2" fmla="*/ 548 w 548"/>
                  <a:gd name="T3" fmla="*/ 0 h 199"/>
                  <a:gd name="T4" fmla="*/ 548 w 548"/>
                  <a:gd name="T5" fmla="*/ 133 h 199"/>
                  <a:gd name="T6" fmla="*/ 89 w 548"/>
                  <a:gd name="T7" fmla="*/ 199 h 199"/>
                  <a:gd name="T8" fmla="*/ 0 w 548"/>
                  <a:gd name="T9" fmla="*/ 7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199">
                    <a:moveTo>
                      <a:pt x="0" y="75"/>
                    </a:moveTo>
                    <a:lnTo>
                      <a:pt x="548" y="0"/>
                    </a:lnTo>
                    <a:lnTo>
                      <a:pt x="548" y="133"/>
                    </a:lnTo>
                    <a:lnTo>
                      <a:pt x="89" y="199"/>
                    </a:lnTo>
                    <a:lnTo>
                      <a:pt x="0" y="7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91" name="îS1iḑé">
                <a:extLst>
                  <a:ext uri="{FF2B5EF4-FFF2-40B4-BE49-F238E27FC236}">
                    <a16:creationId xmlns:a16="http://schemas.microsoft.com/office/drawing/2014/main" id="{5327E7A4-6F8C-A974-BB8A-3E6C13F1CA0F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92" name="işḷiḍê">
                <a:extLst>
                  <a:ext uri="{FF2B5EF4-FFF2-40B4-BE49-F238E27FC236}">
                    <a16:creationId xmlns:a16="http://schemas.microsoft.com/office/drawing/2014/main" id="{62EA7AD8-22D3-E102-C18F-3FF6B116547F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93" name="iṧľíḓê">
                <a:extLst>
                  <a:ext uri="{FF2B5EF4-FFF2-40B4-BE49-F238E27FC236}">
                    <a16:creationId xmlns:a16="http://schemas.microsoft.com/office/drawing/2014/main" id="{90C15386-4D4F-F660-2C5E-0E9D444EFC0E}"/>
                  </a:ext>
                </a:extLst>
              </p:cNvPr>
              <p:cNvSpPr/>
              <p:nvPr/>
            </p:nvSpPr>
            <p:spPr bwMode="auto">
              <a:xfrm>
                <a:off x="1909401" y="2980531"/>
                <a:ext cx="844550" cy="290513"/>
              </a:xfrm>
              <a:custGeom>
                <a:avLst/>
                <a:gdLst>
                  <a:gd name="T0" fmla="*/ 445 w 651"/>
                  <a:gd name="T1" fmla="*/ 31 h 224"/>
                  <a:gd name="T2" fmla="*/ 0 w 651"/>
                  <a:gd name="T3" fmla="*/ 98 h 224"/>
                  <a:gd name="T4" fmla="*/ 231 w 651"/>
                  <a:gd name="T5" fmla="*/ 224 h 224"/>
                  <a:gd name="T6" fmla="*/ 442 w 651"/>
                  <a:gd name="T7" fmla="*/ 193 h 224"/>
                  <a:gd name="T8" fmla="*/ 445 w 651"/>
                  <a:gd name="T9" fmla="*/ 31 h 224"/>
                  <a:gd name="T10" fmla="*/ 651 w 651"/>
                  <a:gd name="T11" fmla="*/ 0 h 224"/>
                  <a:gd name="T12" fmla="*/ 651 w 651"/>
                  <a:gd name="T13" fmla="*/ 0 h 224"/>
                  <a:gd name="T14" fmla="*/ 453 w 651"/>
                  <a:gd name="T15" fmla="*/ 30 h 224"/>
                  <a:gd name="T16" fmla="*/ 450 w 651"/>
                  <a:gd name="T17" fmla="*/ 192 h 224"/>
                  <a:gd name="T18" fmla="*/ 651 w 651"/>
                  <a:gd name="T19" fmla="*/ 163 h 224"/>
                  <a:gd name="T20" fmla="*/ 651 w 651"/>
                  <a:gd name="T21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224">
                    <a:moveTo>
                      <a:pt x="445" y="31"/>
                    </a:moveTo>
                    <a:cubicBezTo>
                      <a:pt x="0" y="98"/>
                      <a:pt x="0" y="98"/>
                      <a:pt x="0" y="98"/>
                    </a:cubicBezTo>
                    <a:cubicBezTo>
                      <a:pt x="44" y="135"/>
                      <a:pt x="127" y="179"/>
                      <a:pt x="231" y="224"/>
                    </a:cubicBezTo>
                    <a:cubicBezTo>
                      <a:pt x="442" y="193"/>
                      <a:pt x="442" y="193"/>
                      <a:pt x="442" y="193"/>
                    </a:cubicBezTo>
                    <a:cubicBezTo>
                      <a:pt x="445" y="31"/>
                      <a:pt x="445" y="31"/>
                      <a:pt x="445" y="31"/>
                    </a:cubicBezTo>
                    <a:moveTo>
                      <a:pt x="651" y="0"/>
                    </a:moveTo>
                    <a:cubicBezTo>
                      <a:pt x="651" y="0"/>
                      <a:pt x="651" y="0"/>
                      <a:pt x="651" y="0"/>
                    </a:cubicBezTo>
                    <a:cubicBezTo>
                      <a:pt x="453" y="30"/>
                      <a:pt x="453" y="30"/>
                      <a:pt x="453" y="30"/>
                    </a:cubicBezTo>
                    <a:cubicBezTo>
                      <a:pt x="450" y="192"/>
                      <a:pt x="450" y="192"/>
                      <a:pt x="450" y="192"/>
                    </a:cubicBezTo>
                    <a:cubicBezTo>
                      <a:pt x="651" y="163"/>
                      <a:pt x="651" y="163"/>
                      <a:pt x="651" y="163"/>
                    </a:cubicBezTo>
                    <a:cubicBezTo>
                      <a:pt x="651" y="0"/>
                      <a:pt x="651" y="0"/>
                      <a:pt x="651" y="0"/>
                    </a:cubicBez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94" name="ï$1ídé">
                <a:extLst>
                  <a:ext uri="{FF2B5EF4-FFF2-40B4-BE49-F238E27FC236}">
                    <a16:creationId xmlns:a16="http://schemas.microsoft.com/office/drawing/2014/main" id="{54B38ED4-CFBC-6B6D-A90D-935DFC1C8BDC}"/>
                  </a:ext>
                </a:extLst>
              </p:cNvPr>
              <p:cNvSpPr/>
              <p:nvPr/>
            </p:nvSpPr>
            <p:spPr bwMode="auto">
              <a:xfrm>
                <a:off x="1884001" y="3082131"/>
                <a:ext cx="592138" cy="650875"/>
              </a:xfrm>
              <a:custGeom>
                <a:avLst/>
                <a:gdLst>
                  <a:gd name="T0" fmla="*/ 6 w 457"/>
                  <a:gd name="T1" fmla="*/ 24 h 501"/>
                  <a:gd name="T2" fmla="*/ 77 w 457"/>
                  <a:gd name="T3" fmla="*/ 313 h 501"/>
                  <a:gd name="T4" fmla="*/ 454 w 457"/>
                  <a:gd name="T5" fmla="*/ 501 h 501"/>
                  <a:gd name="T6" fmla="*/ 457 w 457"/>
                  <a:gd name="T7" fmla="*/ 366 h 501"/>
                  <a:gd name="T8" fmla="*/ 118 w 457"/>
                  <a:gd name="T9" fmla="*/ 212 h 501"/>
                  <a:gd name="T10" fmla="*/ 173 w 457"/>
                  <a:gd name="T11" fmla="*/ 175 h 501"/>
                  <a:gd name="T12" fmla="*/ 154 w 457"/>
                  <a:gd name="T13" fmla="*/ 159 h 501"/>
                  <a:gd name="T14" fmla="*/ 109 w 457"/>
                  <a:gd name="T15" fmla="*/ 165 h 501"/>
                  <a:gd name="T16" fmla="*/ 6 w 457"/>
                  <a:gd name="T17" fmla="*/ 24 h 501"/>
                  <a:gd name="T18" fmla="*/ 5 w 457"/>
                  <a:gd name="T19" fmla="*/ 20 h 501"/>
                  <a:gd name="T20" fmla="*/ 5 w 457"/>
                  <a:gd name="T21" fmla="*/ 21 h 501"/>
                  <a:gd name="T22" fmla="*/ 6 w 457"/>
                  <a:gd name="T23" fmla="*/ 21 h 501"/>
                  <a:gd name="T24" fmla="*/ 5 w 457"/>
                  <a:gd name="T25" fmla="*/ 20 h 501"/>
                  <a:gd name="T26" fmla="*/ 0 w 457"/>
                  <a:gd name="T27" fmla="*/ 0 h 501"/>
                  <a:gd name="T28" fmla="*/ 3 w 457"/>
                  <a:gd name="T29" fmla="*/ 13 h 501"/>
                  <a:gd name="T30" fmla="*/ 11 w 457"/>
                  <a:gd name="T31" fmla="*/ 12 h 501"/>
                  <a:gd name="T32" fmla="*/ 0 w 457"/>
                  <a:gd name="T33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7" h="501">
                    <a:moveTo>
                      <a:pt x="6" y="24"/>
                    </a:moveTo>
                    <a:cubicBezTo>
                      <a:pt x="77" y="313"/>
                      <a:pt x="77" y="313"/>
                      <a:pt x="77" y="313"/>
                    </a:cubicBezTo>
                    <a:cubicBezTo>
                      <a:pt x="77" y="313"/>
                      <a:pt x="226" y="395"/>
                      <a:pt x="454" y="501"/>
                    </a:cubicBezTo>
                    <a:cubicBezTo>
                      <a:pt x="457" y="366"/>
                      <a:pt x="457" y="366"/>
                      <a:pt x="457" y="366"/>
                    </a:cubicBezTo>
                    <a:cubicBezTo>
                      <a:pt x="118" y="212"/>
                      <a:pt x="118" y="212"/>
                      <a:pt x="118" y="212"/>
                    </a:cubicBezTo>
                    <a:cubicBezTo>
                      <a:pt x="173" y="175"/>
                      <a:pt x="173" y="175"/>
                      <a:pt x="173" y="175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09" y="165"/>
                      <a:pt x="109" y="165"/>
                      <a:pt x="109" y="165"/>
                    </a:cubicBezTo>
                    <a:cubicBezTo>
                      <a:pt x="6" y="24"/>
                      <a:pt x="6" y="24"/>
                      <a:pt x="6" y="24"/>
                    </a:cubicBezTo>
                    <a:moveTo>
                      <a:pt x="5" y="20"/>
                    </a:move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0"/>
                      <a:pt x="5" y="20"/>
                      <a:pt x="5" y="20"/>
                    </a:cubicBezTo>
                    <a:moveTo>
                      <a:pt x="0" y="0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7" y="8"/>
                      <a:pt x="3" y="4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95" name="íṡḷídé">
                <a:extLst>
                  <a:ext uri="{FF2B5EF4-FFF2-40B4-BE49-F238E27FC236}">
                    <a16:creationId xmlns:a16="http://schemas.microsoft.com/office/drawing/2014/main" id="{8BBC73F3-F894-6DDA-6671-D3F7A276F678}"/>
                  </a:ext>
                </a:extLst>
              </p:cNvPr>
              <p:cNvSpPr/>
              <p:nvPr/>
            </p:nvSpPr>
            <p:spPr bwMode="auto">
              <a:xfrm>
                <a:off x="2036401" y="3309143"/>
                <a:ext cx="442913" cy="247650"/>
              </a:xfrm>
              <a:custGeom>
                <a:avLst/>
                <a:gdLst>
                  <a:gd name="T0" fmla="*/ 45 w 279"/>
                  <a:gd name="T1" fmla="*/ 0 h 156"/>
                  <a:gd name="T2" fmla="*/ 0 w 279"/>
                  <a:gd name="T3" fmla="*/ 31 h 156"/>
                  <a:gd name="T4" fmla="*/ 277 w 279"/>
                  <a:gd name="T5" fmla="*/ 156 h 156"/>
                  <a:gd name="T6" fmla="*/ 279 w 279"/>
                  <a:gd name="T7" fmla="*/ 49 h 156"/>
                  <a:gd name="T8" fmla="*/ 130 w 279"/>
                  <a:gd name="T9" fmla="*/ 76 h 156"/>
                  <a:gd name="T10" fmla="*/ 45 w 279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9" h="156">
                    <a:moveTo>
                      <a:pt x="45" y="0"/>
                    </a:moveTo>
                    <a:lnTo>
                      <a:pt x="0" y="31"/>
                    </a:lnTo>
                    <a:lnTo>
                      <a:pt x="277" y="156"/>
                    </a:lnTo>
                    <a:lnTo>
                      <a:pt x="279" y="49"/>
                    </a:lnTo>
                    <a:lnTo>
                      <a:pt x="130" y="76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96" name="ïṥḷïḋè">
                <a:extLst>
                  <a:ext uri="{FF2B5EF4-FFF2-40B4-BE49-F238E27FC236}">
                    <a16:creationId xmlns:a16="http://schemas.microsoft.com/office/drawing/2014/main" id="{1D1CDBF8-BE0D-F3AD-5AC7-262B468815D2}"/>
                  </a:ext>
                </a:extLst>
              </p:cNvPr>
              <p:cNvSpPr/>
              <p:nvPr/>
            </p:nvSpPr>
            <p:spPr bwMode="auto">
              <a:xfrm>
                <a:off x="2036401" y="3309143"/>
                <a:ext cx="442913" cy="247650"/>
              </a:xfrm>
              <a:custGeom>
                <a:avLst/>
                <a:gdLst>
                  <a:gd name="T0" fmla="*/ 45 w 279"/>
                  <a:gd name="T1" fmla="*/ 0 h 156"/>
                  <a:gd name="T2" fmla="*/ 0 w 279"/>
                  <a:gd name="T3" fmla="*/ 31 h 156"/>
                  <a:gd name="T4" fmla="*/ 277 w 279"/>
                  <a:gd name="T5" fmla="*/ 156 h 156"/>
                  <a:gd name="T6" fmla="*/ 279 w 279"/>
                  <a:gd name="T7" fmla="*/ 49 h 156"/>
                  <a:gd name="T8" fmla="*/ 130 w 279"/>
                  <a:gd name="T9" fmla="*/ 76 h 156"/>
                  <a:gd name="T10" fmla="*/ 45 w 279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9" h="156">
                    <a:moveTo>
                      <a:pt x="45" y="0"/>
                    </a:moveTo>
                    <a:lnTo>
                      <a:pt x="0" y="31"/>
                    </a:lnTo>
                    <a:lnTo>
                      <a:pt x="277" y="156"/>
                    </a:lnTo>
                    <a:lnTo>
                      <a:pt x="279" y="49"/>
                    </a:lnTo>
                    <a:lnTo>
                      <a:pt x="130" y="76"/>
                    </a:lnTo>
                    <a:lnTo>
                      <a:pt x="4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97" name="iṣļíḑe">
                <a:extLst>
                  <a:ext uri="{FF2B5EF4-FFF2-40B4-BE49-F238E27FC236}">
                    <a16:creationId xmlns:a16="http://schemas.microsoft.com/office/drawing/2014/main" id="{75788DD7-9CDB-6ABE-1043-07464733C0EE}"/>
                  </a:ext>
                </a:extLst>
              </p:cNvPr>
              <p:cNvSpPr/>
              <p:nvPr/>
            </p:nvSpPr>
            <p:spPr bwMode="auto">
              <a:xfrm>
                <a:off x="2084026" y="3271043"/>
                <a:ext cx="396875" cy="158750"/>
              </a:xfrm>
              <a:custGeom>
                <a:avLst/>
                <a:gdLst>
                  <a:gd name="T0" fmla="*/ 97 w 306"/>
                  <a:gd name="T1" fmla="*/ 0 h 123"/>
                  <a:gd name="T2" fmla="*/ 0 w 306"/>
                  <a:gd name="T3" fmla="*/ 14 h 123"/>
                  <a:gd name="T4" fmla="*/ 19 w 306"/>
                  <a:gd name="T5" fmla="*/ 30 h 123"/>
                  <a:gd name="T6" fmla="*/ 123 w 306"/>
                  <a:gd name="T7" fmla="*/ 123 h 123"/>
                  <a:gd name="T8" fmla="*/ 305 w 306"/>
                  <a:gd name="T9" fmla="*/ 90 h 123"/>
                  <a:gd name="T10" fmla="*/ 306 w 306"/>
                  <a:gd name="T11" fmla="*/ 83 h 123"/>
                  <a:gd name="T12" fmla="*/ 97 w 306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23">
                    <a:moveTo>
                      <a:pt x="97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23" y="123"/>
                      <a:pt x="123" y="123"/>
                      <a:pt x="123" y="123"/>
                    </a:cubicBezTo>
                    <a:cubicBezTo>
                      <a:pt x="305" y="90"/>
                      <a:pt x="305" y="90"/>
                      <a:pt x="305" y="90"/>
                    </a:cubicBezTo>
                    <a:cubicBezTo>
                      <a:pt x="306" y="83"/>
                      <a:pt x="306" y="83"/>
                      <a:pt x="306" y="83"/>
                    </a:cubicBezTo>
                    <a:cubicBezTo>
                      <a:pt x="232" y="55"/>
                      <a:pt x="161" y="27"/>
                      <a:pt x="97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98" name="iṥľiďe">
                <a:extLst>
                  <a:ext uri="{FF2B5EF4-FFF2-40B4-BE49-F238E27FC236}">
                    <a16:creationId xmlns:a16="http://schemas.microsoft.com/office/drawing/2014/main" id="{418E3CD3-CFA0-3E04-A93A-1A2602D105C7}"/>
                  </a:ext>
                </a:extLst>
              </p:cNvPr>
              <p:cNvSpPr/>
              <p:nvPr/>
            </p:nvSpPr>
            <p:spPr bwMode="auto">
              <a:xfrm>
                <a:off x="1887176" y="3098006"/>
                <a:ext cx="22225" cy="12700"/>
              </a:xfrm>
              <a:custGeom>
                <a:avLst/>
                <a:gdLst>
                  <a:gd name="T0" fmla="*/ 8 w 17"/>
                  <a:gd name="T1" fmla="*/ 0 h 9"/>
                  <a:gd name="T2" fmla="*/ 0 w 17"/>
                  <a:gd name="T3" fmla="*/ 1 h 9"/>
                  <a:gd name="T4" fmla="*/ 2 w 17"/>
                  <a:gd name="T5" fmla="*/ 8 h 9"/>
                  <a:gd name="T6" fmla="*/ 3 w 17"/>
                  <a:gd name="T7" fmla="*/ 9 h 9"/>
                  <a:gd name="T8" fmla="*/ 17 w 17"/>
                  <a:gd name="T9" fmla="*/ 7 h 9"/>
                  <a:gd name="T10" fmla="*/ 8 w 1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4" y="5"/>
                      <a:pt x="11" y="2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99" name="iśľïḑé">
                <a:extLst>
                  <a:ext uri="{FF2B5EF4-FFF2-40B4-BE49-F238E27FC236}">
                    <a16:creationId xmlns:a16="http://schemas.microsoft.com/office/drawing/2014/main" id="{C6507D5A-23F6-7233-1184-2560954D392C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34938" cy="185738"/>
              </a:xfrm>
              <a:custGeom>
                <a:avLst/>
                <a:gdLst>
                  <a:gd name="T0" fmla="*/ 1 w 85"/>
                  <a:gd name="T1" fmla="*/ 0 h 117"/>
                  <a:gd name="T2" fmla="*/ 0 w 85"/>
                  <a:gd name="T3" fmla="*/ 0 h 117"/>
                  <a:gd name="T4" fmla="*/ 1 w 85"/>
                  <a:gd name="T5" fmla="*/ 2 h 117"/>
                  <a:gd name="T6" fmla="*/ 85 w 85"/>
                  <a:gd name="T7" fmla="*/ 117 h 117"/>
                  <a:gd name="T8" fmla="*/ 1 w 85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17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85" y="117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00" name="ïśľïďe">
                <a:extLst>
                  <a:ext uri="{FF2B5EF4-FFF2-40B4-BE49-F238E27FC236}">
                    <a16:creationId xmlns:a16="http://schemas.microsoft.com/office/drawing/2014/main" id="{63F60969-516F-8B45-BECF-2FE5B2CDAD64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34938" cy="185738"/>
              </a:xfrm>
              <a:custGeom>
                <a:avLst/>
                <a:gdLst>
                  <a:gd name="T0" fmla="*/ 1 w 85"/>
                  <a:gd name="T1" fmla="*/ 0 h 117"/>
                  <a:gd name="T2" fmla="*/ 0 w 85"/>
                  <a:gd name="T3" fmla="*/ 0 h 117"/>
                  <a:gd name="T4" fmla="*/ 1 w 85"/>
                  <a:gd name="T5" fmla="*/ 2 h 117"/>
                  <a:gd name="T6" fmla="*/ 85 w 85"/>
                  <a:gd name="T7" fmla="*/ 117 h 117"/>
                  <a:gd name="T8" fmla="*/ 1 w 85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17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85" y="117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01" name="îsļîḑê">
                <a:extLst>
                  <a:ext uri="{FF2B5EF4-FFF2-40B4-BE49-F238E27FC236}">
                    <a16:creationId xmlns:a16="http://schemas.microsoft.com/office/drawing/2014/main" id="{7B1ECDFF-D350-B570-C20F-EAE2EDAC7F02}"/>
                  </a:ext>
                </a:extLst>
              </p:cNvPr>
              <p:cNvSpPr/>
              <p:nvPr/>
            </p:nvSpPr>
            <p:spPr bwMode="auto">
              <a:xfrm>
                <a:off x="1891938" y="3107531"/>
                <a:ext cx="317500" cy="188913"/>
              </a:xfrm>
              <a:custGeom>
                <a:avLst/>
                <a:gdLst>
                  <a:gd name="T0" fmla="*/ 14 w 245"/>
                  <a:gd name="T1" fmla="*/ 0 h 146"/>
                  <a:gd name="T2" fmla="*/ 0 w 245"/>
                  <a:gd name="T3" fmla="*/ 2 h 146"/>
                  <a:gd name="T4" fmla="*/ 103 w 245"/>
                  <a:gd name="T5" fmla="*/ 146 h 146"/>
                  <a:gd name="T6" fmla="*/ 245 w 245"/>
                  <a:gd name="T7" fmla="*/ 126 h 146"/>
                  <a:gd name="T8" fmla="*/ 14 w 245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146">
                    <a:moveTo>
                      <a:pt x="1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03" y="146"/>
                      <a:pt x="103" y="146"/>
                      <a:pt x="103" y="146"/>
                    </a:cubicBezTo>
                    <a:cubicBezTo>
                      <a:pt x="245" y="126"/>
                      <a:pt x="245" y="126"/>
                      <a:pt x="245" y="126"/>
                    </a:cubicBezTo>
                    <a:cubicBezTo>
                      <a:pt x="141" y="81"/>
                      <a:pt x="58" y="37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02" name="íŝľíďè">
                <a:extLst>
                  <a:ext uri="{FF2B5EF4-FFF2-40B4-BE49-F238E27FC236}">
                    <a16:creationId xmlns:a16="http://schemas.microsoft.com/office/drawing/2014/main" id="{2473B4E3-8122-628C-D0A4-FB60666A230D}"/>
                  </a:ext>
                </a:extLst>
              </p:cNvPr>
              <p:cNvSpPr/>
              <p:nvPr/>
            </p:nvSpPr>
            <p:spPr bwMode="auto">
              <a:xfrm>
                <a:off x="4660538" y="3555206"/>
                <a:ext cx="427038" cy="781050"/>
              </a:xfrm>
              <a:custGeom>
                <a:avLst/>
                <a:gdLst>
                  <a:gd name="T0" fmla="*/ 315 w 328"/>
                  <a:gd name="T1" fmla="*/ 34 h 603"/>
                  <a:gd name="T2" fmla="*/ 91 w 328"/>
                  <a:gd name="T3" fmla="*/ 368 h 603"/>
                  <a:gd name="T4" fmla="*/ 0 w 328"/>
                  <a:gd name="T5" fmla="*/ 603 h 603"/>
                  <a:gd name="T6" fmla="*/ 93 w 328"/>
                  <a:gd name="T7" fmla="*/ 596 h 603"/>
                  <a:gd name="T8" fmla="*/ 315 w 328"/>
                  <a:gd name="T9" fmla="*/ 34 h 603"/>
                  <a:gd name="T10" fmla="*/ 328 w 328"/>
                  <a:gd name="T11" fmla="*/ 0 h 603"/>
                  <a:gd name="T12" fmla="*/ 293 w 328"/>
                  <a:gd name="T13" fmla="*/ 14 h 603"/>
                  <a:gd name="T14" fmla="*/ 324 w 328"/>
                  <a:gd name="T15" fmla="*/ 12 h 603"/>
                  <a:gd name="T16" fmla="*/ 328 w 328"/>
                  <a:gd name="T17" fmla="*/ 0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8" h="603">
                    <a:moveTo>
                      <a:pt x="315" y="34"/>
                    </a:moveTo>
                    <a:cubicBezTo>
                      <a:pt x="91" y="368"/>
                      <a:pt x="91" y="368"/>
                      <a:pt x="91" y="368"/>
                    </a:cubicBezTo>
                    <a:cubicBezTo>
                      <a:pt x="72" y="450"/>
                      <a:pt x="40" y="528"/>
                      <a:pt x="0" y="603"/>
                    </a:cubicBezTo>
                    <a:cubicBezTo>
                      <a:pt x="32" y="602"/>
                      <a:pt x="63" y="599"/>
                      <a:pt x="93" y="596"/>
                    </a:cubicBezTo>
                    <a:cubicBezTo>
                      <a:pt x="315" y="34"/>
                      <a:pt x="315" y="34"/>
                      <a:pt x="315" y="34"/>
                    </a:cubicBezTo>
                    <a:moveTo>
                      <a:pt x="328" y="0"/>
                    </a:moveTo>
                    <a:cubicBezTo>
                      <a:pt x="328" y="0"/>
                      <a:pt x="316" y="5"/>
                      <a:pt x="293" y="14"/>
                    </a:cubicBezTo>
                    <a:cubicBezTo>
                      <a:pt x="303" y="13"/>
                      <a:pt x="314" y="12"/>
                      <a:pt x="324" y="12"/>
                    </a:cubicBezTo>
                    <a:cubicBezTo>
                      <a:pt x="328" y="0"/>
                      <a:pt x="328" y="0"/>
                      <a:pt x="3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03" name="iŝļidé">
                <a:extLst>
                  <a:ext uri="{FF2B5EF4-FFF2-40B4-BE49-F238E27FC236}">
                    <a16:creationId xmlns:a16="http://schemas.microsoft.com/office/drawing/2014/main" id="{B41DC6CE-FFFB-180B-7F14-ED320B5AE140}"/>
                  </a:ext>
                </a:extLst>
              </p:cNvPr>
              <p:cNvSpPr/>
              <p:nvPr/>
            </p:nvSpPr>
            <p:spPr bwMode="auto">
              <a:xfrm>
                <a:off x="2484076" y="3563143"/>
                <a:ext cx="2295525" cy="774700"/>
              </a:xfrm>
              <a:custGeom>
                <a:avLst/>
                <a:gdLst>
                  <a:gd name="T0" fmla="*/ 3 w 1768"/>
                  <a:gd name="T1" fmla="*/ 0 h 598"/>
                  <a:gd name="T2" fmla="*/ 0 w 1768"/>
                  <a:gd name="T3" fmla="*/ 134 h 598"/>
                  <a:gd name="T4" fmla="*/ 1619 w 1768"/>
                  <a:gd name="T5" fmla="*/ 598 h 598"/>
                  <a:gd name="T6" fmla="*/ 1677 w 1768"/>
                  <a:gd name="T7" fmla="*/ 597 h 598"/>
                  <a:gd name="T8" fmla="*/ 1768 w 1768"/>
                  <a:gd name="T9" fmla="*/ 362 h 598"/>
                  <a:gd name="T10" fmla="*/ 1639 w 1768"/>
                  <a:gd name="T11" fmla="*/ 553 h 598"/>
                  <a:gd name="T12" fmla="*/ 307 w 1768"/>
                  <a:gd name="T13" fmla="*/ 138 h 598"/>
                  <a:gd name="T14" fmla="*/ 3 w 1768"/>
                  <a:gd name="T15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68" h="598">
                    <a:moveTo>
                      <a:pt x="3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418" y="328"/>
                      <a:pt x="1096" y="598"/>
                      <a:pt x="1619" y="598"/>
                    </a:cubicBezTo>
                    <a:cubicBezTo>
                      <a:pt x="1639" y="598"/>
                      <a:pt x="1658" y="598"/>
                      <a:pt x="1677" y="597"/>
                    </a:cubicBezTo>
                    <a:cubicBezTo>
                      <a:pt x="1717" y="522"/>
                      <a:pt x="1749" y="444"/>
                      <a:pt x="1768" y="362"/>
                    </a:cubicBezTo>
                    <a:cubicBezTo>
                      <a:pt x="1639" y="553"/>
                      <a:pt x="1639" y="553"/>
                      <a:pt x="1639" y="553"/>
                    </a:cubicBezTo>
                    <a:cubicBezTo>
                      <a:pt x="307" y="138"/>
                      <a:pt x="307" y="138"/>
                      <a:pt x="307" y="138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04" name="i$ľîḍê">
                <a:extLst>
                  <a:ext uri="{FF2B5EF4-FFF2-40B4-BE49-F238E27FC236}">
                    <a16:creationId xmlns:a16="http://schemas.microsoft.com/office/drawing/2014/main" id="{A1AF9073-23F0-BB72-CC25-8C0A5690F8DC}"/>
                  </a:ext>
                </a:extLst>
              </p:cNvPr>
              <p:cNvSpPr/>
              <p:nvPr/>
            </p:nvSpPr>
            <p:spPr bwMode="auto">
              <a:xfrm>
                <a:off x="2490426" y="3382168"/>
                <a:ext cx="7938" cy="4763"/>
              </a:xfrm>
              <a:custGeom>
                <a:avLst/>
                <a:gdLst>
                  <a:gd name="T0" fmla="*/ 1 w 6"/>
                  <a:gd name="T1" fmla="*/ 0 h 3"/>
                  <a:gd name="T2" fmla="*/ 0 w 6"/>
                  <a:gd name="T3" fmla="*/ 3 h 3"/>
                  <a:gd name="T4" fmla="*/ 6 w 6"/>
                  <a:gd name="T5" fmla="*/ 2 h 3"/>
                  <a:gd name="T6" fmla="*/ 1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05" name="işḻiḋê">
                <a:extLst>
                  <a:ext uri="{FF2B5EF4-FFF2-40B4-BE49-F238E27FC236}">
                    <a16:creationId xmlns:a16="http://schemas.microsoft.com/office/drawing/2014/main" id="{2EA10DF9-B215-7C4B-1B98-98864A4E762B}"/>
                  </a:ext>
                </a:extLst>
              </p:cNvPr>
              <p:cNvSpPr/>
              <p:nvPr/>
            </p:nvSpPr>
            <p:spPr bwMode="auto">
              <a:xfrm>
                <a:off x="2882538" y="3545681"/>
                <a:ext cx="447675" cy="195263"/>
              </a:xfrm>
              <a:custGeom>
                <a:avLst/>
                <a:gdLst>
                  <a:gd name="T0" fmla="*/ 60 w 345"/>
                  <a:gd name="T1" fmla="*/ 0 h 151"/>
                  <a:gd name="T2" fmla="*/ 0 w 345"/>
                  <a:gd name="T3" fmla="*/ 22 h 151"/>
                  <a:gd name="T4" fmla="*/ 184 w 345"/>
                  <a:gd name="T5" fmla="*/ 151 h 151"/>
                  <a:gd name="T6" fmla="*/ 345 w 345"/>
                  <a:gd name="T7" fmla="*/ 91 h 151"/>
                  <a:gd name="T8" fmla="*/ 60 w 345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151">
                    <a:moveTo>
                      <a:pt x="60" y="0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184" y="151"/>
                      <a:pt x="184" y="151"/>
                      <a:pt x="184" y="151"/>
                    </a:cubicBezTo>
                    <a:cubicBezTo>
                      <a:pt x="345" y="91"/>
                      <a:pt x="345" y="91"/>
                      <a:pt x="345" y="91"/>
                    </a:cubicBezTo>
                    <a:cubicBezTo>
                      <a:pt x="272" y="69"/>
                      <a:pt x="171" y="37"/>
                      <a:pt x="6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06" name="iṡḷíḑè">
                <a:extLst>
                  <a:ext uri="{FF2B5EF4-FFF2-40B4-BE49-F238E27FC236}">
                    <a16:creationId xmlns:a16="http://schemas.microsoft.com/office/drawing/2014/main" id="{7523C1AF-5F0C-DD76-96BD-50208B12D87A}"/>
                  </a:ext>
                </a:extLst>
              </p:cNvPr>
              <p:cNvSpPr/>
              <p:nvPr/>
            </p:nvSpPr>
            <p:spPr bwMode="auto">
              <a:xfrm>
                <a:off x="3582626" y="3718718"/>
                <a:ext cx="1057275" cy="227013"/>
              </a:xfrm>
              <a:custGeom>
                <a:avLst/>
                <a:gdLst>
                  <a:gd name="T0" fmla="*/ 113 w 814"/>
                  <a:gd name="T1" fmla="*/ 21 h 176"/>
                  <a:gd name="T2" fmla="*/ 0 w 814"/>
                  <a:gd name="T3" fmla="*/ 52 h 176"/>
                  <a:gd name="T4" fmla="*/ 207 w 814"/>
                  <a:gd name="T5" fmla="*/ 115 h 176"/>
                  <a:gd name="T6" fmla="*/ 170 w 814"/>
                  <a:gd name="T7" fmla="*/ 25 h 176"/>
                  <a:gd name="T8" fmla="*/ 113 w 814"/>
                  <a:gd name="T9" fmla="*/ 21 h 176"/>
                  <a:gd name="T10" fmla="*/ 670 w 814"/>
                  <a:gd name="T11" fmla="*/ 0 h 176"/>
                  <a:gd name="T12" fmla="*/ 300 w 814"/>
                  <a:gd name="T13" fmla="*/ 29 h 176"/>
                  <a:gd name="T14" fmla="*/ 241 w 814"/>
                  <a:gd name="T15" fmla="*/ 29 h 176"/>
                  <a:gd name="T16" fmla="*/ 246 w 814"/>
                  <a:gd name="T17" fmla="*/ 46 h 176"/>
                  <a:gd name="T18" fmla="*/ 297 w 814"/>
                  <a:gd name="T19" fmla="*/ 143 h 176"/>
                  <a:gd name="T20" fmla="*/ 407 w 814"/>
                  <a:gd name="T21" fmla="*/ 176 h 176"/>
                  <a:gd name="T22" fmla="*/ 814 w 814"/>
                  <a:gd name="T23" fmla="*/ 39 h 176"/>
                  <a:gd name="T24" fmla="*/ 670 w 814"/>
                  <a:gd name="T2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4" h="176">
                    <a:moveTo>
                      <a:pt x="113" y="21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207" y="115"/>
                      <a:pt x="207" y="115"/>
                      <a:pt x="207" y="115"/>
                    </a:cubicBezTo>
                    <a:cubicBezTo>
                      <a:pt x="203" y="82"/>
                      <a:pt x="180" y="42"/>
                      <a:pt x="170" y="25"/>
                    </a:cubicBezTo>
                    <a:cubicBezTo>
                      <a:pt x="151" y="24"/>
                      <a:pt x="132" y="23"/>
                      <a:pt x="113" y="21"/>
                    </a:cubicBezTo>
                    <a:moveTo>
                      <a:pt x="670" y="0"/>
                    </a:moveTo>
                    <a:cubicBezTo>
                      <a:pt x="558" y="17"/>
                      <a:pt x="433" y="29"/>
                      <a:pt x="300" y="29"/>
                    </a:cubicBezTo>
                    <a:cubicBezTo>
                      <a:pt x="280" y="29"/>
                      <a:pt x="261" y="29"/>
                      <a:pt x="241" y="29"/>
                    </a:cubicBezTo>
                    <a:cubicBezTo>
                      <a:pt x="242" y="34"/>
                      <a:pt x="244" y="40"/>
                      <a:pt x="246" y="46"/>
                    </a:cubicBezTo>
                    <a:cubicBezTo>
                      <a:pt x="257" y="81"/>
                      <a:pt x="275" y="113"/>
                      <a:pt x="297" y="143"/>
                    </a:cubicBezTo>
                    <a:cubicBezTo>
                      <a:pt x="407" y="176"/>
                      <a:pt x="407" y="176"/>
                      <a:pt x="407" y="176"/>
                    </a:cubicBezTo>
                    <a:cubicBezTo>
                      <a:pt x="814" y="39"/>
                      <a:pt x="814" y="39"/>
                      <a:pt x="814" y="39"/>
                    </a:cubicBezTo>
                    <a:cubicBezTo>
                      <a:pt x="670" y="0"/>
                      <a:pt x="670" y="0"/>
                      <a:pt x="67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81" name="îṧliďê">
              <a:extLst>
                <a:ext uri="{FF2B5EF4-FFF2-40B4-BE49-F238E27FC236}">
                  <a16:creationId xmlns:a16="http://schemas.microsoft.com/office/drawing/2014/main" id="{57E86676-63DB-8B5B-E820-5D85E21F875A}"/>
                </a:ext>
              </a:extLst>
            </p:cNvPr>
            <p:cNvSpPr/>
            <p:nvPr/>
          </p:nvSpPr>
          <p:spPr bwMode="auto">
            <a:xfrm rot="21193115">
              <a:off x="1171564" y="3235888"/>
              <a:ext cx="2907587" cy="1767284"/>
            </a:xfrm>
            <a:custGeom>
              <a:avLst/>
              <a:gdLst>
                <a:gd name="T0" fmla="*/ 0 w 2467"/>
                <a:gd name="T1" fmla="*/ 0 h 1053"/>
                <a:gd name="T2" fmla="*/ 77 w 2467"/>
                <a:gd name="T3" fmla="*/ 312 h 1053"/>
                <a:gd name="T4" fmla="*/ 2232 w 2467"/>
                <a:gd name="T5" fmla="*/ 959 h 1053"/>
                <a:gd name="T6" fmla="*/ 2467 w 2467"/>
                <a:gd name="T7" fmla="*/ 364 h 1053"/>
                <a:gd name="T8" fmla="*/ 1271 w 2467"/>
                <a:gd name="T9" fmla="*/ 491 h 1053"/>
                <a:gd name="T10" fmla="*/ 1201 w 2467"/>
                <a:gd name="T11" fmla="*/ 474 h 1053"/>
                <a:gd name="T12" fmla="*/ 0 w 2467"/>
                <a:gd name="T13" fmla="*/ 0 h 1053"/>
                <a:gd name="connsiteX0" fmla="*/ 370 w 10633"/>
                <a:gd name="connsiteY0" fmla="*/ 0 h 8011"/>
                <a:gd name="connsiteX1" fmla="*/ 682 w 10633"/>
                <a:gd name="connsiteY1" fmla="*/ 2963 h 8011"/>
                <a:gd name="connsiteX2" fmla="*/ 9425 w 10633"/>
                <a:gd name="connsiteY2" fmla="*/ 7895 h 8011"/>
                <a:gd name="connsiteX3" fmla="*/ 10370 w 10633"/>
                <a:gd name="connsiteY3" fmla="*/ 3457 h 8011"/>
                <a:gd name="connsiteX4" fmla="*/ 5522 w 10633"/>
                <a:gd name="connsiteY4" fmla="*/ 4663 h 8011"/>
                <a:gd name="connsiteX5" fmla="*/ 5238 w 10633"/>
                <a:gd name="connsiteY5" fmla="*/ 4501 h 8011"/>
                <a:gd name="connsiteX6" fmla="*/ 370 w 10633"/>
                <a:gd name="connsiteY6" fmla="*/ 0 h 8011"/>
                <a:gd name="connsiteX0" fmla="*/ 0 w 9652"/>
                <a:gd name="connsiteY0" fmla="*/ 0 h 10054"/>
                <a:gd name="connsiteX1" fmla="*/ 1226 w 9652"/>
                <a:gd name="connsiteY1" fmla="*/ 5487 h 10054"/>
                <a:gd name="connsiteX2" fmla="*/ 8516 w 9652"/>
                <a:gd name="connsiteY2" fmla="*/ 9855 h 10054"/>
                <a:gd name="connsiteX3" fmla="*/ 9405 w 9652"/>
                <a:gd name="connsiteY3" fmla="*/ 4315 h 10054"/>
                <a:gd name="connsiteX4" fmla="*/ 4845 w 9652"/>
                <a:gd name="connsiteY4" fmla="*/ 5821 h 10054"/>
                <a:gd name="connsiteX5" fmla="*/ 4578 w 9652"/>
                <a:gd name="connsiteY5" fmla="*/ 5619 h 10054"/>
                <a:gd name="connsiteX6" fmla="*/ 0 w 9652"/>
                <a:gd name="connsiteY6" fmla="*/ 0 h 10054"/>
                <a:gd name="connsiteX0" fmla="*/ 0 w 9996"/>
                <a:gd name="connsiteY0" fmla="*/ 0 h 11262"/>
                <a:gd name="connsiteX1" fmla="*/ 1270 w 9996"/>
                <a:gd name="connsiteY1" fmla="*/ 5458 h 11262"/>
                <a:gd name="connsiteX2" fmla="*/ 8807 w 9996"/>
                <a:gd name="connsiteY2" fmla="*/ 11101 h 11262"/>
                <a:gd name="connsiteX3" fmla="*/ 9744 w 9996"/>
                <a:gd name="connsiteY3" fmla="*/ 4292 h 11262"/>
                <a:gd name="connsiteX4" fmla="*/ 5020 w 9996"/>
                <a:gd name="connsiteY4" fmla="*/ 5790 h 11262"/>
                <a:gd name="connsiteX5" fmla="*/ 4743 w 9996"/>
                <a:gd name="connsiteY5" fmla="*/ 5589 h 11262"/>
                <a:gd name="connsiteX6" fmla="*/ 0 w 9996"/>
                <a:gd name="connsiteY6" fmla="*/ 0 h 11262"/>
                <a:gd name="connsiteX0" fmla="*/ 0 w 9941"/>
                <a:gd name="connsiteY0" fmla="*/ 0 h 10000"/>
                <a:gd name="connsiteX1" fmla="*/ 1271 w 9941"/>
                <a:gd name="connsiteY1" fmla="*/ 4846 h 10000"/>
                <a:gd name="connsiteX2" fmla="*/ 8811 w 9941"/>
                <a:gd name="connsiteY2" fmla="*/ 9857 h 10000"/>
                <a:gd name="connsiteX3" fmla="*/ 9674 w 9941"/>
                <a:gd name="connsiteY3" fmla="*/ 4012 h 10000"/>
                <a:gd name="connsiteX4" fmla="*/ 5022 w 9941"/>
                <a:gd name="connsiteY4" fmla="*/ 5141 h 10000"/>
                <a:gd name="connsiteX5" fmla="*/ 4745 w 9941"/>
                <a:gd name="connsiteY5" fmla="*/ 4963 h 10000"/>
                <a:gd name="connsiteX6" fmla="*/ 0 w 9941"/>
                <a:gd name="connsiteY6" fmla="*/ 0 h 10000"/>
                <a:gd name="connsiteX0" fmla="*/ 0 w 10143"/>
                <a:gd name="connsiteY0" fmla="*/ 0 h 10000"/>
                <a:gd name="connsiteX1" fmla="*/ 1279 w 10143"/>
                <a:gd name="connsiteY1" fmla="*/ 4846 h 10000"/>
                <a:gd name="connsiteX2" fmla="*/ 8863 w 10143"/>
                <a:gd name="connsiteY2" fmla="*/ 9857 h 10000"/>
                <a:gd name="connsiteX3" fmla="*/ 9731 w 10143"/>
                <a:gd name="connsiteY3" fmla="*/ 4012 h 10000"/>
                <a:gd name="connsiteX4" fmla="*/ 5052 w 10143"/>
                <a:gd name="connsiteY4" fmla="*/ 5141 h 10000"/>
                <a:gd name="connsiteX5" fmla="*/ 4773 w 10143"/>
                <a:gd name="connsiteY5" fmla="*/ 4963 h 10000"/>
                <a:gd name="connsiteX6" fmla="*/ 0 w 10143"/>
                <a:gd name="connsiteY6" fmla="*/ 0 h 10000"/>
                <a:gd name="connsiteX0" fmla="*/ 0 w 10188"/>
                <a:gd name="connsiteY0" fmla="*/ 0 h 10000"/>
                <a:gd name="connsiteX1" fmla="*/ 1279 w 10188"/>
                <a:gd name="connsiteY1" fmla="*/ 4846 h 10000"/>
                <a:gd name="connsiteX2" fmla="*/ 8863 w 10188"/>
                <a:gd name="connsiteY2" fmla="*/ 9857 h 10000"/>
                <a:gd name="connsiteX3" fmla="*/ 9731 w 10188"/>
                <a:gd name="connsiteY3" fmla="*/ 4012 h 10000"/>
                <a:gd name="connsiteX4" fmla="*/ 5052 w 10188"/>
                <a:gd name="connsiteY4" fmla="*/ 5141 h 10000"/>
                <a:gd name="connsiteX5" fmla="*/ 4773 w 10188"/>
                <a:gd name="connsiteY5" fmla="*/ 4963 h 10000"/>
                <a:gd name="connsiteX6" fmla="*/ 0 w 10188"/>
                <a:gd name="connsiteY6" fmla="*/ 0 h 10000"/>
                <a:gd name="connsiteX0" fmla="*/ 0 w 9945"/>
                <a:gd name="connsiteY0" fmla="*/ 0 h 10000"/>
                <a:gd name="connsiteX1" fmla="*/ 1279 w 9945"/>
                <a:gd name="connsiteY1" fmla="*/ 4846 h 10000"/>
                <a:gd name="connsiteX2" fmla="*/ 8863 w 9945"/>
                <a:gd name="connsiteY2" fmla="*/ 9857 h 10000"/>
                <a:gd name="connsiteX3" fmla="*/ 9731 w 9945"/>
                <a:gd name="connsiteY3" fmla="*/ 4012 h 10000"/>
                <a:gd name="connsiteX4" fmla="*/ 5052 w 9945"/>
                <a:gd name="connsiteY4" fmla="*/ 5141 h 10000"/>
                <a:gd name="connsiteX5" fmla="*/ 4773 w 9945"/>
                <a:gd name="connsiteY5" fmla="*/ 4963 h 10000"/>
                <a:gd name="connsiteX6" fmla="*/ 0 w 9945"/>
                <a:gd name="connsiteY6" fmla="*/ 0 h 10000"/>
                <a:gd name="connsiteX0" fmla="*/ 0 w 9931"/>
                <a:gd name="connsiteY0" fmla="*/ 0 h 10000"/>
                <a:gd name="connsiteX1" fmla="*/ 1286 w 9931"/>
                <a:gd name="connsiteY1" fmla="*/ 4846 h 10000"/>
                <a:gd name="connsiteX2" fmla="*/ 8912 w 9931"/>
                <a:gd name="connsiteY2" fmla="*/ 9857 h 10000"/>
                <a:gd name="connsiteX3" fmla="*/ 9785 w 9931"/>
                <a:gd name="connsiteY3" fmla="*/ 4012 h 10000"/>
                <a:gd name="connsiteX4" fmla="*/ 5080 w 9931"/>
                <a:gd name="connsiteY4" fmla="*/ 5141 h 10000"/>
                <a:gd name="connsiteX5" fmla="*/ 4799 w 9931"/>
                <a:gd name="connsiteY5" fmla="*/ 4963 h 10000"/>
                <a:gd name="connsiteX6" fmla="*/ 0 w 9931"/>
                <a:gd name="connsiteY6" fmla="*/ 0 h 10000"/>
                <a:gd name="connsiteX0" fmla="*/ 0 w 10002"/>
                <a:gd name="connsiteY0" fmla="*/ 0 h 10255"/>
                <a:gd name="connsiteX1" fmla="*/ 1298 w 10002"/>
                <a:gd name="connsiteY1" fmla="*/ 5100 h 10255"/>
                <a:gd name="connsiteX2" fmla="*/ 8977 w 10002"/>
                <a:gd name="connsiteY2" fmla="*/ 10111 h 10255"/>
                <a:gd name="connsiteX3" fmla="*/ 9856 w 10002"/>
                <a:gd name="connsiteY3" fmla="*/ 4266 h 10255"/>
                <a:gd name="connsiteX4" fmla="*/ 5118 w 10002"/>
                <a:gd name="connsiteY4" fmla="*/ 5395 h 10255"/>
                <a:gd name="connsiteX5" fmla="*/ 4835 w 10002"/>
                <a:gd name="connsiteY5" fmla="*/ 5217 h 10255"/>
                <a:gd name="connsiteX6" fmla="*/ 0 w 10002"/>
                <a:gd name="connsiteY6" fmla="*/ 0 h 10255"/>
                <a:gd name="connsiteX0" fmla="*/ 0 w 10002"/>
                <a:gd name="connsiteY0" fmla="*/ 0 h 10325"/>
                <a:gd name="connsiteX1" fmla="*/ 1184 w 10002"/>
                <a:gd name="connsiteY1" fmla="*/ 6784 h 10325"/>
                <a:gd name="connsiteX2" fmla="*/ 8977 w 10002"/>
                <a:gd name="connsiteY2" fmla="*/ 10111 h 10325"/>
                <a:gd name="connsiteX3" fmla="*/ 9856 w 10002"/>
                <a:gd name="connsiteY3" fmla="*/ 4266 h 10325"/>
                <a:gd name="connsiteX4" fmla="*/ 5118 w 10002"/>
                <a:gd name="connsiteY4" fmla="*/ 5395 h 10325"/>
                <a:gd name="connsiteX5" fmla="*/ 4835 w 10002"/>
                <a:gd name="connsiteY5" fmla="*/ 5217 h 10325"/>
                <a:gd name="connsiteX6" fmla="*/ 0 w 10002"/>
                <a:gd name="connsiteY6" fmla="*/ 0 h 10325"/>
                <a:gd name="connsiteX0" fmla="*/ 0 w 10002"/>
                <a:gd name="connsiteY0" fmla="*/ 0 h 10383"/>
                <a:gd name="connsiteX1" fmla="*/ 1184 w 10002"/>
                <a:gd name="connsiteY1" fmla="*/ 6784 h 10383"/>
                <a:gd name="connsiteX2" fmla="*/ 8977 w 10002"/>
                <a:gd name="connsiteY2" fmla="*/ 10111 h 10383"/>
                <a:gd name="connsiteX3" fmla="*/ 9856 w 10002"/>
                <a:gd name="connsiteY3" fmla="*/ 4266 h 10383"/>
                <a:gd name="connsiteX4" fmla="*/ 5118 w 10002"/>
                <a:gd name="connsiteY4" fmla="*/ 5395 h 10383"/>
                <a:gd name="connsiteX5" fmla="*/ 4835 w 10002"/>
                <a:gd name="connsiteY5" fmla="*/ 5217 h 10383"/>
                <a:gd name="connsiteX6" fmla="*/ 0 w 10002"/>
                <a:gd name="connsiteY6" fmla="*/ 0 h 10383"/>
                <a:gd name="connsiteX0" fmla="*/ 0 w 10132"/>
                <a:gd name="connsiteY0" fmla="*/ 0 h 10598"/>
                <a:gd name="connsiteX1" fmla="*/ 1184 w 10132"/>
                <a:gd name="connsiteY1" fmla="*/ 6784 h 10598"/>
                <a:gd name="connsiteX2" fmla="*/ 8990 w 10132"/>
                <a:gd name="connsiteY2" fmla="*/ 10398 h 10598"/>
                <a:gd name="connsiteX3" fmla="*/ 9856 w 10132"/>
                <a:gd name="connsiteY3" fmla="*/ 4266 h 10598"/>
                <a:gd name="connsiteX4" fmla="*/ 5118 w 10132"/>
                <a:gd name="connsiteY4" fmla="*/ 5395 h 10598"/>
                <a:gd name="connsiteX5" fmla="*/ 4835 w 10132"/>
                <a:gd name="connsiteY5" fmla="*/ 5217 h 10598"/>
                <a:gd name="connsiteX6" fmla="*/ 0 w 10132"/>
                <a:gd name="connsiteY6" fmla="*/ 0 h 10598"/>
                <a:gd name="connsiteX0" fmla="*/ 0 w 10160"/>
                <a:gd name="connsiteY0" fmla="*/ 0 h 10598"/>
                <a:gd name="connsiteX1" fmla="*/ 1184 w 10160"/>
                <a:gd name="connsiteY1" fmla="*/ 6784 h 10598"/>
                <a:gd name="connsiteX2" fmla="*/ 8990 w 10160"/>
                <a:gd name="connsiteY2" fmla="*/ 10398 h 10598"/>
                <a:gd name="connsiteX3" fmla="*/ 9892 w 10160"/>
                <a:gd name="connsiteY3" fmla="*/ 4217 h 10598"/>
                <a:gd name="connsiteX4" fmla="*/ 5118 w 10160"/>
                <a:gd name="connsiteY4" fmla="*/ 5395 h 10598"/>
                <a:gd name="connsiteX5" fmla="*/ 4835 w 10160"/>
                <a:gd name="connsiteY5" fmla="*/ 5217 h 10598"/>
                <a:gd name="connsiteX6" fmla="*/ 0 w 10160"/>
                <a:gd name="connsiteY6" fmla="*/ 0 h 10598"/>
                <a:gd name="connsiteX0" fmla="*/ 0 w 9952"/>
                <a:gd name="connsiteY0" fmla="*/ 0 h 10598"/>
                <a:gd name="connsiteX1" fmla="*/ 1184 w 9952"/>
                <a:gd name="connsiteY1" fmla="*/ 6784 h 10598"/>
                <a:gd name="connsiteX2" fmla="*/ 8990 w 9952"/>
                <a:gd name="connsiteY2" fmla="*/ 10398 h 10598"/>
                <a:gd name="connsiteX3" fmla="*/ 9892 w 9952"/>
                <a:gd name="connsiteY3" fmla="*/ 4217 h 10598"/>
                <a:gd name="connsiteX4" fmla="*/ 5118 w 9952"/>
                <a:gd name="connsiteY4" fmla="*/ 5395 h 10598"/>
                <a:gd name="connsiteX5" fmla="*/ 4835 w 9952"/>
                <a:gd name="connsiteY5" fmla="*/ 5217 h 10598"/>
                <a:gd name="connsiteX6" fmla="*/ 0 w 9952"/>
                <a:gd name="connsiteY6" fmla="*/ 0 h 10598"/>
                <a:gd name="connsiteX0" fmla="*/ 0 w 10115"/>
                <a:gd name="connsiteY0" fmla="*/ 0 h 10000"/>
                <a:gd name="connsiteX1" fmla="*/ 1190 w 10115"/>
                <a:gd name="connsiteY1" fmla="*/ 6401 h 10000"/>
                <a:gd name="connsiteX2" fmla="*/ 9033 w 10115"/>
                <a:gd name="connsiteY2" fmla="*/ 9811 h 10000"/>
                <a:gd name="connsiteX3" fmla="*/ 9940 w 10115"/>
                <a:gd name="connsiteY3" fmla="*/ 3979 h 10000"/>
                <a:gd name="connsiteX4" fmla="*/ 5143 w 10115"/>
                <a:gd name="connsiteY4" fmla="*/ 5091 h 10000"/>
                <a:gd name="connsiteX5" fmla="*/ 4858 w 10115"/>
                <a:gd name="connsiteY5" fmla="*/ 4923 h 10000"/>
                <a:gd name="connsiteX6" fmla="*/ 0 w 10115"/>
                <a:gd name="connsiteY6" fmla="*/ 0 h 10000"/>
                <a:gd name="connsiteX0" fmla="*/ 0 w 9993"/>
                <a:gd name="connsiteY0" fmla="*/ 0 h 10000"/>
                <a:gd name="connsiteX1" fmla="*/ 1190 w 9993"/>
                <a:gd name="connsiteY1" fmla="*/ 6401 h 10000"/>
                <a:gd name="connsiteX2" fmla="*/ 9033 w 9993"/>
                <a:gd name="connsiteY2" fmla="*/ 9811 h 10000"/>
                <a:gd name="connsiteX3" fmla="*/ 9785 w 9993"/>
                <a:gd name="connsiteY3" fmla="*/ 3887 h 10000"/>
                <a:gd name="connsiteX4" fmla="*/ 5143 w 9993"/>
                <a:gd name="connsiteY4" fmla="*/ 5091 h 10000"/>
                <a:gd name="connsiteX5" fmla="*/ 4858 w 9993"/>
                <a:gd name="connsiteY5" fmla="*/ 4923 h 10000"/>
                <a:gd name="connsiteX6" fmla="*/ 0 w 9993"/>
                <a:gd name="connsiteY6" fmla="*/ 0 h 10000"/>
                <a:gd name="connsiteX0" fmla="*/ 0 w 9958"/>
                <a:gd name="connsiteY0" fmla="*/ 0 h 10000"/>
                <a:gd name="connsiteX1" fmla="*/ 1191 w 9958"/>
                <a:gd name="connsiteY1" fmla="*/ 6401 h 10000"/>
                <a:gd name="connsiteX2" fmla="*/ 9039 w 9958"/>
                <a:gd name="connsiteY2" fmla="*/ 9811 h 10000"/>
                <a:gd name="connsiteX3" fmla="*/ 9736 w 9958"/>
                <a:gd name="connsiteY3" fmla="*/ 4142 h 10000"/>
                <a:gd name="connsiteX4" fmla="*/ 5147 w 9958"/>
                <a:gd name="connsiteY4" fmla="*/ 5091 h 10000"/>
                <a:gd name="connsiteX5" fmla="*/ 4861 w 9958"/>
                <a:gd name="connsiteY5" fmla="*/ 4923 h 10000"/>
                <a:gd name="connsiteX6" fmla="*/ 0 w 9958"/>
                <a:gd name="connsiteY6" fmla="*/ 0 h 10000"/>
                <a:gd name="connsiteX0" fmla="*/ 0 w 10031"/>
                <a:gd name="connsiteY0" fmla="*/ 0 h 10000"/>
                <a:gd name="connsiteX1" fmla="*/ 1196 w 10031"/>
                <a:gd name="connsiteY1" fmla="*/ 6401 h 10000"/>
                <a:gd name="connsiteX2" fmla="*/ 9077 w 10031"/>
                <a:gd name="connsiteY2" fmla="*/ 9811 h 10000"/>
                <a:gd name="connsiteX3" fmla="*/ 9819 w 10031"/>
                <a:gd name="connsiteY3" fmla="*/ 3905 h 10000"/>
                <a:gd name="connsiteX4" fmla="*/ 5169 w 10031"/>
                <a:gd name="connsiteY4" fmla="*/ 5091 h 10000"/>
                <a:gd name="connsiteX5" fmla="*/ 4882 w 10031"/>
                <a:gd name="connsiteY5" fmla="*/ 4923 h 10000"/>
                <a:gd name="connsiteX6" fmla="*/ 0 w 10031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31" h="10000">
                  <a:moveTo>
                    <a:pt x="0" y="0"/>
                  </a:moveTo>
                  <a:cubicBezTo>
                    <a:pt x="312" y="3083"/>
                    <a:pt x="-317" y="4766"/>
                    <a:pt x="1196" y="6401"/>
                  </a:cubicBezTo>
                  <a:cubicBezTo>
                    <a:pt x="2708" y="8036"/>
                    <a:pt x="5785" y="10741"/>
                    <a:pt x="9077" y="9811"/>
                  </a:cubicBezTo>
                  <a:cubicBezTo>
                    <a:pt x="10032" y="3934"/>
                    <a:pt x="10252" y="3332"/>
                    <a:pt x="9819" y="3905"/>
                  </a:cubicBezTo>
                  <a:cubicBezTo>
                    <a:pt x="9386" y="4478"/>
                    <a:pt x="7670" y="6158"/>
                    <a:pt x="5169" y="5091"/>
                  </a:cubicBezTo>
                  <a:cubicBezTo>
                    <a:pt x="5070" y="5041"/>
                    <a:pt x="4977" y="4992"/>
                    <a:pt x="4882" y="4923"/>
                  </a:cubicBezTo>
                  <a:cubicBezTo>
                    <a:pt x="4136" y="4378"/>
                    <a:pt x="499" y="1443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C3ACB5C-D6EC-1AD0-85B2-F6257ED595FD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36855" y="116205"/>
            <a:ext cx="5566410" cy="760095"/>
            <a:chOff x="373" y="183"/>
            <a:chExt cx="8766" cy="1197"/>
          </a:xfrm>
        </p:grpSpPr>
        <p:grpSp>
          <p:nvGrpSpPr>
            <p:cNvPr id="10" name="Group 6">
              <a:extLst>
                <a:ext uri="{FF2B5EF4-FFF2-40B4-BE49-F238E27FC236}">
                  <a16:creationId xmlns:a16="http://schemas.microsoft.com/office/drawing/2014/main" id="{C8F1C24A-5564-FFBE-153F-812E0C9F130A}"/>
                </a:ext>
              </a:extLst>
            </p:cNvPr>
            <p:cNvGrpSpPr/>
            <p:nvPr>
              <p:custDataLst>
                <p:tags r:id="rId11"/>
              </p:custDataLst>
            </p:nvPr>
          </p:nvGrpSpPr>
          <p:grpSpPr>
            <a:xfrm>
              <a:off x="373" y="183"/>
              <a:ext cx="8766" cy="1197"/>
              <a:chOff x="0" y="1536"/>
              <a:chExt cx="5675" cy="663"/>
            </a:xfrm>
          </p:grpSpPr>
          <p:grpSp>
            <p:nvGrpSpPr>
              <p:cNvPr id="11" name="Group 7">
                <a:extLst>
                  <a:ext uri="{FF2B5EF4-FFF2-40B4-BE49-F238E27FC236}">
                    <a16:creationId xmlns:a16="http://schemas.microsoft.com/office/drawing/2014/main" id="{C8B1C283-5937-A3FB-2EF2-3A47BC4E3E48}"/>
                  </a:ext>
                </a:extLst>
              </p:cNvPr>
              <p:cNvGrpSpPr/>
              <p:nvPr>
                <p:custDataLst>
                  <p:tags r:id="rId13"/>
                </p:custDataLst>
              </p:nvPr>
            </p:nvGrpSpPr>
            <p:grpSpPr>
              <a:xfrm>
                <a:off x="183" y="1604"/>
                <a:ext cx="448" cy="299"/>
                <a:chOff x="720" y="336"/>
                <a:chExt cx="624" cy="432"/>
              </a:xfrm>
            </p:grpSpPr>
            <p:sp>
              <p:nvSpPr>
                <p:cNvPr id="12" name="Rectangle 8">
                  <a:extLst>
                    <a:ext uri="{FF2B5EF4-FFF2-40B4-BE49-F238E27FC236}">
                      <a16:creationId xmlns:a16="http://schemas.microsoft.com/office/drawing/2014/main" id="{A70FDFEC-54AE-B6F0-5CDF-3B688D386F84}"/>
                    </a:ext>
                  </a:extLst>
                </p:cNvPr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720" y="336"/>
                  <a:ext cx="384" cy="432"/>
                </a:xfrm>
                <a:prstGeom prst="rect">
                  <a:avLst/>
                </a:prstGeom>
                <a:solidFill>
                  <a:srgbClr val="954F72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3" name="Rectangle 9">
                  <a:extLst>
                    <a:ext uri="{FF2B5EF4-FFF2-40B4-BE49-F238E27FC236}">
                      <a16:creationId xmlns:a16="http://schemas.microsoft.com/office/drawing/2014/main" id="{287BFB75-8A0B-7436-78EF-A46EDB93D6EE}"/>
                    </a:ext>
                  </a:extLst>
                </p:cNvPr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1056" y="336"/>
                  <a:ext cx="288" cy="432"/>
                </a:xfrm>
                <a:prstGeom prst="rect">
                  <a:avLst/>
                </a:prstGeom>
                <a:gradFill rotWithShape="0">
                  <a:gsLst>
                    <a:gs pos="0">
                      <a:srgbClr val="954F72"/>
                    </a:gs>
                    <a:gs pos="100000">
                      <a:sysClr val="window" lastClr="FFFFFF"/>
                    </a:gs>
                  </a:gsLst>
                  <a:lin ang="0"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4" name="Group 10">
                <a:extLst>
                  <a:ext uri="{FF2B5EF4-FFF2-40B4-BE49-F238E27FC236}">
                    <a16:creationId xmlns:a16="http://schemas.microsoft.com/office/drawing/2014/main" id="{FE5A5FB8-9834-AB46-886F-2FD2A06DFFF3}"/>
                  </a:ext>
                </a:extLst>
              </p:cNvPr>
              <p:cNvGrpSpPr/>
              <p:nvPr>
                <p:custDataLst>
                  <p:tags r:id="rId14"/>
                </p:custDataLst>
              </p:nvPr>
            </p:nvGrpSpPr>
            <p:grpSpPr>
              <a:xfrm>
                <a:off x="261" y="1870"/>
                <a:ext cx="465" cy="299"/>
                <a:chOff x="912" y="2640"/>
                <a:chExt cx="672" cy="432"/>
              </a:xfrm>
            </p:grpSpPr>
            <p:sp>
              <p:nvSpPr>
                <p:cNvPr id="15" name="Rectangle 11">
                  <a:extLst>
                    <a:ext uri="{FF2B5EF4-FFF2-40B4-BE49-F238E27FC236}">
                      <a16:creationId xmlns:a16="http://schemas.microsoft.com/office/drawing/2014/main" id="{08306A44-936C-04BC-477C-AFB8D179E9A2}"/>
                    </a:ext>
                  </a:extLst>
                </p:cNvPr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912" y="2640"/>
                  <a:ext cx="384" cy="432"/>
                </a:xfrm>
                <a:prstGeom prst="rect">
                  <a:avLst/>
                </a:prstGeom>
                <a:solidFill>
                  <a:srgbClr val="ED7D31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6" name="Rectangle 12">
                  <a:extLst>
                    <a:ext uri="{FF2B5EF4-FFF2-40B4-BE49-F238E27FC236}">
                      <a16:creationId xmlns:a16="http://schemas.microsoft.com/office/drawing/2014/main" id="{C3104766-7D99-1087-4BBE-1405E93BE5A9}"/>
                    </a:ext>
                  </a:extLst>
                </p:cNvPr>
                <p:cNvSpPr/>
                <p:nvPr>
                  <p:custDataLst>
                    <p:tags r:id="rId19"/>
                  </p:custDataLst>
                </p:nvPr>
              </p:nvSpPr>
              <p:spPr>
                <a:xfrm>
                  <a:off x="1248" y="2640"/>
                  <a:ext cx="336" cy="432"/>
                </a:xfrm>
                <a:prstGeom prst="rect">
                  <a:avLst/>
                </a:prstGeom>
                <a:gradFill rotWithShape="0">
                  <a:gsLst>
                    <a:gs pos="0">
                      <a:srgbClr val="ED7D31"/>
                    </a:gs>
                    <a:gs pos="100000">
                      <a:sysClr val="window" lastClr="FFFFFF"/>
                    </a:gs>
                  </a:gsLst>
                  <a:lin ang="0"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7" name="Rectangle 13">
                <a:extLst>
                  <a:ext uri="{FF2B5EF4-FFF2-40B4-BE49-F238E27FC236}">
                    <a16:creationId xmlns:a16="http://schemas.microsoft.com/office/drawing/2014/main" id="{B5C2630A-F23F-579A-3BEB-36B8AD579D29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0" y="1824"/>
                <a:ext cx="353" cy="266"/>
              </a:xfrm>
              <a:prstGeom prst="rect">
                <a:avLst/>
              </a:prstGeom>
              <a:gradFill rotWithShape="0">
                <a:gsLst>
                  <a:gs pos="0">
                    <a:sysClr val="window" lastClr="FFFFFF"/>
                  </a:gs>
                  <a:gs pos="100000">
                    <a:srgbClr val="0563C1"/>
                  </a:gs>
                </a:gsLst>
                <a:lin ang="1890000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8" name="Rectangle 14">
                <a:extLst>
                  <a:ext uri="{FF2B5EF4-FFF2-40B4-BE49-F238E27FC236}">
                    <a16:creationId xmlns:a16="http://schemas.microsoft.com/office/drawing/2014/main" id="{85927B8F-C17E-3E20-4D20-FF01883D8FCC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400" y="1536"/>
                <a:ext cx="20" cy="663"/>
              </a:xfrm>
              <a:prstGeom prst="rect">
                <a:avLst/>
              </a:prstGeom>
              <a:solidFill>
                <a:srgbClr val="E7E6E6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9" name="Rectangle 15">
                <a:extLst>
                  <a:ext uri="{FF2B5EF4-FFF2-40B4-BE49-F238E27FC236}">
                    <a16:creationId xmlns:a16="http://schemas.microsoft.com/office/drawing/2014/main" id="{0B20182C-7D49-B260-56B1-1E2CF639A28C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 flipV="1">
                <a:off x="199" y="2054"/>
                <a:ext cx="5476" cy="35"/>
              </a:xfrm>
              <a:prstGeom prst="rect">
                <a:avLst/>
              </a:prstGeom>
              <a:gradFill rotWithShape="0">
                <a:gsLst>
                  <a:gs pos="0">
                    <a:srgbClr val="E7E6E6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8D3891F-AB33-4013-581E-32222E74BBB9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1547" y="370"/>
              <a:ext cx="6055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 dirty="0">
                  <a:solidFill>
                    <a:schemeClr val="tx2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创设情境，问题导入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1430968-78B8-23CC-7B0D-D15259337146}"/>
              </a:ext>
            </a:extLst>
          </p:cNvPr>
          <p:cNvGrpSpPr/>
          <p:nvPr userDrawn="1">
            <p:custDataLst>
              <p:tags r:id="rId2"/>
            </p:custDataLst>
          </p:nvPr>
        </p:nvGrpSpPr>
        <p:grpSpPr>
          <a:xfrm>
            <a:off x="182040" y="6039247"/>
            <a:ext cx="12096750" cy="812800"/>
            <a:chOff x="4001597" y="5613400"/>
            <a:chExt cx="8190403" cy="1244600"/>
          </a:xfrm>
        </p:grpSpPr>
        <p:sp>
          <p:nvSpPr>
            <p:cNvPr id="23" name="任意多边形: 形状 8">
              <a:extLst>
                <a:ext uri="{FF2B5EF4-FFF2-40B4-BE49-F238E27FC236}">
                  <a16:creationId xmlns:a16="http://schemas.microsoft.com/office/drawing/2014/main" id="{45F94A51-69FB-4257-8052-EBAA7DCD5315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D02A8C6D-997D-1485-206D-D3629A25EC6B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862CEEE9-4AF1-E46A-FD44-7609084C6156}"/>
              </a:ext>
            </a:extLst>
          </p:cNvPr>
          <p:cNvGrpSpPr/>
          <p:nvPr/>
        </p:nvGrpSpPr>
        <p:grpSpPr>
          <a:xfrm>
            <a:off x="786089" y="1260918"/>
            <a:ext cx="2257508" cy="1648078"/>
            <a:chOff x="866205" y="1953545"/>
            <a:chExt cx="5247754" cy="3831086"/>
          </a:xfrm>
        </p:grpSpPr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BC981BD5-E8C3-F5F0-5E97-4AB34562A197}"/>
                </a:ext>
              </a:extLst>
            </p:cNvPr>
            <p:cNvGrpSpPr/>
            <p:nvPr/>
          </p:nvGrpSpPr>
          <p:grpSpPr>
            <a:xfrm rot="21193115">
              <a:off x="883581" y="3065672"/>
              <a:ext cx="4554720" cy="2673682"/>
              <a:chOff x="1884001" y="2980531"/>
              <a:chExt cx="3206751" cy="1260645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5" name="îşľíde">
                <a:extLst>
                  <a:ext uri="{FF2B5EF4-FFF2-40B4-BE49-F238E27FC236}">
                    <a16:creationId xmlns:a16="http://schemas.microsoft.com/office/drawing/2014/main" id="{9B23AD41-BB1E-0D8F-AA11-04136F22F62B}"/>
                  </a:ext>
                </a:extLst>
              </p:cNvPr>
              <p:cNvSpPr/>
              <p:nvPr/>
            </p:nvSpPr>
            <p:spPr bwMode="auto">
              <a:xfrm>
                <a:off x="2036402" y="2980531"/>
                <a:ext cx="3054350" cy="1256241"/>
              </a:xfrm>
              <a:custGeom>
                <a:avLst/>
                <a:gdLst>
                  <a:gd name="T0" fmla="*/ 553 w 2352"/>
                  <a:gd name="T1" fmla="*/ 0 h 1002"/>
                  <a:gd name="T2" fmla="*/ 2352 w 2352"/>
                  <a:gd name="T3" fmla="*/ 454 h 1002"/>
                  <a:gd name="T4" fmla="*/ 1983 w 2352"/>
                  <a:gd name="T5" fmla="*/ 1002 h 1002"/>
                  <a:gd name="T6" fmla="*/ 651 w 2352"/>
                  <a:gd name="T7" fmla="*/ 587 h 1002"/>
                  <a:gd name="T8" fmla="*/ 0 w 2352"/>
                  <a:gd name="T9" fmla="*/ 291 h 1002"/>
                  <a:gd name="T10" fmla="*/ 304 w 2352"/>
                  <a:gd name="T11" fmla="*/ 86 h 1002"/>
                  <a:gd name="T12" fmla="*/ 553 w 2352"/>
                  <a:gd name="T13" fmla="*/ 0 h 1002"/>
                  <a:gd name="connsiteX0" fmla="*/ 2351 w 10000"/>
                  <a:gd name="connsiteY0" fmla="*/ 0 h 9674"/>
                  <a:gd name="connsiteX1" fmla="*/ 10000 w 10000"/>
                  <a:gd name="connsiteY1" fmla="*/ 4531 h 9674"/>
                  <a:gd name="connsiteX2" fmla="*/ 8443 w 10000"/>
                  <a:gd name="connsiteY2" fmla="*/ 9671 h 9674"/>
                  <a:gd name="connsiteX3" fmla="*/ 2768 w 10000"/>
                  <a:gd name="connsiteY3" fmla="*/ 5858 h 9674"/>
                  <a:gd name="connsiteX4" fmla="*/ 0 w 10000"/>
                  <a:gd name="connsiteY4" fmla="*/ 2904 h 9674"/>
                  <a:gd name="connsiteX5" fmla="*/ 1293 w 10000"/>
                  <a:gd name="connsiteY5" fmla="*/ 858 h 9674"/>
                  <a:gd name="connsiteX6" fmla="*/ 2351 w 10000"/>
                  <a:gd name="connsiteY6" fmla="*/ 0 h 9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0" h="9674">
                    <a:moveTo>
                      <a:pt x="2351" y="0"/>
                    </a:moveTo>
                    <a:cubicBezTo>
                      <a:pt x="2351" y="0"/>
                      <a:pt x="7649" y="5040"/>
                      <a:pt x="10000" y="4531"/>
                    </a:cubicBezTo>
                    <a:cubicBezTo>
                      <a:pt x="8431" y="10000"/>
                      <a:pt x="8443" y="9671"/>
                      <a:pt x="8443" y="9671"/>
                    </a:cubicBezTo>
                    <a:cubicBezTo>
                      <a:pt x="2780" y="5529"/>
                      <a:pt x="4175" y="6986"/>
                      <a:pt x="2768" y="5858"/>
                    </a:cubicBezTo>
                    <a:cubicBezTo>
                      <a:pt x="1361" y="4730"/>
                      <a:pt x="0" y="2904"/>
                      <a:pt x="0" y="2904"/>
                    </a:cubicBezTo>
                    <a:lnTo>
                      <a:pt x="1293" y="858"/>
                    </a:lnTo>
                    <a:lnTo>
                      <a:pt x="235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" name="i$ḷïḑè">
                <a:extLst>
                  <a:ext uri="{FF2B5EF4-FFF2-40B4-BE49-F238E27FC236}">
                    <a16:creationId xmlns:a16="http://schemas.microsoft.com/office/drawing/2014/main" id="{5C5815FD-28F7-0B9A-C96F-22F6CA75F397}"/>
                  </a:ext>
                </a:extLst>
              </p:cNvPr>
              <p:cNvSpPr/>
              <p:nvPr/>
            </p:nvSpPr>
            <p:spPr bwMode="auto">
              <a:xfrm>
                <a:off x="2036401" y="2980531"/>
                <a:ext cx="2997070" cy="1250224"/>
              </a:xfrm>
              <a:custGeom>
                <a:avLst/>
                <a:gdLst>
                  <a:gd name="T0" fmla="*/ 553 w 2352"/>
                  <a:gd name="T1" fmla="*/ 0 h 1002"/>
                  <a:gd name="T2" fmla="*/ 2352 w 2352"/>
                  <a:gd name="T3" fmla="*/ 454 h 1002"/>
                  <a:gd name="T4" fmla="*/ 1983 w 2352"/>
                  <a:gd name="T5" fmla="*/ 1002 h 1002"/>
                  <a:gd name="T6" fmla="*/ 651 w 2352"/>
                  <a:gd name="T7" fmla="*/ 587 h 1002"/>
                  <a:gd name="T8" fmla="*/ 0 w 2352"/>
                  <a:gd name="T9" fmla="*/ 291 h 1002"/>
                  <a:gd name="T10" fmla="*/ 304 w 2352"/>
                  <a:gd name="T11" fmla="*/ 86 h 1002"/>
                  <a:gd name="T12" fmla="*/ 553 w 2352"/>
                  <a:gd name="T13" fmla="*/ 0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2" h="1002">
                    <a:moveTo>
                      <a:pt x="553" y="0"/>
                    </a:moveTo>
                    <a:cubicBezTo>
                      <a:pt x="553" y="0"/>
                      <a:pt x="1799" y="505"/>
                      <a:pt x="2352" y="454"/>
                    </a:cubicBezTo>
                    <a:cubicBezTo>
                      <a:pt x="1983" y="1002"/>
                      <a:pt x="1983" y="1002"/>
                      <a:pt x="1983" y="1002"/>
                    </a:cubicBezTo>
                    <a:cubicBezTo>
                      <a:pt x="651" y="587"/>
                      <a:pt x="651" y="587"/>
                      <a:pt x="651" y="587"/>
                    </a:cubicBezTo>
                    <a:cubicBezTo>
                      <a:pt x="0" y="291"/>
                      <a:pt x="0" y="291"/>
                      <a:pt x="0" y="291"/>
                    </a:cubicBezTo>
                    <a:cubicBezTo>
                      <a:pt x="304" y="86"/>
                      <a:pt x="304" y="86"/>
                      <a:pt x="304" y="86"/>
                    </a:cubicBezTo>
                    <a:cubicBezTo>
                      <a:pt x="553" y="0"/>
                      <a:pt x="553" y="0"/>
                      <a:pt x="553" y="0"/>
                    </a:cubicBez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îSḻiḓe">
                <a:extLst>
                  <a:ext uri="{FF2B5EF4-FFF2-40B4-BE49-F238E27FC236}">
                    <a16:creationId xmlns:a16="http://schemas.microsoft.com/office/drawing/2014/main" id="{A214D19B-D03C-1214-83DB-9CB974F3E495}"/>
                  </a:ext>
                </a:extLst>
              </p:cNvPr>
              <p:cNvSpPr/>
              <p:nvPr/>
            </p:nvSpPr>
            <p:spPr bwMode="auto">
              <a:xfrm>
                <a:off x="2036401" y="3177381"/>
                <a:ext cx="1084263" cy="252413"/>
              </a:xfrm>
              <a:custGeom>
                <a:avLst/>
                <a:gdLst>
                  <a:gd name="T0" fmla="*/ 412 w 683"/>
                  <a:gd name="T1" fmla="*/ 0 h 159"/>
                  <a:gd name="T2" fmla="*/ 683 w 683"/>
                  <a:gd name="T3" fmla="*/ 61 h 159"/>
                  <a:gd name="T4" fmla="*/ 130 w 683"/>
                  <a:gd name="T5" fmla="*/ 159 h 159"/>
                  <a:gd name="T6" fmla="*/ 0 w 683"/>
                  <a:gd name="T7" fmla="*/ 44 h 159"/>
                  <a:gd name="T8" fmla="*/ 412 w 683"/>
                  <a:gd name="T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3" h="159">
                    <a:moveTo>
                      <a:pt x="412" y="0"/>
                    </a:moveTo>
                    <a:lnTo>
                      <a:pt x="683" y="61"/>
                    </a:lnTo>
                    <a:lnTo>
                      <a:pt x="130" y="159"/>
                    </a:lnTo>
                    <a:lnTo>
                      <a:pt x="0" y="44"/>
                    </a:lnTo>
                    <a:lnTo>
                      <a:pt x="4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5" name="íş1íďé">
                <a:extLst>
                  <a:ext uri="{FF2B5EF4-FFF2-40B4-BE49-F238E27FC236}">
                    <a16:creationId xmlns:a16="http://schemas.microsoft.com/office/drawing/2014/main" id="{9E26C23B-8BD8-A731-50CF-3E69C7524B0D}"/>
                  </a:ext>
                </a:extLst>
              </p:cNvPr>
              <p:cNvSpPr/>
              <p:nvPr/>
            </p:nvSpPr>
            <p:spPr bwMode="auto">
              <a:xfrm>
                <a:off x="2882538" y="3388518"/>
                <a:ext cx="866775" cy="352425"/>
              </a:xfrm>
              <a:custGeom>
                <a:avLst/>
                <a:gdLst>
                  <a:gd name="T0" fmla="*/ 0 w 546"/>
                  <a:gd name="T1" fmla="*/ 117 h 222"/>
                  <a:gd name="T2" fmla="*/ 320 w 546"/>
                  <a:gd name="T3" fmla="*/ 0 h 222"/>
                  <a:gd name="T4" fmla="*/ 546 w 546"/>
                  <a:gd name="T5" fmla="*/ 75 h 222"/>
                  <a:gd name="T6" fmla="*/ 150 w 546"/>
                  <a:gd name="T7" fmla="*/ 222 h 222"/>
                  <a:gd name="T8" fmla="*/ 0 w 546"/>
                  <a:gd name="T9" fmla="*/ 117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6" h="222">
                    <a:moveTo>
                      <a:pt x="0" y="117"/>
                    </a:moveTo>
                    <a:lnTo>
                      <a:pt x="320" y="0"/>
                    </a:lnTo>
                    <a:lnTo>
                      <a:pt x="546" y="75"/>
                    </a:lnTo>
                    <a:lnTo>
                      <a:pt x="150" y="222"/>
                    </a:lnTo>
                    <a:lnTo>
                      <a:pt x="0" y="11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7" name="îşľíďè">
                <a:extLst>
                  <a:ext uri="{FF2B5EF4-FFF2-40B4-BE49-F238E27FC236}">
                    <a16:creationId xmlns:a16="http://schemas.microsoft.com/office/drawing/2014/main" id="{9F0ED977-D1DE-9B3C-ED7D-0555275C21A5}"/>
                  </a:ext>
                </a:extLst>
              </p:cNvPr>
              <p:cNvSpPr/>
              <p:nvPr/>
            </p:nvSpPr>
            <p:spPr bwMode="auto">
              <a:xfrm>
                <a:off x="3582626" y="3632993"/>
                <a:ext cx="1057275" cy="312738"/>
              </a:xfrm>
              <a:custGeom>
                <a:avLst/>
                <a:gdLst>
                  <a:gd name="T0" fmla="*/ 0 w 666"/>
                  <a:gd name="T1" fmla="*/ 96 h 197"/>
                  <a:gd name="T2" fmla="*/ 352 w 666"/>
                  <a:gd name="T3" fmla="*/ 0 h 197"/>
                  <a:gd name="T4" fmla="*/ 666 w 666"/>
                  <a:gd name="T5" fmla="*/ 86 h 197"/>
                  <a:gd name="T6" fmla="*/ 333 w 666"/>
                  <a:gd name="T7" fmla="*/ 197 h 197"/>
                  <a:gd name="T8" fmla="*/ 0 w 666"/>
                  <a:gd name="T9" fmla="*/ 9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6" h="197">
                    <a:moveTo>
                      <a:pt x="0" y="96"/>
                    </a:moveTo>
                    <a:lnTo>
                      <a:pt x="352" y="0"/>
                    </a:lnTo>
                    <a:lnTo>
                      <a:pt x="666" y="86"/>
                    </a:lnTo>
                    <a:lnTo>
                      <a:pt x="333" y="197"/>
                    </a:lnTo>
                    <a:lnTo>
                      <a:pt x="0" y="9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8" name="íṣľiḋê">
                <a:extLst>
                  <a:ext uri="{FF2B5EF4-FFF2-40B4-BE49-F238E27FC236}">
                    <a16:creationId xmlns:a16="http://schemas.microsoft.com/office/drawing/2014/main" id="{2FB964F0-8FD2-644A-7E53-B5286B5D25F2}"/>
                  </a:ext>
                </a:extLst>
              </p:cNvPr>
              <p:cNvSpPr/>
              <p:nvPr/>
            </p:nvSpPr>
            <p:spPr bwMode="auto">
              <a:xfrm>
                <a:off x="1884001" y="2980531"/>
                <a:ext cx="869950" cy="315913"/>
              </a:xfrm>
              <a:custGeom>
                <a:avLst/>
                <a:gdLst>
                  <a:gd name="T0" fmla="*/ 0 w 548"/>
                  <a:gd name="T1" fmla="*/ 75 h 199"/>
                  <a:gd name="T2" fmla="*/ 548 w 548"/>
                  <a:gd name="T3" fmla="*/ 0 h 199"/>
                  <a:gd name="T4" fmla="*/ 548 w 548"/>
                  <a:gd name="T5" fmla="*/ 133 h 199"/>
                  <a:gd name="T6" fmla="*/ 89 w 548"/>
                  <a:gd name="T7" fmla="*/ 199 h 199"/>
                  <a:gd name="T8" fmla="*/ 0 w 548"/>
                  <a:gd name="T9" fmla="*/ 7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199">
                    <a:moveTo>
                      <a:pt x="0" y="75"/>
                    </a:moveTo>
                    <a:lnTo>
                      <a:pt x="548" y="0"/>
                    </a:lnTo>
                    <a:lnTo>
                      <a:pt x="548" y="133"/>
                    </a:lnTo>
                    <a:lnTo>
                      <a:pt x="89" y="199"/>
                    </a:lnTo>
                    <a:lnTo>
                      <a:pt x="0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9" name="íṥ1íḑe">
                <a:extLst>
                  <a:ext uri="{FF2B5EF4-FFF2-40B4-BE49-F238E27FC236}">
                    <a16:creationId xmlns:a16="http://schemas.microsoft.com/office/drawing/2014/main" id="{80FC5D4F-FC43-DB1A-13C5-490396D35591}"/>
                  </a:ext>
                </a:extLst>
              </p:cNvPr>
              <p:cNvSpPr/>
              <p:nvPr/>
            </p:nvSpPr>
            <p:spPr bwMode="auto">
              <a:xfrm>
                <a:off x="1884001" y="2980531"/>
                <a:ext cx="869950" cy="315913"/>
              </a:xfrm>
              <a:custGeom>
                <a:avLst/>
                <a:gdLst>
                  <a:gd name="T0" fmla="*/ 0 w 548"/>
                  <a:gd name="T1" fmla="*/ 75 h 199"/>
                  <a:gd name="T2" fmla="*/ 548 w 548"/>
                  <a:gd name="T3" fmla="*/ 0 h 199"/>
                  <a:gd name="T4" fmla="*/ 548 w 548"/>
                  <a:gd name="T5" fmla="*/ 133 h 199"/>
                  <a:gd name="T6" fmla="*/ 89 w 548"/>
                  <a:gd name="T7" fmla="*/ 199 h 199"/>
                  <a:gd name="T8" fmla="*/ 0 w 548"/>
                  <a:gd name="T9" fmla="*/ 7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199">
                    <a:moveTo>
                      <a:pt x="0" y="75"/>
                    </a:moveTo>
                    <a:lnTo>
                      <a:pt x="548" y="0"/>
                    </a:lnTo>
                    <a:lnTo>
                      <a:pt x="548" y="133"/>
                    </a:lnTo>
                    <a:lnTo>
                      <a:pt x="89" y="199"/>
                    </a:lnTo>
                    <a:lnTo>
                      <a:pt x="0" y="7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0" name="îS1iḑé">
                <a:extLst>
                  <a:ext uri="{FF2B5EF4-FFF2-40B4-BE49-F238E27FC236}">
                    <a16:creationId xmlns:a16="http://schemas.microsoft.com/office/drawing/2014/main" id="{0204F29B-686E-407E-B748-F3EBFCE4A39A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1" name="işḷiḍê">
                <a:extLst>
                  <a:ext uri="{FF2B5EF4-FFF2-40B4-BE49-F238E27FC236}">
                    <a16:creationId xmlns:a16="http://schemas.microsoft.com/office/drawing/2014/main" id="{8D8A6C6B-1283-A3F2-5820-FB8BB6150784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2" name="iṧľíḓê">
                <a:extLst>
                  <a:ext uri="{FF2B5EF4-FFF2-40B4-BE49-F238E27FC236}">
                    <a16:creationId xmlns:a16="http://schemas.microsoft.com/office/drawing/2014/main" id="{EDBA7904-C468-3C3F-9B96-20521DCE3B94}"/>
                  </a:ext>
                </a:extLst>
              </p:cNvPr>
              <p:cNvSpPr/>
              <p:nvPr/>
            </p:nvSpPr>
            <p:spPr bwMode="auto">
              <a:xfrm>
                <a:off x="1909401" y="2980531"/>
                <a:ext cx="844550" cy="290513"/>
              </a:xfrm>
              <a:custGeom>
                <a:avLst/>
                <a:gdLst>
                  <a:gd name="T0" fmla="*/ 445 w 651"/>
                  <a:gd name="T1" fmla="*/ 31 h 224"/>
                  <a:gd name="T2" fmla="*/ 0 w 651"/>
                  <a:gd name="T3" fmla="*/ 98 h 224"/>
                  <a:gd name="T4" fmla="*/ 231 w 651"/>
                  <a:gd name="T5" fmla="*/ 224 h 224"/>
                  <a:gd name="T6" fmla="*/ 442 w 651"/>
                  <a:gd name="T7" fmla="*/ 193 h 224"/>
                  <a:gd name="T8" fmla="*/ 445 w 651"/>
                  <a:gd name="T9" fmla="*/ 31 h 224"/>
                  <a:gd name="T10" fmla="*/ 651 w 651"/>
                  <a:gd name="T11" fmla="*/ 0 h 224"/>
                  <a:gd name="T12" fmla="*/ 651 w 651"/>
                  <a:gd name="T13" fmla="*/ 0 h 224"/>
                  <a:gd name="T14" fmla="*/ 453 w 651"/>
                  <a:gd name="T15" fmla="*/ 30 h 224"/>
                  <a:gd name="T16" fmla="*/ 450 w 651"/>
                  <a:gd name="T17" fmla="*/ 192 h 224"/>
                  <a:gd name="T18" fmla="*/ 651 w 651"/>
                  <a:gd name="T19" fmla="*/ 163 h 224"/>
                  <a:gd name="T20" fmla="*/ 651 w 651"/>
                  <a:gd name="T21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224">
                    <a:moveTo>
                      <a:pt x="445" y="31"/>
                    </a:moveTo>
                    <a:cubicBezTo>
                      <a:pt x="0" y="98"/>
                      <a:pt x="0" y="98"/>
                      <a:pt x="0" y="98"/>
                    </a:cubicBezTo>
                    <a:cubicBezTo>
                      <a:pt x="44" y="135"/>
                      <a:pt x="127" y="179"/>
                      <a:pt x="231" y="224"/>
                    </a:cubicBezTo>
                    <a:cubicBezTo>
                      <a:pt x="442" y="193"/>
                      <a:pt x="442" y="193"/>
                      <a:pt x="442" y="193"/>
                    </a:cubicBezTo>
                    <a:cubicBezTo>
                      <a:pt x="445" y="31"/>
                      <a:pt x="445" y="31"/>
                      <a:pt x="445" y="31"/>
                    </a:cubicBezTo>
                    <a:moveTo>
                      <a:pt x="651" y="0"/>
                    </a:moveTo>
                    <a:cubicBezTo>
                      <a:pt x="651" y="0"/>
                      <a:pt x="651" y="0"/>
                      <a:pt x="651" y="0"/>
                    </a:cubicBezTo>
                    <a:cubicBezTo>
                      <a:pt x="453" y="30"/>
                      <a:pt x="453" y="30"/>
                      <a:pt x="453" y="30"/>
                    </a:cubicBezTo>
                    <a:cubicBezTo>
                      <a:pt x="450" y="192"/>
                      <a:pt x="450" y="192"/>
                      <a:pt x="450" y="192"/>
                    </a:cubicBezTo>
                    <a:cubicBezTo>
                      <a:pt x="651" y="163"/>
                      <a:pt x="651" y="163"/>
                      <a:pt x="651" y="163"/>
                    </a:cubicBezTo>
                    <a:cubicBezTo>
                      <a:pt x="651" y="0"/>
                      <a:pt x="651" y="0"/>
                      <a:pt x="651" y="0"/>
                    </a:cubicBez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7" name="ï$1ídé">
                <a:extLst>
                  <a:ext uri="{FF2B5EF4-FFF2-40B4-BE49-F238E27FC236}">
                    <a16:creationId xmlns:a16="http://schemas.microsoft.com/office/drawing/2014/main" id="{B8522D05-C854-2FFC-A802-6B2C6F6CFCDE}"/>
                  </a:ext>
                </a:extLst>
              </p:cNvPr>
              <p:cNvSpPr/>
              <p:nvPr/>
            </p:nvSpPr>
            <p:spPr bwMode="auto">
              <a:xfrm>
                <a:off x="1884001" y="3082131"/>
                <a:ext cx="592138" cy="650875"/>
              </a:xfrm>
              <a:custGeom>
                <a:avLst/>
                <a:gdLst>
                  <a:gd name="T0" fmla="*/ 6 w 457"/>
                  <a:gd name="T1" fmla="*/ 24 h 501"/>
                  <a:gd name="T2" fmla="*/ 77 w 457"/>
                  <a:gd name="T3" fmla="*/ 313 h 501"/>
                  <a:gd name="T4" fmla="*/ 454 w 457"/>
                  <a:gd name="T5" fmla="*/ 501 h 501"/>
                  <a:gd name="T6" fmla="*/ 457 w 457"/>
                  <a:gd name="T7" fmla="*/ 366 h 501"/>
                  <a:gd name="T8" fmla="*/ 118 w 457"/>
                  <a:gd name="T9" fmla="*/ 212 h 501"/>
                  <a:gd name="T10" fmla="*/ 173 w 457"/>
                  <a:gd name="T11" fmla="*/ 175 h 501"/>
                  <a:gd name="T12" fmla="*/ 154 w 457"/>
                  <a:gd name="T13" fmla="*/ 159 h 501"/>
                  <a:gd name="T14" fmla="*/ 109 w 457"/>
                  <a:gd name="T15" fmla="*/ 165 h 501"/>
                  <a:gd name="T16" fmla="*/ 6 w 457"/>
                  <a:gd name="T17" fmla="*/ 24 h 501"/>
                  <a:gd name="T18" fmla="*/ 5 w 457"/>
                  <a:gd name="T19" fmla="*/ 20 h 501"/>
                  <a:gd name="T20" fmla="*/ 5 w 457"/>
                  <a:gd name="T21" fmla="*/ 21 h 501"/>
                  <a:gd name="T22" fmla="*/ 6 w 457"/>
                  <a:gd name="T23" fmla="*/ 21 h 501"/>
                  <a:gd name="T24" fmla="*/ 5 w 457"/>
                  <a:gd name="T25" fmla="*/ 20 h 501"/>
                  <a:gd name="T26" fmla="*/ 0 w 457"/>
                  <a:gd name="T27" fmla="*/ 0 h 501"/>
                  <a:gd name="T28" fmla="*/ 3 w 457"/>
                  <a:gd name="T29" fmla="*/ 13 h 501"/>
                  <a:gd name="T30" fmla="*/ 11 w 457"/>
                  <a:gd name="T31" fmla="*/ 12 h 501"/>
                  <a:gd name="T32" fmla="*/ 0 w 457"/>
                  <a:gd name="T33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7" h="501">
                    <a:moveTo>
                      <a:pt x="6" y="24"/>
                    </a:moveTo>
                    <a:cubicBezTo>
                      <a:pt x="77" y="313"/>
                      <a:pt x="77" y="313"/>
                      <a:pt x="77" y="313"/>
                    </a:cubicBezTo>
                    <a:cubicBezTo>
                      <a:pt x="77" y="313"/>
                      <a:pt x="226" y="395"/>
                      <a:pt x="454" y="501"/>
                    </a:cubicBezTo>
                    <a:cubicBezTo>
                      <a:pt x="457" y="366"/>
                      <a:pt x="457" y="366"/>
                      <a:pt x="457" y="366"/>
                    </a:cubicBezTo>
                    <a:cubicBezTo>
                      <a:pt x="118" y="212"/>
                      <a:pt x="118" y="212"/>
                      <a:pt x="118" y="212"/>
                    </a:cubicBezTo>
                    <a:cubicBezTo>
                      <a:pt x="173" y="175"/>
                      <a:pt x="173" y="175"/>
                      <a:pt x="173" y="175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09" y="165"/>
                      <a:pt x="109" y="165"/>
                      <a:pt x="109" y="165"/>
                    </a:cubicBezTo>
                    <a:cubicBezTo>
                      <a:pt x="6" y="24"/>
                      <a:pt x="6" y="24"/>
                      <a:pt x="6" y="24"/>
                    </a:cubicBezTo>
                    <a:moveTo>
                      <a:pt x="5" y="20"/>
                    </a:move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0"/>
                      <a:pt x="5" y="20"/>
                      <a:pt x="5" y="20"/>
                    </a:cubicBezTo>
                    <a:moveTo>
                      <a:pt x="0" y="0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7" y="8"/>
                      <a:pt x="3" y="4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8" name="íṡḷídé">
                <a:extLst>
                  <a:ext uri="{FF2B5EF4-FFF2-40B4-BE49-F238E27FC236}">
                    <a16:creationId xmlns:a16="http://schemas.microsoft.com/office/drawing/2014/main" id="{E56D048B-1AF8-9B43-C359-B002E05F35CF}"/>
                  </a:ext>
                </a:extLst>
              </p:cNvPr>
              <p:cNvSpPr/>
              <p:nvPr/>
            </p:nvSpPr>
            <p:spPr bwMode="auto">
              <a:xfrm>
                <a:off x="2036401" y="3309143"/>
                <a:ext cx="442913" cy="247650"/>
              </a:xfrm>
              <a:custGeom>
                <a:avLst/>
                <a:gdLst>
                  <a:gd name="T0" fmla="*/ 45 w 279"/>
                  <a:gd name="T1" fmla="*/ 0 h 156"/>
                  <a:gd name="T2" fmla="*/ 0 w 279"/>
                  <a:gd name="T3" fmla="*/ 31 h 156"/>
                  <a:gd name="T4" fmla="*/ 277 w 279"/>
                  <a:gd name="T5" fmla="*/ 156 h 156"/>
                  <a:gd name="T6" fmla="*/ 279 w 279"/>
                  <a:gd name="T7" fmla="*/ 49 h 156"/>
                  <a:gd name="T8" fmla="*/ 130 w 279"/>
                  <a:gd name="T9" fmla="*/ 76 h 156"/>
                  <a:gd name="T10" fmla="*/ 45 w 279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9" h="156">
                    <a:moveTo>
                      <a:pt x="45" y="0"/>
                    </a:moveTo>
                    <a:lnTo>
                      <a:pt x="0" y="31"/>
                    </a:lnTo>
                    <a:lnTo>
                      <a:pt x="277" y="156"/>
                    </a:lnTo>
                    <a:lnTo>
                      <a:pt x="279" y="49"/>
                    </a:lnTo>
                    <a:lnTo>
                      <a:pt x="130" y="76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9" name="ïṥḷïḋè">
                <a:extLst>
                  <a:ext uri="{FF2B5EF4-FFF2-40B4-BE49-F238E27FC236}">
                    <a16:creationId xmlns:a16="http://schemas.microsoft.com/office/drawing/2014/main" id="{732D8022-D25B-D5A8-F124-EE318F39B18D}"/>
                  </a:ext>
                </a:extLst>
              </p:cNvPr>
              <p:cNvSpPr/>
              <p:nvPr/>
            </p:nvSpPr>
            <p:spPr bwMode="auto">
              <a:xfrm>
                <a:off x="2036401" y="3309143"/>
                <a:ext cx="442913" cy="247650"/>
              </a:xfrm>
              <a:custGeom>
                <a:avLst/>
                <a:gdLst>
                  <a:gd name="T0" fmla="*/ 45 w 279"/>
                  <a:gd name="T1" fmla="*/ 0 h 156"/>
                  <a:gd name="T2" fmla="*/ 0 w 279"/>
                  <a:gd name="T3" fmla="*/ 31 h 156"/>
                  <a:gd name="T4" fmla="*/ 277 w 279"/>
                  <a:gd name="T5" fmla="*/ 156 h 156"/>
                  <a:gd name="T6" fmla="*/ 279 w 279"/>
                  <a:gd name="T7" fmla="*/ 49 h 156"/>
                  <a:gd name="T8" fmla="*/ 130 w 279"/>
                  <a:gd name="T9" fmla="*/ 76 h 156"/>
                  <a:gd name="T10" fmla="*/ 45 w 279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9" h="156">
                    <a:moveTo>
                      <a:pt x="45" y="0"/>
                    </a:moveTo>
                    <a:lnTo>
                      <a:pt x="0" y="31"/>
                    </a:lnTo>
                    <a:lnTo>
                      <a:pt x="277" y="156"/>
                    </a:lnTo>
                    <a:lnTo>
                      <a:pt x="279" y="49"/>
                    </a:lnTo>
                    <a:lnTo>
                      <a:pt x="130" y="76"/>
                    </a:lnTo>
                    <a:lnTo>
                      <a:pt x="4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0" name="iṣļíḑe">
                <a:extLst>
                  <a:ext uri="{FF2B5EF4-FFF2-40B4-BE49-F238E27FC236}">
                    <a16:creationId xmlns:a16="http://schemas.microsoft.com/office/drawing/2014/main" id="{30CDBCC7-A7AD-762C-7F81-303C2F539320}"/>
                  </a:ext>
                </a:extLst>
              </p:cNvPr>
              <p:cNvSpPr/>
              <p:nvPr/>
            </p:nvSpPr>
            <p:spPr bwMode="auto">
              <a:xfrm>
                <a:off x="2084026" y="3271043"/>
                <a:ext cx="396875" cy="158750"/>
              </a:xfrm>
              <a:custGeom>
                <a:avLst/>
                <a:gdLst>
                  <a:gd name="T0" fmla="*/ 97 w 306"/>
                  <a:gd name="T1" fmla="*/ 0 h 123"/>
                  <a:gd name="T2" fmla="*/ 0 w 306"/>
                  <a:gd name="T3" fmla="*/ 14 h 123"/>
                  <a:gd name="T4" fmla="*/ 19 w 306"/>
                  <a:gd name="T5" fmla="*/ 30 h 123"/>
                  <a:gd name="T6" fmla="*/ 123 w 306"/>
                  <a:gd name="T7" fmla="*/ 123 h 123"/>
                  <a:gd name="T8" fmla="*/ 305 w 306"/>
                  <a:gd name="T9" fmla="*/ 90 h 123"/>
                  <a:gd name="T10" fmla="*/ 306 w 306"/>
                  <a:gd name="T11" fmla="*/ 83 h 123"/>
                  <a:gd name="T12" fmla="*/ 97 w 306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23">
                    <a:moveTo>
                      <a:pt x="97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23" y="123"/>
                      <a:pt x="123" y="123"/>
                      <a:pt x="123" y="123"/>
                    </a:cubicBezTo>
                    <a:cubicBezTo>
                      <a:pt x="305" y="90"/>
                      <a:pt x="305" y="90"/>
                      <a:pt x="305" y="90"/>
                    </a:cubicBezTo>
                    <a:cubicBezTo>
                      <a:pt x="306" y="83"/>
                      <a:pt x="306" y="83"/>
                      <a:pt x="306" y="83"/>
                    </a:cubicBezTo>
                    <a:cubicBezTo>
                      <a:pt x="232" y="55"/>
                      <a:pt x="161" y="27"/>
                      <a:pt x="97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1" name="iṥľiďe">
                <a:extLst>
                  <a:ext uri="{FF2B5EF4-FFF2-40B4-BE49-F238E27FC236}">
                    <a16:creationId xmlns:a16="http://schemas.microsoft.com/office/drawing/2014/main" id="{B3149D91-1CFD-CC1F-EC1A-C71064B8799A}"/>
                  </a:ext>
                </a:extLst>
              </p:cNvPr>
              <p:cNvSpPr/>
              <p:nvPr/>
            </p:nvSpPr>
            <p:spPr bwMode="auto">
              <a:xfrm>
                <a:off x="1887176" y="3098006"/>
                <a:ext cx="22225" cy="12700"/>
              </a:xfrm>
              <a:custGeom>
                <a:avLst/>
                <a:gdLst>
                  <a:gd name="T0" fmla="*/ 8 w 17"/>
                  <a:gd name="T1" fmla="*/ 0 h 9"/>
                  <a:gd name="T2" fmla="*/ 0 w 17"/>
                  <a:gd name="T3" fmla="*/ 1 h 9"/>
                  <a:gd name="T4" fmla="*/ 2 w 17"/>
                  <a:gd name="T5" fmla="*/ 8 h 9"/>
                  <a:gd name="T6" fmla="*/ 3 w 17"/>
                  <a:gd name="T7" fmla="*/ 9 h 9"/>
                  <a:gd name="T8" fmla="*/ 17 w 17"/>
                  <a:gd name="T9" fmla="*/ 7 h 9"/>
                  <a:gd name="T10" fmla="*/ 8 w 1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4" y="5"/>
                      <a:pt x="11" y="2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2" name="iśľïḑé">
                <a:extLst>
                  <a:ext uri="{FF2B5EF4-FFF2-40B4-BE49-F238E27FC236}">
                    <a16:creationId xmlns:a16="http://schemas.microsoft.com/office/drawing/2014/main" id="{6F3F15A0-16EB-0BAE-45BC-02B24333C2C4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34938" cy="185738"/>
              </a:xfrm>
              <a:custGeom>
                <a:avLst/>
                <a:gdLst>
                  <a:gd name="T0" fmla="*/ 1 w 85"/>
                  <a:gd name="T1" fmla="*/ 0 h 117"/>
                  <a:gd name="T2" fmla="*/ 0 w 85"/>
                  <a:gd name="T3" fmla="*/ 0 h 117"/>
                  <a:gd name="T4" fmla="*/ 1 w 85"/>
                  <a:gd name="T5" fmla="*/ 2 h 117"/>
                  <a:gd name="T6" fmla="*/ 85 w 85"/>
                  <a:gd name="T7" fmla="*/ 117 h 117"/>
                  <a:gd name="T8" fmla="*/ 1 w 85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17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85" y="117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3" name="ïśľïďe">
                <a:extLst>
                  <a:ext uri="{FF2B5EF4-FFF2-40B4-BE49-F238E27FC236}">
                    <a16:creationId xmlns:a16="http://schemas.microsoft.com/office/drawing/2014/main" id="{A0E78508-326A-28A2-891C-CBDAC1B7F4F9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34938" cy="185738"/>
              </a:xfrm>
              <a:custGeom>
                <a:avLst/>
                <a:gdLst>
                  <a:gd name="T0" fmla="*/ 1 w 85"/>
                  <a:gd name="T1" fmla="*/ 0 h 117"/>
                  <a:gd name="T2" fmla="*/ 0 w 85"/>
                  <a:gd name="T3" fmla="*/ 0 h 117"/>
                  <a:gd name="T4" fmla="*/ 1 w 85"/>
                  <a:gd name="T5" fmla="*/ 2 h 117"/>
                  <a:gd name="T6" fmla="*/ 85 w 85"/>
                  <a:gd name="T7" fmla="*/ 117 h 117"/>
                  <a:gd name="T8" fmla="*/ 1 w 85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17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85" y="117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4" name="îsļîḑê">
                <a:extLst>
                  <a:ext uri="{FF2B5EF4-FFF2-40B4-BE49-F238E27FC236}">
                    <a16:creationId xmlns:a16="http://schemas.microsoft.com/office/drawing/2014/main" id="{2D2531FA-61D3-CFDE-43C3-76152F13B30C}"/>
                  </a:ext>
                </a:extLst>
              </p:cNvPr>
              <p:cNvSpPr/>
              <p:nvPr/>
            </p:nvSpPr>
            <p:spPr bwMode="auto">
              <a:xfrm>
                <a:off x="1891938" y="3107531"/>
                <a:ext cx="317500" cy="188913"/>
              </a:xfrm>
              <a:custGeom>
                <a:avLst/>
                <a:gdLst>
                  <a:gd name="T0" fmla="*/ 14 w 245"/>
                  <a:gd name="T1" fmla="*/ 0 h 146"/>
                  <a:gd name="T2" fmla="*/ 0 w 245"/>
                  <a:gd name="T3" fmla="*/ 2 h 146"/>
                  <a:gd name="T4" fmla="*/ 103 w 245"/>
                  <a:gd name="T5" fmla="*/ 146 h 146"/>
                  <a:gd name="T6" fmla="*/ 245 w 245"/>
                  <a:gd name="T7" fmla="*/ 126 h 146"/>
                  <a:gd name="T8" fmla="*/ 14 w 245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146">
                    <a:moveTo>
                      <a:pt x="1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03" y="146"/>
                      <a:pt x="103" y="146"/>
                      <a:pt x="103" y="146"/>
                    </a:cubicBezTo>
                    <a:cubicBezTo>
                      <a:pt x="245" y="126"/>
                      <a:pt x="245" y="126"/>
                      <a:pt x="245" y="126"/>
                    </a:cubicBezTo>
                    <a:cubicBezTo>
                      <a:pt x="141" y="81"/>
                      <a:pt x="58" y="37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6" name="iŝļidé">
                <a:extLst>
                  <a:ext uri="{FF2B5EF4-FFF2-40B4-BE49-F238E27FC236}">
                    <a16:creationId xmlns:a16="http://schemas.microsoft.com/office/drawing/2014/main" id="{8F3ABC1C-6A0F-95D6-9EF3-D78F77AB1C9B}"/>
                  </a:ext>
                </a:extLst>
              </p:cNvPr>
              <p:cNvSpPr/>
              <p:nvPr/>
            </p:nvSpPr>
            <p:spPr bwMode="auto">
              <a:xfrm>
                <a:off x="2367922" y="3563143"/>
                <a:ext cx="2367094" cy="678033"/>
              </a:xfrm>
              <a:custGeom>
                <a:avLst/>
                <a:gdLst>
                  <a:gd name="T0" fmla="*/ 3 w 1768"/>
                  <a:gd name="T1" fmla="*/ 0 h 598"/>
                  <a:gd name="T2" fmla="*/ 0 w 1768"/>
                  <a:gd name="T3" fmla="*/ 134 h 598"/>
                  <a:gd name="T4" fmla="*/ 1619 w 1768"/>
                  <a:gd name="T5" fmla="*/ 598 h 598"/>
                  <a:gd name="T6" fmla="*/ 1677 w 1768"/>
                  <a:gd name="T7" fmla="*/ 597 h 598"/>
                  <a:gd name="T8" fmla="*/ 1768 w 1768"/>
                  <a:gd name="T9" fmla="*/ 362 h 598"/>
                  <a:gd name="T10" fmla="*/ 1639 w 1768"/>
                  <a:gd name="T11" fmla="*/ 553 h 598"/>
                  <a:gd name="T12" fmla="*/ 307 w 1768"/>
                  <a:gd name="T13" fmla="*/ 138 h 598"/>
                  <a:gd name="T14" fmla="*/ 3 w 1768"/>
                  <a:gd name="T15" fmla="*/ 0 h 598"/>
                  <a:gd name="connsiteX0" fmla="*/ 17 w 10193"/>
                  <a:gd name="connsiteY0" fmla="*/ 0 h 10275"/>
                  <a:gd name="connsiteX1" fmla="*/ 0 w 10193"/>
                  <a:gd name="connsiteY1" fmla="*/ 2241 h 10275"/>
                  <a:gd name="connsiteX2" fmla="*/ 9157 w 10193"/>
                  <a:gd name="connsiteY2" fmla="*/ 10000 h 10275"/>
                  <a:gd name="connsiteX3" fmla="*/ 10053 w 10193"/>
                  <a:gd name="connsiteY3" fmla="*/ 8662 h 10275"/>
                  <a:gd name="connsiteX4" fmla="*/ 10000 w 10193"/>
                  <a:gd name="connsiteY4" fmla="*/ 6054 h 10275"/>
                  <a:gd name="connsiteX5" fmla="*/ 9270 w 10193"/>
                  <a:gd name="connsiteY5" fmla="*/ 9247 h 10275"/>
                  <a:gd name="connsiteX6" fmla="*/ 1736 w 10193"/>
                  <a:gd name="connsiteY6" fmla="*/ 2308 h 10275"/>
                  <a:gd name="connsiteX7" fmla="*/ 17 w 10193"/>
                  <a:gd name="connsiteY7" fmla="*/ 0 h 10275"/>
                  <a:gd name="connsiteX0" fmla="*/ 523 w 10631"/>
                  <a:gd name="connsiteY0" fmla="*/ 0 h 9247"/>
                  <a:gd name="connsiteX1" fmla="*/ 506 w 10631"/>
                  <a:gd name="connsiteY1" fmla="*/ 2241 h 9247"/>
                  <a:gd name="connsiteX2" fmla="*/ 7398 w 10631"/>
                  <a:gd name="connsiteY2" fmla="*/ 7594 h 9247"/>
                  <a:gd name="connsiteX3" fmla="*/ 10559 w 10631"/>
                  <a:gd name="connsiteY3" fmla="*/ 8662 h 9247"/>
                  <a:gd name="connsiteX4" fmla="*/ 10506 w 10631"/>
                  <a:gd name="connsiteY4" fmla="*/ 6054 h 9247"/>
                  <a:gd name="connsiteX5" fmla="*/ 9776 w 10631"/>
                  <a:gd name="connsiteY5" fmla="*/ 9247 h 9247"/>
                  <a:gd name="connsiteX6" fmla="*/ 2242 w 10631"/>
                  <a:gd name="connsiteY6" fmla="*/ 2308 h 9247"/>
                  <a:gd name="connsiteX7" fmla="*/ 523 w 10631"/>
                  <a:gd name="connsiteY7" fmla="*/ 0 h 9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31" h="9247">
                    <a:moveTo>
                      <a:pt x="523" y="0"/>
                    </a:moveTo>
                    <a:cubicBezTo>
                      <a:pt x="517" y="747"/>
                      <a:pt x="-640" y="975"/>
                      <a:pt x="506" y="2241"/>
                    </a:cubicBezTo>
                    <a:cubicBezTo>
                      <a:pt x="1652" y="3507"/>
                      <a:pt x="5723" y="6524"/>
                      <a:pt x="7398" y="7594"/>
                    </a:cubicBezTo>
                    <a:cubicBezTo>
                      <a:pt x="9073" y="8664"/>
                      <a:pt x="10452" y="8679"/>
                      <a:pt x="10559" y="8662"/>
                    </a:cubicBezTo>
                    <a:cubicBezTo>
                      <a:pt x="10786" y="7408"/>
                      <a:pt x="10399" y="7425"/>
                      <a:pt x="10506" y="6054"/>
                    </a:cubicBezTo>
                    <a:lnTo>
                      <a:pt x="9776" y="9247"/>
                    </a:lnTo>
                    <a:lnTo>
                      <a:pt x="2242" y="2308"/>
                    </a:lnTo>
                    <a:lnTo>
                      <a:pt x="52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7" name="i$ľîḍê">
                <a:extLst>
                  <a:ext uri="{FF2B5EF4-FFF2-40B4-BE49-F238E27FC236}">
                    <a16:creationId xmlns:a16="http://schemas.microsoft.com/office/drawing/2014/main" id="{78AF11A2-3118-5077-5696-F45C5BF4F7A3}"/>
                  </a:ext>
                </a:extLst>
              </p:cNvPr>
              <p:cNvSpPr/>
              <p:nvPr/>
            </p:nvSpPr>
            <p:spPr bwMode="auto">
              <a:xfrm>
                <a:off x="2490426" y="3382168"/>
                <a:ext cx="7938" cy="4763"/>
              </a:xfrm>
              <a:custGeom>
                <a:avLst/>
                <a:gdLst>
                  <a:gd name="T0" fmla="*/ 1 w 6"/>
                  <a:gd name="T1" fmla="*/ 0 h 3"/>
                  <a:gd name="T2" fmla="*/ 0 w 6"/>
                  <a:gd name="T3" fmla="*/ 3 h 3"/>
                  <a:gd name="T4" fmla="*/ 6 w 6"/>
                  <a:gd name="T5" fmla="*/ 2 h 3"/>
                  <a:gd name="T6" fmla="*/ 1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8" name="işḻiḋê">
                <a:extLst>
                  <a:ext uri="{FF2B5EF4-FFF2-40B4-BE49-F238E27FC236}">
                    <a16:creationId xmlns:a16="http://schemas.microsoft.com/office/drawing/2014/main" id="{5E5F5470-7DE4-7BFB-5522-EC21DB080367}"/>
                  </a:ext>
                </a:extLst>
              </p:cNvPr>
              <p:cNvSpPr/>
              <p:nvPr/>
            </p:nvSpPr>
            <p:spPr bwMode="auto">
              <a:xfrm>
                <a:off x="2882538" y="3545681"/>
                <a:ext cx="447675" cy="195263"/>
              </a:xfrm>
              <a:custGeom>
                <a:avLst/>
                <a:gdLst>
                  <a:gd name="T0" fmla="*/ 60 w 345"/>
                  <a:gd name="T1" fmla="*/ 0 h 151"/>
                  <a:gd name="T2" fmla="*/ 0 w 345"/>
                  <a:gd name="T3" fmla="*/ 22 h 151"/>
                  <a:gd name="T4" fmla="*/ 184 w 345"/>
                  <a:gd name="T5" fmla="*/ 151 h 151"/>
                  <a:gd name="T6" fmla="*/ 345 w 345"/>
                  <a:gd name="T7" fmla="*/ 91 h 151"/>
                  <a:gd name="T8" fmla="*/ 60 w 345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151">
                    <a:moveTo>
                      <a:pt x="60" y="0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184" y="151"/>
                      <a:pt x="184" y="151"/>
                      <a:pt x="184" y="151"/>
                    </a:cubicBezTo>
                    <a:cubicBezTo>
                      <a:pt x="345" y="91"/>
                      <a:pt x="345" y="91"/>
                      <a:pt x="345" y="91"/>
                    </a:cubicBezTo>
                    <a:cubicBezTo>
                      <a:pt x="272" y="69"/>
                      <a:pt x="171" y="37"/>
                      <a:pt x="6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9" name="iṡḷíḑè">
                <a:extLst>
                  <a:ext uri="{FF2B5EF4-FFF2-40B4-BE49-F238E27FC236}">
                    <a16:creationId xmlns:a16="http://schemas.microsoft.com/office/drawing/2014/main" id="{E09B7F0E-3ACA-52D6-99F9-BDE642AA905A}"/>
                  </a:ext>
                </a:extLst>
              </p:cNvPr>
              <p:cNvSpPr/>
              <p:nvPr/>
            </p:nvSpPr>
            <p:spPr bwMode="auto">
              <a:xfrm>
                <a:off x="3582626" y="3718718"/>
                <a:ext cx="1057275" cy="227013"/>
              </a:xfrm>
              <a:custGeom>
                <a:avLst/>
                <a:gdLst>
                  <a:gd name="T0" fmla="*/ 113 w 814"/>
                  <a:gd name="T1" fmla="*/ 21 h 176"/>
                  <a:gd name="T2" fmla="*/ 0 w 814"/>
                  <a:gd name="T3" fmla="*/ 52 h 176"/>
                  <a:gd name="T4" fmla="*/ 207 w 814"/>
                  <a:gd name="T5" fmla="*/ 115 h 176"/>
                  <a:gd name="T6" fmla="*/ 170 w 814"/>
                  <a:gd name="T7" fmla="*/ 25 h 176"/>
                  <a:gd name="T8" fmla="*/ 113 w 814"/>
                  <a:gd name="T9" fmla="*/ 21 h 176"/>
                  <a:gd name="T10" fmla="*/ 670 w 814"/>
                  <a:gd name="T11" fmla="*/ 0 h 176"/>
                  <a:gd name="T12" fmla="*/ 300 w 814"/>
                  <a:gd name="T13" fmla="*/ 29 h 176"/>
                  <a:gd name="T14" fmla="*/ 241 w 814"/>
                  <a:gd name="T15" fmla="*/ 29 h 176"/>
                  <a:gd name="T16" fmla="*/ 246 w 814"/>
                  <a:gd name="T17" fmla="*/ 46 h 176"/>
                  <a:gd name="T18" fmla="*/ 297 w 814"/>
                  <a:gd name="T19" fmla="*/ 143 h 176"/>
                  <a:gd name="T20" fmla="*/ 407 w 814"/>
                  <a:gd name="T21" fmla="*/ 176 h 176"/>
                  <a:gd name="T22" fmla="*/ 814 w 814"/>
                  <a:gd name="T23" fmla="*/ 39 h 176"/>
                  <a:gd name="T24" fmla="*/ 670 w 814"/>
                  <a:gd name="T2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4" h="176">
                    <a:moveTo>
                      <a:pt x="113" y="21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207" y="115"/>
                      <a:pt x="207" y="115"/>
                      <a:pt x="207" y="115"/>
                    </a:cubicBezTo>
                    <a:cubicBezTo>
                      <a:pt x="203" y="82"/>
                      <a:pt x="180" y="42"/>
                      <a:pt x="170" y="25"/>
                    </a:cubicBezTo>
                    <a:cubicBezTo>
                      <a:pt x="151" y="24"/>
                      <a:pt x="132" y="23"/>
                      <a:pt x="113" y="21"/>
                    </a:cubicBezTo>
                    <a:moveTo>
                      <a:pt x="670" y="0"/>
                    </a:moveTo>
                    <a:cubicBezTo>
                      <a:pt x="558" y="17"/>
                      <a:pt x="433" y="29"/>
                      <a:pt x="300" y="29"/>
                    </a:cubicBezTo>
                    <a:cubicBezTo>
                      <a:pt x="280" y="29"/>
                      <a:pt x="261" y="29"/>
                      <a:pt x="241" y="29"/>
                    </a:cubicBezTo>
                    <a:cubicBezTo>
                      <a:pt x="242" y="34"/>
                      <a:pt x="244" y="40"/>
                      <a:pt x="246" y="46"/>
                    </a:cubicBezTo>
                    <a:cubicBezTo>
                      <a:pt x="257" y="81"/>
                      <a:pt x="275" y="113"/>
                      <a:pt x="297" y="143"/>
                    </a:cubicBezTo>
                    <a:cubicBezTo>
                      <a:pt x="407" y="176"/>
                      <a:pt x="407" y="176"/>
                      <a:pt x="407" y="176"/>
                    </a:cubicBezTo>
                    <a:cubicBezTo>
                      <a:pt x="814" y="39"/>
                      <a:pt x="814" y="39"/>
                      <a:pt x="814" y="39"/>
                    </a:cubicBezTo>
                    <a:cubicBezTo>
                      <a:pt x="670" y="0"/>
                      <a:pt x="670" y="0"/>
                      <a:pt x="67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17" name="组合 1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6E5C99D6-EC2E-58F5-44F1-469B22995950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498602" y="1953545"/>
              <a:ext cx="4615357" cy="3054350"/>
              <a:chOff x="3811588" y="1266825"/>
              <a:chExt cx="4584700" cy="3054350"/>
            </a:xfrm>
          </p:grpSpPr>
          <p:sp>
            <p:nvSpPr>
              <p:cNvPr id="124" name="ïṩļïḓê">
                <a:extLst>
                  <a:ext uri="{FF2B5EF4-FFF2-40B4-BE49-F238E27FC236}">
                    <a16:creationId xmlns:a16="http://schemas.microsoft.com/office/drawing/2014/main" id="{86FDCEAF-5B88-FC78-C9AC-6D49CC7E3086}"/>
                  </a:ext>
                </a:extLst>
              </p:cNvPr>
              <p:cNvSpPr/>
              <p:nvPr/>
            </p:nvSpPr>
            <p:spPr bwMode="auto">
              <a:xfrm>
                <a:off x="6129338" y="2433638"/>
                <a:ext cx="996950" cy="1716088"/>
              </a:xfrm>
              <a:custGeom>
                <a:avLst/>
                <a:gdLst>
                  <a:gd name="T0" fmla="*/ 56 w 58"/>
                  <a:gd name="T1" fmla="*/ 78 h 100"/>
                  <a:gd name="T2" fmla="*/ 46 w 58"/>
                  <a:gd name="T3" fmla="*/ 96 h 100"/>
                  <a:gd name="T4" fmla="*/ 37 w 58"/>
                  <a:gd name="T5" fmla="*/ 98 h 100"/>
                  <a:gd name="T6" fmla="*/ 19 w 58"/>
                  <a:gd name="T7" fmla="*/ 88 h 100"/>
                  <a:gd name="T8" fmla="*/ 2 w 58"/>
                  <a:gd name="T9" fmla="*/ 22 h 100"/>
                  <a:gd name="T10" fmla="*/ 12 w 58"/>
                  <a:gd name="T11" fmla="*/ 5 h 100"/>
                  <a:gd name="T12" fmla="*/ 21 w 58"/>
                  <a:gd name="T13" fmla="*/ 2 h 100"/>
                  <a:gd name="T14" fmla="*/ 38 w 58"/>
                  <a:gd name="T15" fmla="*/ 13 h 100"/>
                  <a:gd name="T16" fmla="*/ 56 w 58"/>
                  <a:gd name="T17" fmla="*/ 7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100">
                    <a:moveTo>
                      <a:pt x="56" y="78"/>
                    </a:moveTo>
                    <a:cubicBezTo>
                      <a:pt x="58" y="86"/>
                      <a:pt x="53" y="94"/>
                      <a:pt x="46" y="96"/>
                    </a:cubicBezTo>
                    <a:cubicBezTo>
                      <a:pt x="37" y="98"/>
                      <a:pt x="37" y="98"/>
                      <a:pt x="37" y="98"/>
                    </a:cubicBezTo>
                    <a:cubicBezTo>
                      <a:pt x="29" y="100"/>
                      <a:pt x="21" y="96"/>
                      <a:pt x="19" y="88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15"/>
                      <a:pt x="4" y="7"/>
                      <a:pt x="12" y="5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8" y="0"/>
                      <a:pt x="36" y="5"/>
                      <a:pt x="38" y="13"/>
                    </a:cubicBezTo>
                    <a:lnTo>
                      <a:pt x="56" y="78"/>
                    </a:lnTo>
                    <a:close/>
                  </a:path>
                </a:pathLst>
              </a:custGeom>
              <a:solidFill>
                <a:srgbClr val="556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5" name="ïşḷïḍe">
                <a:extLst>
                  <a:ext uri="{FF2B5EF4-FFF2-40B4-BE49-F238E27FC236}">
                    <a16:creationId xmlns:a16="http://schemas.microsoft.com/office/drawing/2014/main" id="{5EB1925E-67D7-4F2F-9967-52CE3C79DB9E}"/>
                  </a:ext>
                </a:extLst>
              </p:cNvPr>
              <p:cNvSpPr/>
              <p:nvPr/>
            </p:nvSpPr>
            <p:spPr bwMode="auto">
              <a:xfrm>
                <a:off x="7212013" y="2468563"/>
                <a:ext cx="995363" cy="1716088"/>
              </a:xfrm>
              <a:custGeom>
                <a:avLst/>
                <a:gdLst>
                  <a:gd name="T0" fmla="*/ 2 w 58"/>
                  <a:gd name="T1" fmla="*/ 78 h 100"/>
                  <a:gd name="T2" fmla="*/ 12 w 58"/>
                  <a:gd name="T3" fmla="*/ 96 h 100"/>
                  <a:gd name="T4" fmla="*/ 21 w 58"/>
                  <a:gd name="T5" fmla="*/ 98 h 100"/>
                  <a:gd name="T6" fmla="*/ 38 w 58"/>
                  <a:gd name="T7" fmla="*/ 88 h 100"/>
                  <a:gd name="T8" fmla="*/ 56 w 58"/>
                  <a:gd name="T9" fmla="*/ 22 h 100"/>
                  <a:gd name="T10" fmla="*/ 46 w 58"/>
                  <a:gd name="T11" fmla="*/ 5 h 100"/>
                  <a:gd name="T12" fmla="*/ 37 w 58"/>
                  <a:gd name="T13" fmla="*/ 2 h 100"/>
                  <a:gd name="T14" fmla="*/ 20 w 58"/>
                  <a:gd name="T15" fmla="*/ 12 h 100"/>
                  <a:gd name="T16" fmla="*/ 2 w 58"/>
                  <a:gd name="T17" fmla="*/ 7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100">
                    <a:moveTo>
                      <a:pt x="2" y="78"/>
                    </a:moveTo>
                    <a:cubicBezTo>
                      <a:pt x="0" y="86"/>
                      <a:pt x="5" y="94"/>
                      <a:pt x="12" y="96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29" y="100"/>
                      <a:pt x="36" y="95"/>
                      <a:pt x="38" y="88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8" y="14"/>
                      <a:pt x="54" y="7"/>
                      <a:pt x="46" y="5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0" y="0"/>
                      <a:pt x="22" y="5"/>
                      <a:pt x="20" y="12"/>
                    </a:cubicBezTo>
                    <a:lnTo>
                      <a:pt x="2" y="78"/>
                    </a:lnTo>
                    <a:close/>
                  </a:path>
                </a:pathLst>
              </a:custGeom>
              <a:solidFill>
                <a:srgbClr val="556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6" name="îṩļîde">
                <a:extLst>
                  <a:ext uri="{FF2B5EF4-FFF2-40B4-BE49-F238E27FC236}">
                    <a16:creationId xmlns:a16="http://schemas.microsoft.com/office/drawing/2014/main" id="{9806553F-469E-C2F1-92CA-8EF432037371}"/>
                  </a:ext>
                </a:extLst>
              </p:cNvPr>
              <p:cNvSpPr/>
              <p:nvPr/>
            </p:nvSpPr>
            <p:spPr bwMode="auto">
              <a:xfrm>
                <a:off x="4703763" y="1370013"/>
                <a:ext cx="2301875" cy="1733550"/>
              </a:xfrm>
              <a:custGeom>
                <a:avLst/>
                <a:gdLst>
                  <a:gd name="T0" fmla="*/ 134 w 134"/>
                  <a:gd name="T1" fmla="*/ 45 h 101"/>
                  <a:gd name="T2" fmla="*/ 26 w 134"/>
                  <a:gd name="T3" fmla="*/ 84 h 101"/>
                  <a:gd name="T4" fmla="*/ 34 w 134"/>
                  <a:gd name="T5" fmla="*/ 45 h 101"/>
                  <a:gd name="T6" fmla="*/ 84 w 134"/>
                  <a:gd name="T7" fmla="*/ 0 h 101"/>
                  <a:gd name="T8" fmla="*/ 134 w 134"/>
                  <a:gd name="T9" fmla="*/ 4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01">
                    <a:moveTo>
                      <a:pt x="134" y="45"/>
                    </a:moveTo>
                    <a:cubicBezTo>
                      <a:pt x="134" y="101"/>
                      <a:pt x="56" y="73"/>
                      <a:pt x="26" y="84"/>
                    </a:cubicBezTo>
                    <a:cubicBezTo>
                      <a:pt x="0" y="94"/>
                      <a:pt x="34" y="70"/>
                      <a:pt x="34" y="45"/>
                    </a:cubicBezTo>
                    <a:cubicBezTo>
                      <a:pt x="34" y="20"/>
                      <a:pt x="57" y="0"/>
                      <a:pt x="84" y="0"/>
                    </a:cubicBezTo>
                    <a:cubicBezTo>
                      <a:pt x="112" y="0"/>
                      <a:pt x="134" y="20"/>
                      <a:pt x="134" y="45"/>
                    </a:cubicBezTo>
                    <a:close/>
                  </a:path>
                </a:pathLst>
              </a:custGeom>
              <a:solidFill>
                <a:srgbClr val="6575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7" name="íşḷiḑè">
                <a:extLst>
                  <a:ext uri="{FF2B5EF4-FFF2-40B4-BE49-F238E27FC236}">
                    <a16:creationId xmlns:a16="http://schemas.microsoft.com/office/drawing/2014/main" id="{F8A530F9-D583-96CB-6EEB-160F268275FB}"/>
                  </a:ext>
                </a:extLst>
              </p:cNvPr>
              <p:cNvSpPr/>
              <p:nvPr/>
            </p:nvSpPr>
            <p:spPr bwMode="auto">
              <a:xfrm>
                <a:off x="3811588" y="2038350"/>
                <a:ext cx="1735138" cy="893763"/>
              </a:xfrm>
              <a:custGeom>
                <a:avLst/>
                <a:gdLst>
                  <a:gd name="T0" fmla="*/ 51 w 101"/>
                  <a:gd name="T1" fmla="*/ 52 h 52"/>
                  <a:gd name="T2" fmla="*/ 0 w 101"/>
                  <a:gd name="T3" fmla="*/ 0 h 52"/>
                  <a:gd name="T4" fmla="*/ 13 w 101"/>
                  <a:gd name="T5" fmla="*/ 0 h 52"/>
                  <a:gd name="T6" fmla="*/ 51 w 101"/>
                  <a:gd name="T7" fmla="*/ 38 h 52"/>
                  <a:gd name="T8" fmla="*/ 88 w 101"/>
                  <a:gd name="T9" fmla="*/ 0 h 52"/>
                  <a:gd name="T10" fmla="*/ 101 w 101"/>
                  <a:gd name="T11" fmla="*/ 0 h 52"/>
                  <a:gd name="T12" fmla="*/ 51 w 101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" h="52">
                    <a:moveTo>
                      <a:pt x="51" y="52"/>
                    </a:moveTo>
                    <a:cubicBezTo>
                      <a:pt x="22" y="52"/>
                      <a:pt x="0" y="29"/>
                      <a:pt x="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21"/>
                      <a:pt x="30" y="38"/>
                      <a:pt x="51" y="38"/>
                    </a:cubicBezTo>
                    <a:cubicBezTo>
                      <a:pt x="71" y="38"/>
                      <a:pt x="88" y="21"/>
                      <a:pt x="88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1" y="29"/>
                      <a:pt x="79" y="52"/>
                      <a:pt x="51" y="52"/>
                    </a:cubicBezTo>
                    <a:close/>
                  </a:path>
                </a:pathLst>
              </a:custGeom>
              <a:solidFill>
                <a:srgbClr val="6575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8" name="îSḷîďê">
                <a:extLst>
                  <a:ext uri="{FF2B5EF4-FFF2-40B4-BE49-F238E27FC236}">
                    <a16:creationId xmlns:a16="http://schemas.microsoft.com/office/drawing/2014/main" id="{3E7FB462-57B8-97E9-B3E0-E67152EEA909}"/>
                  </a:ext>
                </a:extLst>
              </p:cNvPr>
              <p:cNvSpPr/>
              <p:nvPr/>
            </p:nvSpPr>
            <p:spPr bwMode="auto">
              <a:xfrm>
                <a:off x="5907088" y="1781175"/>
                <a:ext cx="2473325" cy="1665288"/>
              </a:xfrm>
              <a:custGeom>
                <a:avLst/>
                <a:gdLst>
                  <a:gd name="T0" fmla="*/ 144 w 144"/>
                  <a:gd name="T1" fmla="*/ 62 h 97"/>
                  <a:gd name="T2" fmla="*/ 109 w 144"/>
                  <a:gd name="T3" fmla="*/ 97 h 97"/>
                  <a:gd name="T4" fmla="*/ 35 w 144"/>
                  <a:gd name="T5" fmla="*/ 97 h 97"/>
                  <a:gd name="T6" fmla="*/ 0 w 144"/>
                  <a:gd name="T7" fmla="*/ 62 h 97"/>
                  <a:gd name="T8" fmla="*/ 0 w 144"/>
                  <a:gd name="T9" fmla="*/ 35 h 97"/>
                  <a:gd name="T10" fmla="*/ 35 w 144"/>
                  <a:gd name="T11" fmla="*/ 0 h 97"/>
                  <a:gd name="T12" fmla="*/ 109 w 144"/>
                  <a:gd name="T13" fmla="*/ 0 h 97"/>
                  <a:gd name="T14" fmla="*/ 144 w 144"/>
                  <a:gd name="T15" fmla="*/ 35 h 97"/>
                  <a:gd name="T16" fmla="*/ 144 w 144"/>
                  <a:gd name="T17" fmla="*/ 6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4" h="97">
                    <a:moveTo>
                      <a:pt x="144" y="62"/>
                    </a:moveTo>
                    <a:cubicBezTo>
                      <a:pt x="144" y="82"/>
                      <a:pt x="128" y="97"/>
                      <a:pt x="109" y="97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16" y="97"/>
                      <a:pt x="0" y="82"/>
                      <a:pt x="0" y="6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6" y="0"/>
                      <a:pt x="35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28" y="0"/>
                      <a:pt x="144" y="16"/>
                      <a:pt x="144" y="35"/>
                    </a:cubicBezTo>
                    <a:lnTo>
                      <a:pt x="144" y="62"/>
                    </a:lnTo>
                    <a:close/>
                  </a:path>
                </a:pathLst>
              </a:custGeom>
              <a:solidFill>
                <a:srgbClr val="6575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9" name="îŝ1iḋe">
                <a:extLst>
                  <a:ext uri="{FF2B5EF4-FFF2-40B4-BE49-F238E27FC236}">
                    <a16:creationId xmlns:a16="http://schemas.microsoft.com/office/drawing/2014/main" id="{B02E8977-5E54-8FCE-E079-0E275E68496A}"/>
                  </a:ext>
                </a:extLst>
              </p:cNvPr>
              <p:cNvSpPr/>
              <p:nvPr/>
            </p:nvSpPr>
            <p:spPr bwMode="auto">
              <a:xfrm>
                <a:off x="5889625" y="2587625"/>
                <a:ext cx="995363" cy="1716088"/>
              </a:xfrm>
              <a:custGeom>
                <a:avLst/>
                <a:gdLst>
                  <a:gd name="T0" fmla="*/ 55 w 58"/>
                  <a:gd name="T1" fmla="*/ 78 h 100"/>
                  <a:gd name="T2" fmla="*/ 45 w 58"/>
                  <a:gd name="T3" fmla="*/ 96 h 100"/>
                  <a:gd name="T4" fmla="*/ 37 w 58"/>
                  <a:gd name="T5" fmla="*/ 98 h 100"/>
                  <a:gd name="T6" fmla="*/ 19 w 58"/>
                  <a:gd name="T7" fmla="*/ 88 h 100"/>
                  <a:gd name="T8" fmla="*/ 2 w 58"/>
                  <a:gd name="T9" fmla="*/ 22 h 100"/>
                  <a:gd name="T10" fmla="*/ 12 w 58"/>
                  <a:gd name="T11" fmla="*/ 5 h 100"/>
                  <a:gd name="T12" fmla="*/ 20 w 58"/>
                  <a:gd name="T13" fmla="*/ 2 h 100"/>
                  <a:gd name="T14" fmla="*/ 38 w 58"/>
                  <a:gd name="T15" fmla="*/ 13 h 100"/>
                  <a:gd name="T16" fmla="*/ 55 w 58"/>
                  <a:gd name="T17" fmla="*/ 7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100">
                    <a:moveTo>
                      <a:pt x="55" y="78"/>
                    </a:moveTo>
                    <a:cubicBezTo>
                      <a:pt x="58" y="86"/>
                      <a:pt x="53" y="94"/>
                      <a:pt x="45" y="96"/>
                    </a:cubicBezTo>
                    <a:cubicBezTo>
                      <a:pt x="37" y="98"/>
                      <a:pt x="37" y="98"/>
                      <a:pt x="37" y="98"/>
                    </a:cubicBezTo>
                    <a:cubicBezTo>
                      <a:pt x="29" y="100"/>
                      <a:pt x="21" y="96"/>
                      <a:pt x="19" y="88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15"/>
                      <a:pt x="4" y="7"/>
                      <a:pt x="12" y="5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8" y="0"/>
                      <a:pt x="36" y="5"/>
                      <a:pt x="38" y="13"/>
                    </a:cubicBezTo>
                    <a:lnTo>
                      <a:pt x="55" y="78"/>
                    </a:lnTo>
                    <a:close/>
                  </a:path>
                </a:pathLst>
              </a:custGeom>
              <a:solidFill>
                <a:srgbClr val="6575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0" name="î$ḻiḋe">
                <a:extLst>
                  <a:ext uri="{FF2B5EF4-FFF2-40B4-BE49-F238E27FC236}">
                    <a16:creationId xmlns:a16="http://schemas.microsoft.com/office/drawing/2014/main" id="{68A00E32-33A5-F2A9-12FA-3B2CDE48043C}"/>
                  </a:ext>
                </a:extLst>
              </p:cNvPr>
              <p:cNvSpPr/>
              <p:nvPr/>
            </p:nvSpPr>
            <p:spPr bwMode="auto">
              <a:xfrm>
                <a:off x="7400925" y="2622550"/>
                <a:ext cx="995363" cy="1698625"/>
              </a:xfrm>
              <a:custGeom>
                <a:avLst/>
                <a:gdLst>
                  <a:gd name="T0" fmla="*/ 2 w 58"/>
                  <a:gd name="T1" fmla="*/ 78 h 99"/>
                  <a:gd name="T2" fmla="*/ 12 w 58"/>
                  <a:gd name="T3" fmla="*/ 95 h 99"/>
                  <a:gd name="T4" fmla="*/ 20 w 58"/>
                  <a:gd name="T5" fmla="*/ 97 h 99"/>
                  <a:gd name="T6" fmla="*/ 38 w 58"/>
                  <a:gd name="T7" fmla="*/ 87 h 99"/>
                  <a:gd name="T8" fmla="*/ 55 w 58"/>
                  <a:gd name="T9" fmla="*/ 22 h 99"/>
                  <a:gd name="T10" fmla="*/ 45 w 58"/>
                  <a:gd name="T11" fmla="*/ 4 h 99"/>
                  <a:gd name="T12" fmla="*/ 37 w 58"/>
                  <a:gd name="T13" fmla="*/ 2 h 99"/>
                  <a:gd name="T14" fmla="*/ 19 w 58"/>
                  <a:gd name="T15" fmla="*/ 12 h 99"/>
                  <a:gd name="T16" fmla="*/ 2 w 58"/>
                  <a:gd name="T17" fmla="*/ 7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99">
                    <a:moveTo>
                      <a:pt x="2" y="78"/>
                    </a:moveTo>
                    <a:cubicBezTo>
                      <a:pt x="0" y="85"/>
                      <a:pt x="4" y="93"/>
                      <a:pt x="12" y="95"/>
                    </a:cubicBezTo>
                    <a:cubicBezTo>
                      <a:pt x="20" y="97"/>
                      <a:pt x="20" y="97"/>
                      <a:pt x="20" y="97"/>
                    </a:cubicBezTo>
                    <a:cubicBezTo>
                      <a:pt x="28" y="99"/>
                      <a:pt x="36" y="95"/>
                      <a:pt x="38" y="87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8" y="14"/>
                      <a:pt x="53" y="6"/>
                      <a:pt x="45" y="4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29" y="0"/>
                      <a:pt x="21" y="4"/>
                      <a:pt x="19" y="12"/>
                    </a:cubicBezTo>
                    <a:lnTo>
                      <a:pt x="2" y="78"/>
                    </a:lnTo>
                    <a:close/>
                  </a:path>
                </a:pathLst>
              </a:custGeom>
              <a:solidFill>
                <a:srgbClr val="6575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1" name="íṡlídé">
                <a:extLst>
                  <a:ext uri="{FF2B5EF4-FFF2-40B4-BE49-F238E27FC236}">
                    <a16:creationId xmlns:a16="http://schemas.microsoft.com/office/drawing/2014/main" id="{E1263470-6DCD-FD0D-3B6F-6851B5102A50}"/>
                  </a:ext>
                </a:extLst>
              </p:cNvPr>
              <p:cNvSpPr/>
              <p:nvPr/>
            </p:nvSpPr>
            <p:spPr bwMode="auto">
              <a:xfrm>
                <a:off x="5957888" y="1266825"/>
                <a:ext cx="1133475" cy="1441450"/>
              </a:xfrm>
              <a:prstGeom prst="ellipse">
                <a:avLst/>
              </a:prstGeom>
              <a:solidFill>
                <a:srgbClr val="758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2" name="ïsḷîḋé">
                <a:extLst>
                  <a:ext uri="{FF2B5EF4-FFF2-40B4-BE49-F238E27FC236}">
                    <a16:creationId xmlns:a16="http://schemas.microsoft.com/office/drawing/2014/main" id="{640308C6-ECDA-5DF2-0464-F39A7009FA48}"/>
                  </a:ext>
                </a:extLst>
              </p:cNvPr>
              <p:cNvSpPr/>
              <p:nvPr/>
            </p:nvSpPr>
            <p:spPr bwMode="auto">
              <a:xfrm>
                <a:off x="5648325" y="2038350"/>
                <a:ext cx="155575" cy="138113"/>
              </a:xfrm>
              <a:prstGeom prst="ellipse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3" name="ïṥḻiḍê">
                <a:extLst>
                  <a:ext uri="{FF2B5EF4-FFF2-40B4-BE49-F238E27FC236}">
                    <a16:creationId xmlns:a16="http://schemas.microsoft.com/office/drawing/2014/main" id="{88854730-F914-8E47-32A7-C2277E7C2DE4}"/>
                  </a:ext>
                </a:extLst>
              </p:cNvPr>
              <p:cNvSpPr/>
              <p:nvPr/>
            </p:nvSpPr>
            <p:spPr bwMode="auto">
              <a:xfrm>
                <a:off x="4498975" y="2536825"/>
                <a:ext cx="1149350" cy="463550"/>
              </a:xfrm>
              <a:custGeom>
                <a:avLst/>
                <a:gdLst>
                  <a:gd name="T0" fmla="*/ 21 w 67"/>
                  <a:gd name="T1" fmla="*/ 27 h 27"/>
                  <a:gd name="T2" fmla="*/ 4 w 67"/>
                  <a:gd name="T3" fmla="*/ 25 h 27"/>
                  <a:gd name="T4" fmla="*/ 0 w 67"/>
                  <a:gd name="T5" fmla="*/ 19 h 27"/>
                  <a:gd name="T6" fmla="*/ 6 w 67"/>
                  <a:gd name="T7" fmla="*/ 16 h 27"/>
                  <a:gd name="T8" fmla="*/ 58 w 67"/>
                  <a:gd name="T9" fmla="*/ 2 h 27"/>
                  <a:gd name="T10" fmla="*/ 64 w 67"/>
                  <a:gd name="T11" fmla="*/ 1 h 27"/>
                  <a:gd name="T12" fmla="*/ 65 w 67"/>
                  <a:gd name="T13" fmla="*/ 8 h 27"/>
                  <a:gd name="T14" fmla="*/ 21 w 67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27">
                    <a:moveTo>
                      <a:pt x="21" y="27"/>
                    </a:moveTo>
                    <a:cubicBezTo>
                      <a:pt x="16" y="27"/>
                      <a:pt x="10" y="26"/>
                      <a:pt x="4" y="25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1" y="17"/>
                      <a:pt x="3" y="15"/>
                      <a:pt x="6" y="16"/>
                    </a:cubicBezTo>
                    <a:cubicBezTo>
                      <a:pt x="42" y="23"/>
                      <a:pt x="58" y="2"/>
                      <a:pt x="58" y="2"/>
                    </a:cubicBezTo>
                    <a:cubicBezTo>
                      <a:pt x="59" y="0"/>
                      <a:pt x="62" y="0"/>
                      <a:pt x="64" y="1"/>
                    </a:cubicBezTo>
                    <a:cubicBezTo>
                      <a:pt x="66" y="3"/>
                      <a:pt x="67" y="6"/>
                      <a:pt x="65" y="8"/>
                    </a:cubicBezTo>
                    <a:cubicBezTo>
                      <a:pt x="65" y="9"/>
                      <a:pt x="51" y="27"/>
                      <a:pt x="21" y="27"/>
                    </a:cubicBezTo>
                    <a:close/>
                  </a:path>
                </a:pathLst>
              </a:custGeom>
              <a:solidFill>
                <a:srgbClr val="FCE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34" name="îṧliďê">
              <a:extLst>
                <a:ext uri="{FF2B5EF4-FFF2-40B4-BE49-F238E27FC236}">
                  <a16:creationId xmlns:a16="http://schemas.microsoft.com/office/drawing/2014/main" id="{8198E720-B807-9C5D-7799-38E28807DD3A}"/>
                </a:ext>
              </a:extLst>
            </p:cNvPr>
            <p:cNvSpPr/>
            <p:nvPr/>
          </p:nvSpPr>
          <p:spPr bwMode="auto">
            <a:xfrm rot="21193115">
              <a:off x="866205" y="3259358"/>
              <a:ext cx="4562273" cy="2525273"/>
            </a:xfrm>
            <a:custGeom>
              <a:avLst/>
              <a:gdLst>
                <a:gd name="T0" fmla="*/ 0 w 2467"/>
                <a:gd name="T1" fmla="*/ 0 h 1053"/>
                <a:gd name="T2" fmla="*/ 77 w 2467"/>
                <a:gd name="T3" fmla="*/ 312 h 1053"/>
                <a:gd name="T4" fmla="*/ 2232 w 2467"/>
                <a:gd name="T5" fmla="*/ 959 h 1053"/>
                <a:gd name="T6" fmla="*/ 2467 w 2467"/>
                <a:gd name="T7" fmla="*/ 364 h 1053"/>
                <a:gd name="T8" fmla="*/ 1271 w 2467"/>
                <a:gd name="T9" fmla="*/ 491 h 1053"/>
                <a:gd name="T10" fmla="*/ 1201 w 2467"/>
                <a:gd name="T11" fmla="*/ 474 h 1053"/>
                <a:gd name="T12" fmla="*/ 0 w 2467"/>
                <a:gd name="T13" fmla="*/ 0 h 1053"/>
                <a:gd name="connsiteX0" fmla="*/ 370 w 10633"/>
                <a:gd name="connsiteY0" fmla="*/ 0 h 8011"/>
                <a:gd name="connsiteX1" fmla="*/ 682 w 10633"/>
                <a:gd name="connsiteY1" fmla="*/ 2963 h 8011"/>
                <a:gd name="connsiteX2" fmla="*/ 9425 w 10633"/>
                <a:gd name="connsiteY2" fmla="*/ 7895 h 8011"/>
                <a:gd name="connsiteX3" fmla="*/ 10370 w 10633"/>
                <a:gd name="connsiteY3" fmla="*/ 3457 h 8011"/>
                <a:gd name="connsiteX4" fmla="*/ 5522 w 10633"/>
                <a:gd name="connsiteY4" fmla="*/ 4663 h 8011"/>
                <a:gd name="connsiteX5" fmla="*/ 5238 w 10633"/>
                <a:gd name="connsiteY5" fmla="*/ 4501 h 8011"/>
                <a:gd name="connsiteX6" fmla="*/ 370 w 10633"/>
                <a:gd name="connsiteY6" fmla="*/ 0 h 8011"/>
                <a:gd name="connsiteX0" fmla="*/ 0 w 9652"/>
                <a:gd name="connsiteY0" fmla="*/ 0 h 10054"/>
                <a:gd name="connsiteX1" fmla="*/ 1226 w 9652"/>
                <a:gd name="connsiteY1" fmla="*/ 5487 h 10054"/>
                <a:gd name="connsiteX2" fmla="*/ 8516 w 9652"/>
                <a:gd name="connsiteY2" fmla="*/ 9855 h 10054"/>
                <a:gd name="connsiteX3" fmla="*/ 9405 w 9652"/>
                <a:gd name="connsiteY3" fmla="*/ 4315 h 10054"/>
                <a:gd name="connsiteX4" fmla="*/ 4845 w 9652"/>
                <a:gd name="connsiteY4" fmla="*/ 5821 h 10054"/>
                <a:gd name="connsiteX5" fmla="*/ 4578 w 9652"/>
                <a:gd name="connsiteY5" fmla="*/ 5619 h 10054"/>
                <a:gd name="connsiteX6" fmla="*/ 0 w 9652"/>
                <a:gd name="connsiteY6" fmla="*/ 0 h 10054"/>
                <a:gd name="connsiteX0" fmla="*/ 0 w 9996"/>
                <a:gd name="connsiteY0" fmla="*/ 0 h 11262"/>
                <a:gd name="connsiteX1" fmla="*/ 1270 w 9996"/>
                <a:gd name="connsiteY1" fmla="*/ 5458 h 11262"/>
                <a:gd name="connsiteX2" fmla="*/ 8807 w 9996"/>
                <a:gd name="connsiteY2" fmla="*/ 11101 h 11262"/>
                <a:gd name="connsiteX3" fmla="*/ 9744 w 9996"/>
                <a:gd name="connsiteY3" fmla="*/ 4292 h 11262"/>
                <a:gd name="connsiteX4" fmla="*/ 5020 w 9996"/>
                <a:gd name="connsiteY4" fmla="*/ 5790 h 11262"/>
                <a:gd name="connsiteX5" fmla="*/ 4743 w 9996"/>
                <a:gd name="connsiteY5" fmla="*/ 5589 h 11262"/>
                <a:gd name="connsiteX6" fmla="*/ 0 w 9996"/>
                <a:gd name="connsiteY6" fmla="*/ 0 h 11262"/>
                <a:gd name="connsiteX0" fmla="*/ 0 w 9941"/>
                <a:gd name="connsiteY0" fmla="*/ 0 h 10000"/>
                <a:gd name="connsiteX1" fmla="*/ 1271 w 9941"/>
                <a:gd name="connsiteY1" fmla="*/ 4846 h 10000"/>
                <a:gd name="connsiteX2" fmla="*/ 8811 w 9941"/>
                <a:gd name="connsiteY2" fmla="*/ 9857 h 10000"/>
                <a:gd name="connsiteX3" fmla="*/ 9674 w 9941"/>
                <a:gd name="connsiteY3" fmla="*/ 4012 h 10000"/>
                <a:gd name="connsiteX4" fmla="*/ 5022 w 9941"/>
                <a:gd name="connsiteY4" fmla="*/ 5141 h 10000"/>
                <a:gd name="connsiteX5" fmla="*/ 4745 w 9941"/>
                <a:gd name="connsiteY5" fmla="*/ 4963 h 10000"/>
                <a:gd name="connsiteX6" fmla="*/ 0 w 9941"/>
                <a:gd name="connsiteY6" fmla="*/ 0 h 10000"/>
                <a:gd name="connsiteX0" fmla="*/ 0 w 10143"/>
                <a:gd name="connsiteY0" fmla="*/ 0 h 10000"/>
                <a:gd name="connsiteX1" fmla="*/ 1279 w 10143"/>
                <a:gd name="connsiteY1" fmla="*/ 4846 h 10000"/>
                <a:gd name="connsiteX2" fmla="*/ 8863 w 10143"/>
                <a:gd name="connsiteY2" fmla="*/ 9857 h 10000"/>
                <a:gd name="connsiteX3" fmla="*/ 9731 w 10143"/>
                <a:gd name="connsiteY3" fmla="*/ 4012 h 10000"/>
                <a:gd name="connsiteX4" fmla="*/ 5052 w 10143"/>
                <a:gd name="connsiteY4" fmla="*/ 5141 h 10000"/>
                <a:gd name="connsiteX5" fmla="*/ 4773 w 10143"/>
                <a:gd name="connsiteY5" fmla="*/ 4963 h 10000"/>
                <a:gd name="connsiteX6" fmla="*/ 0 w 10143"/>
                <a:gd name="connsiteY6" fmla="*/ 0 h 10000"/>
                <a:gd name="connsiteX0" fmla="*/ 0 w 10188"/>
                <a:gd name="connsiteY0" fmla="*/ 0 h 10000"/>
                <a:gd name="connsiteX1" fmla="*/ 1279 w 10188"/>
                <a:gd name="connsiteY1" fmla="*/ 4846 h 10000"/>
                <a:gd name="connsiteX2" fmla="*/ 8863 w 10188"/>
                <a:gd name="connsiteY2" fmla="*/ 9857 h 10000"/>
                <a:gd name="connsiteX3" fmla="*/ 9731 w 10188"/>
                <a:gd name="connsiteY3" fmla="*/ 4012 h 10000"/>
                <a:gd name="connsiteX4" fmla="*/ 5052 w 10188"/>
                <a:gd name="connsiteY4" fmla="*/ 5141 h 10000"/>
                <a:gd name="connsiteX5" fmla="*/ 4773 w 10188"/>
                <a:gd name="connsiteY5" fmla="*/ 4963 h 10000"/>
                <a:gd name="connsiteX6" fmla="*/ 0 w 10188"/>
                <a:gd name="connsiteY6" fmla="*/ 0 h 10000"/>
                <a:gd name="connsiteX0" fmla="*/ 0 w 9945"/>
                <a:gd name="connsiteY0" fmla="*/ 0 h 10000"/>
                <a:gd name="connsiteX1" fmla="*/ 1279 w 9945"/>
                <a:gd name="connsiteY1" fmla="*/ 4846 h 10000"/>
                <a:gd name="connsiteX2" fmla="*/ 8863 w 9945"/>
                <a:gd name="connsiteY2" fmla="*/ 9857 h 10000"/>
                <a:gd name="connsiteX3" fmla="*/ 9731 w 9945"/>
                <a:gd name="connsiteY3" fmla="*/ 4012 h 10000"/>
                <a:gd name="connsiteX4" fmla="*/ 5052 w 9945"/>
                <a:gd name="connsiteY4" fmla="*/ 5141 h 10000"/>
                <a:gd name="connsiteX5" fmla="*/ 4773 w 9945"/>
                <a:gd name="connsiteY5" fmla="*/ 4963 h 10000"/>
                <a:gd name="connsiteX6" fmla="*/ 0 w 9945"/>
                <a:gd name="connsiteY6" fmla="*/ 0 h 10000"/>
                <a:gd name="connsiteX0" fmla="*/ 0 w 9931"/>
                <a:gd name="connsiteY0" fmla="*/ 0 h 10000"/>
                <a:gd name="connsiteX1" fmla="*/ 1286 w 9931"/>
                <a:gd name="connsiteY1" fmla="*/ 4846 h 10000"/>
                <a:gd name="connsiteX2" fmla="*/ 8912 w 9931"/>
                <a:gd name="connsiteY2" fmla="*/ 9857 h 10000"/>
                <a:gd name="connsiteX3" fmla="*/ 9785 w 9931"/>
                <a:gd name="connsiteY3" fmla="*/ 4012 h 10000"/>
                <a:gd name="connsiteX4" fmla="*/ 5080 w 9931"/>
                <a:gd name="connsiteY4" fmla="*/ 5141 h 10000"/>
                <a:gd name="connsiteX5" fmla="*/ 4799 w 9931"/>
                <a:gd name="connsiteY5" fmla="*/ 4963 h 10000"/>
                <a:gd name="connsiteX6" fmla="*/ 0 w 9931"/>
                <a:gd name="connsiteY6" fmla="*/ 0 h 10000"/>
                <a:gd name="connsiteX0" fmla="*/ 0 w 10002"/>
                <a:gd name="connsiteY0" fmla="*/ 0 h 10255"/>
                <a:gd name="connsiteX1" fmla="*/ 1298 w 10002"/>
                <a:gd name="connsiteY1" fmla="*/ 5100 h 10255"/>
                <a:gd name="connsiteX2" fmla="*/ 8977 w 10002"/>
                <a:gd name="connsiteY2" fmla="*/ 10111 h 10255"/>
                <a:gd name="connsiteX3" fmla="*/ 9856 w 10002"/>
                <a:gd name="connsiteY3" fmla="*/ 4266 h 10255"/>
                <a:gd name="connsiteX4" fmla="*/ 5118 w 10002"/>
                <a:gd name="connsiteY4" fmla="*/ 5395 h 10255"/>
                <a:gd name="connsiteX5" fmla="*/ 4835 w 10002"/>
                <a:gd name="connsiteY5" fmla="*/ 5217 h 10255"/>
                <a:gd name="connsiteX6" fmla="*/ 0 w 10002"/>
                <a:gd name="connsiteY6" fmla="*/ 0 h 10255"/>
                <a:gd name="connsiteX0" fmla="*/ 0 w 10002"/>
                <a:gd name="connsiteY0" fmla="*/ 0 h 10262"/>
                <a:gd name="connsiteX1" fmla="*/ 1034 w 10002"/>
                <a:gd name="connsiteY1" fmla="*/ 5348 h 10262"/>
                <a:gd name="connsiteX2" fmla="*/ 8977 w 10002"/>
                <a:gd name="connsiteY2" fmla="*/ 10111 h 10262"/>
                <a:gd name="connsiteX3" fmla="*/ 9856 w 10002"/>
                <a:gd name="connsiteY3" fmla="*/ 4266 h 10262"/>
                <a:gd name="connsiteX4" fmla="*/ 5118 w 10002"/>
                <a:gd name="connsiteY4" fmla="*/ 5395 h 10262"/>
                <a:gd name="connsiteX5" fmla="*/ 4835 w 10002"/>
                <a:gd name="connsiteY5" fmla="*/ 5217 h 10262"/>
                <a:gd name="connsiteX6" fmla="*/ 0 w 10002"/>
                <a:gd name="connsiteY6" fmla="*/ 0 h 10262"/>
                <a:gd name="connsiteX0" fmla="*/ 0 w 10002"/>
                <a:gd name="connsiteY0" fmla="*/ 0 h 10253"/>
                <a:gd name="connsiteX1" fmla="*/ 1034 w 10002"/>
                <a:gd name="connsiteY1" fmla="*/ 5348 h 10253"/>
                <a:gd name="connsiteX2" fmla="*/ 8977 w 10002"/>
                <a:gd name="connsiteY2" fmla="*/ 10111 h 10253"/>
                <a:gd name="connsiteX3" fmla="*/ 9856 w 10002"/>
                <a:gd name="connsiteY3" fmla="*/ 4266 h 10253"/>
                <a:gd name="connsiteX4" fmla="*/ 5118 w 10002"/>
                <a:gd name="connsiteY4" fmla="*/ 5395 h 10253"/>
                <a:gd name="connsiteX5" fmla="*/ 4835 w 10002"/>
                <a:gd name="connsiteY5" fmla="*/ 5217 h 10253"/>
                <a:gd name="connsiteX6" fmla="*/ 0 w 10002"/>
                <a:gd name="connsiteY6" fmla="*/ 0 h 10253"/>
                <a:gd name="connsiteX0" fmla="*/ 0 w 10002"/>
                <a:gd name="connsiteY0" fmla="*/ 0 h 10258"/>
                <a:gd name="connsiteX1" fmla="*/ 1034 w 10002"/>
                <a:gd name="connsiteY1" fmla="*/ 5348 h 10258"/>
                <a:gd name="connsiteX2" fmla="*/ 8977 w 10002"/>
                <a:gd name="connsiteY2" fmla="*/ 10111 h 10258"/>
                <a:gd name="connsiteX3" fmla="*/ 9856 w 10002"/>
                <a:gd name="connsiteY3" fmla="*/ 4266 h 10258"/>
                <a:gd name="connsiteX4" fmla="*/ 5118 w 10002"/>
                <a:gd name="connsiteY4" fmla="*/ 5395 h 10258"/>
                <a:gd name="connsiteX5" fmla="*/ 4835 w 10002"/>
                <a:gd name="connsiteY5" fmla="*/ 5217 h 10258"/>
                <a:gd name="connsiteX6" fmla="*/ 0 w 10002"/>
                <a:gd name="connsiteY6" fmla="*/ 0 h 10258"/>
                <a:gd name="connsiteX0" fmla="*/ 0 w 10002"/>
                <a:gd name="connsiteY0" fmla="*/ 0 h 10266"/>
                <a:gd name="connsiteX1" fmla="*/ 992 w 10002"/>
                <a:gd name="connsiteY1" fmla="*/ 5599 h 10266"/>
                <a:gd name="connsiteX2" fmla="*/ 8977 w 10002"/>
                <a:gd name="connsiteY2" fmla="*/ 10111 h 10266"/>
                <a:gd name="connsiteX3" fmla="*/ 9856 w 10002"/>
                <a:gd name="connsiteY3" fmla="*/ 4266 h 10266"/>
                <a:gd name="connsiteX4" fmla="*/ 5118 w 10002"/>
                <a:gd name="connsiteY4" fmla="*/ 5395 h 10266"/>
                <a:gd name="connsiteX5" fmla="*/ 4835 w 10002"/>
                <a:gd name="connsiteY5" fmla="*/ 5217 h 10266"/>
                <a:gd name="connsiteX6" fmla="*/ 0 w 10002"/>
                <a:gd name="connsiteY6" fmla="*/ 0 h 10266"/>
                <a:gd name="connsiteX0" fmla="*/ 178 w 10180"/>
                <a:gd name="connsiteY0" fmla="*/ 0 h 10278"/>
                <a:gd name="connsiteX1" fmla="*/ 1170 w 10180"/>
                <a:gd name="connsiteY1" fmla="*/ 5599 h 10278"/>
                <a:gd name="connsiteX2" fmla="*/ 9155 w 10180"/>
                <a:gd name="connsiteY2" fmla="*/ 10111 h 10278"/>
                <a:gd name="connsiteX3" fmla="*/ 10034 w 10180"/>
                <a:gd name="connsiteY3" fmla="*/ 4266 h 10278"/>
                <a:gd name="connsiteX4" fmla="*/ 5296 w 10180"/>
                <a:gd name="connsiteY4" fmla="*/ 5395 h 10278"/>
                <a:gd name="connsiteX5" fmla="*/ 5013 w 10180"/>
                <a:gd name="connsiteY5" fmla="*/ 5217 h 10278"/>
                <a:gd name="connsiteX6" fmla="*/ 178 w 10180"/>
                <a:gd name="connsiteY6" fmla="*/ 0 h 10278"/>
                <a:gd name="connsiteX0" fmla="*/ 0 w 10002"/>
                <a:gd name="connsiteY0" fmla="*/ 0 h 10258"/>
                <a:gd name="connsiteX1" fmla="*/ 992 w 10002"/>
                <a:gd name="connsiteY1" fmla="*/ 5599 h 10258"/>
                <a:gd name="connsiteX2" fmla="*/ 8977 w 10002"/>
                <a:gd name="connsiteY2" fmla="*/ 10111 h 10258"/>
                <a:gd name="connsiteX3" fmla="*/ 9856 w 10002"/>
                <a:gd name="connsiteY3" fmla="*/ 4266 h 10258"/>
                <a:gd name="connsiteX4" fmla="*/ 5118 w 10002"/>
                <a:gd name="connsiteY4" fmla="*/ 5395 h 10258"/>
                <a:gd name="connsiteX5" fmla="*/ 4835 w 10002"/>
                <a:gd name="connsiteY5" fmla="*/ 5217 h 10258"/>
                <a:gd name="connsiteX6" fmla="*/ 0 w 10002"/>
                <a:gd name="connsiteY6" fmla="*/ 0 h 10258"/>
                <a:gd name="connsiteX0" fmla="*/ 0 w 10141"/>
                <a:gd name="connsiteY0" fmla="*/ 0 h 9797"/>
                <a:gd name="connsiteX1" fmla="*/ 992 w 10141"/>
                <a:gd name="connsiteY1" fmla="*/ 5599 h 9797"/>
                <a:gd name="connsiteX2" fmla="*/ 9022 w 10141"/>
                <a:gd name="connsiteY2" fmla="*/ 9622 h 9797"/>
                <a:gd name="connsiteX3" fmla="*/ 9856 w 10141"/>
                <a:gd name="connsiteY3" fmla="*/ 4266 h 9797"/>
                <a:gd name="connsiteX4" fmla="*/ 5118 w 10141"/>
                <a:gd name="connsiteY4" fmla="*/ 5395 h 9797"/>
                <a:gd name="connsiteX5" fmla="*/ 4835 w 10141"/>
                <a:gd name="connsiteY5" fmla="*/ 5217 h 9797"/>
                <a:gd name="connsiteX6" fmla="*/ 0 w 10141"/>
                <a:gd name="connsiteY6" fmla="*/ 0 h 9797"/>
                <a:gd name="connsiteX0" fmla="*/ 0 w 10000"/>
                <a:gd name="connsiteY0" fmla="*/ 0 h 10000"/>
                <a:gd name="connsiteX1" fmla="*/ 978 w 10000"/>
                <a:gd name="connsiteY1" fmla="*/ 5715 h 10000"/>
                <a:gd name="connsiteX2" fmla="*/ 8897 w 10000"/>
                <a:gd name="connsiteY2" fmla="*/ 9821 h 10000"/>
                <a:gd name="connsiteX3" fmla="*/ 9719 w 10000"/>
                <a:gd name="connsiteY3" fmla="*/ 4354 h 10000"/>
                <a:gd name="connsiteX4" fmla="*/ 5047 w 10000"/>
                <a:gd name="connsiteY4" fmla="*/ 5507 h 10000"/>
                <a:gd name="connsiteX5" fmla="*/ 4768 w 10000"/>
                <a:gd name="connsiteY5" fmla="*/ 5325 h 10000"/>
                <a:gd name="connsiteX6" fmla="*/ 0 w 10000"/>
                <a:gd name="connsiteY6" fmla="*/ 0 h 10000"/>
                <a:gd name="connsiteX0" fmla="*/ 0 w 9797"/>
                <a:gd name="connsiteY0" fmla="*/ 0 h 10000"/>
                <a:gd name="connsiteX1" fmla="*/ 978 w 9797"/>
                <a:gd name="connsiteY1" fmla="*/ 5715 h 10000"/>
                <a:gd name="connsiteX2" fmla="*/ 8897 w 9797"/>
                <a:gd name="connsiteY2" fmla="*/ 9821 h 10000"/>
                <a:gd name="connsiteX3" fmla="*/ 9719 w 9797"/>
                <a:gd name="connsiteY3" fmla="*/ 4354 h 10000"/>
                <a:gd name="connsiteX4" fmla="*/ 5047 w 9797"/>
                <a:gd name="connsiteY4" fmla="*/ 5507 h 10000"/>
                <a:gd name="connsiteX5" fmla="*/ 4768 w 9797"/>
                <a:gd name="connsiteY5" fmla="*/ 5325 h 10000"/>
                <a:gd name="connsiteX6" fmla="*/ 0 w 9797"/>
                <a:gd name="connsiteY6" fmla="*/ 0 h 10000"/>
                <a:gd name="connsiteX0" fmla="*/ 0 w 9983"/>
                <a:gd name="connsiteY0" fmla="*/ 0 h 10000"/>
                <a:gd name="connsiteX1" fmla="*/ 998 w 9983"/>
                <a:gd name="connsiteY1" fmla="*/ 5715 h 10000"/>
                <a:gd name="connsiteX2" fmla="*/ 9081 w 9983"/>
                <a:gd name="connsiteY2" fmla="*/ 9821 h 10000"/>
                <a:gd name="connsiteX3" fmla="*/ 9899 w 9983"/>
                <a:gd name="connsiteY3" fmla="*/ 4106 h 10000"/>
                <a:gd name="connsiteX4" fmla="*/ 5152 w 9983"/>
                <a:gd name="connsiteY4" fmla="*/ 5507 h 10000"/>
                <a:gd name="connsiteX5" fmla="*/ 4867 w 9983"/>
                <a:gd name="connsiteY5" fmla="*/ 5325 h 10000"/>
                <a:gd name="connsiteX6" fmla="*/ 0 w 9983"/>
                <a:gd name="connsiteY6" fmla="*/ 0 h 10000"/>
                <a:gd name="connsiteX0" fmla="*/ 0 w 10066"/>
                <a:gd name="connsiteY0" fmla="*/ 0 h 10000"/>
                <a:gd name="connsiteX1" fmla="*/ 1000 w 10066"/>
                <a:gd name="connsiteY1" fmla="*/ 5715 h 10000"/>
                <a:gd name="connsiteX2" fmla="*/ 9096 w 10066"/>
                <a:gd name="connsiteY2" fmla="*/ 9821 h 10000"/>
                <a:gd name="connsiteX3" fmla="*/ 9996 w 10066"/>
                <a:gd name="connsiteY3" fmla="*/ 4034 h 10000"/>
                <a:gd name="connsiteX4" fmla="*/ 5161 w 10066"/>
                <a:gd name="connsiteY4" fmla="*/ 5507 h 10000"/>
                <a:gd name="connsiteX5" fmla="*/ 4875 w 10066"/>
                <a:gd name="connsiteY5" fmla="*/ 5325 h 10000"/>
                <a:gd name="connsiteX6" fmla="*/ 0 w 10066"/>
                <a:gd name="connsiteY6" fmla="*/ 0 h 10000"/>
                <a:gd name="connsiteX0" fmla="*/ 0 w 10066"/>
                <a:gd name="connsiteY0" fmla="*/ 0 h 10001"/>
                <a:gd name="connsiteX1" fmla="*/ 1135 w 10066"/>
                <a:gd name="connsiteY1" fmla="*/ 5744 h 10001"/>
                <a:gd name="connsiteX2" fmla="*/ 9096 w 10066"/>
                <a:gd name="connsiteY2" fmla="*/ 9821 h 10001"/>
                <a:gd name="connsiteX3" fmla="*/ 9996 w 10066"/>
                <a:gd name="connsiteY3" fmla="*/ 4034 h 10001"/>
                <a:gd name="connsiteX4" fmla="*/ 5161 w 10066"/>
                <a:gd name="connsiteY4" fmla="*/ 5507 h 10001"/>
                <a:gd name="connsiteX5" fmla="*/ 4875 w 10066"/>
                <a:gd name="connsiteY5" fmla="*/ 5325 h 10001"/>
                <a:gd name="connsiteX6" fmla="*/ 0 w 10066"/>
                <a:gd name="connsiteY6" fmla="*/ 0 h 10001"/>
                <a:gd name="connsiteX0" fmla="*/ 0 w 10274"/>
                <a:gd name="connsiteY0" fmla="*/ 0 h 9813"/>
                <a:gd name="connsiteX1" fmla="*/ 1135 w 10274"/>
                <a:gd name="connsiteY1" fmla="*/ 5744 h 9813"/>
                <a:gd name="connsiteX2" fmla="*/ 9109 w 10274"/>
                <a:gd name="connsiteY2" fmla="*/ 9625 h 9813"/>
                <a:gd name="connsiteX3" fmla="*/ 9996 w 10274"/>
                <a:gd name="connsiteY3" fmla="*/ 4034 h 9813"/>
                <a:gd name="connsiteX4" fmla="*/ 5161 w 10274"/>
                <a:gd name="connsiteY4" fmla="*/ 5507 h 9813"/>
                <a:gd name="connsiteX5" fmla="*/ 4875 w 10274"/>
                <a:gd name="connsiteY5" fmla="*/ 5325 h 9813"/>
                <a:gd name="connsiteX6" fmla="*/ 0 w 10274"/>
                <a:gd name="connsiteY6" fmla="*/ 0 h 9813"/>
                <a:gd name="connsiteX0" fmla="*/ 269 w 10269"/>
                <a:gd name="connsiteY0" fmla="*/ 0 h 10071"/>
                <a:gd name="connsiteX1" fmla="*/ 1374 w 10269"/>
                <a:gd name="connsiteY1" fmla="*/ 5853 h 10071"/>
                <a:gd name="connsiteX2" fmla="*/ 9135 w 10269"/>
                <a:gd name="connsiteY2" fmla="*/ 9808 h 10071"/>
                <a:gd name="connsiteX3" fmla="*/ 9998 w 10269"/>
                <a:gd name="connsiteY3" fmla="*/ 4111 h 10071"/>
                <a:gd name="connsiteX4" fmla="*/ 5292 w 10269"/>
                <a:gd name="connsiteY4" fmla="*/ 5612 h 10071"/>
                <a:gd name="connsiteX5" fmla="*/ 5014 w 10269"/>
                <a:gd name="connsiteY5" fmla="*/ 5426 h 10071"/>
                <a:gd name="connsiteX6" fmla="*/ 269 w 10269"/>
                <a:gd name="connsiteY6" fmla="*/ 0 h 10071"/>
                <a:gd name="connsiteX0" fmla="*/ 0 w 10000"/>
                <a:gd name="connsiteY0" fmla="*/ 0 h 10001"/>
                <a:gd name="connsiteX1" fmla="*/ 1105 w 10000"/>
                <a:gd name="connsiteY1" fmla="*/ 5853 h 10001"/>
                <a:gd name="connsiteX2" fmla="*/ 8866 w 10000"/>
                <a:gd name="connsiteY2" fmla="*/ 9808 h 10001"/>
                <a:gd name="connsiteX3" fmla="*/ 9729 w 10000"/>
                <a:gd name="connsiteY3" fmla="*/ 4111 h 10001"/>
                <a:gd name="connsiteX4" fmla="*/ 5023 w 10000"/>
                <a:gd name="connsiteY4" fmla="*/ 5612 h 10001"/>
                <a:gd name="connsiteX5" fmla="*/ 4745 w 10000"/>
                <a:gd name="connsiteY5" fmla="*/ 5426 h 10001"/>
                <a:gd name="connsiteX6" fmla="*/ 0 w 10000"/>
                <a:gd name="connsiteY6" fmla="*/ 0 h 10001"/>
                <a:gd name="connsiteX0" fmla="*/ 0 w 9899"/>
                <a:gd name="connsiteY0" fmla="*/ 0 h 10001"/>
                <a:gd name="connsiteX1" fmla="*/ 1105 w 9899"/>
                <a:gd name="connsiteY1" fmla="*/ 5853 h 10001"/>
                <a:gd name="connsiteX2" fmla="*/ 8866 w 9899"/>
                <a:gd name="connsiteY2" fmla="*/ 9808 h 10001"/>
                <a:gd name="connsiteX3" fmla="*/ 9729 w 9899"/>
                <a:gd name="connsiteY3" fmla="*/ 4111 h 10001"/>
                <a:gd name="connsiteX4" fmla="*/ 5023 w 9899"/>
                <a:gd name="connsiteY4" fmla="*/ 5612 h 10001"/>
                <a:gd name="connsiteX5" fmla="*/ 4745 w 9899"/>
                <a:gd name="connsiteY5" fmla="*/ 5426 h 10001"/>
                <a:gd name="connsiteX6" fmla="*/ 0 w 9899"/>
                <a:gd name="connsiteY6" fmla="*/ 0 h 10001"/>
                <a:gd name="connsiteX0" fmla="*/ 0 w 9986"/>
                <a:gd name="connsiteY0" fmla="*/ 0 h 10000"/>
                <a:gd name="connsiteX1" fmla="*/ 1116 w 9986"/>
                <a:gd name="connsiteY1" fmla="*/ 5852 h 10000"/>
                <a:gd name="connsiteX2" fmla="*/ 8956 w 9986"/>
                <a:gd name="connsiteY2" fmla="*/ 9807 h 10000"/>
                <a:gd name="connsiteX3" fmla="*/ 9828 w 9986"/>
                <a:gd name="connsiteY3" fmla="*/ 4111 h 10000"/>
                <a:gd name="connsiteX4" fmla="*/ 5074 w 9986"/>
                <a:gd name="connsiteY4" fmla="*/ 5611 h 10000"/>
                <a:gd name="connsiteX5" fmla="*/ 4793 w 9986"/>
                <a:gd name="connsiteY5" fmla="*/ 5425 h 10000"/>
                <a:gd name="connsiteX6" fmla="*/ 0 w 9986"/>
                <a:gd name="connsiteY6" fmla="*/ 0 h 10000"/>
                <a:gd name="connsiteX0" fmla="*/ 0 w 9923"/>
                <a:gd name="connsiteY0" fmla="*/ 0 h 10000"/>
                <a:gd name="connsiteX1" fmla="*/ 1118 w 9923"/>
                <a:gd name="connsiteY1" fmla="*/ 5852 h 10000"/>
                <a:gd name="connsiteX2" fmla="*/ 8969 w 9923"/>
                <a:gd name="connsiteY2" fmla="*/ 9807 h 10000"/>
                <a:gd name="connsiteX3" fmla="*/ 9745 w 9923"/>
                <a:gd name="connsiteY3" fmla="*/ 4090 h 10000"/>
                <a:gd name="connsiteX4" fmla="*/ 5081 w 9923"/>
                <a:gd name="connsiteY4" fmla="*/ 5611 h 10000"/>
                <a:gd name="connsiteX5" fmla="*/ 4800 w 9923"/>
                <a:gd name="connsiteY5" fmla="*/ 5425 h 10000"/>
                <a:gd name="connsiteX6" fmla="*/ 0 w 9923"/>
                <a:gd name="connsiteY6" fmla="*/ 0 h 10000"/>
                <a:gd name="connsiteX0" fmla="*/ 0 w 9909"/>
                <a:gd name="connsiteY0" fmla="*/ 0 h 10000"/>
                <a:gd name="connsiteX1" fmla="*/ 1127 w 9909"/>
                <a:gd name="connsiteY1" fmla="*/ 5852 h 10000"/>
                <a:gd name="connsiteX2" fmla="*/ 9039 w 9909"/>
                <a:gd name="connsiteY2" fmla="*/ 9807 h 10000"/>
                <a:gd name="connsiteX3" fmla="*/ 9699 w 9909"/>
                <a:gd name="connsiteY3" fmla="*/ 4064 h 10000"/>
                <a:gd name="connsiteX4" fmla="*/ 5120 w 9909"/>
                <a:gd name="connsiteY4" fmla="*/ 5611 h 10000"/>
                <a:gd name="connsiteX5" fmla="*/ 4837 w 9909"/>
                <a:gd name="connsiteY5" fmla="*/ 5425 h 10000"/>
                <a:gd name="connsiteX6" fmla="*/ 0 w 9909"/>
                <a:gd name="connsiteY6" fmla="*/ 0 h 10000"/>
                <a:gd name="connsiteX0" fmla="*/ 0 w 9992"/>
                <a:gd name="connsiteY0" fmla="*/ 0 h 10000"/>
                <a:gd name="connsiteX1" fmla="*/ 1137 w 9992"/>
                <a:gd name="connsiteY1" fmla="*/ 5852 h 10000"/>
                <a:gd name="connsiteX2" fmla="*/ 9122 w 9992"/>
                <a:gd name="connsiteY2" fmla="*/ 9807 h 10000"/>
                <a:gd name="connsiteX3" fmla="*/ 9776 w 9992"/>
                <a:gd name="connsiteY3" fmla="*/ 4242 h 10000"/>
                <a:gd name="connsiteX4" fmla="*/ 5167 w 9992"/>
                <a:gd name="connsiteY4" fmla="*/ 5611 h 10000"/>
                <a:gd name="connsiteX5" fmla="*/ 4881 w 9992"/>
                <a:gd name="connsiteY5" fmla="*/ 5425 h 10000"/>
                <a:gd name="connsiteX6" fmla="*/ 0 w 9992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92" h="10000">
                  <a:moveTo>
                    <a:pt x="0" y="0"/>
                  </a:moveTo>
                  <a:cubicBezTo>
                    <a:pt x="313" y="3399"/>
                    <a:pt x="-469" y="4177"/>
                    <a:pt x="1137" y="5852"/>
                  </a:cubicBezTo>
                  <a:cubicBezTo>
                    <a:pt x="2742" y="7528"/>
                    <a:pt x="5830" y="10833"/>
                    <a:pt x="9122" y="9807"/>
                  </a:cubicBezTo>
                  <a:cubicBezTo>
                    <a:pt x="10077" y="3329"/>
                    <a:pt x="10165" y="3755"/>
                    <a:pt x="9776" y="4242"/>
                  </a:cubicBezTo>
                  <a:cubicBezTo>
                    <a:pt x="9387" y="4729"/>
                    <a:pt x="7670" y="6787"/>
                    <a:pt x="5167" y="5611"/>
                  </a:cubicBezTo>
                  <a:cubicBezTo>
                    <a:pt x="5070" y="5556"/>
                    <a:pt x="4975" y="5502"/>
                    <a:pt x="4881" y="5425"/>
                  </a:cubicBezTo>
                  <a:cubicBezTo>
                    <a:pt x="4137" y="4826"/>
                    <a:pt x="501" y="1591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cxnSp>
        <p:nvCxnSpPr>
          <p:cNvPr id="188" name="直接连接符 187">
            <a:extLst>
              <a:ext uri="{FF2B5EF4-FFF2-40B4-BE49-F238E27FC236}">
                <a16:creationId xmlns:a16="http://schemas.microsoft.com/office/drawing/2014/main" id="{3D0AEAC3-BA1D-ED7D-F97D-EA8C52298309}"/>
              </a:ext>
            </a:extLst>
          </p:cNvPr>
          <p:cNvCxnSpPr>
            <a:cxnSpLocks/>
          </p:cNvCxnSpPr>
          <p:nvPr/>
        </p:nvCxnSpPr>
        <p:spPr>
          <a:xfrm>
            <a:off x="940305" y="2483838"/>
            <a:ext cx="786228" cy="31538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274" name="组合 273">
            <a:extLst>
              <a:ext uri="{FF2B5EF4-FFF2-40B4-BE49-F238E27FC236}">
                <a16:creationId xmlns:a16="http://schemas.microsoft.com/office/drawing/2014/main" id="{FAF7C38D-5126-DB85-579C-756155D437F5}"/>
              </a:ext>
            </a:extLst>
          </p:cNvPr>
          <p:cNvGrpSpPr/>
          <p:nvPr/>
        </p:nvGrpSpPr>
        <p:grpSpPr>
          <a:xfrm>
            <a:off x="-474510" y="3308943"/>
            <a:ext cx="11959024" cy="2435140"/>
            <a:chOff x="5995446" y="1365914"/>
            <a:chExt cx="5873169" cy="4201056"/>
          </a:xfrm>
        </p:grpSpPr>
        <p:grpSp>
          <p:nvGrpSpPr>
            <p:cNvPr id="275" name="图形 42097">
              <a:extLst>
                <a:ext uri="{FF2B5EF4-FFF2-40B4-BE49-F238E27FC236}">
                  <a16:creationId xmlns:a16="http://schemas.microsoft.com/office/drawing/2014/main" id="{96A3FBA4-980B-F632-089A-6704FDE550B9}"/>
                </a:ext>
              </a:extLst>
            </p:cNvPr>
            <p:cNvGrpSpPr/>
            <p:nvPr/>
          </p:nvGrpSpPr>
          <p:grpSpPr>
            <a:xfrm>
              <a:off x="5995446" y="2284637"/>
              <a:ext cx="5873169" cy="3282333"/>
              <a:chOff x="69235" y="437084"/>
              <a:chExt cx="593271" cy="168176"/>
            </a:xfrm>
          </p:grpSpPr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7229C09C-14E6-764E-0681-D40107AFBD88}"/>
                  </a:ext>
                </a:extLst>
              </p:cNvPr>
              <p:cNvSpPr/>
              <p:nvPr/>
            </p:nvSpPr>
            <p:spPr>
              <a:xfrm>
                <a:off x="112932" y="437377"/>
                <a:ext cx="549574" cy="159850"/>
              </a:xfrm>
              <a:custGeom>
                <a:avLst/>
                <a:gdLst>
                  <a:gd name="connsiteX0" fmla="*/ 544569 w 544569"/>
                  <a:gd name="connsiteY0" fmla="*/ 0 h 178687"/>
                  <a:gd name="connsiteX1" fmla="*/ 544569 w 544569"/>
                  <a:gd name="connsiteY1" fmla="*/ 178687 h 178687"/>
                  <a:gd name="connsiteX2" fmla="*/ 0 w 544569"/>
                  <a:gd name="connsiteY2" fmla="*/ 178687 h 178687"/>
                  <a:gd name="connsiteX3" fmla="*/ 0 w 544569"/>
                  <a:gd name="connsiteY3" fmla="*/ 0 h 178687"/>
                  <a:gd name="connsiteX4" fmla="*/ 8509 w 544569"/>
                  <a:gd name="connsiteY4" fmla="*/ 0 h 178687"/>
                  <a:gd name="connsiteX5" fmla="*/ 136142 w 544569"/>
                  <a:gd name="connsiteY5" fmla="*/ 25527 h 178687"/>
                  <a:gd name="connsiteX6" fmla="*/ 272284 w 544569"/>
                  <a:gd name="connsiteY6" fmla="*/ 0 h 178687"/>
                  <a:gd name="connsiteX7" fmla="*/ 408425 w 544569"/>
                  <a:gd name="connsiteY7" fmla="*/ 25527 h 178687"/>
                  <a:gd name="connsiteX8" fmla="*/ 536058 w 544569"/>
                  <a:gd name="connsiteY8" fmla="*/ 0 h 178687"/>
                  <a:gd name="connsiteX9" fmla="*/ 544567 w 544569"/>
                  <a:gd name="connsiteY9" fmla="*/ 0 h 178687"/>
                  <a:gd name="connsiteX0" fmla="*/ 544569 w 544569"/>
                  <a:gd name="connsiteY0" fmla="*/ 0 h 178687"/>
                  <a:gd name="connsiteX1" fmla="*/ 544569 w 544569"/>
                  <a:gd name="connsiteY1" fmla="*/ 178687 h 178687"/>
                  <a:gd name="connsiteX2" fmla="*/ 0 w 544569"/>
                  <a:gd name="connsiteY2" fmla="*/ 178687 h 178687"/>
                  <a:gd name="connsiteX3" fmla="*/ 0 w 544569"/>
                  <a:gd name="connsiteY3" fmla="*/ 0 h 178687"/>
                  <a:gd name="connsiteX4" fmla="*/ 8509 w 544569"/>
                  <a:gd name="connsiteY4" fmla="*/ 0 h 178687"/>
                  <a:gd name="connsiteX5" fmla="*/ 136142 w 544569"/>
                  <a:gd name="connsiteY5" fmla="*/ 25527 h 178687"/>
                  <a:gd name="connsiteX6" fmla="*/ 274156 w 544569"/>
                  <a:gd name="connsiteY6" fmla="*/ 18837 h 178687"/>
                  <a:gd name="connsiteX7" fmla="*/ 408425 w 544569"/>
                  <a:gd name="connsiteY7" fmla="*/ 25527 h 178687"/>
                  <a:gd name="connsiteX8" fmla="*/ 536058 w 544569"/>
                  <a:gd name="connsiteY8" fmla="*/ 0 h 178687"/>
                  <a:gd name="connsiteX9" fmla="*/ 544567 w 544569"/>
                  <a:gd name="connsiteY9" fmla="*/ 0 h 178687"/>
                  <a:gd name="connsiteX10" fmla="*/ 544569 w 544569"/>
                  <a:gd name="connsiteY10" fmla="*/ 0 h 178687"/>
                  <a:gd name="connsiteX0" fmla="*/ 544569 w 544569"/>
                  <a:gd name="connsiteY0" fmla="*/ 0 h 178687"/>
                  <a:gd name="connsiteX1" fmla="*/ 544569 w 544569"/>
                  <a:gd name="connsiteY1" fmla="*/ 178687 h 178687"/>
                  <a:gd name="connsiteX2" fmla="*/ 0 w 544569"/>
                  <a:gd name="connsiteY2" fmla="*/ 178687 h 178687"/>
                  <a:gd name="connsiteX3" fmla="*/ 0 w 544569"/>
                  <a:gd name="connsiteY3" fmla="*/ 0 h 178687"/>
                  <a:gd name="connsiteX4" fmla="*/ 9445 w 544569"/>
                  <a:gd name="connsiteY4" fmla="*/ 14973 h 178687"/>
                  <a:gd name="connsiteX5" fmla="*/ 136142 w 544569"/>
                  <a:gd name="connsiteY5" fmla="*/ 25527 h 178687"/>
                  <a:gd name="connsiteX6" fmla="*/ 274156 w 544569"/>
                  <a:gd name="connsiteY6" fmla="*/ 18837 h 178687"/>
                  <a:gd name="connsiteX7" fmla="*/ 408425 w 544569"/>
                  <a:gd name="connsiteY7" fmla="*/ 25527 h 178687"/>
                  <a:gd name="connsiteX8" fmla="*/ 536058 w 544569"/>
                  <a:gd name="connsiteY8" fmla="*/ 0 h 178687"/>
                  <a:gd name="connsiteX9" fmla="*/ 544567 w 544569"/>
                  <a:gd name="connsiteY9" fmla="*/ 0 h 178687"/>
                  <a:gd name="connsiteX10" fmla="*/ 544569 w 544569"/>
                  <a:gd name="connsiteY10" fmla="*/ 0 h 178687"/>
                  <a:gd name="connsiteX0" fmla="*/ 544569 w 544569"/>
                  <a:gd name="connsiteY0" fmla="*/ 0 h 178687"/>
                  <a:gd name="connsiteX1" fmla="*/ 544569 w 544569"/>
                  <a:gd name="connsiteY1" fmla="*/ 178687 h 178687"/>
                  <a:gd name="connsiteX2" fmla="*/ 0 w 544569"/>
                  <a:gd name="connsiteY2" fmla="*/ 178687 h 178687"/>
                  <a:gd name="connsiteX3" fmla="*/ 936 w 544569"/>
                  <a:gd name="connsiteY3" fmla="*/ 20769 h 178687"/>
                  <a:gd name="connsiteX4" fmla="*/ 9445 w 544569"/>
                  <a:gd name="connsiteY4" fmla="*/ 14973 h 178687"/>
                  <a:gd name="connsiteX5" fmla="*/ 136142 w 544569"/>
                  <a:gd name="connsiteY5" fmla="*/ 25527 h 178687"/>
                  <a:gd name="connsiteX6" fmla="*/ 274156 w 544569"/>
                  <a:gd name="connsiteY6" fmla="*/ 18837 h 178687"/>
                  <a:gd name="connsiteX7" fmla="*/ 408425 w 544569"/>
                  <a:gd name="connsiteY7" fmla="*/ 25527 h 178687"/>
                  <a:gd name="connsiteX8" fmla="*/ 536058 w 544569"/>
                  <a:gd name="connsiteY8" fmla="*/ 0 h 178687"/>
                  <a:gd name="connsiteX9" fmla="*/ 544567 w 544569"/>
                  <a:gd name="connsiteY9" fmla="*/ 0 h 178687"/>
                  <a:gd name="connsiteX10" fmla="*/ 544569 w 544569"/>
                  <a:gd name="connsiteY10" fmla="*/ 0 h 178687"/>
                  <a:gd name="connsiteX0" fmla="*/ 544569 w 544569"/>
                  <a:gd name="connsiteY0" fmla="*/ 0 h 178687"/>
                  <a:gd name="connsiteX1" fmla="*/ 544569 w 544569"/>
                  <a:gd name="connsiteY1" fmla="*/ 178687 h 178687"/>
                  <a:gd name="connsiteX2" fmla="*/ 0 w 544569"/>
                  <a:gd name="connsiteY2" fmla="*/ 178687 h 178687"/>
                  <a:gd name="connsiteX3" fmla="*/ 936 w 544569"/>
                  <a:gd name="connsiteY3" fmla="*/ 20769 h 178687"/>
                  <a:gd name="connsiteX4" fmla="*/ 9445 w 544569"/>
                  <a:gd name="connsiteY4" fmla="*/ 14973 h 178687"/>
                  <a:gd name="connsiteX5" fmla="*/ 136142 w 544569"/>
                  <a:gd name="connsiteY5" fmla="*/ 25527 h 178687"/>
                  <a:gd name="connsiteX6" fmla="*/ 274156 w 544569"/>
                  <a:gd name="connsiteY6" fmla="*/ 18837 h 178687"/>
                  <a:gd name="connsiteX7" fmla="*/ 408425 w 544569"/>
                  <a:gd name="connsiteY7" fmla="*/ 25527 h 178687"/>
                  <a:gd name="connsiteX8" fmla="*/ 502365 w 544569"/>
                  <a:gd name="connsiteY8" fmla="*/ 17388 h 178687"/>
                  <a:gd name="connsiteX9" fmla="*/ 544567 w 544569"/>
                  <a:gd name="connsiteY9" fmla="*/ 0 h 178687"/>
                  <a:gd name="connsiteX10" fmla="*/ 544569 w 544569"/>
                  <a:gd name="connsiteY10" fmla="*/ 0 h 178687"/>
                  <a:gd name="connsiteX0" fmla="*/ 545505 w 545505"/>
                  <a:gd name="connsiteY0" fmla="*/ 19803 h 178687"/>
                  <a:gd name="connsiteX1" fmla="*/ 544569 w 545505"/>
                  <a:gd name="connsiteY1" fmla="*/ 178687 h 178687"/>
                  <a:gd name="connsiteX2" fmla="*/ 0 w 545505"/>
                  <a:gd name="connsiteY2" fmla="*/ 178687 h 178687"/>
                  <a:gd name="connsiteX3" fmla="*/ 936 w 545505"/>
                  <a:gd name="connsiteY3" fmla="*/ 20769 h 178687"/>
                  <a:gd name="connsiteX4" fmla="*/ 9445 w 545505"/>
                  <a:gd name="connsiteY4" fmla="*/ 14973 h 178687"/>
                  <a:gd name="connsiteX5" fmla="*/ 136142 w 545505"/>
                  <a:gd name="connsiteY5" fmla="*/ 25527 h 178687"/>
                  <a:gd name="connsiteX6" fmla="*/ 274156 w 545505"/>
                  <a:gd name="connsiteY6" fmla="*/ 18837 h 178687"/>
                  <a:gd name="connsiteX7" fmla="*/ 408425 w 545505"/>
                  <a:gd name="connsiteY7" fmla="*/ 25527 h 178687"/>
                  <a:gd name="connsiteX8" fmla="*/ 502365 w 545505"/>
                  <a:gd name="connsiteY8" fmla="*/ 17388 h 178687"/>
                  <a:gd name="connsiteX9" fmla="*/ 544567 w 545505"/>
                  <a:gd name="connsiteY9" fmla="*/ 0 h 178687"/>
                  <a:gd name="connsiteX10" fmla="*/ 545505 w 545505"/>
                  <a:gd name="connsiteY10" fmla="*/ 19803 h 178687"/>
                  <a:gd name="connsiteX0" fmla="*/ 545505 w 545505"/>
                  <a:gd name="connsiteY0" fmla="*/ 9660 h 168544"/>
                  <a:gd name="connsiteX1" fmla="*/ 544569 w 545505"/>
                  <a:gd name="connsiteY1" fmla="*/ 168544 h 168544"/>
                  <a:gd name="connsiteX2" fmla="*/ 0 w 545505"/>
                  <a:gd name="connsiteY2" fmla="*/ 168544 h 168544"/>
                  <a:gd name="connsiteX3" fmla="*/ 936 w 545505"/>
                  <a:gd name="connsiteY3" fmla="*/ 10626 h 168544"/>
                  <a:gd name="connsiteX4" fmla="*/ 9445 w 545505"/>
                  <a:gd name="connsiteY4" fmla="*/ 4830 h 168544"/>
                  <a:gd name="connsiteX5" fmla="*/ 136142 w 545505"/>
                  <a:gd name="connsiteY5" fmla="*/ 15384 h 168544"/>
                  <a:gd name="connsiteX6" fmla="*/ 274156 w 545505"/>
                  <a:gd name="connsiteY6" fmla="*/ 8694 h 168544"/>
                  <a:gd name="connsiteX7" fmla="*/ 408425 w 545505"/>
                  <a:gd name="connsiteY7" fmla="*/ 15384 h 168544"/>
                  <a:gd name="connsiteX8" fmla="*/ 502365 w 545505"/>
                  <a:gd name="connsiteY8" fmla="*/ 7245 h 168544"/>
                  <a:gd name="connsiteX9" fmla="*/ 543631 w 545505"/>
                  <a:gd name="connsiteY9" fmla="*/ 0 h 168544"/>
                  <a:gd name="connsiteX10" fmla="*/ 545505 w 545505"/>
                  <a:gd name="connsiteY10" fmla="*/ 9660 h 168544"/>
                  <a:gd name="connsiteX0" fmla="*/ 545505 w 545505"/>
                  <a:gd name="connsiteY0" fmla="*/ 4830 h 163714"/>
                  <a:gd name="connsiteX1" fmla="*/ 544569 w 545505"/>
                  <a:gd name="connsiteY1" fmla="*/ 163714 h 163714"/>
                  <a:gd name="connsiteX2" fmla="*/ 0 w 545505"/>
                  <a:gd name="connsiteY2" fmla="*/ 163714 h 163714"/>
                  <a:gd name="connsiteX3" fmla="*/ 936 w 545505"/>
                  <a:gd name="connsiteY3" fmla="*/ 5796 h 163714"/>
                  <a:gd name="connsiteX4" fmla="*/ 9445 w 545505"/>
                  <a:gd name="connsiteY4" fmla="*/ 0 h 163714"/>
                  <a:gd name="connsiteX5" fmla="*/ 136142 w 545505"/>
                  <a:gd name="connsiteY5" fmla="*/ 10554 h 163714"/>
                  <a:gd name="connsiteX6" fmla="*/ 274156 w 545505"/>
                  <a:gd name="connsiteY6" fmla="*/ 3864 h 163714"/>
                  <a:gd name="connsiteX7" fmla="*/ 408425 w 545505"/>
                  <a:gd name="connsiteY7" fmla="*/ 10554 h 163714"/>
                  <a:gd name="connsiteX8" fmla="*/ 502365 w 545505"/>
                  <a:gd name="connsiteY8" fmla="*/ 2415 h 163714"/>
                  <a:gd name="connsiteX9" fmla="*/ 543631 w 545505"/>
                  <a:gd name="connsiteY9" fmla="*/ 3864 h 163714"/>
                  <a:gd name="connsiteX10" fmla="*/ 545505 w 545505"/>
                  <a:gd name="connsiteY10" fmla="*/ 4830 h 163714"/>
                  <a:gd name="connsiteX0" fmla="*/ 545505 w 545505"/>
                  <a:gd name="connsiteY0" fmla="*/ 4830 h 163714"/>
                  <a:gd name="connsiteX1" fmla="*/ 544569 w 545505"/>
                  <a:gd name="connsiteY1" fmla="*/ 163714 h 163714"/>
                  <a:gd name="connsiteX2" fmla="*/ 0 w 545505"/>
                  <a:gd name="connsiteY2" fmla="*/ 163714 h 163714"/>
                  <a:gd name="connsiteX3" fmla="*/ 1888 w 545505"/>
                  <a:gd name="connsiteY3" fmla="*/ 15939 h 163714"/>
                  <a:gd name="connsiteX4" fmla="*/ 9445 w 545505"/>
                  <a:gd name="connsiteY4" fmla="*/ 0 h 163714"/>
                  <a:gd name="connsiteX5" fmla="*/ 136142 w 545505"/>
                  <a:gd name="connsiteY5" fmla="*/ 10554 h 163714"/>
                  <a:gd name="connsiteX6" fmla="*/ 274156 w 545505"/>
                  <a:gd name="connsiteY6" fmla="*/ 3864 h 163714"/>
                  <a:gd name="connsiteX7" fmla="*/ 408425 w 545505"/>
                  <a:gd name="connsiteY7" fmla="*/ 10554 h 163714"/>
                  <a:gd name="connsiteX8" fmla="*/ 502365 w 545505"/>
                  <a:gd name="connsiteY8" fmla="*/ 2415 h 163714"/>
                  <a:gd name="connsiteX9" fmla="*/ 543631 w 545505"/>
                  <a:gd name="connsiteY9" fmla="*/ 3864 h 163714"/>
                  <a:gd name="connsiteX10" fmla="*/ 545505 w 545505"/>
                  <a:gd name="connsiteY10" fmla="*/ 4830 h 163714"/>
                  <a:gd name="connsiteX0" fmla="*/ 545505 w 545505"/>
                  <a:gd name="connsiteY0" fmla="*/ 2415 h 161299"/>
                  <a:gd name="connsiteX1" fmla="*/ 544569 w 545505"/>
                  <a:gd name="connsiteY1" fmla="*/ 161299 h 161299"/>
                  <a:gd name="connsiteX2" fmla="*/ 0 w 545505"/>
                  <a:gd name="connsiteY2" fmla="*/ 161299 h 161299"/>
                  <a:gd name="connsiteX3" fmla="*/ 1888 w 545505"/>
                  <a:gd name="connsiteY3" fmla="*/ 13524 h 161299"/>
                  <a:gd name="connsiteX4" fmla="*/ 11350 w 545505"/>
                  <a:gd name="connsiteY4" fmla="*/ 10626 h 161299"/>
                  <a:gd name="connsiteX5" fmla="*/ 136142 w 545505"/>
                  <a:gd name="connsiteY5" fmla="*/ 8139 h 161299"/>
                  <a:gd name="connsiteX6" fmla="*/ 274156 w 545505"/>
                  <a:gd name="connsiteY6" fmla="*/ 1449 h 161299"/>
                  <a:gd name="connsiteX7" fmla="*/ 408425 w 545505"/>
                  <a:gd name="connsiteY7" fmla="*/ 8139 h 161299"/>
                  <a:gd name="connsiteX8" fmla="*/ 502365 w 545505"/>
                  <a:gd name="connsiteY8" fmla="*/ 0 h 161299"/>
                  <a:gd name="connsiteX9" fmla="*/ 543631 w 545505"/>
                  <a:gd name="connsiteY9" fmla="*/ 1449 h 161299"/>
                  <a:gd name="connsiteX10" fmla="*/ 545505 w 545505"/>
                  <a:gd name="connsiteY10" fmla="*/ 2415 h 161299"/>
                  <a:gd name="connsiteX0" fmla="*/ 545505 w 545505"/>
                  <a:gd name="connsiteY0" fmla="*/ 2025 h 160909"/>
                  <a:gd name="connsiteX1" fmla="*/ 544569 w 545505"/>
                  <a:gd name="connsiteY1" fmla="*/ 160909 h 160909"/>
                  <a:gd name="connsiteX2" fmla="*/ 0 w 545505"/>
                  <a:gd name="connsiteY2" fmla="*/ 160909 h 160909"/>
                  <a:gd name="connsiteX3" fmla="*/ 1888 w 545505"/>
                  <a:gd name="connsiteY3" fmla="*/ 13134 h 160909"/>
                  <a:gd name="connsiteX4" fmla="*/ 11350 w 545505"/>
                  <a:gd name="connsiteY4" fmla="*/ 10236 h 160909"/>
                  <a:gd name="connsiteX5" fmla="*/ 136142 w 545505"/>
                  <a:gd name="connsiteY5" fmla="*/ 7749 h 160909"/>
                  <a:gd name="connsiteX6" fmla="*/ 274156 w 545505"/>
                  <a:gd name="connsiteY6" fmla="*/ 1059 h 160909"/>
                  <a:gd name="connsiteX7" fmla="*/ 408425 w 545505"/>
                  <a:gd name="connsiteY7" fmla="*/ 7749 h 160909"/>
                  <a:gd name="connsiteX8" fmla="*/ 502365 w 545505"/>
                  <a:gd name="connsiteY8" fmla="*/ 4440 h 160909"/>
                  <a:gd name="connsiteX9" fmla="*/ 543631 w 545505"/>
                  <a:gd name="connsiteY9" fmla="*/ 1059 h 160909"/>
                  <a:gd name="connsiteX10" fmla="*/ 545505 w 545505"/>
                  <a:gd name="connsiteY10" fmla="*/ 2025 h 160909"/>
                  <a:gd name="connsiteX0" fmla="*/ 545505 w 545505"/>
                  <a:gd name="connsiteY0" fmla="*/ 6762 h 159850"/>
                  <a:gd name="connsiteX1" fmla="*/ 544569 w 545505"/>
                  <a:gd name="connsiteY1" fmla="*/ 159850 h 159850"/>
                  <a:gd name="connsiteX2" fmla="*/ 0 w 545505"/>
                  <a:gd name="connsiteY2" fmla="*/ 159850 h 159850"/>
                  <a:gd name="connsiteX3" fmla="*/ 1888 w 545505"/>
                  <a:gd name="connsiteY3" fmla="*/ 12075 h 159850"/>
                  <a:gd name="connsiteX4" fmla="*/ 11350 w 545505"/>
                  <a:gd name="connsiteY4" fmla="*/ 9177 h 159850"/>
                  <a:gd name="connsiteX5" fmla="*/ 136142 w 545505"/>
                  <a:gd name="connsiteY5" fmla="*/ 6690 h 159850"/>
                  <a:gd name="connsiteX6" fmla="*/ 274156 w 545505"/>
                  <a:gd name="connsiteY6" fmla="*/ 0 h 159850"/>
                  <a:gd name="connsiteX7" fmla="*/ 408425 w 545505"/>
                  <a:gd name="connsiteY7" fmla="*/ 6690 h 159850"/>
                  <a:gd name="connsiteX8" fmla="*/ 502365 w 545505"/>
                  <a:gd name="connsiteY8" fmla="*/ 3381 h 159850"/>
                  <a:gd name="connsiteX9" fmla="*/ 543631 w 545505"/>
                  <a:gd name="connsiteY9" fmla="*/ 0 h 159850"/>
                  <a:gd name="connsiteX10" fmla="*/ 545505 w 545505"/>
                  <a:gd name="connsiteY10" fmla="*/ 6762 h 159850"/>
                  <a:gd name="connsiteX0" fmla="*/ 546245 w 546245"/>
                  <a:gd name="connsiteY0" fmla="*/ 6762 h 159850"/>
                  <a:gd name="connsiteX1" fmla="*/ 545309 w 546245"/>
                  <a:gd name="connsiteY1" fmla="*/ 159850 h 159850"/>
                  <a:gd name="connsiteX2" fmla="*/ 740 w 546245"/>
                  <a:gd name="connsiteY2" fmla="*/ 159850 h 159850"/>
                  <a:gd name="connsiteX3" fmla="*/ 131 w 546245"/>
                  <a:gd name="connsiteY3" fmla="*/ 12817 h 159850"/>
                  <a:gd name="connsiteX4" fmla="*/ 12090 w 546245"/>
                  <a:gd name="connsiteY4" fmla="*/ 9177 h 159850"/>
                  <a:gd name="connsiteX5" fmla="*/ 136882 w 546245"/>
                  <a:gd name="connsiteY5" fmla="*/ 6690 h 159850"/>
                  <a:gd name="connsiteX6" fmla="*/ 274896 w 546245"/>
                  <a:gd name="connsiteY6" fmla="*/ 0 h 159850"/>
                  <a:gd name="connsiteX7" fmla="*/ 409165 w 546245"/>
                  <a:gd name="connsiteY7" fmla="*/ 6690 h 159850"/>
                  <a:gd name="connsiteX8" fmla="*/ 503105 w 546245"/>
                  <a:gd name="connsiteY8" fmla="*/ 3381 h 159850"/>
                  <a:gd name="connsiteX9" fmla="*/ 544371 w 546245"/>
                  <a:gd name="connsiteY9" fmla="*/ 0 h 159850"/>
                  <a:gd name="connsiteX10" fmla="*/ 546245 w 546245"/>
                  <a:gd name="connsiteY10" fmla="*/ 6762 h 159850"/>
                  <a:gd name="connsiteX0" fmla="*/ 546245 w 546245"/>
                  <a:gd name="connsiteY0" fmla="*/ 6762 h 159850"/>
                  <a:gd name="connsiteX1" fmla="*/ 545309 w 546245"/>
                  <a:gd name="connsiteY1" fmla="*/ 159850 h 159850"/>
                  <a:gd name="connsiteX2" fmla="*/ 740 w 546245"/>
                  <a:gd name="connsiteY2" fmla="*/ 159850 h 159850"/>
                  <a:gd name="connsiteX3" fmla="*/ 131 w 546245"/>
                  <a:gd name="connsiteY3" fmla="*/ 12817 h 159850"/>
                  <a:gd name="connsiteX4" fmla="*/ 12090 w 546245"/>
                  <a:gd name="connsiteY4" fmla="*/ 9177 h 159850"/>
                  <a:gd name="connsiteX5" fmla="*/ 136882 w 546245"/>
                  <a:gd name="connsiteY5" fmla="*/ 6690 h 159850"/>
                  <a:gd name="connsiteX6" fmla="*/ 274896 w 546245"/>
                  <a:gd name="connsiteY6" fmla="*/ 0 h 159850"/>
                  <a:gd name="connsiteX7" fmla="*/ 409165 w 546245"/>
                  <a:gd name="connsiteY7" fmla="*/ 6690 h 159850"/>
                  <a:gd name="connsiteX8" fmla="*/ 503105 w 546245"/>
                  <a:gd name="connsiteY8" fmla="*/ 3381 h 159850"/>
                  <a:gd name="connsiteX9" fmla="*/ 546245 w 546245"/>
                  <a:gd name="connsiteY9" fmla="*/ 6762 h 159850"/>
                  <a:gd name="connsiteX0" fmla="*/ 549574 w 549574"/>
                  <a:gd name="connsiteY0" fmla="*/ 19368 h 159850"/>
                  <a:gd name="connsiteX1" fmla="*/ 545309 w 549574"/>
                  <a:gd name="connsiteY1" fmla="*/ 159850 h 159850"/>
                  <a:gd name="connsiteX2" fmla="*/ 740 w 549574"/>
                  <a:gd name="connsiteY2" fmla="*/ 159850 h 159850"/>
                  <a:gd name="connsiteX3" fmla="*/ 131 w 549574"/>
                  <a:gd name="connsiteY3" fmla="*/ 12817 h 159850"/>
                  <a:gd name="connsiteX4" fmla="*/ 12090 w 549574"/>
                  <a:gd name="connsiteY4" fmla="*/ 9177 h 159850"/>
                  <a:gd name="connsiteX5" fmla="*/ 136882 w 549574"/>
                  <a:gd name="connsiteY5" fmla="*/ 6690 h 159850"/>
                  <a:gd name="connsiteX6" fmla="*/ 274896 w 549574"/>
                  <a:gd name="connsiteY6" fmla="*/ 0 h 159850"/>
                  <a:gd name="connsiteX7" fmla="*/ 409165 w 549574"/>
                  <a:gd name="connsiteY7" fmla="*/ 6690 h 159850"/>
                  <a:gd name="connsiteX8" fmla="*/ 503105 w 549574"/>
                  <a:gd name="connsiteY8" fmla="*/ 3381 h 159850"/>
                  <a:gd name="connsiteX9" fmla="*/ 549574 w 549574"/>
                  <a:gd name="connsiteY9" fmla="*/ 19368 h 159850"/>
                  <a:gd name="connsiteX0" fmla="*/ 549574 w 549574"/>
                  <a:gd name="connsiteY0" fmla="*/ 19368 h 159850"/>
                  <a:gd name="connsiteX1" fmla="*/ 549054 w 549574"/>
                  <a:gd name="connsiteY1" fmla="*/ 157625 h 159850"/>
                  <a:gd name="connsiteX2" fmla="*/ 740 w 549574"/>
                  <a:gd name="connsiteY2" fmla="*/ 159850 h 159850"/>
                  <a:gd name="connsiteX3" fmla="*/ 131 w 549574"/>
                  <a:gd name="connsiteY3" fmla="*/ 12817 h 159850"/>
                  <a:gd name="connsiteX4" fmla="*/ 12090 w 549574"/>
                  <a:gd name="connsiteY4" fmla="*/ 9177 h 159850"/>
                  <a:gd name="connsiteX5" fmla="*/ 136882 w 549574"/>
                  <a:gd name="connsiteY5" fmla="*/ 6690 h 159850"/>
                  <a:gd name="connsiteX6" fmla="*/ 274896 w 549574"/>
                  <a:gd name="connsiteY6" fmla="*/ 0 h 159850"/>
                  <a:gd name="connsiteX7" fmla="*/ 409165 w 549574"/>
                  <a:gd name="connsiteY7" fmla="*/ 6690 h 159850"/>
                  <a:gd name="connsiteX8" fmla="*/ 503105 w 549574"/>
                  <a:gd name="connsiteY8" fmla="*/ 3381 h 159850"/>
                  <a:gd name="connsiteX9" fmla="*/ 549574 w 549574"/>
                  <a:gd name="connsiteY9" fmla="*/ 19368 h 15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49574" h="159850">
                    <a:moveTo>
                      <a:pt x="549574" y="19368"/>
                    </a:moveTo>
                    <a:cubicBezTo>
                      <a:pt x="549401" y="65454"/>
                      <a:pt x="549227" y="111539"/>
                      <a:pt x="549054" y="157625"/>
                    </a:cubicBezTo>
                    <a:lnTo>
                      <a:pt x="740" y="159850"/>
                    </a:lnTo>
                    <a:cubicBezTo>
                      <a:pt x="1369" y="110592"/>
                      <a:pt x="-498" y="62075"/>
                      <a:pt x="131" y="12817"/>
                    </a:cubicBezTo>
                    <a:lnTo>
                      <a:pt x="12090" y="9177"/>
                    </a:lnTo>
                    <a:cubicBezTo>
                      <a:pt x="37617" y="9177"/>
                      <a:pt x="93081" y="8220"/>
                      <a:pt x="136882" y="6690"/>
                    </a:cubicBezTo>
                    <a:cubicBezTo>
                      <a:pt x="180683" y="5161"/>
                      <a:pt x="223843" y="0"/>
                      <a:pt x="274896" y="0"/>
                    </a:cubicBezTo>
                    <a:cubicBezTo>
                      <a:pt x="325949" y="0"/>
                      <a:pt x="366621" y="6690"/>
                      <a:pt x="409165" y="6690"/>
                    </a:cubicBezTo>
                    <a:cubicBezTo>
                      <a:pt x="451710" y="6690"/>
                      <a:pt x="435035" y="3381"/>
                      <a:pt x="503105" y="3381"/>
                    </a:cubicBezTo>
                    <a:lnTo>
                      <a:pt x="549574" y="19368"/>
                    </a:lnTo>
                    <a:close/>
                  </a:path>
                </a:pathLst>
              </a:custGeom>
              <a:solidFill>
                <a:srgbClr val="92D3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6C7893C4-BECE-7B37-E327-105C5DE20A17}"/>
                  </a:ext>
                </a:extLst>
              </p:cNvPr>
              <p:cNvSpPr/>
              <p:nvPr/>
            </p:nvSpPr>
            <p:spPr>
              <a:xfrm>
                <a:off x="69235" y="437084"/>
                <a:ext cx="544569" cy="168176"/>
              </a:xfrm>
              <a:custGeom>
                <a:avLst/>
                <a:gdLst>
                  <a:gd name="connsiteX0" fmla="*/ 544569 w 544569"/>
                  <a:gd name="connsiteY0" fmla="*/ 168176 h 168176"/>
                  <a:gd name="connsiteX1" fmla="*/ 0 w 544569"/>
                  <a:gd name="connsiteY1" fmla="*/ 168176 h 168176"/>
                  <a:gd name="connsiteX2" fmla="*/ 0 w 544569"/>
                  <a:gd name="connsiteY2" fmla="*/ 0 h 168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4569" h="168176">
                    <a:moveTo>
                      <a:pt x="544569" y="168176"/>
                    </a:moveTo>
                    <a:lnTo>
                      <a:pt x="0" y="168176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276" name="íŝļïďè">
              <a:extLst>
                <a:ext uri="{FF2B5EF4-FFF2-40B4-BE49-F238E27FC236}">
                  <a16:creationId xmlns:a16="http://schemas.microsoft.com/office/drawing/2014/main" id="{3F093BAE-673E-3907-8662-971379336FA0}"/>
                </a:ext>
              </a:extLst>
            </p:cNvPr>
            <p:cNvSpPr/>
            <p:nvPr/>
          </p:nvSpPr>
          <p:spPr bwMode="auto">
            <a:xfrm>
              <a:off x="7827965" y="1496008"/>
              <a:ext cx="4038943" cy="1370694"/>
            </a:xfrm>
            <a:custGeom>
              <a:avLst/>
              <a:gdLst>
                <a:gd name="T0" fmla="*/ 0 w 3078"/>
                <a:gd name="T1" fmla="*/ 274 h 536"/>
                <a:gd name="T2" fmla="*/ 1199 w 3078"/>
                <a:gd name="T3" fmla="*/ 202 h 536"/>
                <a:gd name="T4" fmla="*/ 2261 w 3078"/>
                <a:gd name="T5" fmla="*/ 262 h 536"/>
                <a:gd name="T6" fmla="*/ 2761 w 3078"/>
                <a:gd name="T7" fmla="*/ 316 h 536"/>
                <a:gd name="T8" fmla="*/ 3071 w 3078"/>
                <a:gd name="T9" fmla="*/ 471 h 536"/>
                <a:gd name="T10" fmla="*/ 0 w 3078"/>
                <a:gd name="T11" fmla="*/ 497 h 536"/>
                <a:gd name="T12" fmla="*/ 0 w 3078"/>
                <a:gd name="T13" fmla="*/ 274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8" h="536">
                  <a:moveTo>
                    <a:pt x="0" y="274"/>
                  </a:moveTo>
                  <a:cubicBezTo>
                    <a:pt x="0" y="274"/>
                    <a:pt x="861" y="0"/>
                    <a:pt x="1199" y="202"/>
                  </a:cubicBezTo>
                  <a:cubicBezTo>
                    <a:pt x="1432" y="340"/>
                    <a:pt x="1957" y="300"/>
                    <a:pt x="2261" y="262"/>
                  </a:cubicBezTo>
                  <a:cubicBezTo>
                    <a:pt x="2430" y="241"/>
                    <a:pt x="2601" y="259"/>
                    <a:pt x="2761" y="316"/>
                  </a:cubicBezTo>
                  <a:cubicBezTo>
                    <a:pt x="2916" y="371"/>
                    <a:pt x="3078" y="437"/>
                    <a:pt x="3071" y="471"/>
                  </a:cubicBezTo>
                  <a:cubicBezTo>
                    <a:pt x="3058" y="536"/>
                    <a:pt x="0" y="497"/>
                    <a:pt x="0" y="497"/>
                  </a:cubicBezTo>
                  <a:cubicBezTo>
                    <a:pt x="0" y="274"/>
                    <a:pt x="0" y="274"/>
                    <a:pt x="0" y="274"/>
                  </a:cubicBezTo>
                </a:path>
              </a:pathLst>
            </a:custGeom>
            <a:solidFill>
              <a:srgbClr val="009688">
                <a:alpha val="4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77" name="îṥlïḓè">
              <a:extLst>
                <a:ext uri="{FF2B5EF4-FFF2-40B4-BE49-F238E27FC236}">
                  <a16:creationId xmlns:a16="http://schemas.microsoft.com/office/drawing/2014/main" id="{1A44D461-850B-6F65-3C6A-DE2390CCE6F0}"/>
                </a:ext>
              </a:extLst>
            </p:cNvPr>
            <p:cNvSpPr/>
            <p:nvPr/>
          </p:nvSpPr>
          <p:spPr bwMode="auto">
            <a:xfrm>
              <a:off x="6432486" y="1746832"/>
              <a:ext cx="4045359" cy="1204452"/>
            </a:xfrm>
            <a:custGeom>
              <a:avLst/>
              <a:gdLst>
                <a:gd name="T0" fmla="*/ 0 w 3084"/>
                <a:gd name="T1" fmla="*/ 432 h 470"/>
                <a:gd name="T2" fmla="*/ 224 w 3084"/>
                <a:gd name="T3" fmla="*/ 148 h 470"/>
                <a:gd name="T4" fmla="*/ 1199 w 3084"/>
                <a:gd name="T5" fmla="*/ 136 h 470"/>
                <a:gd name="T6" fmla="*/ 2493 w 3084"/>
                <a:gd name="T7" fmla="*/ 162 h 470"/>
                <a:gd name="T8" fmla="*/ 3071 w 3084"/>
                <a:gd name="T9" fmla="*/ 406 h 470"/>
                <a:gd name="T10" fmla="*/ 0 w 3084"/>
                <a:gd name="T11" fmla="*/ 431 h 470"/>
                <a:gd name="T12" fmla="*/ 0 w 3084"/>
                <a:gd name="T13" fmla="*/ 43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4" h="470">
                  <a:moveTo>
                    <a:pt x="0" y="432"/>
                  </a:moveTo>
                  <a:cubicBezTo>
                    <a:pt x="0" y="297"/>
                    <a:pt x="93" y="179"/>
                    <a:pt x="224" y="148"/>
                  </a:cubicBezTo>
                  <a:cubicBezTo>
                    <a:pt x="503" y="81"/>
                    <a:pt x="971" y="0"/>
                    <a:pt x="1199" y="136"/>
                  </a:cubicBezTo>
                  <a:cubicBezTo>
                    <a:pt x="1538" y="337"/>
                    <a:pt x="2493" y="162"/>
                    <a:pt x="2493" y="162"/>
                  </a:cubicBezTo>
                  <a:cubicBezTo>
                    <a:pt x="2493" y="162"/>
                    <a:pt x="3084" y="342"/>
                    <a:pt x="3071" y="406"/>
                  </a:cubicBezTo>
                  <a:cubicBezTo>
                    <a:pt x="3058" y="470"/>
                    <a:pt x="0" y="431"/>
                    <a:pt x="0" y="431"/>
                  </a:cubicBezTo>
                  <a:cubicBezTo>
                    <a:pt x="0" y="432"/>
                    <a:pt x="0" y="432"/>
                    <a:pt x="0" y="432"/>
                  </a:cubicBezTo>
                </a:path>
              </a:pathLst>
            </a:custGeom>
            <a:solidFill>
              <a:srgbClr val="009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78" name="isḷidè">
              <a:extLst>
                <a:ext uri="{FF2B5EF4-FFF2-40B4-BE49-F238E27FC236}">
                  <a16:creationId xmlns:a16="http://schemas.microsoft.com/office/drawing/2014/main" id="{714728DB-4F7D-7789-F0FB-D121C3CB6AE0}"/>
                </a:ext>
              </a:extLst>
            </p:cNvPr>
            <p:cNvSpPr/>
            <p:nvPr/>
          </p:nvSpPr>
          <p:spPr bwMode="auto">
            <a:xfrm>
              <a:off x="9212609" y="1981422"/>
              <a:ext cx="234950" cy="361260"/>
            </a:xfrm>
            <a:custGeom>
              <a:avLst/>
              <a:gdLst>
                <a:gd name="T0" fmla="*/ 163 w 181"/>
                <a:gd name="T1" fmla="*/ 81 h 108"/>
                <a:gd name="T2" fmla="*/ 179 w 181"/>
                <a:gd name="T3" fmla="*/ 57 h 108"/>
                <a:gd name="T4" fmla="*/ 168 w 181"/>
                <a:gd name="T5" fmla="*/ 31 h 108"/>
                <a:gd name="T6" fmla="*/ 138 w 181"/>
                <a:gd name="T7" fmla="*/ 42 h 108"/>
                <a:gd name="T8" fmla="*/ 108 w 181"/>
                <a:gd name="T9" fmla="*/ 56 h 108"/>
                <a:gd name="T10" fmla="*/ 122 w 181"/>
                <a:gd name="T11" fmla="*/ 14 h 108"/>
                <a:gd name="T12" fmla="*/ 118 w 181"/>
                <a:gd name="T13" fmla="*/ 6 h 108"/>
                <a:gd name="T14" fmla="*/ 94 w 181"/>
                <a:gd name="T15" fmla="*/ 7 h 108"/>
                <a:gd name="T16" fmla="*/ 66 w 181"/>
                <a:gd name="T17" fmla="*/ 80 h 108"/>
                <a:gd name="T18" fmla="*/ 65 w 181"/>
                <a:gd name="T19" fmla="*/ 50 h 108"/>
                <a:gd name="T20" fmla="*/ 54 w 181"/>
                <a:gd name="T21" fmla="*/ 24 h 108"/>
                <a:gd name="T22" fmla="*/ 37 w 181"/>
                <a:gd name="T23" fmla="*/ 20 h 108"/>
                <a:gd name="T24" fmla="*/ 9 w 181"/>
                <a:gd name="T25" fmla="*/ 28 h 108"/>
                <a:gd name="T26" fmla="*/ 10 w 181"/>
                <a:gd name="T27" fmla="*/ 62 h 108"/>
                <a:gd name="T28" fmla="*/ 39 w 181"/>
                <a:gd name="T29" fmla="*/ 85 h 108"/>
                <a:gd name="T30" fmla="*/ 60 w 181"/>
                <a:gd name="T31" fmla="*/ 105 h 108"/>
                <a:gd name="T32" fmla="*/ 61 w 181"/>
                <a:gd name="T33" fmla="*/ 108 h 108"/>
                <a:gd name="T34" fmla="*/ 124 w 181"/>
                <a:gd name="T35" fmla="*/ 108 h 108"/>
                <a:gd name="T36" fmla="*/ 163 w 181"/>
                <a:gd name="T37" fmla="*/ 8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1" h="108">
                  <a:moveTo>
                    <a:pt x="163" y="81"/>
                  </a:moveTo>
                  <a:cubicBezTo>
                    <a:pt x="170" y="75"/>
                    <a:pt x="177" y="67"/>
                    <a:pt x="179" y="57"/>
                  </a:cubicBezTo>
                  <a:cubicBezTo>
                    <a:pt x="181" y="47"/>
                    <a:pt x="177" y="35"/>
                    <a:pt x="168" y="31"/>
                  </a:cubicBezTo>
                  <a:cubicBezTo>
                    <a:pt x="157" y="27"/>
                    <a:pt x="146" y="35"/>
                    <a:pt x="138" y="42"/>
                  </a:cubicBezTo>
                  <a:cubicBezTo>
                    <a:pt x="129" y="49"/>
                    <a:pt x="119" y="58"/>
                    <a:pt x="108" y="56"/>
                  </a:cubicBezTo>
                  <a:cubicBezTo>
                    <a:pt x="120" y="46"/>
                    <a:pt x="125" y="30"/>
                    <a:pt x="122" y="14"/>
                  </a:cubicBezTo>
                  <a:cubicBezTo>
                    <a:pt x="121" y="11"/>
                    <a:pt x="120" y="8"/>
                    <a:pt x="118" y="6"/>
                  </a:cubicBezTo>
                  <a:cubicBezTo>
                    <a:pt x="112" y="0"/>
                    <a:pt x="101" y="2"/>
                    <a:pt x="94" y="7"/>
                  </a:cubicBezTo>
                  <a:cubicBezTo>
                    <a:pt x="72" y="23"/>
                    <a:pt x="66" y="53"/>
                    <a:pt x="66" y="80"/>
                  </a:cubicBezTo>
                  <a:cubicBezTo>
                    <a:pt x="64" y="70"/>
                    <a:pt x="66" y="60"/>
                    <a:pt x="65" y="50"/>
                  </a:cubicBezTo>
                  <a:cubicBezTo>
                    <a:pt x="65" y="40"/>
                    <a:pt x="63" y="29"/>
                    <a:pt x="54" y="24"/>
                  </a:cubicBezTo>
                  <a:cubicBezTo>
                    <a:pt x="49" y="21"/>
                    <a:pt x="43" y="19"/>
                    <a:pt x="37" y="20"/>
                  </a:cubicBezTo>
                  <a:cubicBezTo>
                    <a:pt x="27" y="19"/>
                    <a:pt x="16" y="20"/>
                    <a:pt x="9" y="28"/>
                  </a:cubicBezTo>
                  <a:cubicBezTo>
                    <a:pt x="0" y="37"/>
                    <a:pt x="3" y="52"/>
                    <a:pt x="10" y="62"/>
                  </a:cubicBezTo>
                  <a:cubicBezTo>
                    <a:pt x="17" y="72"/>
                    <a:pt x="29" y="78"/>
                    <a:pt x="39" y="85"/>
                  </a:cubicBezTo>
                  <a:cubicBezTo>
                    <a:pt x="47" y="90"/>
                    <a:pt x="54" y="97"/>
                    <a:pt x="60" y="105"/>
                  </a:cubicBezTo>
                  <a:cubicBezTo>
                    <a:pt x="60" y="106"/>
                    <a:pt x="61" y="107"/>
                    <a:pt x="61" y="108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38" y="101"/>
                    <a:pt x="151" y="92"/>
                    <a:pt x="163" y="81"/>
                  </a:cubicBezTo>
                  <a:close/>
                </a:path>
              </a:pathLst>
            </a:custGeom>
            <a:solidFill>
              <a:srgbClr val="009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79" name="îšḻíḋé">
              <a:extLst>
                <a:ext uri="{FF2B5EF4-FFF2-40B4-BE49-F238E27FC236}">
                  <a16:creationId xmlns:a16="http://schemas.microsoft.com/office/drawing/2014/main" id="{AE0D2043-54E2-91D4-A917-EB7D4D9409A3}"/>
                </a:ext>
              </a:extLst>
            </p:cNvPr>
            <p:cNvSpPr/>
            <p:nvPr/>
          </p:nvSpPr>
          <p:spPr bwMode="auto">
            <a:xfrm>
              <a:off x="7529874" y="2008187"/>
              <a:ext cx="234950" cy="141288"/>
            </a:xfrm>
            <a:custGeom>
              <a:avLst/>
              <a:gdLst>
                <a:gd name="T0" fmla="*/ 163 w 181"/>
                <a:gd name="T1" fmla="*/ 82 h 109"/>
                <a:gd name="T2" fmla="*/ 179 w 181"/>
                <a:gd name="T3" fmla="*/ 58 h 109"/>
                <a:gd name="T4" fmla="*/ 168 w 181"/>
                <a:gd name="T5" fmla="*/ 32 h 109"/>
                <a:gd name="T6" fmla="*/ 137 w 181"/>
                <a:gd name="T7" fmla="*/ 43 h 109"/>
                <a:gd name="T8" fmla="*/ 108 w 181"/>
                <a:gd name="T9" fmla="*/ 57 h 109"/>
                <a:gd name="T10" fmla="*/ 122 w 181"/>
                <a:gd name="T11" fmla="*/ 15 h 109"/>
                <a:gd name="T12" fmla="*/ 118 w 181"/>
                <a:gd name="T13" fmla="*/ 7 h 109"/>
                <a:gd name="T14" fmla="*/ 94 w 181"/>
                <a:gd name="T15" fmla="*/ 8 h 109"/>
                <a:gd name="T16" fmla="*/ 66 w 181"/>
                <a:gd name="T17" fmla="*/ 81 h 109"/>
                <a:gd name="T18" fmla="*/ 65 w 181"/>
                <a:gd name="T19" fmla="*/ 51 h 109"/>
                <a:gd name="T20" fmla="*/ 54 w 181"/>
                <a:gd name="T21" fmla="*/ 24 h 109"/>
                <a:gd name="T22" fmla="*/ 37 w 181"/>
                <a:gd name="T23" fmla="*/ 20 h 109"/>
                <a:gd name="T24" fmla="*/ 9 w 181"/>
                <a:gd name="T25" fmla="*/ 28 h 109"/>
                <a:gd name="T26" fmla="*/ 10 w 181"/>
                <a:gd name="T27" fmla="*/ 63 h 109"/>
                <a:gd name="T28" fmla="*/ 39 w 181"/>
                <a:gd name="T29" fmla="*/ 86 h 109"/>
                <a:gd name="T30" fmla="*/ 60 w 181"/>
                <a:gd name="T31" fmla="*/ 106 h 109"/>
                <a:gd name="T32" fmla="*/ 61 w 181"/>
                <a:gd name="T33" fmla="*/ 109 h 109"/>
                <a:gd name="T34" fmla="*/ 124 w 181"/>
                <a:gd name="T35" fmla="*/ 109 h 109"/>
                <a:gd name="T36" fmla="*/ 163 w 181"/>
                <a:gd name="T37" fmla="*/ 8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1" h="109">
                  <a:moveTo>
                    <a:pt x="163" y="82"/>
                  </a:moveTo>
                  <a:cubicBezTo>
                    <a:pt x="170" y="76"/>
                    <a:pt x="177" y="67"/>
                    <a:pt x="179" y="58"/>
                  </a:cubicBezTo>
                  <a:cubicBezTo>
                    <a:pt x="181" y="48"/>
                    <a:pt x="177" y="36"/>
                    <a:pt x="168" y="32"/>
                  </a:cubicBezTo>
                  <a:cubicBezTo>
                    <a:pt x="157" y="28"/>
                    <a:pt x="146" y="36"/>
                    <a:pt x="137" y="43"/>
                  </a:cubicBezTo>
                  <a:cubicBezTo>
                    <a:pt x="129" y="50"/>
                    <a:pt x="119" y="59"/>
                    <a:pt x="108" y="57"/>
                  </a:cubicBezTo>
                  <a:cubicBezTo>
                    <a:pt x="120" y="47"/>
                    <a:pt x="125" y="31"/>
                    <a:pt x="122" y="15"/>
                  </a:cubicBezTo>
                  <a:cubicBezTo>
                    <a:pt x="121" y="12"/>
                    <a:pt x="120" y="9"/>
                    <a:pt x="118" y="7"/>
                  </a:cubicBezTo>
                  <a:cubicBezTo>
                    <a:pt x="112" y="0"/>
                    <a:pt x="101" y="3"/>
                    <a:pt x="94" y="8"/>
                  </a:cubicBezTo>
                  <a:cubicBezTo>
                    <a:pt x="72" y="24"/>
                    <a:pt x="66" y="54"/>
                    <a:pt x="66" y="81"/>
                  </a:cubicBezTo>
                  <a:cubicBezTo>
                    <a:pt x="63" y="71"/>
                    <a:pt x="65" y="61"/>
                    <a:pt x="65" y="51"/>
                  </a:cubicBezTo>
                  <a:cubicBezTo>
                    <a:pt x="65" y="41"/>
                    <a:pt x="62" y="30"/>
                    <a:pt x="54" y="24"/>
                  </a:cubicBezTo>
                  <a:cubicBezTo>
                    <a:pt x="49" y="21"/>
                    <a:pt x="43" y="20"/>
                    <a:pt x="37" y="20"/>
                  </a:cubicBezTo>
                  <a:cubicBezTo>
                    <a:pt x="27" y="20"/>
                    <a:pt x="16" y="21"/>
                    <a:pt x="9" y="28"/>
                  </a:cubicBezTo>
                  <a:cubicBezTo>
                    <a:pt x="0" y="37"/>
                    <a:pt x="2" y="53"/>
                    <a:pt x="10" y="63"/>
                  </a:cubicBezTo>
                  <a:cubicBezTo>
                    <a:pt x="17" y="73"/>
                    <a:pt x="28" y="79"/>
                    <a:pt x="39" y="86"/>
                  </a:cubicBezTo>
                  <a:cubicBezTo>
                    <a:pt x="47" y="91"/>
                    <a:pt x="54" y="98"/>
                    <a:pt x="60" y="106"/>
                  </a:cubicBezTo>
                  <a:cubicBezTo>
                    <a:pt x="60" y="107"/>
                    <a:pt x="61" y="108"/>
                    <a:pt x="61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38" y="102"/>
                    <a:pt x="151" y="93"/>
                    <a:pt x="163" y="82"/>
                  </a:cubicBezTo>
                  <a:close/>
                </a:path>
              </a:pathLst>
            </a:custGeom>
            <a:solidFill>
              <a:srgbClr val="009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80" name="íṡľïdê">
              <a:extLst>
                <a:ext uri="{FF2B5EF4-FFF2-40B4-BE49-F238E27FC236}">
                  <a16:creationId xmlns:a16="http://schemas.microsoft.com/office/drawing/2014/main" id="{D503A083-A2B2-1B2D-89F1-008109DAADB9}"/>
                </a:ext>
              </a:extLst>
            </p:cNvPr>
            <p:cNvSpPr/>
            <p:nvPr/>
          </p:nvSpPr>
          <p:spPr bwMode="auto">
            <a:xfrm>
              <a:off x="10080971" y="2183688"/>
              <a:ext cx="234950" cy="365369"/>
            </a:xfrm>
            <a:custGeom>
              <a:avLst/>
              <a:gdLst>
                <a:gd name="T0" fmla="*/ 162 w 181"/>
                <a:gd name="T1" fmla="*/ 82 h 109"/>
                <a:gd name="T2" fmla="*/ 179 w 181"/>
                <a:gd name="T3" fmla="*/ 57 h 109"/>
                <a:gd name="T4" fmla="*/ 167 w 181"/>
                <a:gd name="T5" fmla="*/ 32 h 109"/>
                <a:gd name="T6" fmla="*/ 137 w 181"/>
                <a:gd name="T7" fmla="*/ 43 h 109"/>
                <a:gd name="T8" fmla="*/ 107 w 181"/>
                <a:gd name="T9" fmla="*/ 57 h 109"/>
                <a:gd name="T10" fmla="*/ 121 w 181"/>
                <a:gd name="T11" fmla="*/ 15 h 109"/>
                <a:gd name="T12" fmla="*/ 117 w 181"/>
                <a:gd name="T13" fmla="*/ 6 h 109"/>
                <a:gd name="T14" fmla="*/ 94 w 181"/>
                <a:gd name="T15" fmla="*/ 8 h 109"/>
                <a:gd name="T16" fmla="*/ 65 w 181"/>
                <a:gd name="T17" fmla="*/ 81 h 109"/>
                <a:gd name="T18" fmla="*/ 65 w 181"/>
                <a:gd name="T19" fmla="*/ 51 h 109"/>
                <a:gd name="T20" fmla="*/ 53 w 181"/>
                <a:gd name="T21" fmla="*/ 24 h 109"/>
                <a:gd name="T22" fmla="*/ 36 w 181"/>
                <a:gd name="T23" fmla="*/ 20 h 109"/>
                <a:gd name="T24" fmla="*/ 8 w 181"/>
                <a:gd name="T25" fmla="*/ 28 h 109"/>
                <a:gd name="T26" fmla="*/ 9 w 181"/>
                <a:gd name="T27" fmla="*/ 62 h 109"/>
                <a:gd name="T28" fmla="*/ 38 w 181"/>
                <a:gd name="T29" fmla="*/ 86 h 109"/>
                <a:gd name="T30" fmla="*/ 59 w 181"/>
                <a:gd name="T31" fmla="*/ 105 h 109"/>
                <a:gd name="T32" fmla="*/ 60 w 181"/>
                <a:gd name="T33" fmla="*/ 109 h 109"/>
                <a:gd name="T34" fmla="*/ 123 w 181"/>
                <a:gd name="T35" fmla="*/ 109 h 109"/>
                <a:gd name="T36" fmla="*/ 162 w 181"/>
                <a:gd name="T37" fmla="*/ 8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1" h="109">
                  <a:moveTo>
                    <a:pt x="162" y="82"/>
                  </a:moveTo>
                  <a:cubicBezTo>
                    <a:pt x="169" y="75"/>
                    <a:pt x="176" y="67"/>
                    <a:pt x="179" y="57"/>
                  </a:cubicBezTo>
                  <a:cubicBezTo>
                    <a:pt x="181" y="47"/>
                    <a:pt x="176" y="36"/>
                    <a:pt x="167" y="32"/>
                  </a:cubicBezTo>
                  <a:cubicBezTo>
                    <a:pt x="157" y="28"/>
                    <a:pt x="145" y="35"/>
                    <a:pt x="137" y="43"/>
                  </a:cubicBezTo>
                  <a:cubicBezTo>
                    <a:pt x="128" y="50"/>
                    <a:pt x="118" y="58"/>
                    <a:pt x="107" y="57"/>
                  </a:cubicBezTo>
                  <a:cubicBezTo>
                    <a:pt x="119" y="46"/>
                    <a:pt x="124" y="30"/>
                    <a:pt x="121" y="15"/>
                  </a:cubicBezTo>
                  <a:cubicBezTo>
                    <a:pt x="121" y="12"/>
                    <a:pt x="119" y="9"/>
                    <a:pt x="117" y="6"/>
                  </a:cubicBezTo>
                  <a:cubicBezTo>
                    <a:pt x="111" y="0"/>
                    <a:pt x="101" y="3"/>
                    <a:pt x="94" y="8"/>
                  </a:cubicBezTo>
                  <a:cubicBezTo>
                    <a:pt x="71" y="23"/>
                    <a:pt x="65" y="54"/>
                    <a:pt x="65" y="81"/>
                  </a:cubicBezTo>
                  <a:cubicBezTo>
                    <a:pt x="63" y="71"/>
                    <a:pt x="65" y="61"/>
                    <a:pt x="65" y="51"/>
                  </a:cubicBezTo>
                  <a:cubicBezTo>
                    <a:pt x="65" y="41"/>
                    <a:pt x="62" y="29"/>
                    <a:pt x="53" y="24"/>
                  </a:cubicBezTo>
                  <a:cubicBezTo>
                    <a:pt x="48" y="21"/>
                    <a:pt x="42" y="20"/>
                    <a:pt x="36" y="20"/>
                  </a:cubicBezTo>
                  <a:cubicBezTo>
                    <a:pt x="26" y="20"/>
                    <a:pt x="15" y="21"/>
                    <a:pt x="8" y="28"/>
                  </a:cubicBezTo>
                  <a:cubicBezTo>
                    <a:pt x="0" y="37"/>
                    <a:pt x="2" y="52"/>
                    <a:pt x="9" y="62"/>
                  </a:cubicBezTo>
                  <a:cubicBezTo>
                    <a:pt x="17" y="72"/>
                    <a:pt x="28" y="79"/>
                    <a:pt x="38" y="86"/>
                  </a:cubicBezTo>
                  <a:cubicBezTo>
                    <a:pt x="47" y="91"/>
                    <a:pt x="54" y="97"/>
                    <a:pt x="59" y="105"/>
                  </a:cubicBezTo>
                  <a:cubicBezTo>
                    <a:pt x="60" y="107"/>
                    <a:pt x="60" y="108"/>
                    <a:pt x="60" y="109"/>
                  </a:cubicBezTo>
                  <a:cubicBezTo>
                    <a:pt x="123" y="109"/>
                    <a:pt x="123" y="109"/>
                    <a:pt x="123" y="109"/>
                  </a:cubicBezTo>
                  <a:cubicBezTo>
                    <a:pt x="137" y="102"/>
                    <a:pt x="150" y="93"/>
                    <a:pt x="162" y="82"/>
                  </a:cubicBezTo>
                  <a:close/>
                </a:path>
              </a:pathLst>
            </a:custGeom>
            <a:solidFill>
              <a:srgbClr val="009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81" name="í$ḻiḑé">
              <a:extLst>
                <a:ext uri="{FF2B5EF4-FFF2-40B4-BE49-F238E27FC236}">
                  <a16:creationId xmlns:a16="http://schemas.microsoft.com/office/drawing/2014/main" id="{54A7E301-60A4-F86A-4D7C-D51752F0D501}"/>
                </a:ext>
              </a:extLst>
            </p:cNvPr>
            <p:cNvSpPr/>
            <p:nvPr/>
          </p:nvSpPr>
          <p:spPr bwMode="auto">
            <a:xfrm>
              <a:off x="6753586" y="1618366"/>
              <a:ext cx="417513" cy="324734"/>
            </a:xfrm>
            <a:custGeom>
              <a:avLst/>
              <a:gdLst>
                <a:gd name="T0" fmla="*/ 301 w 321"/>
                <a:gd name="T1" fmla="*/ 41 h 124"/>
                <a:gd name="T2" fmla="*/ 271 w 321"/>
                <a:gd name="T3" fmla="*/ 41 h 124"/>
                <a:gd name="T4" fmla="*/ 292 w 321"/>
                <a:gd name="T5" fmla="*/ 20 h 124"/>
                <a:gd name="T6" fmla="*/ 271 w 321"/>
                <a:gd name="T7" fmla="*/ 0 h 124"/>
                <a:gd name="T8" fmla="*/ 32 w 321"/>
                <a:gd name="T9" fmla="*/ 0 h 124"/>
                <a:gd name="T10" fmla="*/ 12 w 321"/>
                <a:gd name="T11" fmla="*/ 20 h 124"/>
                <a:gd name="T12" fmla="*/ 32 w 321"/>
                <a:gd name="T13" fmla="*/ 41 h 124"/>
                <a:gd name="T14" fmla="*/ 32 w 321"/>
                <a:gd name="T15" fmla="*/ 41 h 124"/>
                <a:gd name="T16" fmla="*/ 62 w 321"/>
                <a:gd name="T17" fmla="*/ 41 h 124"/>
                <a:gd name="T18" fmla="*/ 41 w 321"/>
                <a:gd name="T19" fmla="*/ 62 h 124"/>
                <a:gd name="T20" fmla="*/ 62 w 321"/>
                <a:gd name="T21" fmla="*/ 82 h 124"/>
                <a:gd name="T22" fmla="*/ 21 w 321"/>
                <a:gd name="T23" fmla="*/ 82 h 124"/>
                <a:gd name="T24" fmla="*/ 0 w 321"/>
                <a:gd name="T25" fmla="*/ 103 h 124"/>
                <a:gd name="T26" fmla="*/ 21 w 321"/>
                <a:gd name="T27" fmla="*/ 124 h 124"/>
                <a:gd name="T28" fmla="*/ 259 w 321"/>
                <a:gd name="T29" fmla="*/ 124 h 124"/>
                <a:gd name="T30" fmla="*/ 280 w 321"/>
                <a:gd name="T31" fmla="*/ 103 h 124"/>
                <a:gd name="T32" fmla="*/ 259 w 321"/>
                <a:gd name="T33" fmla="*/ 82 h 124"/>
                <a:gd name="T34" fmla="*/ 301 w 321"/>
                <a:gd name="T35" fmla="*/ 82 h 124"/>
                <a:gd name="T36" fmla="*/ 321 w 321"/>
                <a:gd name="T37" fmla="*/ 62 h 124"/>
                <a:gd name="T38" fmla="*/ 301 w 321"/>
                <a:gd name="T39" fmla="*/ 4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1" h="124">
                  <a:moveTo>
                    <a:pt x="301" y="41"/>
                  </a:moveTo>
                  <a:cubicBezTo>
                    <a:pt x="271" y="41"/>
                    <a:pt x="271" y="41"/>
                    <a:pt x="271" y="41"/>
                  </a:cubicBezTo>
                  <a:cubicBezTo>
                    <a:pt x="282" y="41"/>
                    <a:pt x="292" y="32"/>
                    <a:pt x="292" y="20"/>
                  </a:cubicBezTo>
                  <a:cubicBezTo>
                    <a:pt x="292" y="9"/>
                    <a:pt x="282" y="0"/>
                    <a:pt x="27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1" y="0"/>
                    <a:pt x="12" y="9"/>
                    <a:pt x="12" y="20"/>
                  </a:cubicBezTo>
                  <a:cubicBezTo>
                    <a:pt x="12" y="32"/>
                    <a:pt x="21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50" y="41"/>
                    <a:pt x="41" y="50"/>
                    <a:pt x="41" y="62"/>
                  </a:cubicBezTo>
                  <a:cubicBezTo>
                    <a:pt x="41" y="73"/>
                    <a:pt x="50" y="82"/>
                    <a:pt x="62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9" y="82"/>
                    <a:pt x="0" y="92"/>
                    <a:pt x="0" y="103"/>
                  </a:cubicBezTo>
                  <a:cubicBezTo>
                    <a:pt x="0" y="114"/>
                    <a:pt x="9" y="124"/>
                    <a:pt x="21" y="124"/>
                  </a:cubicBezTo>
                  <a:cubicBezTo>
                    <a:pt x="259" y="124"/>
                    <a:pt x="259" y="124"/>
                    <a:pt x="259" y="124"/>
                  </a:cubicBezTo>
                  <a:cubicBezTo>
                    <a:pt x="271" y="124"/>
                    <a:pt x="280" y="114"/>
                    <a:pt x="280" y="103"/>
                  </a:cubicBezTo>
                  <a:cubicBezTo>
                    <a:pt x="280" y="92"/>
                    <a:pt x="271" y="82"/>
                    <a:pt x="259" y="82"/>
                  </a:cubicBezTo>
                  <a:cubicBezTo>
                    <a:pt x="301" y="82"/>
                    <a:pt x="301" y="82"/>
                    <a:pt x="301" y="82"/>
                  </a:cubicBezTo>
                  <a:cubicBezTo>
                    <a:pt x="312" y="82"/>
                    <a:pt x="321" y="73"/>
                    <a:pt x="321" y="62"/>
                  </a:cubicBezTo>
                  <a:cubicBezTo>
                    <a:pt x="321" y="50"/>
                    <a:pt x="312" y="41"/>
                    <a:pt x="301" y="41"/>
                  </a:cubicBezTo>
                  <a:close/>
                </a:path>
              </a:pathLst>
            </a:custGeom>
            <a:solidFill>
              <a:srgbClr val="009688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82" name="ïŝlïďe">
              <a:extLst>
                <a:ext uri="{FF2B5EF4-FFF2-40B4-BE49-F238E27FC236}">
                  <a16:creationId xmlns:a16="http://schemas.microsoft.com/office/drawing/2014/main" id="{6987CD7F-2429-60FE-A321-9D9D4388809D}"/>
                </a:ext>
              </a:extLst>
            </p:cNvPr>
            <p:cNvSpPr/>
            <p:nvPr/>
          </p:nvSpPr>
          <p:spPr bwMode="auto">
            <a:xfrm>
              <a:off x="8872899" y="1365914"/>
              <a:ext cx="415925" cy="327948"/>
            </a:xfrm>
            <a:custGeom>
              <a:avLst/>
              <a:gdLst>
                <a:gd name="T0" fmla="*/ 300 w 321"/>
                <a:gd name="T1" fmla="*/ 41 h 124"/>
                <a:gd name="T2" fmla="*/ 271 w 321"/>
                <a:gd name="T3" fmla="*/ 41 h 124"/>
                <a:gd name="T4" fmla="*/ 292 w 321"/>
                <a:gd name="T5" fmla="*/ 21 h 124"/>
                <a:gd name="T6" fmla="*/ 271 w 321"/>
                <a:gd name="T7" fmla="*/ 0 h 124"/>
                <a:gd name="T8" fmla="*/ 32 w 321"/>
                <a:gd name="T9" fmla="*/ 0 h 124"/>
                <a:gd name="T10" fmla="*/ 12 w 321"/>
                <a:gd name="T11" fmla="*/ 21 h 124"/>
                <a:gd name="T12" fmla="*/ 32 w 321"/>
                <a:gd name="T13" fmla="*/ 41 h 124"/>
                <a:gd name="T14" fmla="*/ 32 w 321"/>
                <a:gd name="T15" fmla="*/ 41 h 124"/>
                <a:gd name="T16" fmla="*/ 62 w 321"/>
                <a:gd name="T17" fmla="*/ 41 h 124"/>
                <a:gd name="T18" fmla="*/ 41 w 321"/>
                <a:gd name="T19" fmla="*/ 62 h 124"/>
                <a:gd name="T20" fmla="*/ 62 w 321"/>
                <a:gd name="T21" fmla="*/ 83 h 124"/>
                <a:gd name="T22" fmla="*/ 20 w 321"/>
                <a:gd name="T23" fmla="*/ 83 h 124"/>
                <a:gd name="T24" fmla="*/ 0 w 321"/>
                <a:gd name="T25" fmla="*/ 103 h 124"/>
                <a:gd name="T26" fmla="*/ 20 w 321"/>
                <a:gd name="T27" fmla="*/ 124 h 124"/>
                <a:gd name="T28" fmla="*/ 20 w 321"/>
                <a:gd name="T29" fmla="*/ 124 h 124"/>
                <a:gd name="T30" fmla="*/ 259 w 321"/>
                <a:gd name="T31" fmla="*/ 124 h 124"/>
                <a:gd name="T32" fmla="*/ 280 w 321"/>
                <a:gd name="T33" fmla="*/ 103 h 124"/>
                <a:gd name="T34" fmla="*/ 259 w 321"/>
                <a:gd name="T35" fmla="*/ 83 h 124"/>
                <a:gd name="T36" fmla="*/ 300 w 321"/>
                <a:gd name="T37" fmla="*/ 83 h 124"/>
                <a:gd name="T38" fmla="*/ 321 w 321"/>
                <a:gd name="T39" fmla="*/ 62 h 124"/>
                <a:gd name="T40" fmla="*/ 300 w 321"/>
                <a:gd name="T41" fmla="*/ 41 h 124"/>
                <a:gd name="T42" fmla="*/ 300 w 321"/>
                <a:gd name="T43" fmla="*/ 4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1" h="124">
                  <a:moveTo>
                    <a:pt x="300" y="41"/>
                  </a:moveTo>
                  <a:cubicBezTo>
                    <a:pt x="271" y="41"/>
                    <a:pt x="271" y="41"/>
                    <a:pt x="271" y="41"/>
                  </a:cubicBezTo>
                  <a:cubicBezTo>
                    <a:pt x="282" y="41"/>
                    <a:pt x="292" y="32"/>
                    <a:pt x="292" y="21"/>
                  </a:cubicBezTo>
                  <a:cubicBezTo>
                    <a:pt x="292" y="9"/>
                    <a:pt x="282" y="0"/>
                    <a:pt x="27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1" y="0"/>
                    <a:pt x="12" y="9"/>
                    <a:pt x="12" y="21"/>
                  </a:cubicBezTo>
                  <a:cubicBezTo>
                    <a:pt x="12" y="32"/>
                    <a:pt x="21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50" y="41"/>
                    <a:pt x="41" y="51"/>
                    <a:pt x="41" y="62"/>
                  </a:cubicBezTo>
                  <a:cubicBezTo>
                    <a:pt x="41" y="73"/>
                    <a:pt x="50" y="83"/>
                    <a:pt x="62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9" y="83"/>
                    <a:pt x="0" y="92"/>
                    <a:pt x="0" y="103"/>
                  </a:cubicBezTo>
                  <a:cubicBezTo>
                    <a:pt x="0" y="115"/>
                    <a:pt x="9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59" y="124"/>
                    <a:pt x="259" y="124"/>
                    <a:pt x="259" y="124"/>
                  </a:cubicBezTo>
                  <a:cubicBezTo>
                    <a:pt x="271" y="124"/>
                    <a:pt x="280" y="115"/>
                    <a:pt x="280" y="103"/>
                  </a:cubicBezTo>
                  <a:cubicBezTo>
                    <a:pt x="280" y="92"/>
                    <a:pt x="271" y="83"/>
                    <a:pt x="25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12" y="83"/>
                    <a:pt x="321" y="73"/>
                    <a:pt x="321" y="62"/>
                  </a:cubicBezTo>
                  <a:cubicBezTo>
                    <a:pt x="321" y="51"/>
                    <a:pt x="312" y="41"/>
                    <a:pt x="300" y="41"/>
                  </a:cubicBezTo>
                  <a:cubicBezTo>
                    <a:pt x="300" y="41"/>
                    <a:pt x="300" y="41"/>
                    <a:pt x="300" y="41"/>
                  </a:cubicBezTo>
                  <a:close/>
                </a:path>
              </a:pathLst>
            </a:custGeom>
            <a:solidFill>
              <a:srgbClr val="009688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83" name="is1ïḓe">
              <a:extLst>
                <a:ext uri="{FF2B5EF4-FFF2-40B4-BE49-F238E27FC236}">
                  <a16:creationId xmlns:a16="http://schemas.microsoft.com/office/drawing/2014/main" id="{4A172378-3883-9781-9774-9D728C2DA73A}"/>
                </a:ext>
              </a:extLst>
            </p:cNvPr>
            <p:cNvSpPr/>
            <p:nvPr/>
          </p:nvSpPr>
          <p:spPr bwMode="auto">
            <a:xfrm>
              <a:off x="9984149" y="1778703"/>
              <a:ext cx="417513" cy="324734"/>
            </a:xfrm>
            <a:custGeom>
              <a:avLst/>
              <a:gdLst>
                <a:gd name="T0" fmla="*/ 301 w 322"/>
                <a:gd name="T1" fmla="*/ 41 h 124"/>
                <a:gd name="T2" fmla="*/ 272 w 322"/>
                <a:gd name="T3" fmla="*/ 41 h 124"/>
                <a:gd name="T4" fmla="*/ 292 w 322"/>
                <a:gd name="T5" fmla="*/ 21 h 124"/>
                <a:gd name="T6" fmla="*/ 272 w 322"/>
                <a:gd name="T7" fmla="*/ 0 h 124"/>
                <a:gd name="T8" fmla="*/ 272 w 322"/>
                <a:gd name="T9" fmla="*/ 0 h 124"/>
                <a:gd name="T10" fmla="*/ 33 w 322"/>
                <a:gd name="T11" fmla="*/ 0 h 124"/>
                <a:gd name="T12" fmla="*/ 12 w 322"/>
                <a:gd name="T13" fmla="*/ 21 h 124"/>
                <a:gd name="T14" fmla="*/ 33 w 322"/>
                <a:gd name="T15" fmla="*/ 41 h 124"/>
                <a:gd name="T16" fmla="*/ 62 w 322"/>
                <a:gd name="T17" fmla="*/ 41 h 124"/>
                <a:gd name="T18" fmla="*/ 42 w 322"/>
                <a:gd name="T19" fmla="*/ 62 h 124"/>
                <a:gd name="T20" fmla="*/ 62 w 322"/>
                <a:gd name="T21" fmla="*/ 83 h 124"/>
                <a:gd name="T22" fmla="*/ 21 w 322"/>
                <a:gd name="T23" fmla="*/ 83 h 124"/>
                <a:gd name="T24" fmla="*/ 0 w 322"/>
                <a:gd name="T25" fmla="*/ 103 h 124"/>
                <a:gd name="T26" fmla="*/ 21 w 322"/>
                <a:gd name="T27" fmla="*/ 124 h 124"/>
                <a:gd name="T28" fmla="*/ 260 w 322"/>
                <a:gd name="T29" fmla="*/ 124 h 124"/>
                <a:gd name="T30" fmla="*/ 280 w 322"/>
                <a:gd name="T31" fmla="*/ 103 h 124"/>
                <a:gd name="T32" fmla="*/ 260 w 322"/>
                <a:gd name="T33" fmla="*/ 83 h 124"/>
                <a:gd name="T34" fmla="*/ 301 w 322"/>
                <a:gd name="T35" fmla="*/ 83 h 124"/>
                <a:gd name="T36" fmla="*/ 322 w 322"/>
                <a:gd name="T37" fmla="*/ 62 h 124"/>
                <a:gd name="T38" fmla="*/ 301 w 322"/>
                <a:gd name="T39" fmla="*/ 4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2" h="124">
                  <a:moveTo>
                    <a:pt x="301" y="41"/>
                  </a:moveTo>
                  <a:cubicBezTo>
                    <a:pt x="272" y="41"/>
                    <a:pt x="272" y="41"/>
                    <a:pt x="272" y="41"/>
                  </a:cubicBezTo>
                  <a:cubicBezTo>
                    <a:pt x="283" y="41"/>
                    <a:pt x="292" y="32"/>
                    <a:pt x="292" y="21"/>
                  </a:cubicBezTo>
                  <a:cubicBezTo>
                    <a:pt x="292" y="9"/>
                    <a:pt x="283" y="0"/>
                    <a:pt x="272" y="0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0"/>
                    <a:pt x="12" y="9"/>
                    <a:pt x="12" y="21"/>
                  </a:cubicBezTo>
                  <a:cubicBezTo>
                    <a:pt x="12" y="32"/>
                    <a:pt x="22" y="41"/>
                    <a:pt x="33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51" y="41"/>
                    <a:pt x="42" y="51"/>
                    <a:pt x="42" y="62"/>
                  </a:cubicBezTo>
                  <a:cubicBezTo>
                    <a:pt x="42" y="73"/>
                    <a:pt x="51" y="83"/>
                    <a:pt x="62" y="83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10" y="83"/>
                    <a:pt x="0" y="92"/>
                    <a:pt x="0" y="103"/>
                  </a:cubicBezTo>
                  <a:cubicBezTo>
                    <a:pt x="0" y="115"/>
                    <a:pt x="10" y="124"/>
                    <a:pt x="21" y="124"/>
                  </a:cubicBezTo>
                  <a:cubicBezTo>
                    <a:pt x="260" y="124"/>
                    <a:pt x="260" y="124"/>
                    <a:pt x="260" y="124"/>
                  </a:cubicBezTo>
                  <a:cubicBezTo>
                    <a:pt x="271" y="124"/>
                    <a:pt x="280" y="115"/>
                    <a:pt x="280" y="103"/>
                  </a:cubicBezTo>
                  <a:cubicBezTo>
                    <a:pt x="280" y="92"/>
                    <a:pt x="271" y="83"/>
                    <a:pt x="260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13" y="83"/>
                    <a:pt x="322" y="73"/>
                    <a:pt x="322" y="62"/>
                  </a:cubicBezTo>
                  <a:cubicBezTo>
                    <a:pt x="322" y="51"/>
                    <a:pt x="313" y="41"/>
                    <a:pt x="301" y="41"/>
                  </a:cubicBezTo>
                  <a:close/>
                </a:path>
              </a:pathLst>
            </a:custGeom>
            <a:solidFill>
              <a:srgbClr val="009688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98" name="组合 297">
            <a:extLst>
              <a:ext uri="{FF2B5EF4-FFF2-40B4-BE49-F238E27FC236}">
                <a16:creationId xmlns:a16="http://schemas.microsoft.com/office/drawing/2014/main" id="{95DFBFC8-35C7-0B9B-DC8B-E17B25DB721C}"/>
              </a:ext>
            </a:extLst>
          </p:cNvPr>
          <p:cNvGrpSpPr/>
          <p:nvPr/>
        </p:nvGrpSpPr>
        <p:grpSpPr>
          <a:xfrm>
            <a:off x="770654" y="4176111"/>
            <a:ext cx="1970047" cy="1280233"/>
            <a:chOff x="1171564" y="3113679"/>
            <a:chExt cx="2907587" cy="1889493"/>
          </a:xfrm>
        </p:grpSpPr>
        <p:grpSp>
          <p:nvGrpSpPr>
            <p:cNvPr id="299" name="组合 298">
              <a:extLst>
                <a:ext uri="{FF2B5EF4-FFF2-40B4-BE49-F238E27FC236}">
                  <a16:creationId xmlns:a16="http://schemas.microsoft.com/office/drawing/2014/main" id="{68830B2B-6667-3E88-3CE3-6218B0523BE6}"/>
                </a:ext>
              </a:extLst>
            </p:cNvPr>
            <p:cNvGrpSpPr/>
            <p:nvPr/>
          </p:nvGrpSpPr>
          <p:grpSpPr>
            <a:xfrm rot="21193115">
              <a:off x="1180638" y="3113679"/>
              <a:ext cx="2891836" cy="1827715"/>
              <a:chOff x="1884001" y="2980531"/>
              <a:chExt cx="3206750" cy="1357312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301" name="îşľíde">
                <a:extLst>
                  <a:ext uri="{FF2B5EF4-FFF2-40B4-BE49-F238E27FC236}">
                    <a16:creationId xmlns:a16="http://schemas.microsoft.com/office/drawing/2014/main" id="{CDD7D7C2-1A1E-DC4A-8425-811348565CC1}"/>
                  </a:ext>
                </a:extLst>
              </p:cNvPr>
              <p:cNvSpPr/>
              <p:nvPr/>
            </p:nvSpPr>
            <p:spPr bwMode="auto">
              <a:xfrm>
                <a:off x="2036401" y="2980531"/>
                <a:ext cx="3054350" cy="1298575"/>
              </a:xfrm>
              <a:custGeom>
                <a:avLst/>
                <a:gdLst>
                  <a:gd name="T0" fmla="*/ 553 w 2352"/>
                  <a:gd name="T1" fmla="*/ 0 h 1002"/>
                  <a:gd name="T2" fmla="*/ 2352 w 2352"/>
                  <a:gd name="T3" fmla="*/ 454 h 1002"/>
                  <a:gd name="T4" fmla="*/ 1983 w 2352"/>
                  <a:gd name="T5" fmla="*/ 1002 h 1002"/>
                  <a:gd name="T6" fmla="*/ 651 w 2352"/>
                  <a:gd name="T7" fmla="*/ 587 h 1002"/>
                  <a:gd name="T8" fmla="*/ 0 w 2352"/>
                  <a:gd name="T9" fmla="*/ 291 h 1002"/>
                  <a:gd name="T10" fmla="*/ 304 w 2352"/>
                  <a:gd name="T11" fmla="*/ 86 h 1002"/>
                  <a:gd name="T12" fmla="*/ 553 w 2352"/>
                  <a:gd name="T13" fmla="*/ 0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2" h="1002">
                    <a:moveTo>
                      <a:pt x="553" y="0"/>
                    </a:moveTo>
                    <a:cubicBezTo>
                      <a:pt x="553" y="0"/>
                      <a:pt x="1799" y="505"/>
                      <a:pt x="2352" y="454"/>
                    </a:cubicBezTo>
                    <a:cubicBezTo>
                      <a:pt x="1983" y="1002"/>
                      <a:pt x="1983" y="1002"/>
                      <a:pt x="1983" y="1002"/>
                    </a:cubicBezTo>
                    <a:cubicBezTo>
                      <a:pt x="651" y="587"/>
                      <a:pt x="651" y="587"/>
                      <a:pt x="651" y="587"/>
                    </a:cubicBezTo>
                    <a:cubicBezTo>
                      <a:pt x="0" y="291"/>
                      <a:pt x="0" y="291"/>
                      <a:pt x="0" y="291"/>
                    </a:cubicBezTo>
                    <a:cubicBezTo>
                      <a:pt x="304" y="86"/>
                      <a:pt x="304" y="86"/>
                      <a:pt x="304" y="86"/>
                    </a:cubicBezTo>
                    <a:cubicBezTo>
                      <a:pt x="553" y="0"/>
                      <a:pt x="553" y="0"/>
                      <a:pt x="55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02" name="i$ḷïḑè">
                <a:extLst>
                  <a:ext uri="{FF2B5EF4-FFF2-40B4-BE49-F238E27FC236}">
                    <a16:creationId xmlns:a16="http://schemas.microsoft.com/office/drawing/2014/main" id="{3D341A12-39DC-A72E-7F17-6B1412B90389}"/>
                  </a:ext>
                </a:extLst>
              </p:cNvPr>
              <p:cNvSpPr/>
              <p:nvPr/>
            </p:nvSpPr>
            <p:spPr bwMode="auto">
              <a:xfrm>
                <a:off x="2036401" y="2980531"/>
                <a:ext cx="3054350" cy="1298575"/>
              </a:xfrm>
              <a:custGeom>
                <a:avLst/>
                <a:gdLst>
                  <a:gd name="T0" fmla="*/ 553 w 2352"/>
                  <a:gd name="T1" fmla="*/ 0 h 1002"/>
                  <a:gd name="T2" fmla="*/ 2352 w 2352"/>
                  <a:gd name="T3" fmla="*/ 454 h 1002"/>
                  <a:gd name="T4" fmla="*/ 1983 w 2352"/>
                  <a:gd name="T5" fmla="*/ 1002 h 1002"/>
                  <a:gd name="T6" fmla="*/ 651 w 2352"/>
                  <a:gd name="T7" fmla="*/ 587 h 1002"/>
                  <a:gd name="T8" fmla="*/ 0 w 2352"/>
                  <a:gd name="T9" fmla="*/ 291 h 1002"/>
                  <a:gd name="T10" fmla="*/ 304 w 2352"/>
                  <a:gd name="T11" fmla="*/ 86 h 1002"/>
                  <a:gd name="T12" fmla="*/ 553 w 2352"/>
                  <a:gd name="T13" fmla="*/ 0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2" h="1002">
                    <a:moveTo>
                      <a:pt x="553" y="0"/>
                    </a:moveTo>
                    <a:cubicBezTo>
                      <a:pt x="553" y="0"/>
                      <a:pt x="1799" y="505"/>
                      <a:pt x="2352" y="454"/>
                    </a:cubicBezTo>
                    <a:cubicBezTo>
                      <a:pt x="1983" y="1002"/>
                      <a:pt x="1983" y="1002"/>
                      <a:pt x="1983" y="1002"/>
                    </a:cubicBezTo>
                    <a:cubicBezTo>
                      <a:pt x="651" y="587"/>
                      <a:pt x="651" y="587"/>
                      <a:pt x="651" y="587"/>
                    </a:cubicBezTo>
                    <a:cubicBezTo>
                      <a:pt x="0" y="291"/>
                      <a:pt x="0" y="291"/>
                      <a:pt x="0" y="291"/>
                    </a:cubicBezTo>
                    <a:cubicBezTo>
                      <a:pt x="304" y="86"/>
                      <a:pt x="304" y="86"/>
                      <a:pt x="304" y="86"/>
                    </a:cubicBezTo>
                    <a:cubicBezTo>
                      <a:pt x="553" y="0"/>
                      <a:pt x="553" y="0"/>
                      <a:pt x="553" y="0"/>
                    </a:cubicBez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03" name="îSḻiḓe">
                <a:extLst>
                  <a:ext uri="{FF2B5EF4-FFF2-40B4-BE49-F238E27FC236}">
                    <a16:creationId xmlns:a16="http://schemas.microsoft.com/office/drawing/2014/main" id="{35291D1E-7090-05B9-8B0D-EAE7067F3C41}"/>
                  </a:ext>
                </a:extLst>
              </p:cNvPr>
              <p:cNvSpPr/>
              <p:nvPr/>
            </p:nvSpPr>
            <p:spPr bwMode="auto">
              <a:xfrm>
                <a:off x="2036401" y="3177381"/>
                <a:ext cx="1084263" cy="252413"/>
              </a:xfrm>
              <a:custGeom>
                <a:avLst/>
                <a:gdLst>
                  <a:gd name="T0" fmla="*/ 412 w 683"/>
                  <a:gd name="T1" fmla="*/ 0 h 159"/>
                  <a:gd name="T2" fmla="*/ 683 w 683"/>
                  <a:gd name="T3" fmla="*/ 61 h 159"/>
                  <a:gd name="T4" fmla="*/ 130 w 683"/>
                  <a:gd name="T5" fmla="*/ 159 h 159"/>
                  <a:gd name="T6" fmla="*/ 0 w 683"/>
                  <a:gd name="T7" fmla="*/ 44 h 159"/>
                  <a:gd name="T8" fmla="*/ 412 w 683"/>
                  <a:gd name="T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3" h="159">
                    <a:moveTo>
                      <a:pt x="412" y="0"/>
                    </a:moveTo>
                    <a:lnTo>
                      <a:pt x="683" y="61"/>
                    </a:lnTo>
                    <a:lnTo>
                      <a:pt x="130" y="159"/>
                    </a:lnTo>
                    <a:lnTo>
                      <a:pt x="0" y="44"/>
                    </a:lnTo>
                    <a:lnTo>
                      <a:pt x="4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04" name="íş1íďé">
                <a:extLst>
                  <a:ext uri="{FF2B5EF4-FFF2-40B4-BE49-F238E27FC236}">
                    <a16:creationId xmlns:a16="http://schemas.microsoft.com/office/drawing/2014/main" id="{FA8C2BF8-42A0-63FB-80BE-988162A0DE41}"/>
                  </a:ext>
                </a:extLst>
              </p:cNvPr>
              <p:cNvSpPr/>
              <p:nvPr/>
            </p:nvSpPr>
            <p:spPr bwMode="auto">
              <a:xfrm>
                <a:off x="2882538" y="3388518"/>
                <a:ext cx="866775" cy="352425"/>
              </a:xfrm>
              <a:custGeom>
                <a:avLst/>
                <a:gdLst>
                  <a:gd name="T0" fmla="*/ 0 w 546"/>
                  <a:gd name="T1" fmla="*/ 117 h 222"/>
                  <a:gd name="T2" fmla="*/ 320 w 546"/>
                  <a:gd name="T3" fmla="*/ 0 h 222"/>
                  <a:gd name="T4" fmla="*/ 546 w 546"/>
                  <a:gd name="T5" fmla="*/ 75 h 222"/>
                  <a:gd name="T6" fmla="*/ 150 w 546"/>
                  <a:gd name="T7" fmla="*/ 222 h 222"/>
                  <a:gd name="T8" fmla="*/ 0 w 546"/>
                  <a:gd name="T9" fmla="*/ 117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6" h="222">
                    <a:moveTo>
                      <a:pt x="0" y="117"/>
                    </a:moveTo>
                    <a:lnTo>
                      <a:pt x="320" y="0"/>
                    </a:lnTo>
                    <a:lnTo>
                      <a:pt x="546" y="75"/>
                    </a:lnTo>
                    <a:lnTo>
                      <a:pt x="150" y="222"/>
                    </a:lnTo>
                    <a:lnTo>
                      <a:pt x="0" y="11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05" name="îşľíďè">
                <a:extLst>
                  <a:ext uri="{FF2B5EF4-FFF2-40B4-BE49-F238E27FC236}">
                    <a16:creationId xmlns:a16="http://schemas.microsoft.com/office/drawing/2014/main" id="{6B14EE93-3A96-F869-0559-6B155CCB74C4}"/>
                  </a:ext>
                </a:extLst>
              </p:cNvPr>
              <p:cNvSpPr/>
              <p:nvPr/>
            </p:nvSpPr>
            <p:spPr bwMode="auto">
              <a:xfrm>
                <a:off x="3582626" y="3632993"/>
                <a:ext cx="1057275" cy="312738"/>
              </a:xfrm>
              <a:custGeom>
                <a:avLst/>
                <a:gdLst>
                  <a:gd name="T0" fmla="*/ 0 w 666"/>
                  <a:gd name="T1" fmla="*/ 96 h 197"/>
                  <a:gd name="T2" fmla="*/ 352 w 666"/>
                  <a:gd name="T3" fmla="*/ 0 h 197"/>
                  <a:gd name="T4" fmla="*/ 666 w 666"/>
                  <a:gd name="T5" fmla="*/ 86 h 197"/>
                  <a:gd name="T6" fmla="*/ 333 w 666"/>
                  <a:gd name="T7" fmla="*/ 197 h 197"/>
                  <a:gd name="T8" fmla="*/ 0 w 666"/>
                  <a:gd name="T9" fmla="*/ 9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6" h="197">
                    <a:moveTo>
                      <a:pt x="0" y="96"/>
                    </a:moveTo>
                    <a:lnTo>
                      <a:pt x="352" y="0"/>
                    </a:lnTo>
                    <a:lnTo>
                      <a:pt x="666" y="86"/>
                    </a:lnTo>
                    <a:lnTo>
                      <a:pt x="333" y="197"/>
                    </a:lnTo>
                    <a:lnTo>
                      <a:pt x="0" y="9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06" name="íṣľiḋê">
                <a:extLst>
                  <a:ext uri="{FF2B5EF4-FFF2-40B4-BE49-F238E27FC236}">
                    <a16:creationId xmlns:a16="http://schemas.microsoft.com/office/drawing/2014/main" id="{0E29697D-8DD5-B6CD-E1C3-8DF131D54A7B}"/>
                  </a:ext>
                </a:extLst>
              </p:cNvPr>
              <p:cNvSpPr/>
              <p:nvPr/>
            </p:nvSpPr>
            <p:spPr bwMode="auto">
              <a:xfrm>
                <a:off x="1884001" y="2980531"/>
                <a:ext cx="869950" cy="315913"/>
              </a:xfrm>
              <a:custGeom>
                <a:avLst/>
                <a:gdLst>
                  <a:gd name="T0" fmla="*/ 0 w 548"/>
                  <a:gd name="T1" fmla="*/ 75 h 199"/>
                  <a:gd name="T2" fmla="*/ 548 w 548"/>
                  <a:gd name="T3" fmla="*/ 0 h 199"/>
                  <a:gd name="T4" fmla="*/ 548 w 548"/>
                  <a:gd name="T5" fmla="*/ 133 h 199"/>
                  <a:gd name="T6" fmla="*/ 89 w 548"/>
                  <a:gd name="T7" fmla="*/ 199 h 199"/>
                  <a:gd name="T8" fmla="*/ 0 w 548"/>
                  <a:gd name="T9" fmla="*/ 7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199">
                    <a:moveTo>
                      <a:pt x="0" y="75"/>
                    </a:moveTo>
                    <a:lnTo>
                      <a:pt x="548" y="0"/>
                    </a:lnTo>
                    <a:lnTo>
                      <a:pt x="548" y="133"/>
                    </a:lnTo>
                    <a:lnTo>
                      <a:pt x="89" y="199"/>
                    </a:lnTo>
                    <a:lnTo>
                      <a:pt x="0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07" name="íṥ1íḑe">
                <a:extLst>
                  <a:ext uri="{FF2B5EF4-FFF2-40B4-BE49-F238E27FC236}">
                    <a16:creationId xmlns:a16="http://schemas.microsoft.com/office/drawing/2014/main" id="{D86FC392-03E8-C962-75DF-A25F2F01D605}"/>
                  </a:ext>
                </a:extLst>
              </p:cNvPr>
              <p:cNvSpPr/>
              <p:nvPr/>
            </p:nvSpPr>
            <p:spPr bwMode="auto">
              <a:xfrm>
                <a:off x="1884001" y="2980531"/>
                <a:ext cx="869950" cy="315913"/>
              </a:xfrm>
              <a:custGeom>
                <a:avLst/>
                <a:gdLst>
                  <a:gd name="T0" fmla="*/ 0 w 548"/>
                  <a:gd name="T1" fmla="*/ 75 h 199"/>
                  <a:gd name="T2" fmla="*/ 548 w 548"/>
                  <a:gd name="T3" fmla="*/ 0 h 199"/>
                  <a:gd name="T4" fmla="*/ 548 w 548"/>
                  <a:gd name="T5" fmla="*/ 133 h 199"/>
                  <a:gd name="T6" fmla="*/ 89 w 548"/>
                  <a:gd name="T7" fmla="*/ 199 h 199"/>
                  <a:gd name="T8" fmla="*/ 0 w 548"/>
                  <a:gd name="T9" fmla="*/ 7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199">
                    <a:moveTo>
                      <a:pt x="0" y="75"/>
                    </a:moveTo>
                    <a:lnTo>
                      <a:pt x="548" y="0"/>
                    </a:lnTo>
                    <a:lnTo>
                      <a:pt x="548" y="133"/>
                    </a:lnTo>
                    <a:lnTo>
                      <a:pt x="89" y="199"/>
                    </a:lnTo>
                    <a:lnTo>
                      <a:pt x="0" y="7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08" name="îS1iḑé">
                <a:extLst>
                  <a:ext uri="{FF2B5EF4-FFF2-40B4-BE49-F238E27FC236}">
                    <a16:creationId xmlns:a16="http://schemas.microsoft.com/office/drawing/2014/main" id="{C70D5774-5E8F-E8BA-D822-19AB19396149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09" name="işḷiḍê">
                <a:extLst>
                  <a:ext uri="{FF2B5EF4-FFF2-40B4-BE49-F238E27FC236}">
                    <a16:creationId xmlns:a16="http://schemas.microsoft.com/office/drawing/2014/main" id="{24B9E50D-C3DB-2B34-CE10-908B15D9B396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10" name="iṧľíḓê">
                <a:extLst>
                  <a:ext uri="{FF2B5EF4-FFF2-40B4-BE49-F238E27FC236}">
                    <a16:creationId xmlns:a16="http://schemas.microsoft.com/office/drawing/2014/main" id="{81F873BA-8679-8512-2206-CFAFC37CB039}"/>
                  </a:ext>
                </a:extLst>
              </p:cNvPr>
              <p:cNvSpPr/>
              <p:nvPr/>
            </p:nvSpPr>
            <p:spPr bwMode="auto">
              <a:xfrm>
                <a:off x="1909401" y="2980531"/>
                <a:ext cx="844550" cy="290513"/>
              </a:xfrm>
              <a:custGeom>
                <a:avLst/>
                <a:gdLst>
                  <a:gd name="T0" fmla="*/ 445 w 651"/>
                  <a:gd name="T1" fmla="*/ 31 h 224"/>
                  <a:gd name="T2" fmla="*/ 0 w 651"/>
                  <a:gd name="T3" fmla="*/ 98 h 224"/>
                  <a:gd name="T4" fmla="*/ 231 w 651"/>
                  <a:gd name="T5" fmla="*/ 224 h 224"/>
                  <a:gd name="T6" fmla="*/ 442 w 651"/>
                  <a:gd name="T7" fmla="*/ 193 h 224"/>
                  <a:gd name="T8" fmla="*/ 445 w 651"/>
                  <a:gd name="T9" fmla="*/ 31 h 224"/>
                  <a:gd name="T10" fmla="*/ 651 w 651"/>
                  <a:gd name="T11" fmla="*/ 0 h 224"/>
                  <a:gd name="T12" fmla="*/ 651 w 651"/>
                  <a:gd name="T13" fmla="*/ 0 h 224"/>
                  <a:gd name="T14" fmla="*/ 453 w 651"/>
                  <a:gd name="T15" fmla="*/ 30 h 224"/>
                  <a:gd name="T16" fmla="*/ 450 w 651"/>
                  <a:gd name="T17" fmla="*/ 192 h 224"/>
                  <a:gd name="T18" fmla="*/ 651 w 651"/>
                  <a:gd name="T19" fmla="*/ 163 h 224"/>
                  <a:gd name="T20" fmla="*/ 651 w 651"/>
                  <a:gd name="T21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224">
                    <a:moveTo>
                      <a:pt x="445" y="31"/>
                    </a:moveTo>
                    <a:cubicBezTo>
                      <a:pt x="0" y="98"/>
                      <a:pt x="0" y="98"/>
                      <a:pt x="0" y="98"/>
                    </a:cubicBezTo>
                    <a:cubicBezTo>
                      <a:pt x="44" y="135"/>
                      <a:pt x="127" y="179"/>
                      <a:pt x="231" y="224"/>
                    </a:cubicBezTo>
                    <a:cubicBezTo>
                      <a:pt x="442" y="193"/>
                      <a:pt x="442" y="193"/>
                      <a:pt x="442" y="193"/>
                    </a:cubicBezTo>
                    <a:cubicBezTo>
                      <a:pt x="445" y="31"/>
                      <a:pt x="445" y="31"/>
                      <a:pt x="445" y="31"/>
                    </a:cubicBezTo>
                    <a:moveTo>
                      <a:pt x="651" y="0"/>
                    </a:moveTo>
                    <a:cubicBezTo>
                      <a:pt x="651" y="0"/>
                      <a:pt x="651" y="0"/>
                      <a:pt x="651" y="0"/>
                    </a:cubicBezTo>
                    <a:cubicBezTo>
                      <a:pt x="453" y="30"/>
                      <a:pt x="453" y="30"/>
                      <a:pt x="453" y="30"/>
                    </a:cubicBezTo>
                    <a:cubicBezTo>
                      <a:pt x="450" y="192"/>
                      <a:pt x="450" y="192"/>
                      <a:pt x="450" y="192"/>
                    </a:cubicBezTo>
                    <a:cubicBezTo>
                      <a:pt x="651" y="163"/>
                      <a:pt x="651" y="163"/>
                      <a:pt x="651" y="163"/>
                    </a:cubicBezTo>
                    <a:cubicBezTo>
                      <a:pt x="651" y="0"/>
                      <a:pt x="651" y="0"/>
                      <a:pt x="651" y="0"/>
                    </a:cubicBez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11" name="ï$1ídé">
                <a:extLst>
                  <a:ext uri="{FF2B5EF4-FFF2-40B4-BE49-F238E27FC236}">
                    <a16:creationId xmlns:a16="http://schemas.microsoft.com/office/drawing/2014/main" id="{956B7E90-1127-46FB-1A22-F57A6B783CDE}"/>
                  </a:ext>
                </a:extLst>
              </p:cNvPr>
              <p:cNvSpPr/>
              <p:nvPr/>
            </p:nvSpPr>
            <p:spPr bwMode="auto">
              <a:xfrm>
                <a:off x="1884001" y="3082131"/>
                <a:ext cx="592138" cy="650875"/>
              </a:xfrm>
              <a:custGeom>
                <a:avLst/>
                <a:gdLst>
                  <a:gd name="T0" fmla="*/ 6 w 457"/>
                  <a:gd name="T1" fmla="*/ 24 h 501"/>
                  <a:gd name="T2" fmla="*/ 77 w 457"/>
                  <a:gd name="T3" fmla="*/ 313 h 501"/>
                  <a:gd name="T4" fmla="*/ 454 w 457"/>
                  <a:gd name="T5" fmla="*/ 501 h 501"/>
                  <a:gd name="T6" fmla="*/ 457 w 457"/>
                  <a:gd name="T7" fmla="*/ 366 h 501"/>
                  <a:gd name="T8" fmla="*/ 118 w 457"/>
                  <a:gd name="T9" fmla="*/ 212 h 501"/>
                  <a:gd name="T10" fmla="*/ 173 w 457"/>
                  <a:gd name="T11" fmla="*/ 175 h 501"/>
                  <a:gd name="T12" fmla="*/ 154 w 457"/>
                  <a:gd name="T13" fmla="*/ 159 h 501"/>
                  <a:gd name="T14" fmla="*/ 109 w 457"/>
                  <a:gd name="T15" fmla="*/ 165 h 501"/>
                  <a:gd name="T16" fmla="*/ 6 w 457"/>
                  <a:gd name="T17" fmla="*/ 24 h 501"/>
                  <a:gd name="T18" fmla="*/ 5 w 457"/>
                  <a:gd name="T19" fmla="*/ 20 h 501"/>
                  <a:gd name="T20" fmla="*/ 5 w 457"/>
                  <a:gd name="T21" fmla="*/ 21 h 501"/>
                  <a:gd name="T22" fmla="*/ 6 w 457"/>
                  <a:gd name="T23" fmla="*/ 21 h 501"/>
                  <a:gd name="T24" fmla="*/ 5 w 457"/>
                  <a:gd name="T25" fmla="*/ 20 h 501"/>
                  <a:gd name="T26" fmla="*/ 0 w 457"/>
                  <a:gd name="T27" fmla="*/ 0 h 501"/>
                  <a:gd name="T28" fmla="*/ 3 w 457"/>
                  <a:gd name="T29" fmla="*/ 13 h 501"/>
                  <a:gd name="T30" fmla="*/ 11 w 457"/>
                  <a:gd name="T31" fmla="*/ 12 h 501"/>
                  <a:gd name="T32" fmla="*/ 0 w 457"/>
                  <a:gd name="T33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7" h="501">
                    <a:moveTo>
                      <a:pt x="6" y="24"/>
                    </a:moveTo>
                    <a:cubicBezTo>
                      <a:pt x="77" y="313"/>
                      <a:pt x="77" y="313"/>
                      <a:pt x="77" y="313"/>
                    </a:cubicBezTo>
                    <a:cubicBezTo>
                      <a:pt x="77" y="313"/>
                      <a:pt x="226" y="395"/>
                      <a:pt x="454" y="501"/>
                    </a:cubicBezTo>
                    <a:cubicBezTo>
                      <a:pt x="457" y="366"/>
                      <a:pt x="457" y="366"/>
                      <a:pt x="457" y="366"/>
                    </a:cubicBezTo>
                    <a:cubicBezTo>
                      <a:pt x="118" y="212"/>
                      <a:pt x="118" y="212"/>
                      <a:pt x="118" y="212"/>
                    </a:cubicBezTo>
                    <a:cubicBezTo>
                      <a:pt x="173" y="175"/>
                      <a:pt x="173" y="175"/>
                      <a:pt x="173" y="175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09" y="165"/>
                      <a:pt x="109" y="165"/>
                      <a:pt x="109" y="165"/>
                    </a:cubicBezTo>
                    <a:cubicBezTo>
                      <a:pt x="6" y="24"/>
                      <a:pt x="6" y="24"/>
                      <a:pt x="6" y="24"/>
                    </a:cubicBezTo>
                    <a:moveTo>
                      <a:pt x="5" y="20"/>
                    </a:move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0"/>
                      <a:pt x="5" y="20"/>
                      <a:pt x="5" y="20"/>
                    </a:cubicBezTo>
                    <a:moveTo>
                      <a:pt x="0" y="0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7" y="8"/>
                      <a:pt x="3" y="4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12" name="íṡḷídé">
                <a:extLst>
                  <a:ext uri="{FF2B5EF4-FFF2-40B4-BE49-F238E27FC236}">
                    <a16:creationId xmlns:a16="http://schemas.microsoft.com/office/drawing/2014/main" id="{67586091-1CAF-48BF-DD08-3D4B9F2227C6}"/>
                  </a:ext>
                </a:extLst>
              </p:cNvPr>
              <p:cNvSpPr/>
              <p:nvPr/>
            </p:nvSpPr>
            <p:spPr bwMode="auto">
              <a:xfrm>
                <a:off x="2036401" y="3309143"/>
                <a:ext cx="442913" cy="247650"/>
              </a:xfrm>
              <a:custGeom>
                <a:avLst/>
                <a:gdLst>
                  <a:gd name="T0" fmla="*/ 45 w 279"/>
                  <a:gd name="T1" fmla="*/ 0 h 156"/>
                  <a:gd name="T2" fmla="*/ 0 w 279"/>
                  <a:gd name="T3" fmla="*/ 31 h 156"/>
                  <a:gd name="T4" fmla="*/ 277 w 279"/>
                  <a:gd name="T5" fmla="*/ 156 h 156"/>
                  <a:gd name="T6" fmla="*/ 279 w 279"/>
                  <a:gd name="T7" fmla="*/ 49 h 156"/>
                  <a:gd name="T8" fmla="*/ 130 w 279"/>
                  <a:gd name="T9" fmla="*/ 76 h 156"/>
                  <a:gd name="T10" fmla="*/ 45 w 279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9" h="156">
                    <a:moveTo>
                      <a:pt x="45" y="0"/>
                    </a:moveTo>
                    <a:lnTo>
                      <a:pt x="0" y="31"/>
                    </a:lnTo>
                    <a:lnTo>
                      <a:pt x="277" y="156"/>
                    </a:lnTo>
                    <a:lnTo>
                      <a:pt x="279" y="49"/>
                    </a:lnTo>
                    <a:lnTo>
                      <a:pt x="130" y="76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13" name="ïṥḷïḋè">
                <a:extLst>
                  <a:ext uri="{FF2B5EF4-FFF2-40B4-BE49-F238E27FC236}">
                    <a16:creationId xmlns:a16="http://schemas.microsoft.com/office/drawing/2014/main" id="{C26C4754-E224-3F0A-0588-CCE81D3BF494}"/>
                  </a:ext>
                </a:extLst>
              </p:cNvPr>
              <p:cNvSpPr/>
              <p:nvPr/>
            </p:nvSpPr>
            <p:spPr bwMode="auto">
              <a:xfrm>
                <a:off x="2036401" y="3309143"/>
                <a:ext cx="442913" cy="247650"/>
              </a:xfrm>
              <a:custGeom>
                <a:avLst/>
                <a:gdLst>
                  <a:gd name="T0" fmla="*/ 45 w 279"/>
                  <a:gd name="T1" fmla="*/ 0 h 156"/>
                  <a:gd name="T2" fmla="*/ 0 w 279"/>
                  <a:gd name="T3" fmla="*/ 31 h 156"/>
                  <a:gd name="T4" fmla="*/ 277 w 279"/>
                  <a:gd name="T5" fmla="*/ 156 h 156"/>
                  <a:gd name="T6" fmla="*/ 279 w 279"/>
                  <a:gd name="T7" fmla="*/ 49 h 156"/>
                  <a:gd name="T8" fmla="*/ 130 w 279"/>
                  <a:gd name="T9" fmla="*/ 76 h 156"/>
                  <a:gd name="T10" fmla="*/ 45 w 279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9" h="156">
                    <a:moveTo>
                      <a:pt x="45" y="0"/>
                    </a:moveTo>
                    <a:lnTo>
                      <a:pt x="0" y="31"/>
                    </a:lnTo>
                    <a:lnTo>
                      <a:pt x="277" y="156"/>
                    </a:lnTo>
                    <a:lnTo>
                      <a:pt x="279" y="49"/>
                    </a:lnTo>
                    <a:lnTo>
                      <a:pt x="130" y="76"/>
                    </a:lnTo>
                    <a:lnTo>
                      <a:pt x="4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14" name="iṣļíḑe">
                <a:extLst>
                  <a:ext uri="{FF2B5EF4-FFF2-40B4-BE49-F238E27FC236}">
                    <a16:creationId xmlns:a16="http://schemas.microsoft.com/office/drawing/2014/main" id="{61670A5F-5FB8-C5DE-507A-9ABA6AA32F7B}"/>
                  </a:ext>
                </a:extLst>
              </p:cNvPr>
              <p:cNvSpPr/>
              <p:nvPr/>
            </p:nvSpPr>
            <p:spPr bwMode="auto">
              <a:xfrm>
                <a:off x="2084026" y="3271043"/>
                <a:ext cx="396875" cy="158750"/>
              </a:xfrm>
              <a:custGeom>
                <a:avLst/>
                <a:gdLst>
                  <a:gd name="T0" fmla="*/ 97 w 306"/>
                  <a:gd name="T1" fmla="*/ 0 h 123"/>
                  <a:gd name="T2" fmla="*/ 0 w 306"/>
                  <a:gd name="T3" fmla="*/ 14 h 123"/>
                  <a:gd name="T4" fmla="*/ 19 w 306"/>
                  <a:gd name="T5" fmla="*/ 30 h 123"/>
                  <a:gd name="T6" fmla="*/ 123 w 306"/>
                  <a:gd name="T7" fmla="*/ 123 h 123"/>
                  <a:gd name="T8" fmla="*/ 305 w 306"/>
                  <a:gd name="T9" fmla="*/ 90 h 123"/>
                  <a:gd name="T10" fmla="*/ 306 w 306"/>
                  <a:gd name="T11" fmla="*/ 83 h 123"/>
                  <a:gd name="T12" fmla="*/ 97 w 306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23">
                    <a:moveTo>
                      <a:pt x="97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23" y="123"/>
                      <a:pt x="123" y="123"/>
                      <a:pt x="123" y="123"/>
                    </a:cubicBezTo>
                    <a:cubicBezTo>
                      <a:pt x="305" y="90"/>
                      <a:pt x="305" y="90"/>
                      <a:pt x="305" y="90"/>
                    </a:cubicBezTo>
                    <a:cubicBezTo>
                      <a:pt x="306" y="83"/>
                      <a:pt x="306" y="83"/>
                      <a:pt x="306" y="83"/>
                    </a:cubicBezTo>
                    <a:cubicBezTo>
                      <a:pt x="232" y="55"/>
                      <a:pt x="161" y="27"/>
                      <a:pt x="97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15" name="iṥľiďe">
                <a:extLst>
                  <a:ext uri="{FF2B5EF4-FFF2-40B4-BE49-F238E27FC236}">
                    <a16:creationId xmlns:a16="http://schemas.microsoft.com/office/drawing/2014/main" id="{23142E1E-38DC-688E-8522-DDA7401DF564}"/>
                  </a:ext>
                </a:extLst>
              </p:cNvPr>
              <p:cNvSpPr/>
              <p:nvPr/>
            </p:nvSpPr>
            <p:spPr bwMode="auto">
              <a:xfrm>
                <a:off x="1887176" y="3098006"/>
                <a:ext cx="22225" cy="12700"/>
              </a:xfrm>
              <a:custGeom>
                <a:avLst/>
                <a:gdLst>
                  <a:gd name="T0" fmla="*/ 8 w 17"/>
                  <a:gd name="T1" fmla="*/ 0 h 9"/>
                  <a:gd name="T2" fmla="*/ 0 w 17"/>
                  <a:gd name="T3" fmla="*/ 1 h 9"/>
                  <a:gd name="T4" fmla="*/ 2 w 17"/>
                  <a:gd name="T5" fmla="*/ 8 h 9"/>
                  <a:gd name="T6" fmla="*/ 3 w 17"/>
                  <a:gd name="T7" fmla="*/ 9 h 9"/>
                  <a:gd name="T8" fmla="*/ 17 w 17"/>
                  <a:gd name="T9" fmla="*/ 7 h 9"/>
                  <a:gd name="T10" fmla="*/ 8 w 1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4" y="5"/>
                      <a:pt x="11" y="2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16" name="iśľïḑé">
                <a:extLst>
                  <a:ext uri="{FF2B5EF4-FFF2-40B4-BE49-F238E27FC236}">
                    <a16:creationId xmlns:a16="http://schemas.microsoft.com/office/drawing/2014/main" id="{45118F24-440C-4EDF-C3FF-1F6B39928988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34938" cy="185738"/>
              </a:xfrm>
              <a:custGeom>
                <a:avLst/>
                <a:gdLst>
                  <a:gd name="T0" fmla="*/ 1 w 85"/>
                  <a:gd name="T1" fmla="*/ 0 h 117"/>
                  <a:gd name="T2" fmla="*/ 0 w 85"/>
                  <a:gd name="T3" fmla="*/ 0 h 117"/>
                  <a:gd name="T4" fmla="*/ 1 w 85"/>
                  <a:gd name="T5" fmla="*/ 2 h 117"/>
                  <a:gd name="T6" fmla="*/ 85 w 85"/>
                  <a:gd name="T7" fmla="*/ 117 h 117"/>
                  <a:gd name="T8" fmla="*/ 1 w 85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17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85" y="117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17" name="ïśľïďe">
                <a:extLst>
                  <a:ext uri="{FF2B5EF4-FFF2-40B4-BE49-F238E27FC236}">
                    <a16:creationId xmlns:a16="http://schemas.microsoft.com/office/drawing/2014/main" id="{1FB45DDB-8987-8D2E-82EB-B2A0F22D841A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34938" cy="185738"/>
              </a:xfrm>
              <a:custGeom>
                <a:avLst/>
                <a:gdLst>
                  <a:gd name="T0" fmla="*/ 1 w 85"/>
                  <a:gd name="T1" fmla="*/ 0 h 117"/>
                  <a:gd name="T2" fmla="*/ 0 w 85"/>
                  <a:gd name="T3" fmla="*/ 0 h 117"/>
                  <a:gd name="T4" fmla="*/ 1 w 85"/>
                  <a:gd name="T5" fmla="*/ 2 h 117"/>
                  <a:gd name="T6" fmla="*/ 85 w 85"/>
                  <a:gd name="T7" fmla="*/ 117 h 117"/>
                  <a:gd name="T8" fmla="*/ 1 w 85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17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85" y="117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18" name="îsļîḑê">
                <a:extLst>
                  <a:ext uri="{FF2B5EF4-FFF2-40B4-BE49-F238E27FC236}">
                    <a16:creationId xmlns:a16="http://schemas.microsoft.com/office/drawing/2014/main" id="{C655D7B5-61D4-5B66-C652-A3AA023D1B13}"/>
                  </a:ext>
                </a:extLst>
              </p:cNvPr>
              <p:cNvSpPr/>
              <p:nvPr/>
            </p:nvSpPr>
            <p:spPr bwMode="auto">
              <a:xfrm>
                <a:off x="1891938" y="3107531"/>
                <a:ext cx="317500" cy="188913"/>
              </a:xfrm>
              <a:custGeom>
                <a:avLst/>
                <a:gdLst>
                  <a:gd name="T0" fmla="*/ 14 w 245"/>
                  <a:gd name="T1" fmla="*/ 0 h 146"/>
                  <a:gd name="T2" fmla="*/ 0 w 245"/>
                  <a:gd name="T3" fmla="*/ 2 h 146"/>
                  <a:gd name="T4" fmla="*/ 103 w 245"/>
                  <a:gd name="T5" fmla="*/ 146 h 146"/>
                  <a:gd name="T6" fmla="*/ 245 w 245"/>
                  <a:gd name="T7" fmla="*/ 126 h 146"/>
                  <a:gd name="T8" fmla="*/ 14 w 245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146">
                    <a:moveTo>
                      <a:pt x="1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03" y="146"/>
                      <a:pt x="103" y="146"/>
                      <a:pt x="103" y="146"/>
                    </a:cubicBezTo>
                    <a:cubicBezTo>
                      <a:pt x="245" y="126"/>
                      <a:pt x="245" y="126"/>
                      <a:pt x="245" y="126"/>
                    </a:cubicBezTo>
                    <a:cubicBezTo>
                      <a:pt x="141" y="81"/>
                      <a:pt x="58" y="37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19" name="íŝľíďè">
                <a:extLst>
                  <a:ext uri="{FF2B5EF4-FFF2-40B4-BE49-F238E27FC236}">
                    <a16:creationId xmlns:a16="http://schemas.microsoft.com/office/drawing/2014/main" id="{62F12F11-9DC5-5592-F7C9-27763CBB8127}"/>
                  </a:ext>
                </a:extLst>
              </p:cNvPr>
              <p:cNvSpPr/>
              <p:nvPr/>
            </p:nvSpPr>
            <p:spPr bwMode="auto">
              <a:xfrm>
                <a:off x="4660538" y="3555206"/>
                <a:ext cx="427038" cy="781050"/>
              </a:xfrm>
              <a:custGeom>
                <a:avLst/>
                <a:gdLst>
                  <a:gd name="T0" fmla="*/ 315 w 328"/>
                  <a:gd name="T1" fmla="*/ 34 h 603"/>
                  <a:gd name="T2" fmla="*/ 91 w 328"/>
                  <a:gd name="T3" fmla="*/ 368 h 603"/>
                  <a:gd name="T4" fmla="*/ 0 w 328"/>
                  <a:gd name="T5" fmla="*/ 603 h 603"/>
                  <a:gd name="T6" fmla="*/ 93 w 328"/>
                  <a:gd name="T7" fmla="*/ 596 h 603"/>
                  <a:gd name="T8" fmla="*/ 315 w 328"/>
                  <a:gd name="T9" fmla="*/ 34 h 603"/>
                  <a:gd name="T10" fmla="*/ 328 w 328"/>
                  <a:gd name="T11" fmla="*/ 0 h 603"/>
                  <a:gd name="T12" fmla="*/ 293 w 328"/>
                  <a:gd name="T13" fmla="*/ 14 h 603"/>
                  <a:gd name="T14" fmla="*/ 324 w 328"/>
                  <a:gd name="T15" fmla="*/ 12 h 603"/>
                  <a:gd name="T16" fmla="*/ 328 w 328"/>
                  <a:gd name="T17" fmla="*/ 0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8" h="603">
                    <a:moveTo>
                      <a:pt x="315" y="34"/>
                    </a:moveTo>
                    <a:cubicBezTo>
                      <a:pt x="91" y="368"/>
                      <a:pt x="91" y="368"/>
                      <a:pt x="91" y="368"/>
                    </a:cubicBezTo>
                    <a:cubicBezTo>
                      <a:pt x="72" y="450"/>
                      <a:pt x="40" y="528"/>
                      <a:pt x="0" y="603"/>
                    </a:cubicBezTo>
                    <a:cubicBezTo>
                      <a:pt x="32" y="602"/>
                      <a:pt x="63" y="599"/>
                      <a:pt x="93" y="596"/>
                    </a:cubicBezTo>
                    <a:cubicBezTo>
                      <a:pt x="315" y="34"/>
                      <a:pt x="315" y="34"/>
                      <a:pt x="315" y="34"/>
                    </a:cubicBezTo>
                    <a:moveTo>
                      <a:pt x="328" y="0"/>
                    </a:moveTo>
                    <a:cubicBezTo>
                      <a:pt x="328" y="0"/>
                      <a:pt x="316" y="5"/>
                      <a:pt x="293" y="14"/>
                    </a:cubicBezTo>
                    <a:cubicBezTo>
                      <a:pt x="303" y="13"/>
                      <a:pt x="314" y="12"/>
                      <a:pt x="324" y="12"/>
                    </a:cubicBezTo>
                    <a:cubicBezTo>
                      <a:pt x="328" y="0"/>
                      <a:pt x="328" y="0"/>
                      <a:pt x="3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20" name="iŝļidé">
                <a:extLst>
                  <a:ext uri="{FF2B5EF4-FFF2-40B4-BE49-F238E27FC236}">
                    <a16:creationId xmlns:a16="http://schemas.microsoft.com/office/drawing/2014/main" id="{7EE31D9E-BB7C-69E0-4DF2-A1BAEBD8744F}"/>
                  </a:ext>
                </a:extLst>
              </p:cNvPr>
              <p:cNvSpPr/>
              <p:nvPr/>
            </p:nvSpPr>
            <p:spPr bwMode="auto">
              <a:xfrm>
                <a:off x="2484076" y="3563143"/>
                <a:ext cx="2295525" cy="774700"/>
              </a:xfrm>
              <a:custGeom>
                <a:avLst/>
                <a:gdLst>
                  <a:gd name="T0" fmla="*/ 3 w 1768"/>
                  <a:gd name="T1" fmla="*/ 0 h 598"/>
                  <a:gd name="T2" fmla="*/ 0 w 1768"/>
                  <a:gd name="T3" fmla="*/ 134 h 598"/>
                  <a:gd name="T4" fmla="*/ 1619 w 1768"/>
                  <a:gd name="T5" fmla="*/ 598 h 598"/>
                  <a:gd name="T6" fmla="*/ 1677 w 1768"/>
                  <a:gd name="T7" fmla="*/ 597 h 598"/>
                  <a:gd name="T8" fmla="*/ 1768 w 1768"/>
                  <a:gd name="T9" fmla="*/ 362 h 598"/>
                  <a:gd name="T10" fmla="*/ 1639 w 1768"/>
                  <a:gd name="T11" fmla="*/ 553 h 598"/>
                  <a:gd name="T12" fmla="*/ 307 w 1768"/>
                  <a:gd name="T13" fmla="*/ 138 h 598"/>
                  <a:gd name="T14" fmla="*/ 3 w 1768"/>
                  <a:gd name="T15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68" h="598">
                    <a:moveTo>
                      <a:pt x="3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418" y="328"/>
                      <a:pt x="1096" y="598"/>
                      <a:pt x="1619" y="598"/>
                    </a:cubicBezTo>
                    <a:cubicBezTo>
                      <a:pt x="1639" y="598"/>
                      <a:pt x="1658" y="598"/>
                      <a:pt x="1677" y="597"/>
                    </a:cubicBezTo>
                    <a:cubicBezTo>
                      <a:pt x="1717" y="522"/>
                      <a:pt x="1749" y="444"/>
                      <a:pt x="1768" y="362"/>
                    </a:cubicBezTo>
                    <a:cubicBezTo>
                      <a:pt x="1639" y="553"/>
                      <a:pt x="1639" y="553"/>
                      <a:pt x="1639" y="553"/>
                    </a:cubicBezTo>
                    <a:cubicBezTo>
                      <a:pt x="307" y="138"/>
                      <a:pt x="307" y="138"/>
                      <a:pt x="307" y="138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21" name="i$ľîḍê">
                <a:extLst>
                  <a:ext uri="{FF2B5EF4-FFF2-40B4-BE49-F238E27FC236}">
                    <a16:creationId xmlns:a16="http://schemas.microsoft.com/office/drawing/2014/main" id="{4461EF51-9DD9-D411-F5AA-187E4B64625A}"/>
                  </a:ext>
                </a:extLst>
              </p:cNvPr>
              <p:cNvSpPr/>
              <p:nvPr/>
            </p:nvSpPr>
            <p:spPr bwMode="auto">
              <a:xfrm>
                <a:off x="2490426" y="3382168"/>
                <a:ext cx="7938" cy="4763"/>
              </a:xfrm>
              <a:custGeom>
                <a:avLst/>
                <a:gdLst>
                  <a:gd name="T0" fmla="*/ 1 w 6"/>
                  <a:gd name="T1" fmla="*/ 0 h 3"/>
                  <a:gd name="T2" fmla="*/ 0 w 6"/>
                  <a:gd name="T3" fmla="*/ 3 h 3"/>
                  <a:gd name="T4" fmla="*/ 6 w 6"/>
                  <a:gd name="T5" fmla="*/ 2 h 3"/>
                  <a:gd name="T6" fmla="*/ 1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22" name="işḻiḋê">
                <a:extLst>
                  <a:ext uri="{FF2B5EF4-FFF2-40B4-BE49-F238E27FC236}">
                    <a16:creationId xmlns:a16="http://schemas.microsoft.com/office/drawing/2014/main" id="{781D041D-B2E3-353A-B678-E7F4C129CA52}"/>
                  </a:ext>
                </a:extLst>
              </p:cNvPr>
              <p:cNvSpPr/>
              <p:nvPr/>
            </p:nvSpPr>
            <p:spPr bwMode="auto">
              <a:xfrm>
                <a:off x="2882538" y="3545681"/>
                <a:ext cx="447675" cy="195263"/>
              </a:xfrm>
              <a:custGeom>
                <a:avLst/>
                <a:gdLst>
                  <a:gd name="T0" fmla="*/ 60 w 345"/>
                  <a:gd name="T1" fmla="*/ 0 h 151"/>
                  <a:gd name="T2" fmla="*/ 0 w 345"/>
                  <a:gd name="T3" fmla="*/ 22 h 151"/>
                  <a:gd name="T4" fmla="*/ 184 w 345"/>
                  <a:gd name="T5" fmla="*/ 151 h 151"/>
                  <a:gd name="T6" fmla="*/ 345 w 345"/>
                  <a:gd name="T7" fmla="*/ 91 h 151"/>
                  <a:gd name="T8" fmla="*/ 60 w 345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151">
                    <a:moveTo>
                      <a:pt x="60" y="0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184" y="151"/>
                      <a:pt x="184" y="151"/>
                      <a:pt x="184" y="151"/>
                    </a:cubicBezTo>
                    <a:cubicBezTo>
                      <a:pt x="345" y="91"/>
                      <a:pt x="345" y="91"/>
                      <a:pt x="345" y="91"/>
                    </a:cubicBezTo>
                    <a:cubicBezTo>
                      <a:pt x="272" y="69"/>
                      <a:pt x="171" y="37"/>
                      <a:pt x="6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23" name="iṡḷíḑè">
                <a:extLst>
                  <a:ext uri="{FF2B5EF4-FFF2-40B4-BE49-F238E27FC236}">
                    <a16:creationId xmlns:a16="http://schemas.microsoft.com/office/drawing/2014/main" id="{ABD267AF-D68E-52D4-8CAC-469F306B3476}"/>
                  </a:ext>
                </a:extLst>
              </p:cNvPr>
              <p:cNvSpPr/>
              <p:nvPr/>
            </p:nvSpPr>
            <p:spPr bwMode="auto">
              <a:xfrm>
                <a:off x="3582626" y="3718718"/>
                <a:ext cx="1057275" cy="227013"/>
              </a:xfrm>
              <a:custGeom>
                <a:avLst/>
                <a:gdLst>
                  <a:gd name="T0" fmla="*/ 113 w 814"/>
                  <a:gd name="T1" fmla="*/ 21 h 176"/>
                  <a:gd name="T2" fmla="*/ 0 w 814"/>
                  <a:gd name="T3" fmla="*/ 52 h 176"/>
                  <a:gd name="T4" fmla="*/ 207 w 814"/>
                  <a:gd name="T5" fmla="*/ 115 h 176"/>
                  <a:gd name="T6" fmla="*/ 170 w 814"/>
                  <a:gd name="T7" fmla="*/ 25 h 176"/>
                  <a:gd name="T8" fmla="*/ 113 w 814"/>
                  <a:gd name="T9" fmla="*/ 21 h 176"/>
                  <a:gd name="T10" fmla="*/ 670 w 814"/>
                  <a:gd name="T11" fmla="*/ 0 h 176"/>
                  <a:gd name="T12" fmla="*/ 300 w 814"/>
                  <a:gd name="T13" fmla="*/ 29 h 176"/>
                  <a:gd name="T14" fmla="*/ 241 w 814"/>
                  <a:gd name="T15" fmla="*/ 29 h 176"/>
                  <a:gd name="T16" fmla="*/ 246 w 814"/>
                  <a:gd name="T17" fmla="*/ 46 h 176"/>
                  <a:gd name="T18" fmla="*/ 297 w 814"/>
                  <a:gd name="T19" fmla="*/ 143 h 176"/>
                  <a:gd name="T20" fmla="*/ 407 w 814"/>
                  <a:gd name="T21" fmla="*/ 176 h 176"/>
                  <a:gd name="T22" fmla="*/ 814 w 814"/>
                  <a:gd name="T23" fmla="*/ 39 h 176"/>
                  <a:gd name="T24" fmla="*/ 670 w 814"/>
                  <a:gd name="T2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4" h="176">
                    <a:moveTo>
                      <a:pt x="113" y="21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207" y="115"/>
                      <a:pt x="207" y="115"/>
                      <a:pt x="207" y="115"/>
                    </a:cubicBezTo>
                    <a:cubicBezTo>
                      <a:pt x="203" y="82"/>
                      <a:pt x="180" y="42"/>
                      <a:pt x="170" y="25"/>
                    </a:cubicBezTo>
                    <a:cubicBezTo>
                      <a:pt x="151" y="24"/>
                      <a:pt x="132" y="23"/>
                      <a:pt x="113" y="21"/>
                    </a:cubicBezTo>
                    <a:moveTo>
                      <a:pt x="670" y="0"/>
                    </a:moveTo>
                    <a:cubicBezTo>
                      <a:pt x="558" y="17"/>
                      <a:pt x="433" y="29"/>
                      <a:pt x="300" y="29"/>
                    </a:cubicBezTo>
                    <a:cubicBezTo>
                      <a:pt x="280" y="29"/>
                      <a:pt x="261" y="29"/>
                      <a:pt x="241" y="29"/>
                    </a:cubicBezTo>
                    <a:cubicBezTo>
                      <a:pt x="242" y="34"/>
                      <a:pt x="244" y="40"/>
                      <a:pt x="246" y="46"/>
                    </a:cubicBezTo>
                    <a:cubicBezTo>
                      <a:pt x="257" y="81"/>
                      <a:pt x="275" y="113"/>
                      <a:pt x="297" y="143"/>
                    </a:cubicBezTo>
                    <a:cubicBezTo>
                      <a:pt x="407" y="176"/>
                      <a:pt x="407" y="176"/>
                      <a:pt x="407" y="176"/>
                    </a:cubicBezTo>
                    <a:cubicBezTo>
                      <a:pt x="814" y="39"/>
                      <a:pt x="814" y="39"/>
                      <a:pt x="814" y="39"/>
                    </a:cubicBezTo>
                    <a:cubicBezTo>
                      <a:pt x="670" y="0"/>
                      <a:pt x="670" y="0"/>
                      <a:pt x="67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300" name="îṧliďê">
              <a:extLst>
                <a:ext uri="{FF2B5EF4-FFF2-40B4-BE49-F238E27FC236}">
                  <a16:creationId xmlns:a16="http://schemas.microsoft.com/office/drawing/2014/main" id="{008D80B9-89B1-82A7-8504-B2351D5C5FDC}"/>
                </a:ext>
              </a:extLst>
            </p:cNvPr>
            <p:cNvSpPr/>
            <p:nvPr/>
          </p:nvSpPr>
          <p:spPr bwMode="auto">
            <a:xfrm rot="21193115">
              <a:off x="1171564" y="3235888"/>
              <a:ext cx="2907587" cy="1767284"/>
            </a:xfrm>
            <a:custGeom>
              <a:avLst/>
              <a:gdLst>
                <a:gd name="T0" fmla="*/ 0 w 2467"/>
                <a:gd name="T1" fmla="*/ 0 h 1053"/>
                <a:gd name="T2" fmla="*/ 77 w 2467"/>
                <a:gd name="T3" fmla="*/ 312 h 1053"/>
                <a:gd name="T4" fmla="*/ 2232 w 2467"/>
                <a:gd name="T5" fmla="*/ 959 h 1053"/>
                <a:gd name="T6" fmla="*/ 2467 w 2467"/>
                <a:gd name="T7" fmla="*/ 364 h 1053"/>
                <a:gd name="T8" fmla="*/ 1271 w 2467"/>
                <a:gd name="T9" fmla="*/ 491 h 1053"/>
                <a:gd name="T10" fmla="*/ 1201 w 2467"/>
                <a:gd name="T11" fmla="*/ 474 h 1053"/>
                <a:gd name="T12" fmla="*/ 0 w 2467"/>
                <a:gd name="T13" fmla="*/ 0 h 1053"/>
                <a:gd name="connsiteX0" fmla="*/ 370 w 10633"/>
                <a:gd name="connsiteY0" fmla="*/ 0 h 8011"/>
                <a:gd name="connsiteX1" fmla="*/ 682 w 10633"/>
                <a:gd name="connsiteY1" fmla="*/ 2963 h 8011"/>
                <a:gd name="connsiteX2" fmla="*/ 9425 w 10633"/>
                <a:gd name="connsiteY2" fmla="*/ 7895 h 8011"/>
                <a:gd name="connsiteX3" fmla="*/ 10370 w 10633"/>
                <a:gd name="connsiteY3" fmla="*/ 3457 h 8011"/>
                <a:gd name="connsiteX4" fmla="*/ 5522 w 10633"/>
                <a:gd name="connsiteY4" fmla="*/ 4663 h 8011"/>
                <a:gd name="connsiteX5" fmla="*/ 5238 w 10633"/>
                <a:gd name="connsiteY5" fmla="*/ 4501 h 8011"/>
                <a:gd name="connsiteX6" fmla="*/ 370 w 10633"/>
                <a:gd name="connsiteY6" fmla="*/ 0 h 8011"/>
                <a:gd name="connsiteX0" fmla="*/ 0 w 9652"/>
                <a:gd name="connsiteY0" fmla="*/ 0 h 10054"/>
                <a:gd name="connsiteX1" fmla="*/ 1226 w 9652"/>
                <a:gd name="connsiteY1" fmla="*/ 5487 h 10054"/>
                <a:gd name="connsiteX2" fmla="*/ 8516 w 9652"/>
                <a:gd name="connsiteY2" fmla="*/ 9855 h 10054"/>
                <a:gd name="connsiteX3" fmla="*/ 9405 w 9652"/>
                <a:gd name="connsiteY3" fmla="*/ 4315 h 10054"/>
                <a:gd name="connsiteX4" fmla="*/ 4845 w 9652"/>
                <a:gd name="connsiteY4" fmla="*/ 5821 h 10054"/>
                <a:gd name="connsiteX5" fmla="*/ 4578 w 9652"/>
                <a:gd name="connsiteY5" fmla="*/ 5619 h 10054"/>
                <a:gd name="connsiteX6" fmla="*/ 0 w 9652"/>
                <a:gd name="connsiteY6" fmla="*/ 0 h 10054"/>
                <a:gd name="connsiteX0" fmla="*/ 0 w 9996"/>
                <a:gd name="connsiteY0" fmla="*/ 0 h 11262"/>
                <a:gd name="connsiteX1" fmla="*/ 1270 w 9996"/>
                <a:gd name="connsiteY1" fmla="*/ 5458 h 11262"/>
                <a:gd name="connsiteX2" fmla="*/ 8807 w 9996"/>
                <a:gd name="connsiteY2" fmla="*/ 11101 h 11262"/>
                <a:gd name="connsiteX3" fmla="*/ 9744 w 9996"/>
                <a:gd name="connsiteY3" fmla="*/ 4292 h 11262"/>
                <a:gd name="connsiteX4" fmla="*/ 5020 w 9996"/>
                <a:gd name="connsiteY4" fmla="*/ 5790 h 11262"/>
                <a:gd name="connsiteX5" fmla="*/ 4743 w 9996"/>
                <a:gd name="connsiteY5" fmla="*/ 5589 h 11262"/>
                <a:gd name="connsiteX6" fmla="*/ 0 w 9996"/>
                <a:gd name="connsiteY6" fmla="*/ 0 h 11262"/>
                <a:gd name="connsiteX0" fmla="*/ 0 w 9941"/>
                <a:gd name="connsiteY0" fmla="*/ 0 h 10000"/>
                <a:gd name="connsiteX1" fmla="*/ 1271 w 9941"/>
                <a:gd name="connsiteY1" fmla="*/ 4846 h 10000"/>
                <a:gd name="connsiteX2" fmla="*/ 8811 w 9941"/>
                <a:gd name="connsiteY2" fmla="*/ 9857 h 10000"/>
                <a:gd name="connsiteX3" fmla="*/ 9674 w 9941"/>
                <a:gd name="connsiteY3" fmla="*/ 4012 h 10000"/>
                <a:gd name="connsiteX4" fmla="*/ 5022 w 9941"/>
                <a:gd name="connsiteY4" fmla="*/ 5141 h 10000"/>
                <a:gd name="connsiteX5" fmla="*/ 4745 w 9941"/>
                <a:gd name="connsiteY5" fmla="*/ 4963 h 10000"/>
                <a:gd name="connsiteX6" fmla="*/ 0 w 9941"/>
                <a:gd name="connsiteY6" fmla="*/ 0 h 10000"/>
                <a:gd name="connsiteX0" fmla="*/ 0 w 10143"/>
                <a:gd name="connsiteY0" fmla="*/ 0 h 10000"/>
                <a:gd name="connsiteX1" fmla="*/ 1279 w 10143"/>
                <a:gd name="connsiteY1" fmla="*/ 4846 h 10000"/>
                <a:gd name="connsiteX2" fmla="*/ 8863 w 10143"/>
                <a:gd name="connsiteY2" fmla="*/ 9857 h 10000"/>
                <a:gd name="connsiteX3" fmla="*/ 9731 w 10143"/>
                <a:gd name="connsiteY3" fmla="*/ 4012 h 10000"/>
                <a:gd name="connsiteX4" fmla="*/ 5052 w 10143"/>
                <a:gd name="connsiteY4" fmla="*/ 5141 h 10000"/>
                <a:gd name="connsiteX5" fmla="*/ 4773 w 10143"/>
                <a:gd name="connsiteY5" fmla="*/ 4963 h 10000"/>
                <a:gd name="connsiteX6" fmla="*/ 0 w 10143"/>
                <a:gd name="connsiteY6" fmla="*/ 0 h 10000"/>
                <a:gd name="connsiteX0" fmla="*/ 0 w 10188"/>
                <a:gd name="connsiteY0" fmla="*/ 0 h 10000"/>
                <a:gd name="connsiteX1" fmla="*/ 1279 w 10188"/>
                <a:gd name="connsiteY1" fmla="*/ 4846 h 10000"/>
                <a:gd name="connsiteX2" fmla="*/ 8863 w 10188"/>
                <a:gd name="connsiteY2" fmla="*/ 9857 h 10000"/>
                <a:gd name="connsiteX3" fmla="*/ 9731 w 10188"/>
                <a:gd name="connsiteY3" fmla="*/ 4012 h 10000"/>
                <a:gd name="connsiteX4" fmla="*/ 5052 w 10188"/>
                <a:gd name="connsiteY4" fmla="*/ 5141 h 10000"/>
                <a:gd name="connsiteX5" fmla="*/ 4773 w 10188"/>
                <a:gd name="connsiteY5" fmla="*/ 4963 h 10000"/>
                <a:gd name="connsiteX6" fmla="*/ 0 w 10188"/>
                <a:gd name="connsiteY6" fmla="*/ 0 h 10000"/>
                <a:gd name="connsiteX0" fmla="*/ 0 w 9945"/>
                <a:gd name="connsiteY0" fmla="*/ 0 h 10000"/>
                <a:gd name="connsiteX1" fmla="*/ 1279 w 9945"/>
                <a:gd name="connsiteY1" fmla="*/ 4846 h 10000"/>
                <a:gd name="connsiteX2" fmla="*/ 8863 w 9945"/>
                <a:gd name="connsiteY2" fmla="*/ 9857 h 10000"/>
                <a:gd name="connsiteX3" fmla="*/ 9731 w 9945"/>
                <a:gd name="connsiteY3" fmla="*/ 4012 h 10000"/>
                <a:gd name="connsiteX4" fmla="*/ 5052 w 9945"/>
                <a:gd name="connsiteY4" fmla="*/ 5141 h 10000"/>
                <a:gd name="connsiteX5" fmla="*/ 4773 w 9945"/>
                <a:gd name="connsiteY5" fmla="*/ 4963 h 10000"/>
                <a:gd name="connsiteX6" fmla="*/ 0 w 9945"/>
                <a:gd name="connsiteY6" fmla="*/ 0 h 10000"/>
                <a:gd name="connsiteX0" fmla="*/ 0 w 9931"/>
                <a:gd name="connsiteY0" fmla="*/ 0 h 10000"/>
                <a:gd name="connsiteX1" fmla="*/ 1286 w 9931"/>
                <a:gd name="connsiteY1" fmla="*/ 4846 h 10000"/>
                <a:gd name="connsiteX2" fmla="*/ 8912 w 9931"/>
                <a:gd name="connsiteY2" fmla="*/ 9857 h 10000"/>
                <a:gd name="connsiteX3" fmla="*/ 9785 w 9931"/>
                <a:gd name="connsiteY3" fmla="*/ 4012 h 10000"/>
                <a:gd name="connsiteX4" fmla="*/ 5080 w 9931"/>
                <a:gd name="connsiteY4" fmla="*/ 5141 h 10000"/>
                <a:gd name="connsiteX5" fmla="*/ 4799 w 9931"/>
                <a:gd name="connsiteY5" fmla="*/ 4963 h 10000"/>
                <a:gd name="connsiteX6" fmla="*/ 0 w 9931"/>
                <a:gd name="connsiteY6" fmla="*/ 0 h 10000"/>
                <a:gd name="connsiteX0" fmla="*/ 0 w 10002"/>
                <a:gd name="connsiteY0" fmla="*/ 0 h 10255"/>
                <a:gd name="connsiteX1" fmla="*/ 1298 w 10002"/>
                <a:gd name="connsiteY1" fmla="*/ 5100 h 10255"/>
                <a:gd name="connsiteX2" fmla="*/ 8977 w 10002"/>
                <a:gd name="connsiteY2" fmla="*/ 10111 h 10255"/>
                <a:gd name="connsiteX3" fmla="*/ 9856 w 10002"/>
                <a:gd name="connsiteY3" fmla="*/ 4266 h 10255"/>
                <a:gd name="connsiteX4" fmla="*/ 5118 w 10002"/>
                <a:gd name="connsiteY4" fmla="*/ 5395 h 10255"/>
                <a:gd name="connsiteX5" fmla="*/ 4835 w 10002"/>
                <a:gd name="connsiteY5" fmla="*/ 5217 h 10255"/>
                <a:gd name="connsiteX6" fmla="*/ 0 w 10002"/>
                <a:gd name="connsiteY6" fmla="*/ 0 h 10255"/>
                <a:gd name="connsiteX0" fmla="*/ 0 w 10002"/>
                <a:gd name="connsiteY0" fmla="*/ 0 h 10325"/>
                <a:gd name="connsiteX1" fmla="*/ 1184 w 10002"/>
                <a:gd name="connsiteY1" fmla="*/ 6784 h 10325"/>
                <a:gd name="connsiteX2" fmla="*/ 8977 w 10002"/>
                <a:gd name="connsiteY2" fmla="*/ 10111 h 10325"/>
                <a:gd name="connsiteX3" fmla="*/ 9856 w 10002"/>
                <a:gd name="connsiteY3" fmla="*/ 4266 h 10325"/>
                <a:gd name="connsiteX4" fmla="*/ 5118 w 10002"/>
                <a:gd name="connsiteY4" fmla="*/ 5395 h 10325"/>
                <a:gd name="connsiteX5" fmla="*/ 4835 w 10002"/>
                <a:gd name="connsiteY5" fmla="*/ 5217 h 10325"/>
                <a:gd name="connsiteX6" fmla="*/ 0 w 10002"/>
                <a:gd name="connsiteY6" fmla="*/ 0 h 10325"/>
                <a:gd name="connsiteX0" fmla="*/ 0 w 10002"/>
                <a:gd name="connsiteY0" fmla="*/ 0 h 10383"/>
                <a:gd name="connsiteX1" fmla="*/ 1184 w 10002"/>
                <a:gd name="connsiteY1" fmla="*/ 6784 h 10383"/>
                <a:gd name="connsiteX2" fmla="*/ 8977 w 10002"/>
                <a:gd name="connsiteY2" fmla="*/ 10111 h 10383"/>
                <a:gd name="connsiteX3" fmla="*/ 9856 w 10002"/>
                <a:gd name="connsiteY3" fmla="*/ 4266 h 10383"/>
                <a:gd name="connsiteX4" fmla="*/ 5118 w 10002"/>
                <a:gd name="connsiteY4" fmla="*/ 5395 h 10383"/>
                <a:gd name="connsiteX5" fmla="*/ 4835 w 10002"/>
                <a:gd name="connsiteY5" fmla="*/ 5217 h 10383"/>
                <a:gd name="connsiteX6" fmla="*/ 0 w 10002"/>
                <a:gd name="connsiteY6" fmla="*/ 0 h 10383"/>
                <a:gd name="connsiteX0" fmla="*/ 0 w 10132"/>
                <a:gd name="connsiteY0" fmla="*/ 0 h 10598"/>
                <a:gd name="connsiteX1" fmla="*/ 1184 w 10132"/>
                <a:gd name="connsiteY1" fmla="*/ 6784 h 10598"/>
                <a:gd name="connsiteX2" fmla="*/ 8990 w 10132"/>
                <a:gd name="connsiteY2" fmla="*/ 10398 h 10598"/>
                <a:gd name="connsiteX3" fmla="*/ 9856 w 10132"/>
                <a:gd name="connsiteY3" fmla="*/ 4266 h 10598"/>
                <a:gd name="connsiteX4" fmla="*/ 5118 w 10132"/>
                <a:gd name="connsiteY4" fmla="*/ 5395 h 10598"/>
                <a:gd name="connsiteX5" fmla="*/ 4835 w 10132"/>
                <a:gd name="connsiteY5" fmla="*/ 5217 h 10598"/>
                <a:gd name="connsiteX6" fmla="*/ 0 w 10132"/>
                <a:gd name="connsiteY6" fmla="*/ 0 h 10598"/>
                <a:gd name="connsiteX0" fmla="*/ 0 w 10160"/>
                <a:gd name="connsiteY0" fmla="*/ 0 h 10598"/>
                <a:gd name="connsiteX1" fmla="*/ 1184 w 10160"/>
                <a:gd name="connsiteY1" fmla="*/ 6784 h 10598"/>
                <a:gd name="connsiteX2" fmla="*/ 8990 w 10160"/>
                <a:gd name="connsiteY2" fmla="*/ 10398 h 10598"/>
                <a:gd name="connsiteX3" fmla="*/ 9892 w 10160"/>
                <a:gd name="connsiteY3" fmla="*/ 4217 h 10598"/>
                <a:gd name="connsiteX4" fmla="*/ 5118 w 10160"/>
                <a:gd name="connsiteY4" fmla="*/ 5395 h 10598"/>
                <a:gd name="connsiteX5" fmla="*/ 4835 w 10160"/>
                <a:gd name="connsiteY5" fmla="*/ 5217 h 10598"/>
                <a:gd name="connsiteX6" fmla="*/ 0 w 10160"/>
                <a:gd name="connsiteY6" fmla="*/ 0 h 10598"/>
                <a:gd name="connsiteX0" fmla="*/ 0 w 9952"/>
                <a:gd name="connsiteY0" fmla="*/ 0 h 10598"/>
                <a:gd name="connsiteX1" fmla="*/ 1184 w 9952"/>
                <a:gd name="connsiteY1" fmla="*/ 6784 h 10598"/>
                <a:gd name="connsiteX2" fmla="*/ 8990 w 9952"/>
                <a:gd name="connsiteY2" fmla="*/ 10398 h 10598"/>
                <a:gd name="connsiteX3" fmla="*/ 9892 w 9952"/>
                <a:gd name="connsiteY3" fmla="*/ 4217 h 10598"/>
                <a:gd name="connsiteX4" fmla="*/ 5118 w 9952"/>
                <a:gd name="connsiteY4" fmla="*/ 5395 h 10598"/>
                <a:gd name="connsiteX5" fmla="*/ 4835 w 9952"/>
                <a:gd name="connsiteY5" fmla="*/ 5217 h 10598"/>
                <a:gd name="connsiteX6" fmla="*/ 0 w 9952"/>
                <a:gd name="connsiteY6" fmla="*/ 0 h 10598"/>
                <a:gd name="connsiteX0" fmla="*/ 0 w 10115"/>
                <a:gd name="connsiteY0" fmla="*/ 0 h 10000"/>
                <a:gd name="connsiteX1" fmla="*/ 1190 w 10115"/>
                <a:gd name="connsiteY1" fmla="*/ 6401 h 10000"/>
                <a:gd name="connsiteX2" fmla="*/ 9033 w 10115"/>
                <a:gd name="connsiteY2" fmla="*/ 9811 h 10000"/>
                <a:gd name="connsiteX3" fmla="*/ 9940 w 10115"/>
                <a:gd name="connsiteY3" fmla="*/ 3979 h 10000"/>
                <a:gd name="connsiteX4" fmla="*/ 5143 w 10115"/>
                <a:gd name="connsiteY4" fmla="*/ 5091 h 10000"/>
                <a:gd name="connsiteX5" fmla="*/ 4858 w 10115"/>
                <a:gd name="connsiteY5" fmla="*/ 4923 h 10000"/>
                <a:gd name="connsiteX6" fmla="*/ 0 w 10115"/>
                <a:gd name="connsiteY6" fmla="*/ 0 h 10000"/>
                <a:gd name="connsiteX0" fmla="*/ 0 w 9993"/>
                <a:gd name="connsiteY0" fmla="*/ 0 h 10000"/>
                <a:gd name="connsiteX1" fmla="*/ 1190 w 9993"/>
                <a:gd name="connsiteY1" fmla="*/ 6401 h 10000"/>
                <a:gd name="connsiteX2" fmla="*/ 9033 w 9993"/>
                <a:gd name="connsiteY2" fmla="*/ 9811 h 10000"/>
                <a:gd name="connsiteX3" fmla="*/ 9785 w 9993"/>
                <a:gd name="connsiteY3" fmla="*/ 3887 h 10000"/>
                <a:gd name="connsiteX4" fmla="*/ 5143 w 9993"/>
                <a:gd name="connsiteY4" fmla="*/ 5091 h 10000"/>
                <a:gd name="connsiteX5" fmla="*/ 4858 w 9993"/>
                <a:gd name="connsiteY5" fmla="*/ 4923 h 10000"/>
                <a:gd name="connsiteX6" fmla="*/ 0 w 9993"/>
                <a:gd name="connsiteY6" fmla="*/ 0 h 10000"/>
                <a:gd name="connsiteX0" fmla="*/ 0 w 9958"/>
                <a:gd name="connsiteY0" fmla="*/ 0 h 10000"/>
                <a:gd name="connsiteX1" fmla="*/ 1191 w 9958"/>
                <a:gd name="connsiteY1" fmla="*/ 6401 h 10000"/>
                <a:gd name="connsiteX2" fmla="*/ 9039 w 9958"/>
                <a:gd name="connsiteY2" fmla="*/ 9811 h 10000"/>
                <a:gd name="connsiteX3" fmla="*/ 9736 w 9958"/>
                <a:gd name="connsiteY3" fmla="*/ 4142 h 10000"/>
                <a:gd name="connsiteX4" fmla="*/ 5147 w 9958"/>
                <a:gd name="connsiteY4" fmla="*/ 5091 h 10000"/>
                <a:gd name="connsiteX5" fmla="*/ 4861 w 9958"/>
                <a:gd name="connsiteY5" fmla="*/ 4923 h 10000"/>
                <a:gd name="connsiteX6" fmla="*/ 0 w 9958"/>
                <a:gd name="connsiteY6" fmla="*/ 0 h 10000"/>
                <a:gd name="connsiteX0" fmla="*/ 0 w 10031"/>
                <a:gd name="connsiteY0" fmla="*/ 0 h 10000"/>
                <a:gd name="connsiteX1" fmla="*/ 1196 w 10031"/>
                <a:gd name="connsiteY1" fmla="*/ 6401 h 10000"/>
                <a:gd name="connsiteX2" fmla="*/ 9077 w 10031"/>
                <a:gd name="connsiteY2" fmla="*/ 9811 h 10000"/>
                <a:gd name="connsiteX3" fmla="*/ 9819 w 10031"/>
                <a:gd name="connsiteY3" fmla="*/ 3905 h 10000"/>
                <a:gd name="connsiteX4" fmla="*/ 5169 w 10031"/>
                <a:gd name="connsiteY4" fmla="*/ 5091 h 10000"/>
                <a:gd name="connsiteX5" fmla="*/ 4882 w 10031"/>
                <a:gd name="connsiteY5" fmla="*/ 4923 h 10000"/>
                <a:gd name="connsiteX6" fmla="*/ 0 w 10031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31" h="10000">
                  <a:moveTo>
                    <a:pt x="0" y="0"/>
                  </a:moveTo>
                  <a:cubicBezTo>
                    <a:pt x="312" y="3083"/>
                    <a:pt x="-317" y="4766"/>
                    <a:pt x="1196" y="6401"/>
                  </a:cubicBezTo>
                  <a:cubicBezTo>
                    <a:pt x="2708" y="8036"/>
                    <a:pt x="5785" y="10741"/>
                    <a:pt x="9077" y="9811"/>
                  </a:cubicBezTo>
                  <a:cubicBezTo>
                    <a:pt x="10032" y="3934"/>
                    <a:pt x="10252" y="3332"/>
                    <a:pt x="9819" y="3905"/>
                  </a:cubicBezTo>
                  <a:cubicBezTo>
                    <a:pt x="9386" y="4478"/>
                    <a:pt x="7670" y="6158"/>
                    <a:pt x="5169" y="5091"/>
                  </a:cubicBezTo>
                  <a:cubicBezTo>
                    <a:pt x="5070" y="5041"/>
                    <a:pt x="4977" y="4992"/>
                    <a:pt x="4882" y="4923"/>
                  </a:cubicBezTo>
                  <a:cubicBezTo>
                    <a:pt x="4136" y="4378"/>
                    <a:pt x="499" y="1443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324" name="zen-garden-stones_12762">
            <a:extLst>
              <a:ext uri="{FF2B5EF4-FFF2-40B4-BE49-F238E27FC236}">
                <a16:creationId xmlns:a16="http://schemas.microsoft.com/office/drawing/2014/main" id="{2CEF86A9-2C2C-9746-939A-81587103BFCC}"/>
              </a:ext>
            </a:extLst>
          </p:cNvPr>
          <p:cNvSpPr/>
          <p:nvPr/>
        </p:nvSpPr>
        <p:spPr>
          <a:xfrm>
            <a:off x="1465617" y="4178874"/>
            <a:ext cx="844901" cy="1163040"/>
          </a:xfrm>
          <a:custGeom>
            <a:avLst/>
            <a:gdLst>
              <a:gd name="T0" fmla="*/ 364 w 364"/>
              <a:gd name="T1" fmla="*/ 420 h 520"/>
              <a:gd name="T2" fmla="*/ 277 w 364"/>
              <a:gd name="T3" fmla="*/ 519 h 520"/>
              <a:gd name="T4" fmla="*/ 267 w 364"/>
              <a:gd name="T5" fmla="*/ 520 h 520"/>
              <a:gd name="T6" fmla="*/ 97 w 364"/>
              <a:gd name="T7" fmla="*/ 520 h 520"/>
              <a:gd name="T8" fmla="*/ 87 w 364"/>
              <a:gd name="T9" fmla="*/ 519 h 520"/>
              <a:gd name="T10" fmla="*/ 0 w 364"/>
              <a:gd name="T11" fmla="*/ 420 h 520"/>
              <a:gd name="T12" fmla="*/ 97 w 364"/>
              <a:gd name="T13" fmla="*/ 320 h 520"/>
              <a:gd name="T14" fmla="*/ 125 w 364"/>
              <a:gd name="T15" fmla="*/ 320 h 520"/>
              <a:gd name="T16" fmla="*/ 158 w 364"/>
              <a:gd name="T17" fmla="*/ 325 h 520"/>
              <a:gd name="T18" fmla="*/ 196 w 364"/>
              <a:gd name="T19" fmla="*/ 328 h 520"/>
              <a:gd name="T20" fmla="*/ 263 w 364"/>
              <a:gd name="T21" fmla="*/ 320 h 520"/>
              <a:gd name="T22" fmla="*/ 267 w 364"/>
              <a:gd name="T23" fmla="*/ 320 h 520"/>
              <a:gd name="T24" fmla="*/ 364 w 364"/>
              <a:gd name="T25" fmla="*/ 420 h 520"/>
              <a:gd name="T26" fmla="*/ 123 w 364"/>
              <a:gd name="T27" fmla="*/ 307 h 520"/>
              <a:gd name="T28" fmla="*/ 160 w 364"/>
              <a:gd name="T29" fmla="*/ 313 h 520"/>
              <a:gd name="T30" fmla="*/ 196 w 364"/>
              <a:gd name="T31" fmla="*/ 315 h 520"/>
              <a:gd name="T32" fmla="*/ 263 w 364"/>
              <a:gd name="T33" fmla="*/ 307 h 520"/>
              <a:gd name="T34" fmla="*/ 332 w 364"/>
              <a:gd name="T35" fmla="*/ 250 h 520"/>
              <a:gd name="T36" fmla="*/ 253 w 364"/>
              <a:gd name="T37" fmla="*/ 170 h 520"/>
              <a:gd name="T38" fmla="*/ 230 w 364"/>
              <a:gd name="T39" fmla="*/ 173 h 520"/>
              <a:gd name="T40" fmla="*/ 145 w 364"/>
              <a:gd name="T41" fmla="*/ 173 h 520"/>
              <a:gd name="T42" fmla="*/ 90 w 364"/>
              <a:gd name="T43" fmla="*/ 154 h 520"/>
              <a:gd name="T44" fmla="*/ 6 w 364"/>
              <a:gd name="T45" fmla="*/ 214 h 520"/>
              <a:gd name="T46" fmla="*/ 123 w 364"/>
              <a:gd name="T47" fmla="*/ 307 h 520"/>
              <a:gd name="T48" fmla="*/ 91 w 364"/>
              <a:gd name="T49" fmla="*/ 138 h 520"/>
              <a:gd name="T50" fmla="*/ 101 w 364"/>
              <a:gd name="T51" fmla="*/ 146 h 520"/>
              <a:gd name="T52" fmla="*/ 110 w 364"/>
              <a:gd name="T53" fmla="*/ 151 h 520"/>
              <a:gd name="T54" fmla="*/ 145 w 364"/>
              <a:gd name="T55" fmla="*/ 160 h 520"/>
              <a:gd name="T56" fmla="*/ 223 w 364"/>
              <a:gd name="T57" fmla="*/ 160 h 520"/>
              <a:gd name="T58" fmla="*/ 230 w 364"/>
              <a:gd name="T59" fmla="*/ 160 h 520"/>
              <a:gd name="T60" fmla="*/ 242 w 364"/>
              <a:gd name="T61" fmla="*/ 159 h 520"/>
              <a:gd name="T62" fmla="*/ 255 w 364"/>
              <a:gd name="T63" fmla="*/ 155 h 520"/>
              <a:gd name="T64" fmla="*/ 300 w 364"/>
              <a:gd name="T65" fmla="*/ 76 h 520"/>
              <a:gd name="T66" fmla="*/ 300 w 364"/>
              <a:gd name="T67" fmla="*/ 71 h 520"/>
              <a:gd name="T68" fmla="*/ 230 w 364"/>
              <a:gd name="T69" fmla="*/ 0 h 520"/>
              <a:gd name="T70" fmla="*/ 145 w 364"/>
              <a:gd name="T71" fmla="*/ 0 h 520"/>
              <a:gd name="T72" fmla="*/ 60 w 364"/>
              <a:gd name="T73" fmla="*/ 71 h 520"/>
              <a:gd name="T74" fmla="*/ 60 w 364"/>
              <a:gd name="T75" fmla="*/ 76 h 520"/>
              <a:gd name="T76" fmla="*/ 91 w 364"/>
              <a:gd name="T77" fmla="*/ 138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64" h="520">
                <a:moveTo>
                  <a:pt x="364" y="420"/>
                </a:moveTo>
                <a:cubicBezTo>
                  <a:pt x="364" y="472"/>
                  <a:pt x="326" y="514"/>
                  <a:pt x="277" y="519"/>
                </a:cubicBezTo>
                <a:cubicBezTo>
                  <a:pt x="274" y="520"/>
                  <a:pt x="270" y="520"/>
                  <a:pt x="267" y="520"/>
                </a:cubicBezTo>
                <a:lnTo>
                  <a:pt x="97" y="520"/>
                </a:lnTo>
                <a:cubicBezTo>
                  <a:pt x="94" y="520"/>
                  <a:pt x="90" y="520"/>
                  <a:pt x="87" y="519"/>
                </a:cubicBezTo>
                <a:cubicBezTo>
                  <a:pt x="38" y="514"/>
                  <a:pt x="0" y="472"/>
                  <a:pt x="0" y="420"/>
                </a:cubicBezTo>
                <a:cubicBezTo>
                  <a:pt x="0" y="364"/>
                  <a:pt x="43" y="320"/>
                  <a:pt x="97" y="320"/>
                </a:cubicBezTo>
                <a:lnTo>
                  <a:pt x="125" y="320"/>
                </a:lnTo>
                <a:cubicBezTo>
                  <a:pt x="136" y="322"/>
                  <a:pt x="147" y="324"/>
                  <a:pt x="158" y="325"/>
                </a:cubicBezTo>
                <a:cubicBezTo>
                  <a:pt x="171" y="327"/>
                  <a:pt x="184" y="328"/>
                  <a:pt x="196" y="328"/>
                </a:cubicBezTo>
                <a:cubicBezTo>
                  <a:pt x="220" y="328"/>
                  <a:pt x="243" y="325"/>
                  <a:pt x="263" y="320"/>
                </a:cubicBezTo>
                <a:lnTo>
                  <a:pt x="267" y="320"/>
                </a:lnTo>
                <a:cubicBezTo>
                  <a:pt x="321" y="320"/>
                  <a:pt x="364" y="364"/>
                  <a:pt x="364" y="420"/>
                </a:cubicBezTo>
                <a:close/>
                <a:moveTo>
                  <a:pt x="123" y="307"/>
                </a:moveTo>
                <a:cubicBezTo>
                  <a:pt x="135" y="309"/>
                  <a:pt x="147" y="311"/>
                  <a:pt x="160" y="313"/>
                </a:cubicBezTo>
                <a:cubicBezTo>
                  <a:pt x="172" y="314"/>
                  <a:pt x="184" y="315"/>
                  <a:pt x="196" y="315"/>
                </a:cubicBezTo>
                <a:cubicBezTo>
                  <a:pt x="220" y="315"/>
                  <a:pt x="243" y="312"/>
                  <a:pt x="263" y="307"/>
                </a:cubicBezTo>
                <a:cubicBezTo>
                  <a:pt x="302" y="296"/>
                  <a:pt x="329" y="276"/>
                  <a:pt x="332" y="250"/>
                </a:cubicBezTo>
                <a:cubicBezTo>
                  <a:pt x="335" y="220"/>
                  <a:pt x="303" y="189"/>
                  <a:pt x="253" y="170"/>
                </a:cubicBezTo>
                <a:cubicBezTo>
                  <a:pt x="246" y="172"/>
                  <a:pt x="238" y="173"/>
                  <a:pt x="230" y="173"/>
                </a:cubicBezTo>
                <a:lnTo>
                  <a:pt x="145" y="173"/>
                </a:lnTo>
                <a:cubicBezTo>
                  <a:pt x="125" y="173"/>
                  <a:pt x="106" y="166"/>
                  <a:pt x="90" y="154"/>
                </a:cubicBezTo>
                <a:cubicBezTo>
                  <a:pt x="42" y="163"/>
                  <a:pt x="9" y="185"/>
                  <a:pt x="6" y="214"/>
                </a:cubicBezTo>
                <a:cubicBezTo>
                  <a:pt x="2" y="252"/>
                  <a:pt x="52" y="290"/>
                  <a:pt x="123" y="307"/>
                </a:cubicBezTo>
                <a:close/>
                <a:moveTo>
                  <a:pt x="91" y="138"/>
                </a:moveTo>
                <a:cubicBezTo>
                  <a:pt x="94" y="141"/>
                  <a:pt x="97" y="143"/>
                  <a:pt x="101" y="146"/>
                </a:cubicBezTo>
                <a:cubicBezTo>
                  <a:pt x="104" y="148"/>
                  <a:pt x="107" y="150"/>
                  <a:pt x="110" y="151"/>
                </a:cubicBezTo>
                <a:cubicBezTo>
                  <a:pt x="121" y="157"/>
                  <a:pt x="133" y="160"/>
                  <a:pt x="145" y="160"/>
                </a:cubicBezTo>
                <a:lnTo>
                  <a:pt x="223" y="160"/>
                </a:lnTo>
                <a:lnTo>
                  <a:pt x="230" y="160"/>
                </a:lnTo>
                <a:cubicBezTo>
                  <a:pt x="234" y="160"/>
                  <a:pt x="238" y="159"/>
                  <a:pt x="242" y="159"/>
                </a:cubicBezTo>
                <a:cubicBezTo>
                  <a:pt x="247" y="158"/>
                  <a:pt x="251" y="156"/>
                  <a:pt x="255" y="155"/>
                </a:cubicBezTo>
                <a:cubicBezTo>
                  <a:pt x="283" y="142"/>
                  <a:pt x="300" y="110"/>
                  <a:pt x="300" y="76"/>
                </a:cubicBezTo>
                <a:lnTo>
                  <a:pt x="300" y="71"/>
                </a:lnTo>
                <a:cubicBezTo>
                  <a:pt x="300" y="28"/>
                  <a:pt x="272" y="0"/>
                  <a:pt x="230" y="0"/>
                </a:cubicBezTo>
                <a:lnTo>
                  <a:pt x="145" y="0"/>
                </a:lnTo>
                <a:cubicBezTo>
                  <a:pt x="102" y="0"/>
                  <a:pt x="60" y="28"/>
                  <a:pt x="60" y="71"/>
                </a:cubicBezTo>
                <a:lnTo>
                  <a:pt x="60" y="76"/>
                </a:lnTo>
                <a:cubicBezTo>
                  <a:pt x="60" y="99"/>
                  <a:pt x="73" y="122"/>
                  <a:pt x="91" y="138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325" name="组合 324">
            <a:extLst>
              <a:ext uri="{FF2B5EF4-FFF2-40B4-BE49-F238E27FC236}">
                <a16:creationId xmlns:a16="http://schemas.microsoft.com/office/drawing/2014/main" id="{81DD60E7-EB08-459F-FE0C-5025801F6A65}"/>
              </a:ext>
            </a:extLst>
          </p:cNvPr>
          <p:cNvGrpSpPr/>
          <p:nvPr/>
        </p:nvGrpSpPr>
        <p:grpSpPr>
          <a:xfrm>
            <a:off x="771293" y="4258292"/>
            <a:ext cx="1970047" cy="1197430"/>
            <a:chOff x="771293" y="4669353"/>
            <a:chExt cx="1970047" cy="1197430"/>
          </a:xfrm>
        </p:grpSpPr>
        <p:sp>
          <p:nvSpPr>
            <p:cNvPr id="326" name="îṧliďê">
              <a:extLst>
                <a:ext uri="{FF2B5EF4-FFF2-40B4-BE49-F238E27FC236}">
                  <a16:creationId xmlns:a16="http://schemas.microsoft.com/office/drawing/2014/main" id="{8EC4F3E2-E834-888F-B2CA-D346B5EAE022}"/>
                </a:ext>
              </a:extLst>
            </p:cNvPr>
            <p:cNvSpPr/>
            <p:nvPr/>
          </p:nvSpPr>
          <p:spPr bwMode="auto">
            <a:xfrm rot="21193115">
              <a:off x="771293" y="4669353"/>
              <a:ext cx="1970047" cy="1197430"/>
            </a:xfrm>
            <a:custGeom>
              <a:avLst/>
              <a:gdLst>
                <a:gd name="T0" fmla="*/ 0 w 2467"/>
                <a:gd name="T1" fmla="*/ 0 h 1053"/>
                <a:gd name="T2" fmla="*/ 77 w 2467"/>
                <a:gd name="T3" fmla="*/ 312 h 1053"/>
                <a:gd name="T4" fmla="*/ 2232 w 2467"/>
                <a:gd name="T5" fmla="*/ 959 h 1053"/>
                <a:gd name="T6" fmla="*/ 2467 w 2467"/>
                <a:gd name="T7" fmla="*/ 364 h 1053"/>
                <a:gd name="T8" fmla="*/ 1271 w 2467"/>
                <a:gd name="T9" fmla="*/ 491 h 1053"/>
                <a:gd name="T10" fmla="*/ 1201 w 2467"/>
                <a:gd name="T11" fmla="*/ 474 h 1053"/>
                <a:gd name="T12" fmla="*/ 0 w 2467"/>
                <a:gd name="T13" fmla="*/ 0 h 1053"/>
                <a:gd name="connsiteX0" fmla="*/ 370 w 10633"/>
                <a:gd name="connsiteY0" fmla="*/ 0 h 8011"/>
                <a:gd name="connsiteX1" fmla="*/ 682 w 10633"/>
                <a:gd name="connsiteY1" fmla="*/ 2963 h 8011"/>
                <a:gd name="connsiteX2" fmla="*/ 9425 w 10633"/>
                <a:gd name="connsiteY2" fmla="*/ 7895 h 8011"/>
                <a:gd name="connsiteX3" fmla="*/ 10370 w 10633"/>
                <a:gd name="connsiteY3" fmla="*/ 3457 h 8011"/>
                <a:gd name="connsiteX4" fmla="*/ 5522 w 10633"/>
                <a:gd name="connsiteY4" fmla="*/ 4663 h 8011"/>
                <a:gd name="connsiteX5" fmla="*/ 5238 w 10633"/>
                <a:gd name="connsiteY5" fmla="*/ 4501 h 8011"/>
                <a:gd name="connsiteX6" fmla="*/ 370 w 10633"/>
                <a:gd name="connsiteY6" fmla="*/ 0 h 8011"/>
                <a:gd name="connsiteX0" fmla="*/ 0 w 9652"/>
                <a:gd name="connsiteY0" fmla="*/ 0 h 10054"/>
                <a:gd name="connsiteX1" fmla="*/ 1226 w 9652"/>
                <a:gd name="connsiteY1" fmla="*/ 5487 h 10054"/>
                <a:gd name="connsiteX2" fmla="*/ 8516 w 9652"/>
                <a:gd name="connsiteY2" fmla="*/ 9855 h 10054"/>
                <a:gd name="connsiteX3" fmla="*/ 9405 w 9652"/>
                <a:gd name="connsiteY3" fmla="*/ 4315 h 10054"/>
                <a:gd name="connsiteX4" fmla="*/ 4845 w 9652"/>
                <a:gd name="connsiteY4" fmla="*/ 5821 h 10054"/>
                <a:gd name="connsiteX5" fmla="*/ 4578 w 9652"/>
                <a:gd name="connsiteY5" fmla="*/ 5619 h 10054"/>
                <a:gd name="connsiteX6" fmla="*/ 0 w 9652"/>
                <a:gd name="connsiteY6" fmla="*/ 0 h 10054"/>
                <a:gd name="connsiteX0" fmla="*/ 0 w 9996"/>
                <a:gd name="connsiteY0" fmla="*/ 0 h 11262"/>
                <a:gd name="connsiteX1" fmla="*/ 1270 w 9996"/>
                <a:gd name="connsiteY1" fmla="*/ 5458 h 11262"/>
                <a:gd name="connsiteX2" fmla="*/ 8807 w 9996"/>
                <a:gd name="connsiteY2" fmla="*/ 11101 h 11262"/>
                <a:gd name="connsiteX3" fmla="*/ 9744 w 9996"/>
                <a:gd name="connsiteY3" fmla="*/ 4292 h 11262"/>
                <a:gd name="connsiteX4" fmla="*/ 5020 w 9996"/>
                <a:gd name="connsiteY4" fmla="*/ 5790 h 11262"/>
                <a:gd name="connsiteX5" fmla="*/ 4743 w 9996"/>
                <a:gd name="connsiteY5" fmla="*/ 5589 h 11262"/>
                <a:gd name="connsiteX6" fmla="*/ 0 w 9996"/>
                <a:gd name="connsiteY6" fmla="*/ 0 h 11262"/>
                <a:gd name="connsiteX0" fmla="*/ 0 w 9941"/>
                <a:gd name="connsiteY0" fmla="*/ 0 h 10000"/>
                <a:gd name="connsiteX1" fmla="*/ 1271 w 9941"/>
                <a:gd name="connsiteY1" fmla="*/ 4846 h 10000"/>
                <a:gd name="connsiteX2" fmla="*/ 8811 w 9941"/>
                <a:gd name="connsiteY2" fmla="*/ 9857 h 10000"/>
                <a:gd name="connsiteX3" fmla="*/ 9674 w 9941"/>
                <a:gd name="connsiteY3" fmla="*/ 4012 h 10000"/>
                <a:gd name="connsiteX4" fmla="*/ 5022 w 9941"/>
                <a:gd name="connsiteY4" fmla="*/ 5141 h 10000"/>
                <a:gd name="connsiteX5" fmla="*/ 4745 w 9941"/>
                <a:gd name="connsiteY5" fmla="*/ 4963 h 10000"/>
                <a:gd name="connsiteX6" fmla="*/ 0 w 9941"/>
                <a:gd name="connsiteY6" fmla="*/ 0 h 10000"/>
                <a:gd name="connsiteX0" fmla="*/ 0 w 10143"/>
                <a:gd name="connsiteY0" fmla="*/ 0 h 10000"/>
                <a:gd name="connsiteX1" fmla="*/ 1279 w 10143"/>
                <a:gd name="connsiteY1" fmla="*/ 4846 h 10000"/>
                <a:gd name="connsiteX2" fmla="*/ 8863 w 10143"/>
                <a:gd name="connsiteY2" fmla="*/ 9857 h 10000"/>
                <a:gd name="connsiteX3" fmla="*/ 9731 w 10143"/>
                <a:gd name="connsiteY3" fmla="*/ 4012 h 10000"/>
                <a:gd name="connsiteX4" fmla="*/ 5052 w 10143"/>
                <a:gd name="connsiteY4" fmla="*/ 5141 h 10000"/>
                <a:gd name="connsiteX5" fmla="*/ 4773 w 10143"/>
                <a:gd name="connsiteY5" fmla="*/ 4963 h 10000"/>
                <a:gd name="connsiteX6" fmla="*/ 0 w 10143"/>
                <a:gd name="connsiteY6" fmla="*/ 0 h 10000"/>
                <a:gd name="connsiteX0" fmla="*/ 0 w 10188"/>
                <a:gd name="connsiteY0" fmla="*/ 0 h 10000"/>
                <a:gd name="connsiteX1" fmla="*/ 1279 w 10188"/>
                <a:gd name="connsiteY1" fmla="*/ 4846 h 10000"/>
                <a:gd name="connsiteX2" fmla="*/ 8863 w 10188"/>
                <a:gd name="connsiteY2" fmla="*/ 9857 h 10000"/>
                <a:gd name="connsiteX3" fmla="*/ 9731 w 10188"/>
                <a:gd name="connsiteY3" fmla="*/ 4012 h 10000"/>
                <a:gd name="connsiteX4" fmla="*/ 5052 w 10188"/>
                <a:gd name="connsiteY4" fmla="*/ 5141 h 10000"/>
                <a:gd name="connsiteX5" fmla="*/ 4773 w 10188"/>
                <a:gd name="connsiteY5" fmla="*/ 4963 h 10000"/>
                <a:gd name="connsiteX6" fmla="*/ 0 w 10188"/>
                <a:gd name="connsiteY6" fmla="*/ 0 h 10000"/>
                <a:gd name="connsiteX0" fmla="*/ 0 w 9945"/>
                <a:gd name="connsiteY0" fmla="*/ 0 h 10000"/>
                <a:gd name="connsiteX1" fmla="*/ 1279 w 9945"/>
                <a:gd name="connsiteY1" fmla="*/ 4846 h 10000"/>
                <a:gd name="connsiteX2" fmla="*/ 8863 w 9945"/>
                <a:gd name="connsiteY2" fmla="*/ 9857 h 10000"/>
                <a:gd name="connsiteX3" fmla="*/ 9731 w 9945"/>
                <a:gd name="connsiteY3" fmla="*/ 4012 h 10000"/>
                <a:gd name="connsiteX4" fmla="*/ 5052 w 9945"/>
                <a:gd name="connsiteY4" fmla="*/ 5141 h 10000"/>
                <a:gd name="connsiteX5" fmla="*/ 4773 w 9945"/>
                <a:gd name="connsiteY5" fmla="*/ 4963 h 10000"/>
                <a:gd name="connsiteX6" fmla="*/ 0 w 9945"/>
                <a:gd name="connsiteY6" fmla="*/ 0 h 10000"/>
                <a:gd name="connsiteX0" fmla="*/ 0 w 9931"/>
                <a:gd name="connsiteY0" fmla="*/ 0 h 10000"/>
                <a:gd name="connsiteX1" fmla="*/ 1286 w 9931"/>
                <a:gd name="connsiteY1" fmla="*/ 4846 h 10000"/>
                <a:gd name="connsiteX2" fmla="*/ 8912 w 9931"/>
                <a:gd name="connsiteY2" fmla="*/ 9857 h 10000"/>
                <a:gd name="connsiteX3" fmla="*/ 9785 w 9931"/>
                <a:gd name="connsiteY3" fmla="*/ 4012 h 10000"/>
                <a:gd name="connsiteX4" fmla="*/ 5080 w 9931"/>
                <a:gd name="connsiteY4" fmla="*/ 5141 h 10000"/>
                <a:gd name="connsiteX5" fmla="*/ 4799 w 9931"/>
                <a:gd name="connsiteY5" fmla="*/ 4963 h 10000"/>
                <a:gd name="connsiteX6" fmla="*/ 0 w 9931"/>
                <a:gd name="connsiteY6" fmla="*/ 0 h 10000"/>
                <a:gd name="connsiteX0" fmla="*/ 0 w 10002"/>
                <a:gd name="connsiteY0" fmla="*/ 0 h 10255"/>
                <a:gd name="connsiteX1" fmla="*/ 1298 w 10002"/>
                <a:gd name="connsiteY1" fmla="*/ 5100 h 10255"/>
                <a:gd name="connsiteX2" fmla="*/ 8977 w 10002"/>
                <a:gd name="connsiteY2" fmla="*/ 10111 h 10255"/>
                <a:gd name="connsiteX3" fmla="*/ 9856 w 10002"/>
                <a:gd name="connsiteY3" fmla="*/ 4266 h 10255"/>
                <a:gd name="connsiteX4" fmla="*/ 5118 w 10002"/>
                <a:gd name="connsiteY4" fmla="*/ 5395 h 10255"/>
                <a:gd name="connsiteX5" fmla="*/ 4835 w 10002"/>
                <a:gd name="connsiteY5" fmla="*/ 5217 h 10255"/>
                <a:gd name="connsiteX6" fmla="*/ 0 w 10002"/>
                <a:gd name="connsiteY6" fmla="*/ 0 h 10255"/>
                <a:gd name="connsiteX0" fmla="*/ 0 w 10002"/>
                <a:gd name="connsiteY0" fmla="*/ 0 h 10325"/>
                <a:gd name="connsiteX1" fmla="*/ 1184 w 10002"/>
                <a:gd name="connsiteY1" fmla="*/ 6784 h 10325"/>
                <a:gd name="connsiteX2" fmla="*/ 8977 w 10002"/>
                <a:gd name="connsiteY2" fmla="*/ 10111 h 10325"/>
                <a:gd name="connsiteX3" fmla="*/ 9856 w 10002"/>
                <a:gd name="connsiteY3" fmla="*/ 4266 h 10325"/>
                <a:gd name="connsiteX4" fmla="*/ 5118 w 10002"/>
                <a:gd name="connsiteY4" fmla="*/ 5395 h 10325"/>
                <a:gd name="connsiteX5" fmla="*/ 4835 w 10002"/>
                <a:gd name="connsiteY5" fmla="*/ 5217 h 10325"/>
                <a:gd name="connsiteX6" fmla="*/ 0 w 10002"/>
                <a:gd name="connsiteY6" fmla="*/ 0 h 10325"/>
                <a:gd name="connsiteX0" fmla="*/ 0 w 10002"/>
                <a:gd name="connsiteY0" fmla="*/ 0 h 10383"/>
                <a:gd name="connsiteX1" fmla="*/ 1184 w 10002"/>
                <a:gd name="connsiteY1" fmla="*/ 6784 h 10383"/>
                <a:gd name="connsiteX2" fmla="*/ 8977 w 10002"/>
                <a:gd name="connsiteY2" fmla="*/ 10111 h 10383"/>
                <a:gd name="connsiteX3" fmla="*/ 9856 w 10002"/>
                <a:gd name="connsiteY3" fmla="*/ 4266 h 10383"/>
                <a:gd name="connsiteX4" fmla="*/ 5118 w 10002"/>
                <a:gd name="connsiteY4" fmla="*/ 5395 h 10383"/>
                <a:gd name="connsiteX5" fmla="*/ 4835 w 10002"/>
                <a:gd name="connsiteY5" fmla="*/ 5217 h 10383"/>
                <a:gd name="connsiteX6" fmla="*/ 0 w 10002"/>
                <a:gd name="connsiteY6" fmla="*/ 0 h 10383"/>
                <a:gd name="connsiteX0" fmla="*/ 0 w 10132"/>
                <a:gd name="connsiteY0" fmla="*/ 0 h 10598"/>
                <a:gd name="connsiteX1" fmla="*/ 1184 w 10132"/>
                <a:gd name="connsiteY1" fmla="*/ 6784 h 10598"/>
                <a:gd name="connsiteX2" fmla="*/ 8990 w 10132"/>
                <a:gd name="connsiteY2" fmla="*/ 10398 h 10598"/>
                <a:gd name="connsiteX3" fmla="*/ 9856 w 10132"/>
                <a:gd name="connsiteY3" fmla="*/ 4266 h 10598"/>
                <a:gd name="connsiteX4" fmla="*/ 5118 w 10132"/>
                <a:gd name="connsiteY4" fmla="*/ 5395 h 10598"/>
                <a:gd name="connsiteX5" fmla="*/ 4835 w 10132"/>
                <a:gd name="connsiteY5" fmla="*/ 5217 h 10598"/>
                <a:gd name="connsiteX6" fmla="*/ 0 w 10132"/>
                <a:gd name="connsiteY6" fmla="*/ 0 h 10598"/>
                <a:gd name="connsiteX0" fmla="*/ 0 w 10160"/>
                <a:gd name="connsiteY0" fmla="*/ 0 h 10598"/>
                <a:gd name="connsiteX1" fmla="*/ 1184 w 10160"/>
                <a:gd name="connsiteY1" fmla="*/ 6784 h 10598"/>
                <a:gd name="connsiteX2" fmla="*/ 8990 w 10160"/>
                <a:gd name="connsiteY2" fmla="*/ 10398 h 10598"/>
                <a:gd name="connsiteX3" fmla="*/ 9892 w 10160"/>
                <a:gd name="connsiteY3" fmla="*/ 4217 h 10598"/>
                <a:gd name="connsiteX4" fmla="*/ 5118 w 10160"/>
                <a:gd name="connsiteY4" fmla="*/ 5395 h 10598"/>
                <a:gd name="connsiteX5" fmla="*/ 4835 w 10160"/>
                <a:gd name="connsiteY5" fmla="*/ 5217 h 10598"/>
                <a:gd name="connsiteX6" fmla="*/ 0 w 10160"/>
                <a:gd name="connsiteY6" fmla="*/ 0 h 10598"/>
                <a:gd name="connsiteX0" fmla="*/ 0 w 9952"/>
                <a:gd name="connsiteY0" fmla="*/ 0 h 10598"/>
                <a:gd name="connsiteX1" fmla="*/ 1184 w 9952"/>
                <a:gd name="connsiteY1" fmla="*/ 6784 h 10598"/>
                <a:gd name="connsiteX2" fmla="*/ 8990 w 9952"/>
                <a:gd name="connsiteY2" fmla="*/ 10398 h 10598"/>
                <a:gd name="connsiteX3" fmla="*/ 9892 w 9952"/>
                <a:gd name="connsiteY3" fmla="*/ 4217 h 10598"/>
                <a:gd name="connsiteX4" fmla="*/ 5118 w 9952"/>
                <a:gd name="connsiteY4" fmla="*/ 5395 h 10598"/>
                <a:gd name="connsiteX5" fmla="*/ 4835 w 9952"/>
                <a:gd name="connsiteY5" fmla="*/ 5217 h 10598"/>
                <a:gd name="connsiteX6" fmla="*/ 0 w 9952"/>
                <a:gd name="connsiteY6" fmla="*/ 0 h 10598"/>
                <a:gd name="connsiteX0" fmla="*/ 0 w 10115"/>
                <a:gd name="connsiteY0" fmla="*/ 0 h 10000"/>
                <a:gd name="connsiteX1" fmla="*/ 1190 w 10115"/>
                <a:gd name="connsiteY1" fmla="*/ 6401 h 10000"/>
                <a:gd name="connsiteX2" fmla="*/ 9033 w 10115"/>
                <a:gd name="connsiteY2" fmla="*/ 9811 h 10000"/>
                <a:gd name="connsiteX3" fmla="*/ 9940 w 10115"/>
                <a:gd name="connsiteY3" fmla="*/ 3979 h 10000"/>
                <a:gd name="connsiteX4" fmla="*/ 5143 w 10115"/>
                <a:gd name="connsiteY4" fmla="*/ 5091 h 10000"/>
                <a:gd name="connsiteX5" fmla="*/ 4858 w 10115"/>
                <a:gd name="connsiteY5" fmla="*/ 4923 h 10000"/>
                <a:gd name="connsiteX6" fmla="*/ 0 w 10115"/>
                <a:gd name="connsiteY6" fmla="*/ 0 h 10000"/>
                <a:gd name="connsiteX0" fmla="*/ 0 w 9993"/>
                <a:gd name="connsiteY0" fmla="*/ 0 h 10000"/>
                <a:gd name="connsiteX1" fmla="*/ 1190 w 9993"/>
                <a:gd name="connsiteY1" fmla="*/ 6401 h 10000"/>
                <a:gd name="connsiteX2" fmla="*/ 9033 w 9993"/>
                <a:gd name="connsiteY2" fmla="*/ 9811 h 10000"/>
                <a:gd name="connsiteX3" fmla="*/ 9785 w 9993"/>
                <a:gd name="connsiteY3" fmla="*/ 3887 h 10000"/>
                <a:gd name="connsiteX4" fmla="*/ 5143 w 9993"/>
                <a:gd name="connsiteY4" fmla="*/ 5091 h 10000"/>
                <a:gd name="connsiteX5" fmla="*/ 4858 w 9993"/>
                <a:gd name="connsiteY5" fmla="*/ 4923 h 10000"/>
                <a:gd name="connsiteX6" fmla="*/ 0 w 9993"/>
                <a:gd name="connsiteY6" fmla="*/ 0 h 10000"/>
                <a:gd name="connsiteX0" fmla="*/ 0 w 9958"/>
                <a:gd name="connsiteY0" fmla="*/ 0 h 10000"/>
                <a:gd name="connsiteX1" fmla="*/ 1191 w 9958"/>
                <a:gd name="connsiteY1" fmla="*/ 6401 h 10000"/>
                <a:gd name="connsiteX2" fmla="*/ 9039 w 9958"/>
                <a:gd name="connsiteY2" fmla="*/ 9811 h 10000"/>
                <a:gd name="connsiteX3" fmla="*/ 9736 w 9958"/>
                <a:gd name="connsiteY3" fmla="*/ 4142 h 10000"/>
                <a:gd name="connsiteX4" fmla="*/ 5147 w 9958"/>
                <a:gd name="connsiteY4" fmla="*/ 5091 h 10000"/>
                <a:gd name="connsiteX5" fmla="*/ 4861 w 9958"/>
                <a:gd name="connsiteY5" fmla="*/ 4923 h 10000"/>
                <a:gd name="connsiteX6" fmla="*/ 0 w 9958"/>
                <a:gd name="connsiteY6" fmla="*/ 0 h 10000"/>
                <a:gd name="connsiteX0" fmla="*/ 0 w 10031"/>
                <a:gd name="connsiteY0" fmla="*/ 0 h 10000"/>
                <a:gd name="connsiteX1" fmla="*/ 1196 w 10031"/>
                <a:gd name="connsiteY1" fmla="*/ 6401 h 10000"/>
                <a:gd name="connsiteX2" fmla="*/ 9077 w 10031"/>
                <a:gd name="connsiteY2" fmla="*/ 9811 h 10000"/>
                <a:gd name="connsiteX3" fmla="*/ 9819 w 10031"/>
                <a:gd name="connsiteY3" fmla="*/ 3905 h 10000"/>
                <a:gd name="connsiteX4" fmla="*/ 5169 w 10031"/>
                <a:gd name="connsiteY4" fmla="*/ 5091 h 10000"/>
                <a:gd name="connsiteX5" fmla="*/ 4882 w 10031"/>
                <a:gd name="connsiteY5" fmla="*/ 4923 h 10000"/>
                <a:gd name="connsiteX6" fmla="*/ 0 w 10031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31" h="10000">
                  <a:moveTo>
                    <a:pt x="0" y="0"/>
                  </a:moveTo>
                  <a:cubicBezTo>
                    <a:pt x="312" y="3083"/>
                    <a:pt x="-317" y="4766"/>
                    <a:pt x="1196" y="6401"/>
                  </a:cubicBezTo>
                  <a:cubicBezTo>
                    <a:pt x="2708" y="8036"/>
                    <a:pt x="5785" y="10741"/>
                    <a:pt x="9077" y="9811"/>
                  </a:cubicBezTo>
                  <a:cubicBezTo>
                    <a:pt x="10032" y="3934"/>
                    <a:pt x="10252" y="3332"/>
                    <a:pt x="9819" y="3905"/>
                  </a:cubicBezTo>
                  <a:cubicBezTo>
                    <a:pt x="9386" y="4478"/>
                    <a:pt x="7670" y="6158"/>
                    <a:pt x="5169" y="5091"/>
                  </a:cubicBezTo>
                  <a:cubicBezTo>
                    <a:pt x="5070" y="5041"/>
                    <a:pt x="4977" y="4992"/>
                    <a:pt x="4882" y="4923"/>
                  </a:cubicBezTo>
                  <a:cubicBezTo>
                    <a:pt x="4136" y="4378"/>
                    <a:pt x="499" y="1443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cxnSp>
          <p:nvCxnSpPr>
            <p:cNvPr id="327" name="直接连接符 326">
              <a:extLst>
                <a:ext uri="{FF2B5EF4-FFF2-40B4-BE49-F238E27FC236}">
                  <a16:creationId xmlns:a16="http://schemas.microsoft.com/office/drawing/2014/main" id="{A9E70DDA-4925-279C-7C91-7D32CB6DE345}"/>
                </a:ext>
              </a:extLst>
            </p:cNvPr>
            <p:cNvCxnSpPr>
              <a:cxnSpLocks/>
            </p:cNvCxnSpPr>
            <p:nvPr/>
          </p:nvCxnSpPr>
          <p:spPr>
            <a:xfrm>
              <a:off x="919580" y="5334701"/>
              <a:ext cx="786228" cy="315386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28" name="组合 327">
            <a:extLst>
              <a:ext uri="{FF2B5EF4-FFF2-40B4-BE49-F238E27FC236}">
                <a16:creationId xmlns:a16="http://schemas.microsoft.com/office/drawing/2014/main" id="{FC6D7533-935B-D72E-D034-B86FF8CCB1D3}"/>
              </a:ext>
            </a:extLst>
          </p:cNvPr>
          <p:cNvGrpSpPr/>
          <p:nvPr/>
        </p:nvGrpSpPr>
        <p:grpSpPr>
          <a:xfrm>
            <a:off x="4990020" y="4245443"/>
            <a:ext cx="1970047" cy="1280233"/>
            <a:chOff x="1171564" y="3113679"/>
            <a:chExt cx="2907587" cy="1889493"/>
          </a:xfrm>
        </p:grpSpPr>
        <p:grpSp>
          <p:nvGrpSpPr>
            <p:cNvPr id="329" name="组合 328">
              <a:extLst>
                <a:ext uri="{FF2B5EF4-FFF2-40B4-BE49-F238E27FC236}">
                  <a16:creationId xmlns:a16="http://schemas.microsoft.com/office/drawing/2014/main" id="{61AF6076-72B7-8733-58B8-4F80280006F2}"/>
                </a:ext>
              </a:extLst>
            </p:cNvPr>
            <p:cNvGrpSpPr/>
            <p:nvPr/>
          </p:nvGrpSpPr>
          <p:grpSpPr>
            <a:xfrm rot="21193115">
              <a:off x="1180638" y="3113679"/>
              <a:ext cx="2891836" cy="1827715"/>
              <a:chOff x="1884001" y="2980531"/>
              <a:chExt cx="3206750" cy="1357312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331" name="îşľíde">
                <a:extLst>
                  <a:ext uri="{FF2B5EF4-FFF2-40B4-BE49-F238E27FC236}">
                    <a16:creationId xmlns:a16="http://schemas.microsoft.com/office/drawing/2014/main" id="{97D00C28-B699-EB4F-E93B-E2899EA0BB38}"/>
                  </a:ext>
                </a:extLst>
              </p:cNvPr>
              <p:cNvSpPr/>
              <p:nvPr/>
            </p:nvSpPr>
            <p:spPr bwMode="auto">
              <a:xfrm>
                <a:off x="2036401" y="2980531"/>
                <a:ext cx="3054350" cy="1298575"/>
              </a:xfrm>
              <a:custGeom>
                <a:avLst/>
                <a:gdLst>
                  <a:gd name="T0" fmla="*/ 553 w 2352"/>
                  <a:gd name="T1" fmla="*/ 0 h 1002"/>
                  <a:gd name="T2" fmla="*/ 2352 w 2352"/>
                  <a:gd name="T3" fmla="*/ 454 h 1002"/>
                  <a:gd name="T4" fmla="*/ 1983 w 2352"/>
                  <a:gd name="T5" fmla="*/ 1002 h 1002"/>
                  <a:gd name="T6" fmla="*/ 651 w 2352"/>
                  <a:gd name="T7" fmla="*/ 587 h 1002"/>
                  <a:gd name="T8" fmla="*/ 0 w 2352"/>
                  <a:gd name="T9" fmla="*/ 291 h 1002"/>
                  <a:gd name="T10" fmla="*/ 304 w 2352"/>
                  <a:gd name="T11" fmla="*/ 86 h 1002"/>
                  <a:gd name="T12" fmla="*/ 553 w 2352"/>
                  <a:gd name="T13" fmla="*/ 0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2" h="1002">
                    <a:moveTo>
                      <a:pt x="553" y="0"/>
                    </a:moveTo>
                    <a:cubicBezTo>
                      <a:pt x="553" y="0"/>
                      <a:pt x="1799" y="505"/>
                      <a:pt x="2352" y="454"/>
                    </a:cubicBezTo>
                    <a:cubicBezTo>
                      <a:pt x="1983" y="1002"/>
                      <a:pt x="1983" y="1002"/>
                      <a:pt x="1983" y="1002"/>
                    </a:cubicBezTo>
                    <a:cubicBezTo>
                      <a:pt x="651" y="587"/>
                      <a:pt x="651" y="587"/>
                      <a:pt x="651" y="587"/>
                    </a:cubicBezTo>
                    <a:cubicBezTo>
                      <a:pt x="0" y="291"/>
                      <a:pt x="0" y="291"/>
                      <a:pt x="0" y="291"/>
                    </a:cubicBezTo>
                    <a:cubicBezTo>
                      <a:pt x="304" y="86"/>
                      <a:pt x="304" y="86"/>
                      <a:pt x="304" y="86"/>
                    </a:cubicBezTo>
                    <a:cubicBezTo>
                      <a:pt x="553" y="0"/>
                      <a:pt x="553" y="0"/>
                      <a:pt x="55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32" name="i$ḷïḑè">
                <a:extLst>
                  <a:ext uri="{FF2B5EF4-FFF2-40B4-BE49-F238E27FC236}">
                    <a16:creationId xmlns:a16="http://schemas.microsoft.com/office/drawing/2014/main" id="{BCEFE63A-A6AF-106F-C754-F4CCB7AB0F27}"/>
                  </a:ext>
                </a:extLst>
              </p:cNvPr>
              <p:cNvSpPr/>
              <p:nvPr/>
            </p:nvSpPr>
            <p:spPr bwMode="auto">
              <a:xfrm>
                <a:off x="2036401" y="2980531"/>
                <a:ext cx="3054350" cy="1298575"/>
              </a:xfrm>
              <a:custGeom>
                <a:avLst/>
                <a:gdLst>
                  <a:gd name="T0" fmla="*/ 553 w 2352"/>
                  <a:gd name="T1" fmla="*/ 0 h 1002"/>
                  <a:gd name="T2" fmla="*/ 2352 w 2352"/>
                  <a:gd name="T3" fmla="*/ 454 h 1002"/>
                  <a:gd name="T4" fmla="*/ 1983 w 2352"/>
                  <a:gd name="T5" fmla="*/ 1002 h 1002"/>
                  <a:gd name="T6" fmla="*/ 651 w 2352"/>
                  <a:gd name="T7" fmla="*/ 587 h 1002"/>
                  <a:gd name="T8" fmla="*/ 0 w 2352"/>
                  <a:gd name="T9" fmla="*/ 291 h 1002"/>
                  <a:gd name="T10" fmla="*/ 304 w 2352"/>
                  <a:gd name="T11" fmla="*/ 86 h 1002"/>
                  <a:gd name="T12" fmla="*/ 553 w 2352"/>
                  <a:gd name="T13" fmla="*/ 0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2" h="1002">
                    <a:moveTo>
                      <a:pt x="553" y="0"/>
                    </a:moveTo>
                    <a:cubicBezTo>
                      <a:pt x="553" y="0"/>
                      <a:pt x="1799" y="505"/>
                      <a:pt x="2352" y="454"/>
                    </a:cubicBezTo>
                    <a:cubicBezTo>
                      <a:pt x="1983" y="1002"/>
                      <a:pt x="1983" y="1002"/>
                      <a:pt x="1983" y="1002"/>
                    </a:cubicBezTo>
                    <a:cubicBezTo>
                      <a:pt x="651" y="587"/>
                      <a:pt x="651" y="587"/>
                      <a:pt x="651" y="587"/>
                    </a:cubicBezTo>
                    <a:cubicBezTo>
                      <a:pt x="0" y="291"/>
                      <a:pt x="0" y="291"/>
                      <a:pt x="0" y="291"/>
                    </a:cubicBezTo>
                    <a:cubicBezTo>
                      <a:pt x="304" y="86"/>
                      <a:pt x="304" y="86"/>
                      <a:pt x="304" y="86"/>
                    </a:cubicBezTo>
                    <a:cubicBezTo>
                      <a:pt x="553" y="0"/>
                      <a:pt x="553" y="0"/>
                      <a:pt x="553" y="0"/>
                    </a:cubicBez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33" name="îSḻiḓe">
                <a:extLst>
                  <a:ext uri="{FF2B5EF4-FFF2-40B4-BE49-F238E27FC236}">
                    <a16:creationId xmlns:a16="http://schemas.microsoft.com/office/drawing/2014/main" id="{740DE227-BF6B-BC02-F2B5-183969CD0D87}"/>
                  </a:ext>
                </a:extLst>
              </p:cNvPr>
              <p:cNvSpPr/>
              <p:nvPr/>
            </p:nvSpPr>
            <p:spPr bwMode="auto">
              <a:xfrm>
                <a:off x="2036401" y="3177381"/>
                <a:ext cx="1084263" cy="252413"/>
              </a:xfrm>
              <a:custGeom>
                <a:avLst/>
                <a:gdLst>
                  <a:gd name="T0" fmla="*/ 412 w 683"/>
                  <a:gd name="T1" fmla="*/ 0 h 159"/>
                  <a:gd name="T2" fmla="*/ 683 w 683"/>
                  <a:gd name="T3" fmla="*/ 61 h 159"/>
                  <a:gd name="T4" fmla="*/ 130 w 683"/>
                  <a:gd name="T5" fmla="*/ 159 h 159"/>
                  <a:gd name="T6" fmla="*/ 0 w 683"/>
                  <a:gd name="T7" fmla="*/ 44 h 159"/>
                  <a:gd name="T8" fmla="*/ 412 w 683"/>
                  <a:gd name="T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3" h="159">
                    <a:moveTo>
                      <a:pt x="412" y="0"/>
                    </a:moveTo>
                    <a:lnTo>
                      <a:pt x="683" y="61"/>
                    </a:lnTo>
                    <a:lnTo>
                      <a:pt x="130" y="159"/>
                    </a:lnTo>
                    <a:lnTo>
                      <a:pt x="0" y="44"/>
                    </a:lnTo>
                    <a:lnTo>
                      <a:pt x="4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34" name="íş1íďé">
                <a:extLst>
                  <a:ext uri="{FF2B5EF4-FFF2-40B4-BE49-F238E27FC236}">
                    <a16:creationId xmlns:a16="http://schemas.microsoft.com/office/drawing/2014/main" id="{0461A9C5-CB89-20C2-5F8A-E68662A8386F}"/>
                  </a:ext>
                </a:extLst>
              </p:cNvPr>
              <p:cNvSpPr/>
              <p:nvPr/>
            </p:nvSpPr>
            <p:spPr bwMode="auto">
              <a:xfrm>
                <a:off x="2882538" y="3388518"/>
                <a:ext cx="866775" cy="352425"/>
              </a:xfrm>
              <a:custGeom>
                <a:avLst/>
                <a:gdLst>
                  <a:gd name="T0" fmla="*/ 0 w 546"/>
                  <a:gd name="T1" fmla="*/ 117 h 222"/>
                  <a:gd name="T2" fmla="*/ 320 w 546"/>
                  <a:gd name="T3" fmla="*/ 0 h 222"/>
                  <a:gd name="T4" fmla="*/ 546 w 546"/>
                  <a:gd name="T5" fmla="*/ 75 h 222"/>
                  <a:gd name="T6" fmla="*/ 150 w 546"/>
                  <a:gd name="T7" fmla="*/ 222 h 222"/>
                  <a:gd name="T8" fmla="*/ 0 w 546"/>
                  <a:gd name="T9" fmla="*/ 117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6" h="222">
                    <a:moveTo>
                      <a:pt x="0" y="117"/>
                    </a:moveTo>
                    <a:lnTo>
                      <a:pt x="320" y="0"/>
                    </a:lnTo>
                    <a:lnTo>
                      <a:pt x="546" y="75"/>
                    </a:lnTo>
                    <a:lnTo>
                      <a:pt x="150" y="222"/>
                    </a:lnTo>
                    <a:lnTo>
                      <a:pt x="0" y="11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35" name="îşľíďè">
                <a:extLst>
                  <a:ext uri="{FF2B5EF4-FFF2-40B4-BE49-F238E27FC236}">
                    <a16:creationId xmlns:a16="http://schemas.microsoft.com/office/drawing/2014/main" id="{1004CE27-4568-B92E-8F4E-5FE4540F3934}"/>
                  </a:ext>
                </a:extLst>
              </p:cNvPr>
              <p:cNvSpPr/>
              <p:nvPr/>
            </p:nvSpPr>
            <p:spPr bwMode="auto">
              <a:xfrm>
                <a:off x="3582626" y="3632993"/>
                <a:ext cx="1057275" cy="312738"/>
              </a:xfrm>
              <a:custGeom>
                <a:avLst/>
                <a:gdLst>
                  <a:gd name="T0" fmla="*/ 0 w 666"/>
                  <a:gd name="T1" fmla="*/ 96 h 197"/>
                  <a:gd name="T2" fmla="*/ 352 w 666"/>
                  <a:gd name="T3" fmla="*/ 0 h 197"/>
                  <a:gd name="T4" fmla="*/ 666 w 666"/>
                  <a:gd name="T5" fmla="*/ 86 h 197"/>
                  <a:gd name="T6" fmla="*/ 333 w 666"/>
                  <a:gd name="T7" fmla="*/ 197 h 197"/>
                  <a:gd name="T8" fmla="*/ 0 w 666"/>
                  <a:gd name="T9" fmla="*/ 9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6" h="197">
                    <a:moveTo>
                      <a:pt x="0" y="96"/>
                    </a:moveTo>
                    <a:lnTo>
                      <a:pt x="352" y="0"/>
                    </a:lnTo>
                    <a:lnTo>
                      <a:pt x="666" y="86"/>
                    </a:lnTo>
                    <a:lnTo>
                      <a:pt x="333" y="197"/>
                    </a:lnTo>
                    <a:lnTo>
                      <a:pt x="0" y="9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36" name="íṣľiḋê">
                <a:extLst>
                  <a:ext uri="{FF2B5EF4-FFF2-40B4-BE49-F238E27FC236}">
                    <a16:creationId xmlns:a16="http://schemas.microsoft.com/office/drawing/2014/main" id="{3EEE5F0B-148C-3F7A-97F3-A6E366CA2D5C}"/>
                  </a:ext>
                </a:extLst>
              </p:cNvPr>
              <p:cNvSpPr/>
              <p:nvPr/>
            </p:nvSpPr>
            <p:spPr bwMode="auto">
              <a:xfrm>
                <a:off x="1884001" y="2980531"/>
                <a:ext cx="869950" cy="315913"/>
              </a:xfrm>
              <a:custGeom>
                <a:avLst/>
                <a:gdLst>
                  <a:gd name="T0" fmla="*/ 0 w 548"/>
                  <a:gd name="T1" fmla="*/ 75 h 199"/>
                  <a:gd name="T2" fmla="*/ 548 w 548"/>
                  <a:gd name="T3" fmla="*/ 0 h 199"/>
                  <a:gd name="T4" fmla="*/ 548 w 548"/>
                  <a:gd name="T5" fmla="*/ 133 h 199"/>
                  <a:gd name="T6" fmla="*/ 89 w 548"/>
                  <a:gd name="T7" fmla="*/ 199 h 199"/>
                  <a:gd name="T8" fmla="*/ 0 w 548"/>
                  <a:gd name="T9" fmla="*/ 7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199">
                    <a:moveTo>
                      <a:pt x="0" y="75"/>
                    </a:moveTo>
                    <a:lnTo>
                      <a:pt x="548" y="0"/>
                    </a:lnTo>
                    <a:lnTo>
                      <a:pt x="548" y="133"/>
                    </a:lnTo>
                    <a:lnTo>
                      <a:pt x="89" y="199"/>
                    </a:lnTo>
                    <a:lnTo>
                      <a:pt x="0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37" name="íṥ1íḑe">
                <a:extLst>
                  <a:ext uri="{FF2B5EF4-FFF2-40B4-BE49-F238E27FC236}">
                    <a16:creationId xmlns:a16="http://schemas.microsoft.com/office/drawing/2014/main" id="{82B287C2-2F39-FD50-389F-260D35E05A55}"/>
                  </a:ext>
                </a:extLst>
              </p:cNvPr>
              <p:cNvSpPr/>
              <p:nvPr/>
            </p:nvSpPr>
            <p:spPr bwMode="auto">
              <a:xfrm>
                <a:off x="1884001" y="2980531"/>
                <a:ext cx="869950" cy="315913"/>
              </a:xfrm>
              <a:custGeom>
                <a:avLst/>
                <a:gdLst>
                  <a:gd name="T0" fmla="*/ 0 w 548"/>
                  <a:gd name="T1" fmla="*/ 75 h 199"/>
                  <a:gd name="T2" fmla="*/ 548 w 548"/>
                  <a:gd name="T3" fmla="*/ 0 h 199"/>
                  <a:gd name="T4" fmla="*/ 548 w 548"/>
                  <a:gd name="T5" fmla="*/ 133 h 199"/>
                  <a:gd name="T6" fmla="*/ 89 w 548"/>
                  <a:gd name="T7" fmla="*/ 199 h 199"/>
                  <a:gd name="T8" fmla="*/ 0 w 548"/>
                  <a:gd name="T9" fmla="*/ 7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199">
                    <a:moveTo>
                      <a:pt x="0" y="75"/>
                    </a:moveTo>
                    <a:lnTo>
                      <a:pt x="548" y="0"/>
                    </a:lnTo>
                    <a:lnTo>
                      <a:pt x="548" y="133"/>
                    </a:lnTo>
                    <a:lnTo>
                      <a:pt x="89" y="199"/>
                    </a:lnTo>
                    <a:lnTo>
                      <a:pt x="0" y="7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38" name="îS1iḑé">
                <a:extLst>
                  <a:ext uri="{FF2B5EF4-FFF2-40B4-BE49-F238E27FC236}">
                    <a16:creationId xmlns:a16="http://schemas.microsoft.com/office/drawing/2014/main" id="{D82C62AE-560A-8D64-8E74-A4E822604BCE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39" name="işḷiḍê">
                <a:extLst>
                  <a:ext uri="{FF2B5EF4-FFF2-40B4-BE49-F238E27FC236}">
                    <a16:creationId xmlns:a16="http://schemas.microsoft.com/office/drawing/2014/main" id="{F0BDE6F2-7F61-1149-1CFD-36B788095C89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40" name="iṧľíḓê">
                <a:extLst>
                  <a:ext uri="{FF2B5EF4-FFF2-40B4-BE49-F238E27FC236}">
                    <a16:creationId xmlns:a16="http://schemas.microsoft.com/office/drawing/2014/main" id="{CFFD5E59-C4B5-536A-CBAC-2889F7CCA9A2}"/>
                  </a:ext>
                </a:extLst>
              </p:cNvPr>
              <p:cNvSpPr/>
              <p:nvPr/>
            </p:nvSpPr>
            <p:spPr bwMode="auto">
              <a:xfrm>
                <a:off x="1909401" y="2980531"/>
                <a:ext cx="844550" cy="290513"/>
              </a:xfrm>
              <a:custGeom>
                <a:avLst/>
                <a:gdLst>
                  <a:gd name="T0" fmla="*/ 445 w 651"/>
                  <a:gd name="T1" fmla="*/ 31 h 224"/>
                  <a:gd name="T2" fmla="*/ 0 w 651"/>
                  <a:gd name="T3" fmla="*/ 98 h 224"/>
                  <a:gd name="T4" fmla="*/ 231 w 651"/>
                  <a:gd name="T5" fmla="*/ 224 h 224"/>
                  <a:gd name="T6" fmla="*/ 442 w 651"/>
                  <a:gd name="T7" fmla="*/ 193 h 224"/>
                  <a:gd name="T8" fmla="*/ 445 w 651"/>
                  <a:gd name="T9" fmla="*/ 31 h 224"/>
                  <a:gd name="T10" fmla="*/ 651 w 651"/>
                  <a:gd name="T11" fmla="*/ 0 h 224"/>
                  <a:gd name="T12" fmla="*/ 651 w 651"/>
                  <a:gd name="T13" fmla="*/ 0 h 224"/>
                  <a:gd name="T14" fmla="*/ 453 w 651"/>
                  <a:gd name="T15" fmla="*/ 30 h 224"/>
                  <a:gd name="T16" fmla="*/ 450 w 651"/>
                  <a:gd name="T17" fmla="*/ 192 h 224"/>
                  <a:gd name="T18" fmla="*/ 651 w 651"/>
                  <a:gd name="T19" fmla="*/ 163 h 224"/>
                  <a:gd name="T20" fmla="*/ 651 w 651"/>
                  <a:gd name="T21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224">
                    <a:moveTo>
                      <a:pt x="445" y="31"/>
                    </a:moveTo>
                    <a:cubicBezTo>
                      <a:pt x="0" y="98"/>
                      <a:pt x="0" y="98"/>
                      <a:pt x="0" y="98"/>
                    </a:cubicBezTo>
                    <a:cubicBezTo>
                      <a:pt x="44" y="135"/>
                      <a:pt x="127" y="179"/>
                      <a:pt x="231" y="224"/>
                    </a:cubicBezTo>
                    <a:cubicBezTo>
                      <a:pt x="442" y="193"/>
                      <a:pt x="442" y="193"/>
                      <a:pt x="442" y="193"/>
                    </a:cubicBezTo>
                    <a:cubicBezTo>
                      <a:pt x="445" y="31"/>
                      <a:pt x="445" y="31"/>
                      <a:pt x="445" y="31"/>
                    </a:cubicBezTo>
                    <a:moveTo>
                      <a:pt x="651" y="0"/>
                    </a:moveTo>
                    <a:cubicBezTo>
                      <a:pt x="651" y="0"/>
                      <a:pt x="651" y="0"/>
                      <a:pt x="651" y="0"/>
                    </a:cubicBezTo>
                    <a:cubicBezTo>
                      <a:pt x="453" y="30"/>
                      <a:pt x="453" y="30"/>
                      <a:pt x="453" y="30"/>
                    </a:cubicBezTo>
                    <a:cubicBezTo>
                      <a:pt x="450" y="192"/>
                      <a:pt x="450" y="192"/>
                      <a:pt x="450" y="192"/>
                    </a:cubicBezTo>
                    <a:cubicBezTo>
                      <a:pt x="651" y="163"/>
                      <a:pt x="651" y="163"/>
                      <a:pt x="651" y="163"/>
                    </a:cubicBezTo>
                    <a:cubicBezTo>
                      <a:pt x="651" y="0"/>
                      <a:pt x="651" y="0"/>
                      <a:pt x="651" y="0"/>
                    </a:cubicBez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41" name="ï$1ídé">
                <a:extLst>
                  <a:ext uri="{FF2B5EF4-FFF2-40B4-BE49-F238E27FC236}">
                    <a16:creationId xmlns:a16="http://schemas.microsoft.com/office/drawing/2014/main" id="{38BB5244-9C57-C000-7C62-69C612B197E1}"/>
                  </a:ext>
                </a:extLst>
              </p:cNvPr>
              <p:cNvSpPr/>
              <p:nvPr/>
            </p:nvSpPr>
            <p:spPr bwMode="auto">
              <a:xfrm>
                <a:off x="1884001" y="3082131"/>
                <a:ext cx="592138" cy="650875"/>
              </a:xfrm>
              <a:custGeom>
                <a:avLst/>
                <a:gdLst>
                  <a:gd name="T0" fmla="*/ 6 w 457"/>
                  <a:gd name="T1" fmla="*/ 24 h 501"/>
                  <a:gd name="T2" fmla="*/ 77 w 457"/>
                  <a:gd name="T3" fmla="*/ 313 h 501"/>
                  <a:gd name="T4" fmla="*/ 454 w 457"/>
                  <a:gd name="T5" fmla="*/ 501 h 501"/>
                  <a:gd name="T6" fmla="*/ 457 w 457"/>
                  <a:gd name="T7" fmla="*/ 366 h 501"/>
                  <a:gd name="T8" fmla="*/ 118 w 457"/>
                  <a:gd name="T9" fmla="*/ 212 h 501"/>
                  <a:gd name="T10" fmla="*/ 173 w 457"/>
                  <a:gd name="T11" fmla="*/ 175 h 501"/>
                  <a:gd name="T12" fmla="*/ 154 w 457"/>
                  <a:gd name="T13" fmla="*/ 159 h 501"/>
                  <a:gd name="T14" fmla="*/ 109 w 457"/>
                  <a:gd name="T15" fmla="*/ 165 h 501"/>
                  <a:gd name="T16" fmla="*/ 6 w 457"/>
                  <a:gd name="T17" fmla="*/ 24 h 501"/>
                  <a:gd name="T18" fmla="*/ 5 w 457"/>
                  <a:gd name="T19" fmla="*/ 20 h 501"/>
                  <a:gd name="T20" fmla="*/ 5 w 457"/>
                  <a:gd name="T21" fmla="*/ 21 h 501"/>
                  <a:gd name="T22" fmla="*/ 6 w 457"/>
                  <a:gd name="T23" fmla="*/ 21 h 501"/>
                  <a:gd name="T24" fmla="*/ 5 w 457"/>
                  <a:gd name="T25" fmla="*/ 20 h 501"/>
                  <a:gd name="T26" fmla="*/ 0 w 457"/>
                  <a:gd name="T27" fmla="*/ 0 h 501"/>
                  <a:gd name="T28" fmla="*/ 3 w 457"/>
                  <a:gd name="T29" fmla="*/ 13 h 501"/>
                  <a:gd name="T30" fmla="*/ 11 w 457"/>
                  <a:gd name="T31" fmla="*/ 12 h 501"/>
                  <a:gd name="T32" fmla="*/ 0 w 457"/>
                  <a:gd name="T33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7" h="501">
                    <a:moveTo>
                      <a:pt x="6" y="24"/>
                    </a:moveTo>
                    <a:cubicBezTo>
                      <a:pt x="77" y="313"/>
                      <a:pt x="77" y="313"/>
                      <a:pt x="77" y="313"/>
                    </a:cubicBezTo>
                    <a:cubicBezTo>
                      <a:pt x="77" y="313"/>
                      <a:pt x="226" y="395"/>
                      <a:pt x="454" y="501"/>
                    </a:cubicBezTo>
                    <a:cubicBezTo>
                      <a:pt x="457" y="366"/>
                      <a:pt x="457" y="366"/>
                      <a:pt x="457" y="366"/>
                    </a:cubicBezTo>
                    <a:cubicBezTo>
                      <a:pt x="118" y="212"/>
                      <a:pt x="118" y="212"/>
                      <a:pt x="118" y="212"/>
                    </a:cubicBezTo>
                    <a:cubicBezTo>
                      <a:pt x="173" y="175"/>
                      <a:pt x="173" y="175"/>
                      <a:pt x="173" y="175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09" y="165"/>
                      <a:pt x="109" y="165"/>
                      <a:pt x="109" y="165"/>
                    </a:cubicBezTo>
                    <a:cubicBezTo>
                      <a:pt x="6" y="24"/>
                      <a:pt x="6" y="24"/>
                      <a:pt x="6" y="24"/>
                    </a:cubicBezTo>
                    <a:moveTo>
                      <a:pt x="5" y="20"/>
                    </a:move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0"/>
                      <a:pt x="5" y="20"/>
                      <a:pt x="5" y="20"/>
                    </a:cubicBezTo>
                    <a:moveTo>
                      <a:pt x="0" y="0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7" y="8"/>
                      <a:pt x="3" y="4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42" name="íṡḷídé">
                <a:extLst>
                  <a:ext uri="{FF2B5EF4-FFF2-40B4-BE49-F238E27FC236}">
                    <a16:creationId xmlns:a16="http://schemas.microsoft.com/office/drawing/2014/main" id="{2B26ABB0-D6DD-C7E3-6A80-783DC649D2AF}"/>
                  </a:ext>
                </a:extLst>
              </p:cNvPr>
              <p:cNvSpPr/>
              <p:nvPr/>
            </p:nvSpPr>
            <p:spPr bwMode="auto">
              <a:xfrm>
                <a:off x="2036401" y="3309143"/>
                <a:ext cx="442913" cy="247650"/>
              </a:xfrm>
              <a:custGeom>
                <a:avLst/>
                <a:gdLst>
                  <a:gd name="T0" fmla="*/ 45 w 279"/>
                  <a:gd name="T1" fmla="*/ 0 h 156"/>
                  <a:gd name="T2" fmla="*/ 0 w 279"/>
                  <a:gd name="T3" fmla="*/ 31 h 156"/>
                  <a:gd name="T4" fmla="*/ 277 w 279"/>
                  <a:gd name="T5" fmla="*/ 156 h 156"/>
                  <a:gd name="T6" fmla="*/ 279 w 279"/>
                  <a:gd name="T7" fmla="*/ 49 h 156"/>
                  <a:gd name="T8" fmla="*/ 130 w 279"/>
                  <a:gd name="T9" fmla="*/ 76 h 156"/>
                  <a:gd name="T10" fmla="*/ 45 w 279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9" h="156">
                    <a:moveTo>
                      <a:pt x="45" y="0"/>
                    </a:moveTo>
                    <a:lnTo>
                      <a:pt x="0" y="31"/>
                    </a:lnTo>
                    <a:lnTo>
                      <a:pt x="277" y="156"/>
                    </a:lnTo>
                    <a:lnTo>
                      <a:pt x="279" y="49"/>
                    </a:lnTo>
                    <a:lnTo>
                      <a:pt x="130" y="76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43" name="ïṥḷïḋè">
                <a:extLst>
                  <a:ext uri="{FF2B5EF4-FFF2-40B4-BE49-F238E27FC236}">
                    <a16:creationId xmlns:a16="http://schemas.microsoft.com/office/drawing/2014/main" id="{B15F3B97-8D8F-317F-C1A9-22A8544AB798}"/>
                  </a:ext>
                </a:extLst>
              </p:cNvPr>
              <p:cNvSpPr/>
              <p:nvPr/>
            </p:nvSpPr>
            <p:spPr bwMode="auto">
              <a:xfrm>
                <a:off x="2036401" y="3309143"/>
                <a:ext cx="442913" cy="247650"/>
              </a:xfrm>
              <a:custGeom>
                <a:avLst/>
                <a:gdLst>
                  <a:gd name="T0" fmla="*/ 45 w 279"/>
                  <a:gd name="T1" fmla="*/ 0 h 156"/>
                  <a:gd name="T2" fmla="*/ 0 w 279"/>
                  <a:gd name="T3" fmla="*/ 31 h 156"/>
                  <a:gd name="T4" fmla="*/ 277 w 279"/>
                  <a:gd name="T5" fmla="*/ 156 h 156"/>
                  <a:gd name="T6" fmla="*/ 279 w 279"/>
                  <a:gd name="T7" fmla="*/ 49 h 156"/>
                  <a:gd name="T8" fmla="*/ 130 w 279"/>
                  <a:gd name="T9" fmla="*/ 76 h 156"/>
                  <a:gd name="T10" fmla="*/ 45 w 279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9" h="156">
                    <a:moveTo>
                      <a:pt x="45" y="0"/>
                    </a:moveTo>
                    <a:lnTo>
                      <a:pt x="0" y="31"/>
                    </a:lnTo>
                    <a:lnTo>
                      <a:pt x="277" y="156"/>
                    </a:lnTo>
                    <a:lnTo>
                      <a:pt x="279" y="49"/>
                    </a:lnTo>
                    <a:lnTo>
                      <a:pt x="130" y="76"/>
                    </a:lnTo>
                    <a:lnTo>
                      <a:pt x="4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44" name="iṣļíḑe">
                <a:extLst>
                  <a:ext uri="{FF2B5EF4-FFF2-40B4-BE49-F238E27FC236}">
                    <a16:creationId xmlns:a16="http://schemas.microsoft.com/office/drawing/2014/main" id="{37BADBDB-8AF2-121D-A3ED-54EB9990FE47}"/>
                  </a:ext>
                </a:extLst>
              </p:cNvPr>
              <p:cNvSpPr/>
              <p:nvPr/>
            </p:nvSpPr>
            <p:spPr bwMode="auto">
              <a:xfrm>
                <a:off x="2084026" y="3271043"/>
                <a:ext cx="396875" cy="158750"/>
              </a:xfrm>
              <a:custGeom>
                <a:avLst/>
                <a:gdLst>
                  <a:gd name="T0" fmla="*/ 97 w 306"/>
                  <a:gd name="T1" fmla="*/ 0 h 123"/>
                  <a:gd name="T2" fmla="*/ 0 w 306"/>
                  <a:gd name="T3" fmla="*/ 14 h 123"/>
                  <a:gd name="T4" fmla="*/ 19 w 306"/>
                  <a:gd name="T5" fmla="*/ 30 h 123"/>
                  <a:gd name="T6" fmla="*/ 123 w 306"/>
                  <a:gd name="T7" fmla="*/ 123 h 123"/>
                  <a:gd name="T8" fmla="*/ 305 w 306"/>
                  <a:gd name="T9" fmla="*/ 90 h 123"/>
                  <a:gd name="T10" fmla="*/ 306 w 306"/>
                  <a:gd name="T11" fmla="*/ 83 h 123"/>
                  <a:gd name="T12" fmla="*/ 97 w 306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23">
                    <a:moveTo>
                      <a:pt x="97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23" y="123"/>
                      <a:pt x="123" y="123"/>
                      <a:pt x="123" y="123"/>
                    </a:cubicBezTo>
                    <a:cubicBezTo>
                      <a:pt x="305" y="90"/>
                      <a:pt x="305" y="90"/>
                      <a:pt x="305" y="90"/>
                    </a:cubicBezTo>
                    <a:cubicBezTo>
                      <a:pt x="306" y="83"/>
                      <a:pt x="306" y="83"/>
                      <a:pt x="306" y="83"/>
                    </a:cubicBezTo>
                    <a:cubicBezTo>
                      <a:pt x="232" y="55"/>
                      <a:pt x="161" y="27"/>
                      <a:pt x="97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45" name="iṥľiďe">
                <a:extLst>
                  <a:ext uri="{FF2B5EF4-FFF2-40B4-BE49-F238E27FC236}">
                    <a16:creationId xmlns:a16="http://schemas.microsoft.com/office/drawing/2014/main" id="{64CFFD41-F34F-1415-F396-0351B112140D}"/>
                  </a:ext>
                </a:extLst>
              </p:cNvPr>
              <p:cNvSpPr/>
              <p:nvPr/>
            </p:nvSpPr>
            <p:spPr bwMode="auto">
              <a:xfrm>
                <a:off x="1887176" y="3098006"/>
                <a:ext cx="22225" cy="12700"/>
              </a:xfrm>
              <a:custGeom>
                <a:avLst/>
                <a:gdLst>
                  <a:gd name="T0" fmla="*/ 8 w 17"/>
                  <a:gd name="T1" fmla="*/ 0 h 9"/>
                  <a:gd name="T2" fmla="*/ 0 w 17"/>
                  <a:gd name="T3" fmla="*/ 1 h 9"/>
                  <a:gd name="T4" fmla="*/ 2 w 17"/>
                  <a:gd name="T5" fmla="*/ 8 h 9"/>
                  <a:gd name="T6" fmla="*/ 3 w 17"/>
                  <a:gd name="T7" fmla="*/ 9 h 9"/>
                  <a:gd name="T8" fmla="*/ 17 w 17"/>
                  <a:gd name="T9" fmla="*/ 7 h 9"/>
                  <a:gd name="T10" fmla="*/ 8 w 1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4" y="5"/>
                      <a:pt x="11" y="2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46" name="iśľïḑé">
                <a:extLst>
                  <a:ext uri="{FF2B5EF4-FFF2-40B4-BE49-F238E27FC236}">
                    <a16:creationId xmlns:a16="http://schemas.microsoft.com/office/drawing/2014/main" id="{69478592-4EB6-E056-901B-9C0F0B087A9B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34938" cy="185738"/>
              </a:xfrm>
              <a:custGeom>
                <a:avLst/>
                <a:gdLst>
                  <a:gd name="T0" fmla="*/ 1 w 85"/>
                  <a:gd name="T1" fmla="*/ 0 h 117"/>
                  <a:gd name="T2" fmla="*/ 0 w 85"/>
                  <a:gd name="T3" fmla="*/ 0 h 117"/>
                  <a:gd name="T4" fmla="*/ 1 w 85"/>
                  <a:gd name="T5" fmla="*/ 2 h 117"/>
                  <a:gd name="T6" fmla="*/ 85 w 85"/>
                  <a:gd name="T7" fmla="*/ 117 h 117"/>
                  <a:gd name="T8" fmla="*/ 1 w 85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17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85" y="117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47" name="ïśľïďe">
                <a:extLst>
                  <a:ext uri="{FF2B5EF4-FFF2-40B4-BE49-F238E27FC236}">
                    <a16:creationId xmlns:a16="http://schemas.microsoft.com/office/drawing/2014/main" id="{26446B1E-A369-F193-2CD0-8F12AD340408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34938" cy="185738"/>
              </a:xfrm>
              <a:custGeom>
                <a:avLst/>
                <a:gdLst>
                  <a:gd name="T0" fmla="*/ 1 w 85"/>
                  <a:gd name="T1" fmla="*/ 0 h 117"/>
                  <a:gd name="T2" fmla="*/ 0 w 85"/>
                  <a:gd name="T3" fmla="*/ 0 h 117"/>
                  <a:gd name="T4" fmla="*/ 1 w 85"/>
                  <a:gd name="T5" fmla="*/ 2 h 117"/>
                  <a:gd name="T6" fmla="*/ 85 w 85"/>
                  <a:gd name="T7" fmla="*/ 117 h 117"/>
                  <a:gd name="T8" fmla="*/ 1 w 85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17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85" y="117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48" name="îsļîḑê">
                <a:extLst>
                  <a:ext uri="{FF2B5EF4-FFF2-40B4-BE49-F238E27FC236}">
                    <a16:creationId xmlns:a16="http://schemas.microsoft.com/office/drawing/2014/main" id="{65C611C2-D621-DA0F-4DCD-762FD175F389}"/>
                  </a:ext>
                </a:extLst>
              </p:cNvPr>
              <p:cNvSpPr/>
              <p:nvPr/>
            </p:nvSpPr>
            <p:spPr bwMode="auto">
              <a:xfrm>
                <a:off x="1891938" y="3107531"/>
                <a:ext cx="317500" cy="188913"/>
              </a:xfrm>
              <a:custGeom>
                <a:avLst/>
                <a:gdLst>
                  <a:gd name="T0" fmla="*/ 14 w 245"/>
                  <a:gd name="T1" fmla="*/ 0 h 146"/>
                  <a:gd name="T2" fmla="*/ 0 w 245"/>
                  <a:gd name="T3" fmla="*/ 2 h 146"/>
                  <a:gd name="T4" fmla="*/ 103 w 245"/>
                  <a:gd name="T5" fmla="*/ 146 h 146"/>
                  <a:gd name="T6" fmla="*/ 245 w 245"/>
                  <a:gd name="T7" fmla="*/ 126 h 146"/>
                  <a:gd name="T8" fmla="*/ 14 w 245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146">
                    <a:moveTo>
                      <a:pt x="1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03" y="146"/>
                      <a:pt x="103" y="146"/>
                      <a:pt x="103" y="146"/>
                    </a:cubicBezTo>
                    <a:cubicBezTo>
                      <a:pt x="245" y="126"/>
                      <a:pt x="245" y="126"/>
                      <a:pt x="245" y="126"/>
                    </a:cubicBezTo>
                    <a:cubicBezTo>
                      <a:pt x="141" y="81"/>
                      <a:pt x="58" y="37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49" name="íŝľíďè">
                <a:extLst>
                  <a:ext uri="{FF2B5EF4-FFF2-40B4-BE49-F238E27FC236}">
                    <a16:creationId xmlns:a16="http://schemas.microsoft.com/office/drawing/2014/main" id="{B16F3ED3-597B-14E2-D465-0D1CB0CC21E3}"/>
                  </a:ext>
                </a:extLst>
              </p:cNvPr>
              <p:cNvSpPr/>
              <p:nvPr/>
            </p:nvSpPr>
            <p:spPr bwMode="auto">
              <a:xfrm>
                <a:off x="4660538" y="3555206"/>
                <a:ext cx="427038" cy="781050"/>
              </a:xfrm>
              <a:custGeom>
                <a:avLst/>
                <a:gdLst>
                  <a:gd name="T0" fmla="*/ 315 w 328"/>
                  <a:gd name="T1" fmla="*/ 34 h 603"/>
                  <a:gd name="T2" fmla="*/ 91 w 328"/>
                  <a:gd name="T3" fmla="*/ 368 h 603"/>
                  <a:gd name="T4" fmla="*/ 0 w 328"/>
                  <a:gd name="T5" fmla="*/ 603 h 603"/>
                  <a:gd name="T6" fmla="*/ 93 w 328"/>
                  <a:gd name="T7" fmla="*/ 596 h 603"/>
                  <a:gd name="T8" fmla="*/ 315 w 328"/>
                  <a:gd name="T9" fmla="*/ 34 h 603"/>
                  <a:gd name="T10" fmla="*/ 328 w 328"/>
                  <a:gd name="T11" fmla="*/ 0 h 603"/>
                  <a:gd name="T12" fmla="*/ 293 w 328"/>
                  <a:gd name="T13" fmla="*/ 14 h 603"/>
                  <a:gd name="T14" fmla="*/ 324 w 328"/>
                  <a:gd name="T15" fmla="*/ 12 h 603"/>
                  <a:gd name="T16" fmla="*/ 328 w 328"/>
                  <a:gd name="T17" fmla="*/ 0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8" h="603">
                    <a:moveTo>
                      <a:pt x="315" y="34"/>
                    </a:moveTo>
                    <a:cubicBezTo>
                      <a:pt x="91" y="368"/>
                      <a:pt x="91" y="368"/>
                      <a:pt x="91" y="368"/>
                    </a:cubicBezTo>
                    <a:cubicBezTo>
                      <a:pt x="72" y="450"/>
                      <a:pt x="40" y="528"/>
                      <a:pt x="0" y="603"/>
                    </a:cubicBezTo>
                    <a:cubicBezTo>
                      <a:pt x="32" y="602"/>
                      <a:pt x="63" y="599"/>
                      <a:pt x="93" y="596"/>
                    </a:cubicBezTo>
                    <a:cubicBezTo>
                      <a:pt x="315" y="34"/>
                      <a:pt x="315" y="34"/>
                      <a:pt x="315" y="34"/>
                    </a:cubicBezTo>
                    <a:moveTo>
                      <a:pt x="328" y="0"/>
                    </a:moveTo>
                    <a:cubicBezTo>
                      <a:pt x="328" y="0"/>
                      <a:pt x="316" y="5"/>
                      <a:pt x="293" y="14"/>
                    </a:cubicBezTo>
                    <a:cubicBezTo>
                      <a:pt x="303" y="13"/>
                      <a:pt x="314" y="12"/>
                      <a:pt x="324" y="12"/>
                    </a:cubicBezTo>
                    <a:cubicBezTo>
                      <a:pt x="328" y="0"/>
                      <a:pt x="328" y="0"/>
                      <a:pt x="3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50" name="iŝļidé">
                <a:extLst>
                  <a:ext uri="{FF2B5EF4-FFF2-40B4-BE49-F238E27FC236}">
                    <a16:creationId xmlns:a16="http://schemas.microsoft.com/office/drawing/2014/main" id="{B9B100EA-AF1F-9414-3C63-0E76639A0305}"/>
                  </a:ext>
                </a:extLst>
              </p:cNvPr>
              <p:cNvSpPr/>
              <p:nvPr/>
            </p:nvSpPr>
            <p:spPr bwMode="auto">
              <a:xfrm>
                <a:off x="2484076" y="3563143"/>
                <a:ext cx="2295525" cy="774700"/>
              </a:xfrm>
              <a:custGeom>
                <a:avLst/>
                <a:gdLst>
                  <a:gd name="T0" fmla="*/ 3 w 1768"/>
                  <a:gd name="T1" fmla="*/ 0 h 598"/>
                  <a:gd name="T2" fmla="*/ 0 w 1768"/>
                  <a:gd name="T3" fmla="*/ 134 h 598"/>
                  <a:gd name="T4" fmla="*/ 1619 w 1768"/>
                  <a:gd name="T5" fmla="*/ 598 h 598"/>
                  <a:gd name="T6" fmla="*/ 1677 w 1768"/>
                  <a:gd name="T7" fmla="*/ 597 h 598"/>
                  <a:gd name="T8" fmla="*/ 1768 w 1768"/>
                  <a:gd name="T9" fmla="*/ 362 h 598"/>
                  <a:gd name="T10" fmla="*/ 1639 w 1768"/>
                  <a:gd name="T11" fmla="*/ 553 h 598"/>
                  <a:gd name="T12" fmla="*/ 307 w 1768"/>
                  <a:gd name="T13" fmla="*/ 138 h 598"/>
                  <a:gd name="T14" fmla="*/ 3 w 1768"/>
                  <a:gd name="T15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68" h="598">
                    <a:moveTo>
                      <a:pt x="3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418" y="328"/>
                      <a:pt x="1096" y="598"/>
                      <a:pt x="1619" y="598"/>
                    </a:cubicBezTo>
                    <a:cubicBezTo>
                      <a:pt x="1639" y="598"/>
                      <a:pt x="1658" y="598"/>
                      <a:pt x="1677" y="597"/>
                    </a:cubicBezTo>
                    <a:cubicBezTo>
                      <a:pt x="1717" y="522"/>
                      <a:pt x="1749" y="444"/>
                      <a:pt x="1768" y="362"/>
                    </a:cubicBezTo>
                    <a:cubicBezTo>
                      <a:pt x="1639" y="553"/>
                      <a:pt x="1639" y="553"/>
                      <a:pt x="1639" y="553"/>
                    </a:cubicBezTo>
                    <a:cubicBezTo>
                      <a:pt x="307" y="138"/>
                      <a:pt x="307" y="138"/>
                      <a:pt x="307" y="138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51" name="i$ľîḍê">
                <a:extLst>
                  <a:ext uri="{FF2B5EF4-FFF2-40B4-BE49-F238E27FC236}">
                    <a16:creationId xmlns:a16="http://schemas.microsoft.com/office/drawing/2014/main" id="{408A45E8-1032-E334-17F6-EFE7275A4039}"/>
                  </a:ext>
                </a:extLst>
              </p:cNvPr>
              <p:cNvSpPr/>
              <p:nvPr/>
            </p:nvSpPr>
            <p:spPr bwMode="auto">
              <a:xfrm>
                <a:off x="2490426" y="3382168"/>
                <a:ext cx="7938" cy="4763"/>
              </a:xfrm>
              <a:custGeom>
                <a:avLst/>
                <a:gdLst>
                  <a:gd name="T0" fmla="*/ 1 w 6"/>
                  <a:gd name="T1" fmla="*/ 0 h 3"/>
                  <a:gd name="T2" fmla="*/ 0 w 6"/>
                  <a:gd name="T3" fmla="*/ 3 h 3"/>
                  <a:gd name="T4" fmla="*/ 6 w 6"/>
                  <a:gd name="T5" fmla="*/ 2 h 3"/>
                  <a:gd name="T6" fmla="*/ 1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52" name="işḻiḋê">
                <a:extLst>
                  <a:ext uri="{FF2B5EF4-FFF2-40B4-BE49-F238E27FC236}">
                    <a16:creationId xmlns:a16="http://schemas.microsoft.com/office/drawing/2014/main" id="{DF9FF168-DD37-74B5-89FE-1787B3AA1919}"/>
                  </a:ext>
                </a:extLst>
              </p:cNvPr>
              <p:cNvSpPr/>
              <p:nvPr/>
            </p:nvSpPr>
            <p:spPr bwMode="auto">
              <a:xfrm>
                <a:off x="2882538" y="3545681"/>
                <a:ext cx="447675" cy="195263"/>
              </a:xfrm>
              <a:custGeom>
                <a:avLst/>
                <a:gdLst>
                  <a:gd name="T0" fmla="*/ 60 w 345"/>
                  <a:gd name="T1" fmla="*/ 0 h 151"/>
                  <a:gd name="T2" fmla="*/ 0 w 345"/>
                  <a:gd name="T3" fmla="*/ 22 h 151"/>
                  <a:gd name="T4" fmla="*/ 184 w 345"/>
                  <a:gd name="T5" fmla="*/ 151 h 151"/>
                  <a:gd name="T6" fmla="*/ 345 w 345"/>
                  <a:gd name="T7" fmla="*/ 91 h 151"/>
                  <a:gd name="T8" fmla="*/ 60 w 345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151">
                    <a:moveTo>
                      <a:pt x="60" y="0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184" y="151"/>
                      <a:pt x="184" y="151"/>
                      <a:pt x="184" y="151"/>
                    </a:cubicBezTo>
                    <a:cubicBezTo>
                      <a:pt x="345" y="91"/>
                      <a:pt x="345" y="91"/>
                      <a:pt x="345" y="91"/>
                    </a:cubicBezTo>
                    <a:cubicBezTo>
                      <a:pt x="272" y="69"/>
                      <a:pt x="171" y="37"/>
                      <a:pt x="6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53" name="iṡḷíḑè">
                <a:extLst>
                  <a:ext uri="{FF2B5EF4-FFF2-40B4-BE49-F238E27FC236}">
                    <a16:creationId xmlns:a16="http://schemas.microsoft.com/office/drawing/2014/main" id="{1A94533E-7BB5-EDC2-B50C-B56AFFDC5CBA}"/>
                  </a:ext>
                </a:extLst>
              </p:cNvPr>
              <p:cNvSpPr/>
              <p:nvPr/>
            </p:nvSpPr>
            <p:spPr bwMode="auto">
              <a:xfrm>
                <a:off x="3582626" y="3718718"/>
                <a:ext cx="1057275" cy="227013"/>
              </a:xfrm>
              <a:custGeom>
                <a:avLst/>
                <a:gdLst>
                  <a:gd name="T0" fmla="*/ 113 w 814"/>
                  <a:gd name="T1" fmla="*/ 21 h 176"/>
                  <a:gd name="T2" fmla="*/ 0 w 814"/>
                  <a:gd name="T3" fmla="*/ 52 h 176"/>
                  <a:gd name="T4" fmla="*/ 207 w 814"/>
                  <a:gd name="T5" fmla="*/ 115 h 176"/>
                  <a:gd name="T6" fmla="*/ 170 w 814"/>
                  <a:gd name="T7" fmla="*/ 25 h 176"/>
                  <a:gd name="T8" fmla="*/ 113 w 814"/>
                  <a:gd name="T9" fmla="*/ 21 h 176"/>
                  <a:gd name="T10" fmla="*/ 670 w 814"/>
                  <a:gd name="T11" fmla="*/ 0 h 176"/>
                  <a:gd name="T12" fmla="*/ 300 w 814"/>
                  <a:gd name="T13" fmla="*/ 29 h 176"/>
                  <a:gd name="T14" fmla="*/ 241 w 814"/>
                  <a:gd name="T15" fmla="*/ 29 h 176"/>
                  <a:gd name="T16" fmla="*/ 246 w 814"/>
                  <a:gd name="T17" fmla="*/ 46 h 176"/>
                  <a:gd name="T18" fmla="*/ 297 w 814"/>
                  <a:gd name="T19" fmla="*/ 143 h 176"/>
                  <a:gd name="T20" fmla="*/ 407 w 814"/>
                  <a:gd name="T21" fmla="*/ 176 h 176"/>
                  <a:gd name="T22" fmla="*/ 814 w 814"/>
                  <a:gd name="T23" fmla="*/ 39 h 176"/>
                  <a:gd name="T24" fmla="*/ 670 w 814"/>
                  <a:gd name="T2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4" h="176">
                    <a:moveTo>
                      <a:pt x="113" y="21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207" y="115"/>
                      <a:pt x="207" y="115"/>
                      <a:pt x="207" y="115"/>
                    </a:cubicBezTo>
                    <a:cubicBezTo>
                      <a:pt x="203" y="82"/>
                      <a:pt x="180" y="42"/>
                      <a:pt x="170" y="25"/>
                    </a:cubicBezTo>
                    <a:cubicBezTo>
                      <a:pt x="151" y="24"/>
                      <a:pt x="132" y="23"/>
                      <a:pt x="113" y="21"/>
                    </a:cubicBezTo>
                    <a:moveTo>
                      <a:pt x="670" y="0"/>
                    </a:moveTo>
                    <a:cubicBezTo>
                      <a:pt x="558" y="17"/>
                      <a:pt x="433" y="29"/>
                      <a:pt x="300" y="29"/>
                    </a:cubicBezTo>
                    <a:cubicBezTo>
                      <a:pt x="280" y="29"/>
                      <a:pt x="261" y="29"/>
                      <a:pt x="241" y="29"/>
                    </a:cubicBezTo>
                    <a:cubicBezTo>
                      <a:pt x="242" y="34"/>
                      <a:pt x="244" y="40"/>
                      <a:pt x="246" y="46"/>
                    </a:cubicBezTo>
                    <a:cubicBezTo>
                      <a:pt x="257" y="81"/>
                      <a:pt x="275" y="113"/>
                      <a:pt x="297" y="143"/>
                    </a:cubicBezTo>
                    <a:cubicBezTo>
                      <a:pt x="407" y="176"/>
                      <a:pt x="407" y="176"/>
                      <a:pt x="407" y="176"/>
                    </a:cubicBezTo>
                    <a:cubicBezTo>
                      <a:pt x="814" y="39"/>
                      <a:pt x="814" y="39"/>
                      <a:pt x="814" y="39"/>
                    </a:cubicBezTo>
                    <a:cubicBezTo>
                      <a:pt x="670" y="0"/>
                      <a:pt x="670" y="0"/>
                      <a:pt x="67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330" name="îṧliďê">
              <a:extLst>
                <a:ext uri="{FF2B5EF4-FFF2-40B4-BE49-F238E27FC236}">
                  <a16:creationId xmlns:a16="http://schemas.microsoft.com/office/drawing/2014/main" id="{66848CE3-C921-6448-6072-A81F9BE58BD2}"/>
                </a:ext>
              </a:extLst>
            </p:cNvPr>
            <p:cNvSpPr/>
            <p:nvPr/>
          </p:nvSpPr>
          <p:spPr bwMode="auto">
            <a:xfrm rot="21193115">
              <a:off x="1171564" y="3235888"/>
              <a:ext cx="2907587" cy="1767284"/>
            </a:xfrm>
            <a:custGeom>
              <a:avLst/>
              <a:gdLst>
                <a:gd name="T0" fmla="*/ 0 w 2467"/>
                <a:gd name="T1" fmla="*/ 0 h 1053"/>
                <a:gd name="T2" fmla="*/ 77 w 2467"/>
                <a:gd name="T3" fmla="*/ 312 h 1053"/>
                <a:gd name="T4" fmla="*/ 2232 w 2467"/>
                <a:gd name="T5" fmla="*/ 959 h 1053"/>
                <a:gd name="T6" fmla="*/ 2467 w 2467"/>
                <a:gd name="T7" fmla="*/ 364 h 1053"/>
                <a:gd name="T8" fmla="*/ 1271 w 2467"/>
                <a:gd name="T9" fmla="*/ 491 h 1053"/>
                <a:gd name="T10" fmla="*/ 1201 w 2467"/>
                <a:gd name="T11" fmla="*/ 474 h 1053"/>
                <a:gd name="T12" fmla="*/ 0 w 2467"/>
                <a:gd name="T13" fmla="*/ 0 h 1053"/>
                <a:gd name="connsiteX0" fmla="*/ 370 w 10633"/>
                <a:gd name="connsiteY0" fmla="*/ 0 h 8011"/>
                <a:gd name="connsiteX1" fmla="*/ 682 w 10633"/>
                <a:gd name="connsiteY1" fmla="*/ 2963 h 8011"/>
                <a:gd name="connsiteX2" fmla="*/ 9425 w 10633"/>
                <a:gd name="connsiteY2" fmla="*/ 7895 h 8011"/>
                <a:gd name="connsiteX3" fmla="*/ 10370 w 10633"/>
                <a:gd name="connsiteY3" fmla="*/ 3457 h 8011"/>
                <a:gd name="connsiteX4" fmla="*/ 5522 w 10633"/>
                <a:gd name="connsiteY4" fmla="*/ 4663 h 8011"/>
                <a:gd name="connsiteX5" fmla="*/ 5238 w 10633"/>
                <a:gd name="connsiteY5" fmla="*/ 4501 h 8011"/>
                <a:gd name="connsiteX6" fmla="*/ 370 w 10633"/>
                <a:gd name="connsiteY6" fmla="*/ 0 h 8011"/>
                <a:gd name="connsiteX0" fmla="*/ 0 w 9652"/>
                <a:gd name="connsiteY0" fmla="*/ 0 h 10054"/>
                <a:gd name="connsiteX1" fmla="*/ 1226 w 9652"/>
                <a:gd name="connsiteY1" fmla="*/ 5487 h 10054"/>
                <a:gd name="connsiteX2" fmla="*/ 8516 w 9652"/>
                <a:gd name="connsiteY2" fmla="*/ 9855 h 10054"/>
                <a:gd name="connsiteX3" fmla="*/ 9405 w 9652"/>
                <a:gd name="connsiteY3" fmla="*/ 4315 h 10054"/>
                <a:gd name="connsiteX4" fmla="*/ 4845 w 9652"/>
                <a:gd name="connsiteY4" fmla="*/ 5821 h 10054"/>
                <a:gd name="connsiteX5" fmla="*/ 4578 w 9652"/>
                <a:gd name="connsiteY5" fmla="*/ 5619 h 10054"/>
                <a:gd name="connsiteX6" fmla="*/ 0 w 9652"/>
                <a:gd name="connsiteY6" fmla="*/ 0 h 10054"/>
                <a:gd name="connsiteX0" fmla="*/ 0 w 9996"/>
                <a:gd name="connsiteY0" fmla="*/ 0 h 11262"/>
                <a:gd name="connsiteX1" fmla="*/ 1270 w 9996"/>
                <a:gd name="connsiteY1" fmla="*/ 5458 h 11262"/>
                <a:gd name="connsiteX2" fmla="*/ 8807 w 9996"/>
                <a:gd name="connsiteY2" fmla="*/ 11101 h 11262"/>
                <a:gd name="connsiteX3" fmla="*/ 9744 w 9996"/>
                <a:gd name="connsiteY3" fmla="*/ 4292 h 11262"/>
                <a:gd name="connsiteX4" fmla="*/ 5020 w 9996"/>
                <a:gd name="connsiteY4" fmla="*/ 5790 h 11262"/>
                <a:gd name="connsiteX5" fmla="*/ 4743 w 9996"/>
                <a:gd name="connsiteY5" fmla="*/ 5589 h 11262"/>
                <a:gd name="connsiteX6" fmla="*/ 0 w 9996"/>
                <a:gd name="connsiteY6" fmla="*/ 0 h 11262"/>
                <a:gd name="connsiteX0" fmla="*/ 0 w 9941"/>
                <a:gd name="connsiteY0" fmla="*/ 0 h 10000"/>
                <a:gd name="connsiteX1" fmla="*/ 1271 w 9941"/>
                <a:gd name="connsiteY1" fmla="*/ 4846 h 10000"/>
                <a:gd name="connsiteX2" fmla="*/ 8811 w 9941"/>
                <a:gd name="connsiteY2" fmla="*/ 9857 h 10000"/>
                <a:gd name="connsiteX3" fmla="*/ 9674 w 9941"/>
                <a:gd name="connsiteY3" fmla="*/ 4012 h 10000"/>
                <a:gd name="connsiteX4" fmla="*/ 5022 w 9941"/>
                <a:gd name="connsiteY4" fmla="*/ 5141 h 10000"/>
                <a:gd name="connsiteX5" fmla="*/ 4745 w 9941"/>
                <a:gd name="connsiteY5" fmla="*/ 4963 h 10000"/>
                <a:gd name="connsiteX6" fmla="*/ 0 w 9941"/>
                <a:gd name="connsiteY6" fmla="*/ 0 h 10000"/>
                <a:gd name="connsiteX0" fmla="*/ 0 w 10143"/>
                <a:gd name="connsiteY0" fmla="*/ 0 h 10000"/>
                <a:gd name="connsiteX1" fmla="*/ 1279 w 10143"/>
                <a:gd name="connsiteY1" fmla="*/ 4846 h 10000"/>
                <a:gd name="connsiteX2" fmla="*/ 8863 w 10143"/>
                <a:gd name="connsiteY2" fmla="*/ 9857 h 10000"/>
                <a:gd name="connsiteX3" fmla="*/ 9731 w 10143"/>
                <a:gd name="connsiteY3" fmla="*/ 4012 h 10000"/>
                <a:gd name="connsiteX4" fmla="*/ 5052 w 10143"/>
                <a:gd name="connsiteY4" fmla="*/ 5141 h 10000"/>
                <a:gd name="connsiteX5" fmla="*/ 4773 w 10143"/>
                <a:gd name="connsiteY5" fmla="*/ 4963 h 10000"/>
                <a:gd name="connsiteX6" fmla="*/ 0 w 10143"/>
                <a:gd name="connsiteY6" fmla="*/ 0 h 10000"/>
                <a:gd name="connsiteX0" fmla="*/ 0 w 10188"/>
                <a:gd name="connsiteY0" fmla="*/ 0 h 10000"/>
                <a:gd name="connsiteX1" fmla="*/ 1279 w 10188"/>
                <a:gd name="connsiteY1" fmla="*/ 4846 h 10000"/>
                <a:gd name="connsiteX2" fmla="*/ 8863 w 10188"/>
                <a:gd name="connsiteY2" fmla="*/ 9857 h 10000"/>
                <a:gd name="connsiteX3" fmla="*/ 9731 w 10188"/>
                <a:gd name="connsiteY3" fmla="*/ 4012 h 10000"/>
                <a:gd name="connsiteX4" fmla="*/ 5052 w 10188"/>
                <a:gd name="connsiteY4" fmla="*/ 5141 h 10000"/>
                <a:gd name="connsiteX5" fmla="*/ 4773 w 10188"/>
                <a:gd name="connsiteY5" fmla="*/ 4963 h 10000"/>
                <a:gd name="connsiteX6" fmla="*/ 0 w 10188"/>
                <a:gd name="connsiteY6" fmla="*/ 0 h 10000"/>
                <a:gd name="connsiteX0" fmla="*/ 0 w 9945"/>
                <a:gd name="connsiteY0" fmla="*/ 0 h 10000"/>
                <a:gd name="connsiteX1" fmla="*/ 1279 w 9945"/>
                <a:gd name="connsiteY1" fmla="*/ 4846 h 10000"/>
                <a:gd name="connsiteX2" fmla="*/ 8863 w 9945"/>
                <a:gd name="connsiteY2" fmla="*/ 9857 h 10000"/>
                <a:gd name="connsiteX3" fmla="*/ 9731 w 9945"/>
                <a:gd name="connsiteY3" fmla="*/ 4012 h 10000"/>
                <a:gd name="connsiteX4" fmla="*/ 5052 w 9945"/>
                <a:gd name="connsiteY4" fmla="*/ 5141 h 10000"/>
                <a:gd name="connsiteX5" fmla="*/ 4773 w 9945"/>
                <a:gd name="connsiteY5" fmla="*/ 4963 h 10000"/>
                <a:gd name="connsiteX6" fmla="*/ 0 w 9945"/>
                <a:gd name="connsiteY6" fmla="*/ 0 h 10000"/>
                <a:gd name="connsiteX0" fmla="*/ 0 w 9931"/>
                <a:gd name="connsiteY0" fmla="*/ 0 h 10000"/>
                <a:gd name="connsiteX1" fmla="*/ 1286 w 9931"/>
                <a:gd name="connsiteY1" fmla="*/ 4846 h 10000"/>
                <a:gd name="connsiteX2" fmla="*/ 8912 w 9931"/>
                <a:gd name="connsiteY2" fmla="*/ 9857 h 10000"/>
                <a:gd name="connsiteX3" fmla="*/ 9785 w 9931"/>
                <a:gd name="connsiteY3" fmla="*/ 4012 h 10000"/>
                <a:gd name="connsiteX4" fmla="*/ 5080 w 9931"/>
                <a:gd name="connsiteY4" fmla="*/ 5141 h 10000"/>
                <a:gd name="connsiteX5" fmla="*/ 4799 w 9931"/>
                <a:gd name="connsiteY5" fmla="*/ 4963 h 10000"/>
                <a:gd name="connsiteX6" fmla="*/ 0 w 9931"/>
                <a:gd name="connsiteY6" fmla="*/ 0 h 10000"/>
                <a:gd name="connsiteX0" fmla="*/ 0 w 10002"/>
                <a:gd name="connsiteY0" fmla="*/ 0 h 10255"/>
                <a:gd name="connsiteX1" fmla="*/ 1298 w 10002"/>
                <a:gd name="connsiteY1" fmla="*/ 5100 h 10255"/>
                <a:gd name="connsiteX2" fmla="*/ 8977 w 10002"/>
                <a:gd name="connsiteY2" fmla="*/ 10111 h 10255"/>
                <a:gd name="connsiteX3" fmla="*/ 9856 w 10002"/>
                <a:gd name="connsiteY3" fmla="*/ 4266 h 10255"/>
                <a:gd name="connsiteX4" fmla="*/ 5118 w 10002"/>
                <a:gd name="connsiteY4" fmla="*/ 5395 h 10255"/>
                <a:gd name="connsiteX5" fmla="*/ 4835 w 10002"/>
                <a:gd name="connsiteY5" fmla="*/ 5217 h 10255"/>
                <a:gd name="connsiteX6" fmla="*/ 0 w 10002"/>
                <a:gd name="connsiteY6" fmla="*/ 0 h 10255"/>
                <a:gd name="connsiteX0" fmla="*/ 0 w 10002"/>
                <a:gd name="connsiteY0" fmla="*/ 0 h 10325"/>
                <a:gd name="connsiteX1" fmla="*/ 1184 w 10002"/>
                <a:gd name="connsiteY1" fmla="*/ 6784 h 10325"/>
                <a:gd name="connsiteX2" fmla="*/ 8977 w 10002"/>
                <a:gd name="connsiteY2" fmla="*/ 10111 h 10325"/>
                <a:gd name="connsiteX3" fmla="*/ 9856 w 10002"/>
                <a:gd name="connsiteY3" fmla="*/ 4266 h 10325"/>
                <a:gd name="connsiteX4" fmla="*/ 5118 w 10002"/>
                <a:gd name="connsiteY4" fmla="*/ 5395 h 10325"/>
                <a:gd name="connsiteX5" fmla="*/ 4835 w 10002"/>
                <a:gd name="connsiteY5" fmla="*/ 5217 h 10325"/>
                <a:gd name="connsiteX6" fmla="*/ 0 w 10002"/>
                <a:gd name="connsiteY6" fmla="*/ 0 h 10325"/>
                <a:gd name="connsiteX0" fmla="*/ 0 w 10002"/>
                <a:gd name="connsiteY0" fmla="*/ 0 h 10383"/>
                <a:gd name="connsiteX1" fmla="*/ 1184 w 10002"/>
                <a:gd name="connsiteY1" fmla="*/ 6784 h 10383"/>
                <a:gd name="connsiteX2" fmla="*/ 8977 w 10002"/>
                <a:gd name="connsiteY2" fmla="*/ 10111 h 10383"/>
                <a:gd name="connsiteX3" fmla="*/ 9856 w 10002"/>
                <a:gd name="connsiteY3" fmla="*/ 4266 h 10383"/>
                <a:gd name="connsiteX4" fmla="*/ 5118 w 10002"/>
                <a:gd name="connsiteY4" fmla="*/ 5395 h 10383"/>
                <a:gd name="connsiteX5" fmla="*/ 4835 w 10002"/>
                <a:gd name="connsiteY5" fmla="*/ 5217 h 10383"/>
                <a:gd name="connsiteX6" fmla="*/ 0 w 10002"/>
                <a:gd name="connsiteY6" fmla="*/ 0 h 10383"/>
                <a:gd name="connsiteX0" fmla="*/ 0 w 10132"/>
                <a:gd name="connsiteY0" fmla="*/ 0 h 10598"/>
                <a:gd name="connsiteX1" fmla="*/ 1184 w 10132"/>
                <a:gd name="connsiteY1" fmla="*/ 6784 h 10598"/>
                <a:gd name="connsiteX2" fmla="*/ 8990 w 10132"/>
                <a:gd name="connsiteY2" fmla="*/ 10398 h 10598"/>
                <a:gd name="connsiteX3" fmla="*/ 9856 w 10132"/>
                <a:gd name="connsiteY3" fmla="*/ 4266 h 10598"/>
                <a:gd name="connsiteX4" fmla="*/ 5118 w 10132"/>
                <a:gd name="connsiteY4" fmla="*/ 5395 h 10598"/>
                <a:gd name="connsiteX5" fmla="*/ 4835 w 10132"/>
                <a:gd name="connsiteY5" fmla="*/ 5217 h 10598"/>
                <a:gd name="connsiteX6" fmla="*/ 0 w 10132"/>
                <a:gd name="connsiteY6" fmla="*/ 0 h 10598"/>
                <a:gd name="connsiteX0" fmla="*/ 0 w 10160"/>
                <a:gd name="connsiteY0" fmla="*/ 0 h 10598"/>
                <a:gd name="connsiteX1" fmla="*/ 1184 w 10160"/>
                <a:gd name="connsiteY1" fmla="*/ 6784 h 10598"/>
                <a:gd name="connsiteX2" fmla="*/ 8990 w 10160"/>
                <a:gd name="connsiteY2" fmla="*/ 10398 h 10598"/>
                <a:gd name="connsiteX3" fmla="*/ 9892 w 10160"/>
                <a:gd name="connsiteY3" fmla="*/ 4217 h 10598"/>
                <a:gd name="connsiteX4" fmla="*/ 5118 w 10160"/>
                <a:gd name="connsiteY4" fmla="*/ 5395 h 10598"/>
                <a:gd name="connsiteX5" fmla="*/ 4835 w 10160"/>
                <a:gd name="connsiteY5" fmla="*/ 5217 h 10598"/>
                <a:gd name="connsiteX6" fmla="*/ 0 w 10160"/>
                <a:gd name="connsiteY6" fmla="*/ 0 h 10598"/>
                <a:gd name="connsiteX0" fmla="*/ 0 w 9952"/>
                <a:gd name="connsiteY0" fmla="*/ 0 h 10598"/>
                <a:gd name="connsiteX1" fmla="*/ 1184 w 9952"/>
                <a:gd name="connsiteY1" fmla="*/ 6784 h 10598"/>
                <a:gd name="connsiteX2" fmla="*/ 8990 w 9952"/>
                <a:gd name="connsiteY2" fmla="*/ 10398 h 10598"/>
                <a:gd name="connsiteX3" fmla="*/ 9892 w 9952"/>
                <a:gd name="connsiteY3" fmla="*/ 4217 h 10598"/>
                <a:gd name="connsiteX4" fmla="*/ 5118 w 9952"/>
                <a:gd name="connsiteY4" fmla="*/ 5395 h 10598"/>
                <a:gd name="connsiteX5" fmla="*/ 4835 w 9952"/>
                <a:gd name="connsiteY5" fmla="*/ 5217 h 10598"/>
                <a:gd name="connsiteX6" fmla="*/ 0 w 9952"/>
                <a:gd name="connsiteY6" fmla="*/ 0 h 10598"/>
                <a:gd name="connsiteX0" fmla="*/ 0 w 10115"/>
                <a:gd name="connsiteY0" fmla="*/ 0 h 10000"/>
                <a:gd name="connsiteX1" fmla="*/ 1190 w 10115"/>
                <a:gd name="connsiteY1" fmla="*/ 6401 h 10000"/>
                <a:gd name="connsiteX2" fmla="*/ 9033 w 10115"/>
                <a:gd name="connsiteY2" fmla="*/ 9811 h 10000"/>
                <a:gd name="connsiteX3" fmla="*/ 9940 w 10115"/>
                <a:gd name="connsiteY3" fmla="*/ 3979 h 10000"/>
                <a:gd name="connsiteX4" fmla="*/ 5143 w 10115"/>
                <a:gd name="connsiteY4" fmla="*/ 5091 h 10000"/>
                <a:gd name="connsiteX5" fmla="*/ 4858 w 10115"/>
                <a:gd name="connsiteY5" fmla="*/ 4923 h 10000"/>
                <a:gd name="connsiteX6" fmla="*/ 0 w 10115"/>
                <a:gd name="connsiteY6" fmla="*/ 0 h 10000"/>
                <a:gd name="connsiteX0" fmla="*/ 0 w 9993"/>
                <a:gd name="connsiteY0" fmla="*/ 0 h 10000"/>
                <a:gd name="connsiteX1" fmla="*/ 1190 w 9993"/>
                <a:gd name="connsiteY1" fmla="*/ 6401 h 10000"/>
                <a:gd name="connsiteX2" fmla="*/ 9033 w 9993"/>
                <a:gd name="connsiteY2" fmla="*/ 9811 h 10000"/>
                <a:gd name="connsiteX3" fmla="*/ 9785 w 9993"/>
                <a:gd name="connsiteY3" fmla="*/ 3887 h 10000"/>
                <a:gd name="connsiteX4" fmla="*/ 5143 w 9993"/>
                <a:gd name="connsiteY4" fmla="*/ 5091 h 10000"/>
                <a:gd name="connsiteX5" fmla="*/ 4858 w 9993"/>
                <a:gd name="connsiteY5" fmla="*/ 4923 h 10000"/>
                <a:gd name="connsiteX6" fmla="*/ 0 w 9993"/>
                <a:gd name="connsiteY6" fmla="*/ 0 h 10000"/>
                <a:gd name="connsiteX0" fmla="*/ 0 w 9958"/>
                <a:gd name="connsiteY0" fmla="*/ 0 h 10000"/>
                <a:gd name="connsiteX1" fmla="*/ 1191 w 9958"/>
                <a:gd name="connsiteY1" fmla="*/ 6401 h 10000"/>
                <a:gd name="connsiteX2" fmla="*/ 9039 w 9958"/>
                <a:gd name="connsiteY2" fmla="*/ 9811 h 10000"/>
                <a:gd name="connsiteX3" fmla="*/ 9736 w 9958"/>
                <a:gd name="connsiteY3" fmla="*/ 4142 h 10000"/>
                <a:gd name="connsiteX4" fmla="*/ 5147 w 9958"/>
                <a:gd name="connsiteY4" fmla="*/ 5091 h 10000"/>
                <a:gd name="connsiteX5" fmla="*/ 4861 w 9958"/>
                <a:gd name="connsiteY5" fmla="*/ 4923 h 10000"/>
                <a:gd name="connsiteX6" fmla="*/ 0 w 9958"/>
                <a:gd name="connsiteY6" fmla="*/ 0 h 10000"/>
                <a:gd name="connsiteX0" fmla="*/ 0 w 10031"/>
                <a:gd name="connsiteY0" fmla="*/ 0 h 10000"/>
                <a:gd name="connsiteX1" fmla="*/ 1196 w 10031"/>
                <a:gd name="connsiteY1" fmla="*/ 6401 h 10000"/>
                <a:gd name="connsiteX2" fmla="*/ 9077 w 10031"/>
                <a:gd name="connsiteY2" fmla="*/ 9811 h 10000"/>
                <a:gd name="connsiteX3" fmla="*/ 9819 w 10031"/>
                <a:gd name="connsiteY3" fmla="*/ 3905 h 10000"/>
                <a:gd name="connsiteX4" fmla="*/ 5169 w 10031"/>
                <a:gd name="connsiteY4" fmla="*/ 5091 h 10000"/>
                <a:gd name="connsiteX5" fmla="*/ 4882 w 10031"/>
                <a:gd name="connsiteY5" fmla="*/ 4923 h 10000"/>
                <a:gd name="connsiteX6" fmla="*/ 0 w 10031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31" h="10000">
                  <a:moveTo>
                    <a:pt x="0" y="0"/>
                  </a:moveTo>
                  <a:cubicBezTo>
                    <a:pt x="312" y="3083"/>
                    <a:pt x="-317" y="4766"/>
                    <a:pt x="1196" y="6401"/>
                  </a:cubicBezTo>
                  <a:cubicBezTo>
                    <a:pt x="2708" y="8036"/>
                    <a:pt x="5785" y="10741"/>
                    <a:pt x="9077" y="9811"/>
                  </a:cubicBezTo>
                  <a:cubicBezTo>
                    <a:pt x="10032" y="3934"/>
                    <a:pt x="10252" y="3332"/>
                    <a:pt x="9819" y="3905"/>
                  </a:cubicBezTo>
                  <a:cubicBezTo>
                    <a:pt x="9386" y="4478"/>
                    <a:pt x="7670" y="6158"/>
                    <a:pt x="5169" y="5091"/>
                  </a:cubicBezTo>
                  <a:cubicBezTo>
                    <a:pt x="5070" y="5041"/>
                    <a:pt x="4977" y="4992"/>
                    <a:pt x="4882" y="4923"/>
                  </a:cubicBezTo>
                  <a:cubicBezTo>
                    <a:pt x="4136" y="4378"/>
                    <a:pt x="499" y="1443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354" name="zen-garden-stones_12762">
            <a:extLst>
              <a:ext uri="{FF2B5EF4-FFF2-40B4-BE49-F238E27FC236}">
                <a16:creationId xmlns:a16="http://schemas.microsoft.com/office/drawing/2014/main" id="{DEBD73F6-FF3F-E53E-7235-BC9D65D1F1A9}"/>
              </a:ext>
            </a:extLst>
          </p:cNvPr>
          <p:cNvSpPr/>
          <p:nvPr/>
        </p:nvSpPr>
        <p:spPr>
          <a:xfrm>
            <a:off x="5313303" y="3791465"/>
            <a:ext cx="844901" cy="1232689"/>
          </a:xfrm>
          <a:custGeom>
            <a:avLst/>
            <a:gdLst>
              <a:gd name="T0" fmla="*/ 364 w 364"/>
              <a:gd name="T1" fmla="*/ 420 h 520"/>
              <a:gd name="T2" fmla="*/ 277 w 364"/>
              <a:gd name="T3" fmla="*/ 519 h 520"/>
              <a:gd name="T4" fmla="*/ 267 w 364"/>
              <a:gd name="T5" fmla="*/ 520 h 520"/>
              <a:gd name="T6" fmla="*/ 97 w 364"/>
              <a:gd name="T7" fmla="*/ 520 h 520"/>
              <a:gd name="T8" fmla="*/ 87 w 364"/>
              <a:gd name="T9" fmla="*/ 519 h 520"/>
              <a:gd name="T10" fmla="*/ 0 w 364"/>
              <a:gd name="T11" fmla="*/ 420 h 520"/>
              <a:gd name="T12" fmla="*/ 97 w 364"/>
              <a:gd name="T13" fmla="*/ 320 h 520"/>
              <a:gd name="T14" fmla="*/ 125 w 364"/>
              <a:gd name="T15" fmla="*/ 320 h 520"/>
              <a:gd name="T16" fmla="*/ 158 w 364"/>
              <a:gd name="T17" fmla="*/ 325 h 520"/>
              <a:gd name="T18" fmla="*/ 196 w 364"/>
              <a:gd name="T19" fmla="*/ 328 h 520"/>
              <a:gd name="T20" fmla="*/ 263 w 364"/>
              <a:gd name="T21" fmla="*/ 320 h 520"/>
              <a:gd name="T22" fmla="*/ 267 w 364"/>
              <a:gd name="T23" fmla="*/ 320 h 520"/>
              <a:gd name="T24" fmla="*/ 364 w 364"/>
              <a:gd name="T25" fmla="*/ 420 h 520"/>
              <a:gd name="T26" fmla="*/ 123 w 364"/>
              <a:gd name="T27" fmla="*/ 307 h 520"/>
              <a:gd name="T28" fmla="*/ 160 w 364"/>
              <a:gd name="T29" fmla="*/ 313 h 520"/>
              <a:gd name="T30" fmla="*/ 196 w 364"/>
              <a:gd name="T31" fmla="*/ 315 h 520"/>
              <a:gd name="T32" fmla="*/ 263 w 364"/>
              <a:gd name="T33" fmla="*/ 307 h 520"/>
              <a:gd name="T34" fmla="*/ 332 w 364"/>
              <a:gd name="T35" fmla="*/ 250 h 520"/>
              <a:gd name="T36" fmla="*/ 253 w 364"/>
              <a:gd name="T37" fmla="*/ 170 h 520"/>
              <a:gd name="T38" fmla="*/ 230 w 364"/>
              <a:gd name="T39" fmla="*/ 173 h 520"/>
              <a:gd name="T40" fmla="*/ 145 w 364"/>
              <a:gd name="T41" fmla="*/ 173 h 520"/>
              <a:gd name="T42" fmla="*/ 90 w 364"/>
              <a:gd name="T43" fmla="*/ 154 h 520"/>
              <a:gd name="T44" fmla="*/ 6 w 364"/>
              <a:gd name="T45" fmla="*/ 214 h 520"/>
              <a:gd name="T46" fmla="*/ 123 w 364"/>
              <a:gd name="T47" fmla="*/ 307 h 520"/>
              <a:gd name="T48" fmla="*/ 91 w 364"/>
              <a:gd name="T49" fmla="*/ 138 h 520"/>
              <a:gd name="T50" fmla="*/ 101 w 364"/>
              <a:gd name="T51" fmla="*/ 146 h 520"/>
              <a:gd name="T52" fmla="*/ 110 w 364"/>
              <a:gd name="T53" fmla="*/ 151 h 520"/>
              <a:gd name="T54" fmla="*/ 145 w 364"/>
              <a:gd name="T55" fmla="*/ 160 h 520"/>
              <a:gd name="T56" fmla="*/ 223 w 364"/>
              <a:gd name="T57" fmla="*/ 160 h 520"/>
              <a:gd name="T58" fmla="*/ 230 w 364"/>
              <a:gd name="T59" fmla="*/ 160 h 520"/>
              <a:gd name="T60" fmla="*/ 242 w 364"/>
              <a:gd name="T61" fmla="*/ 159 h 520"/>
              <a:gd name="T62" fmla="*/ 255 w 364"/>
              <a:gd name="T63" fmla="*/ 155 h 520"/>
              <a:gd name="T64" fmla="*/ 300 w 364"/>
              <a:gd name="T65" fmla="*/ 76 h 520"/>
              <a:gd name="T66" fmla="*/ 300 w 364"/>
              <a:gd name="T67" fmla="*/ 71 h 520"/>
              <a:gd name="T68" fmla="*/ 230 w 364"/>
              <a:gd name="T69" fmla="*/ 0 h 520"/>
              <a:gd name="T70" fmla="*/ 145 w 364"/>
              <a:gd name="T71" fmla="*/ 0 h 520"/>
              <a:gd name="T72" fmla="*/ 60 w 364"/>
              <a:gd name="T73" fmla="*/ 71 h 520"/>
              <a:gd name="T74" fmla="*/ 60 w 364"/>
              <a:gd name="T75" fmla="*/ 76 h 520"/>
              <a:gd name="T76" fmla="*/ 91 w 364"/>
              <a:gd name="T77" fmla="*/ 138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64" h="520">
                <a:moveTo>
                  <a:pt x="364" y="420"/>
                </a:moveTo>
                <a:cubicBezTo>
                  <a:pt x="364" y="472"/>
                  <a:pt x="326" y="514"/>
                  <a:pt x="277" y="519"/>
                </a:cubicBezTo>
                <a:cubicBezTo>
                  <a:pt x="274" y="520"/>
                  <a:pt x="270" y="520"/>
                  <a:pt x="267" y="520"/>
                </a:cubicBezTo>
                <a:lnTo>
                  <a:pt x="97" y="520"/>
                </a:lnTo>
                <a:cubicBezTo>
                  <a:pt x="94" y="520"/>
                  <a:pt x="90" y="520"/>
                  <a:pt x="87" y="519"/>
                </a:cubicBezTo>
                <a:cubicBezTo>
                  <a:pt x="38" y="514"/>
                  <a:pt x="0" y="472"/>
                  <a:pt x="0" y="420"/>
                </a:cubicBezTo>
                <a:cubicBezTo>
                  <a:pt x="0" y="364"/>
                  <a:pt x="43" y="320"/>
                  <a:pt x="97" y="320"/>
                </a:cubicBezTo>
                <a:lnTo>
                  <a:pt x="125" y="320"/>
                </a:lnTo>
                <a:cubicBezTo>
                  <a:pt x="136" y="322"/>
                  <a:pt x="147" y="324"/>
                  <a:pt x="158" y="325"/>
                </a:cubicBezTo>
                <a:cubicBezTo>
                  <a:pt x="171" y="327"/>
                  <a:pt x="184" y="328"/>
                  <a:pt x="196" y="328"/>
                </a:cubicBezTo>
                <a:cubicBezTo>
                  <a:pt x="220" y="328"/>
                  <a:pt x="243" y="325"/>
                  <a:pt x="263" y="320"/>
                </a:cubicBezTo>
                <a:lnTo>
                  <a:pt x="267" y="320"/>
                </a:lnTo>
                <a:cubicBezTo>
                  <a:pt x="321" y="320"/>
                  <a:pt x="364" y="364"/>
                  <a:pt x="364" y="420"/>
                </a:cubicBezTo>
                <a:close/>
                <a:moveTo>
                  <a:pt x="123" y="307"/>
                </a:moveTo>
                <a:cubicBezTo>
                  <a:pt x="135" y="309"/>
                  <a:pt x="147" y="311"/>
                  <a:pt x="160" y="313"/>
                </a:cubicBezTo>
                <a:cubicBezTo>
                  <a:pt x="172" y="314"/>
                  <a:pt x="184" y="315"/>
                  <a:pt x="196" y="315"/>
                </a:cubicBezTo>
                <a:cubicBezTo>
                  <a:pt x="220" y="315"/>
                  <a:pt x="243" y="312"/>
                  <a:pt x="263" y="307"/>
                </a:cubicBezTo>
                <a:cubicBezTo>
                  <a:pt x="302" y="296"/>
                  <a:pt x="329" y="276"/>
                  <a:pt x="332" y="250"/>
                </a:cubicBezTo>
                <a:cubicBezTo>
                  <a:pt x="335" y="220"/>
                  <a:pt x="303" y="189"/>
                  <a:pt x="253" y="170"/>
                </a:cubicBezTo>
                <a:cubicBezTo>
                  <a:pt x="246" y="172"/>
                  <a:pt x="238" y="173"/>
                  <a:pt x="230" y="173"/>
                </a:cubicBezTo>
                <a:lnTo>
                  <a:pt x="145" y="173"/>
                </a:lnTo>
                <a:cubicBezTo>
                  <a:pt x="125" y="173"/>
                  <a:pt x="106" y="166"/>
                  <a:pt x="90" y="154"/>
                </a:cubicBezTo>
                <a:cubicBezTo>
                  <a:pt x="42" y="163"/>
                  <a:pt x="9" y="185"/>
                  <a:pt x="6" y="214"/>
                </a:cubicBezTo>
                <a:cubicBezTo>
                  <a:pt x="2" y="252"/>
                  <a:pt x="52" y="290"/>
                  <a:pt x="123" y="307"/>
                </a:cubicBezTo>
                <a:close/>
                <a:moveTo>
                  <a:pt x="91" y="138"/>
                </a:moveTo>
                <a:cubicBezTo>
                  <a:pt x="94" y="141"/>
                  <a:pt x="97" y="143"/>
                  <a:pt x="101" y="146"/>
                </a:cubicBezTo>
                <a:cubicBezTo>
                  <a:pt x="104" y="148"/>
                  <a:pt x="107" y="150"/>
                  <a:pt x="110" y="151"/>
                </a:cubicBezTo>
                <a:cubicBezTo>
                  <a:pt x="121" y="157"/>
                  <a:pt x="133" y="160"/>
                  <a:pt x="145" y="160"/>
                </a:cubicBezTo>
                <a:lnTo>
                  <a:pt x="223" y="160"/>
                </a:lnTo>
                <a:lnTo>
                  <a:pt x="230" y="160"/>
                </a:lnTo>
                <a:cubicBezTo>
                  <a:pt x="234" y="160"/>
                  <a:pt x="238" y="159"/>
                  <a:pt x="242" y="159"/>
                </a:cubicBezTo>
                <a:cubicBezTo>
                  <a:pt x="247" y="158"/>
                  <a:pt x="251" y="156"/>
                  <a:pt x="255" y="155"/>
                </a:cubicBezTo>
                <a:cubicBezTo>
                  <a:pt x="283" y="142"/>
                  <a:pt x="300" y="110"/>
                  <a:pt x="300" y="76"/>
                </a:cubicBezTo>
                <a:lnTo>
                  <a:pt x="300" y="71"/>
                </a:lnTo>
                <a:cubicBezTo>
                  <a:pt x="300" y="28"/>
                  <a:pt x="272" y="0"/>
                  <a:pt x="230" y="0"/>
                </a:cubicBezTo>
                <a:lnTo>
                  <a:pt x="145" y="0"/>
                </a:lnTo>
                <a:cubicBezTo>
                  <a:pt x="102" y="0"/>
                  <a:pt x="60" y="28"/>
                  <a:pt x="60" y="71"/>
                </a:cubicBezTo>
                <a:lnTo>
                  <a:pt x="60" y="76"/>
                </a:lnTo>
                <a:cubicBezTo>
                  <a:pt x="60" y="99"/>
                  <a:pt x="73" y="122"/>
                  <a:pt x="91" y="138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55" name="zen-garden-stones_12762">
            <a:extLst>
              <a:ext uri="{FF2B5EF4-FFF2-40B4-BE49-F238E27FC236}">
                <a16:creationId xmlns:a16="http://schemas.microsoft.com/office/drawing/2014/main" id="{7EC6CB57-7B9E-CAA9-53B2-9F07F91C3DA1}"/>
              </a:ext>
            </a:extLst>
          </p:cNvPr>
          <p:cNvSpPr/>
          <p:nvPr/>
        </p:nvSpPr>
        <p:spPr>
          <a:xfrm>
            <a:off x="5792487" y="4280148"/>
            <a:ext cx="844901" cy="1157176"/>
          </a:xfrm>
          <a:custGeom>
            <a:avLst/>
            <a:gdLst>
              <a:gd name="T0" fmla="*/ 364 w 364"/>
              <a:gd name="T1" fmla="*/ 420 h 520"/>
              <a:gd name="T2" fmla="*/ 277 w 364"/>
              <a:gd name="T3" fmla="*/ 519 h 520"/>
              <a:gd name="T4" fmla="*/ 267 w 364"/>
              <a:gd name="T5" fmla="*/ 520 h 520"/>
              <a:gd name="T6" fmla="*/ 97 w 364"/>
              <a:gd name="T7" fmla="*/ 520 h 520"/>
              <a:gd name="T8" fmla="*/ 87 w 364"/>
              <a:gd name="T9" fmla="*/ 519 h 520"/>
              <a:gd name="T10" fmla="*/ 0 w 364"/>
              <a:gd name="T11" fmla="*/ 420 h 520"/>
              <a:gd name="T12" fmla="*/ 97 w 364"/>
              <a:gd name="T13" fmla="*/ 320 h 520"/>
              <a:gd name="T14" fmla="*/ 125 w 364"/>
              <a:gd name="T15" fmla="*/ 320 h 520"/>
              <a:gd name="T16" fmla="*/ 158 w 364"/>
              <a:gd name="T17" fmla="*/ 325 h 520"/>
              <a:gd name="T18" fmla="*/ 196 w 364"/>
              <a:gd name="T19" fmla="*/ 328 h 520"/>
              <a:gd name="T20" fmla="*/ 263 w 364"/>
              <a:gd name="T21" fmla="*/ 320 h 520"/>
              <a:gd name="T22" fmla="*/ 267 w 364"/>
              <a:gd name="T23" fmla="*/ 320 h 520"/>
              <a:gd name="T24" fmla="*/ 364 w 364"/>
              <a:gd name="T25" fmla="*/ 420 h 520"/>
              <a:gd name="T26" fmla="*/ 123 w 364"/>
              <a:gd name="T27" fmla="*/ 307 h 520"/>
              <a:gd name="T28" fmla="*/ 160 w 364"/>
              <a:gd name="T29" fmla="*/ 313 h 520"/>
              <a:gd name="T30" fmla="*/ 196 w 364"/>
              <a:gd name="T31" fmla="*/ 315 h 520"/>
              <a:gd name="T32" fmla="*/ 263 w 364"/>
              <a:gd name="T33" fmla="*/ 307 h 520"/>
              <a:gd name="T34" fmla="*/ 332 w 364"/>
              <a:gd name="T35" fmla="*/ 250 h 520"/>
              <a:gd name="T36" fmla="*/ 253 w 364"/>
              <a:gd name="T37" fmla="*/ 170 h 520"/>
              <a:gd name="T38" fmla="*/ 230 w 364"/>
              <a:gd name="T39" fmla="*/ 173 h 520"/>
              <a:gd name="T40" fmla="*/ 145 w 364"/>
              <a:gd name="T41" fmla="*/ 173 h 520"/>
              <a:gd name="T42" fmla="*/ 90 w 364"/>
              <a:gd name="T43" fmla="*/ 154 h 520"/>
              <a:gd name="T44" fmla="*/ 6 w 364"/>
              <a:gd name="T45" fmla="*/ 214 h 520"/>
              <a:gd name="T46" fmla="*/ 123 w 364"/>
              <a:gd name="T47" fmla="*/ 307 h 520"/>
              <a:gd name="T48" fmla="*/ 91 w 364"/>
              <a:gd name="T49" fmla="*/ 138 h 520"/>
              <a:gd name="T50" fmla="*/ 101 w 364"/>
              <a:gd name="T51" fmla="*/ 146 h 520"/>
              <a:gd name="T52" fmla="*/ 110 w 364"/>
              <a:gd name="T53" fmla="*/ 151 h 520"/>
              <a:gd name="T54" fmla="*/ 145 w 364"/>
              <a:gd name="T55" fmla="*/ 160 h 520"/>
              <a:gd name="T56" fmla="*/ 223 w 364"/>
              <a:gd name="T57" fmla="*/ 160 h 520"/>
              <a:gd name="T58" fmla="*/ 230 w 364"/>
              <a:gd name="T59" fmla="*/ 160 h 520"/>
              <a:gd name="T60" fmla="*/ 242 w 364"/>
              <a:gd name="T61" fmla="*/ 159 h 520"/>
              <a:gd name="T62" fmla="*/ 255 w 364"/>
              <a:gd name="T63" fmla="*/ 155 h 520"/>
              <a:gd name="T64" fmla="*/ 300 w 364"/>
              <a:gd name="T65" fmla="*/ 76 h 520"/>
              <a:gd name="T66" fmla="*/ 300 w 364"/>
              <a:gd name="T67" fmla="*/ 71 h 520"/>
              <a:gd name="T68" fmla="*/ 230 w 364"/>
              <a:gd name="T69" fmla="*/ 0 h 520"/>
              <a:gd name="T70" fmla="*/ 145 w 364"/>
              <a:gd name="T71" fmla="*/ 0 h 520"/>
              <a:gd name="T72" fmla="*/ 60 w 364"/>
              <a:gd name="T73" fmla="*/ 71 h 520"/>
              <a:gd name="T74" fmla="*/ 60 w 364"/>
              <a:gd name="T75" fmla="*/ 76 h 520"/>
              <a:gd name="T76" fmla="*/ 91 w 364"/>
              <a:gd name="T77" fmla="*/ 138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64" h="520">
                <a:moveTo>
                  <a:pt x="364" y="420"/>
                </a:moveTo>
                <a:cubicBezTo>
                  <a:pt x="364" y="472"/>
                  <a:pt x="326" y="514"/>
                  <a:pt x="277" y="519"/>
                </a:cubicBezTo>
                <a:cubicBezTo>
                  <a:pt x="274" y="520"/>
                  <a:pt x="270" y="520"/>
                  <a:pt x="267" y="520"/>
                </a:cubicBezTo>
                <a:lnTo>
                  <a:pt x="97" y="520"/>
                </a:lnTo>
                <a:cubicBezTo>
                  <a:pt x="94" y="520"/>
                  <a:pt x="90" y="520"/>
                  <a:pt x="87" y="519"/>
                </a:cubicBezTo>
                <a:cubicBezTo>
                  <a:pt x="38" y="514"/>
                  <a:pt x="0" y="472"/>
                  <a:pt x="0" y="420"/>
                </a:cubicBezTo>
                <a:cubicBezTo>
                  <a:pt x="0" y="364"/>
                  <a:pt x="43" y="320"/>
                  <a:pt x="97" y="320"/>
                </a:cubicBezTo>
                <a:lnTo>
                  <a:pt x="125" y="320"/>
                </a:lnTo>
                <a:cubicBezTo>
                  <a:pt x="136" y="322"/>
                  <a:pt x="147" y="324"/>
                  <a:pt x="158" y="325"/>
                </a:cubicBezTo>
                <a:cubicBezTo>
                  <a:pt x="171" y="327"/>
                  <a:pt x="184" y="328"/>
                  <a:pt x="196" y="328"/>
                </a:cubicBezTo>
                <a:cubicBezTo>
                  <a:pt x="220" y="328"/>
                  <a:pt x="243" y="325"/>
                  <a:pt x="263" y="320"/>
                </a:cubicBezTo>
                <a:lnTo>
                  <a:pt x="267" y="320"/>
                </a:lnTo>
                <a:cubicBezTo>
                  <a:pt x="321" y="320"/>
                  <a:pt x="364" y="364"/>
                  <a:pt x="364" y="420"/>
                </a:cubicBezTo>
                <a:close/>
                <a:moveTo>
                  <a:pt x="123" y="307"/>
                </a:moveTo>
                <a:cubicBezTo>
                  <a:pt x="135" y="309"/>
                  <a:pt x="147" y="311"/>
                  <a:pt x="160" y="313"/>
                </a:cubicBezTo>
                <a:cubicBezTo>
                  <a:pt x="172" y="314"/>
                  <a:pt x="184" y="315"/>
                  <a:pt x="196" y="315"/>
                </a:cubicBezTo>
                <a:cubicBezTo>
                  <a:pt x="220" y="315"/>
                  <a:pt x="243" y="312"/>
                  <a:pt x="263" y="307"/>
                </a:cubicBezTo>
                <a:cubicBezTo>
                  <a:pt x="302" y="296"/>
                  <a:pt x="329" y="276"/>
                  <a:pt x="332" y="250"/>
                </a:cubicBezTo>
                <a:cubicBezTo>
                  <a:pt x="335" y="220"/>
                  <a:pt x="303" y="189"/>
                  <a:pt x="253" y="170"/>
                </a:cubicBezTo>
                <a:cubicBezTo>
                  <a:pt x="246" y="172"/>
                  <a:pt x="238" y="173"/>
                  <a:pt x="230" y="173"/>
                </a:cubicBezTo>
                <a:lnTo>
                  <a:pt x="145" y="173"/>
                </a:lnTo>
                <a:cubicBezTo>
                  <a:pt x="125" y="173"/>
                  <a:pt x="106" y="166"/>
                  <a:pt x="90" y="154"/>
                </a:cubicBezTo>
                <a:cubicBezTo>
                  <a:pt x="42" y="163"/>
                  <a:pt x="9" y="185"/>
                  <a:pt x="6" y="214"/>
                </a:cubicBezTo>
                <a:cubicBezTo>
                  <a:pt x="2" y="252"/>
                  <a:pt x="52" y="290"/>
                  <a:pt x="123" y="307"/>
                </a:cubicBezTo>
                <a:close/>
                <a:moveTo>
                  <a:pt x="91" y="138"/>
                </a:moveTo>
                <a:cubicBezTo>
                  <a:pt x="94" y="141"/>
                  <a:pt x="97" y="143"/>
                  <a:pt x="101" y="146"/>
                </a:cubicBezTo>
                <a:cubicBezTo>
                  <a:pt x="104" y="148"/>
                  <a:pt x="107" y="150"/>
                  <a:pt x="110" y="151"/>
                </a:cubicBezTo>
                <a:cubicBezTo>
                  <a:pt x="121" y="157"/>
                  <a:pt x="133" y="160"/>
                  <a:pt x="145" y="160"/>
                </a:cubicBezTo>
                <a:lnTo>
                  <a:pt x="223" y="160"/>
                </a:lnTo>
                <a:lnTo>
                  <a:pt x="230" y="160"/>
                </a:lnTo>
                <a:cubicBezTo>
                  <a:pt x="234" y="160"/>
                  <a:pt x="238" y="159"/>
                  <a:pt x="242" y="159"/>
                </a:cubicBezTo>
                <a:cubicBezTo>
                  <a:pt x="247" y="158"/>
                  <a:pt x="251" y="156"/>
                  <a:pt x="255" y="155"/>
                </a:cubicBezTo>
                <a:cubicBezTo>
                  <a:pt x="283" y="142"/>
                  <a:pt x="300" y="110"/>
                  <a:pt x="300" y="76"/>
                </a:cubicBezTo>
                <a:lnTo>
                  <a:pt x="300" y="71"/>
                </a:lnTo>
                <a:cubicBezTo>
                  <a:pt x="300" y="28"/>
                  <a:pt x="272" y="0"/>
                  <a:pt x="230" y="0"/>
                </a:cubicBezTo>
                <a:lnTo>
                  <a:pt x="145" y="0"/>
                </a:lnTo>
                <a:cubicBezTo>
                  <a:pt x="102" y="0"/>
                  <a:pt x="60" y="28"/>
                  <a:pt x="60" y="71"/>
                </a:cubicBezTo>
                <a:lnTo>
                  <a:pt x="60" y="76"/>
                </a:lnTo>
                <a:cubicBezTo>
                  <a:pt x="60" y="99"/>
                  <a:pt x="73" y="122"/>
                  <a:pt x="91" y="138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356" name="组合 355">
            <a:extLst>
              <a:ext uri="{FF2B5EF4-FFF2-40B4-BE49-F238E27FC236}">
                <a16:creationId xmlns:a16="http://schemas.microsoft.com/office/drawing/2014/main" id="{44EA790F-D568-88F1-4506-FB07340E4B81}"/>
              </a:ext>
            </a:extLst>
          </p:cNvPr>
          <p:cNvGrpSpPr/>
          <p:nvPr/>
        </p:nvGrpSpPr>
        <p:grpSpPr>
          <a:xfrm>
            <a:off x="4990659" y="4361180"/>
            <a:ext cx="1970047" cy="1197430"/>
            <a:chOff x="771293" y="4669353"/>
            <a:chExt cx="1970047" cy="1197430"/>
          </a:xfrm>
        </p:grpSpPr>
        <p:sp>
          <p:nvSpPr>
            <p:cNvPr id="357" name="îṧliďê">
              <a:extLst>
                <a:ext uri="{FF2B5EF4-FFF2-40B4-BE49-F238E27FC236}">
                  <a16:creationId xmlns:a16="http://schemas.microsoft.com/office/drawing/2014/main" id="{3DB9114C-88B6-0D9F-0262-5739619030BE}"/>
                </a:ext>
              </a:extLst>
            </p:cNvPr>
            <p:cNvSpPr/>
            <p:nvPr/>
          </p:nvSpPr>
          <p:spPr bwMode="auto">
            <a:xfrm rot="21193115">
              <a:off x="771293" y="4669353"/>
              <a:ext cx="1970047" cy="1197430"/>
            </a:xfrm>
            <a:custGeom>
              <a:avLst/>
              <a:gdLst>
                <a:gd name="T0" fmla="*/ 0 w 2467"/>
                <a:gd name="T1" fmla="*/ 0 h 1053"/>
                <a:gd name="T2" fmla="*/ 77 w 2467"/>
                <a:gd name="T3" fmla="*/ 312 h 1053"/>
                <a:gd name="T4" fmla="*/ 2232 w 2467"/>
                <a:gd name="T5" fmla="*/ 959 h 1053"/>
                <a:gd name="T6" fmla="*/ 2467 w 2467"/>
                <a:gd name="T7" fmla="*/ 364 h 1053"/>
                <a:gd name="T8" fmla="*/ 1271 w 2467"/>
                <a:gd name="T9" fmla="*/ 491 h 1053"/>
                <a:gd name="T10" fmla="*/ 1201 w 2467"/>
                <a:gd name="T11" fmla="*/ 474 h 1053"/>
                <a:gd name="T12" fmla="*/ 0 w 2467"/>
                <a:gd name="T13" fmla="*/ 0 h 1053"/>
                <a:gd name="connsiteX0" fmla="*/ 370 w 10633"/>
                <a:gd name="connsiteY0" fmla="*/ 0 h 8011"/>
                <a:gd name="connsiteX1" fmla="*/ 682 w 10633"/>
                <a:gd name="connsiteY1" fmla="*/ 2963 h 8011"/>
                <a:gd name="connsiteX2" fmla="*/ 9425 w 10633"/>
                <a:gd name="connsiteY2" fmla="*/ 7895 h 8011"/>
                <a:gd name="connsiteX3" fmla="*/ 10370 w 10633"/>
                <a:gd name="connsiteY3" fmla="*/ 3457 h 8011"/>
                <a:gd name="connsiteX4" fmla="*/ 5522 w 10633"/>
                <a:gd name="connsiteY4" fmla="*/ 4663 h 8011"/>
                <a:gd name="connsiteX5" fmla="*/ 5238 w 10633"/>
                <a:gd name="connsiteY5" fmla="*/ 4501 h 8011"/>
                <a:gd name="connsiteX6" fmla="*/ 370 w 10633"/>
                <a:gd name="connsiteY6" fmla="*/ 0 h 8011"/>
                <a:gd name="connsiteX0" fmla="*/ 0 w 9652"/>
                <a:gd name="connsiteY0" fmla="*/ 0 h 10054"/>
                <a:gd name="connsiteX1" fmla="*/ 1226 w 9652"/>
                <a:gd name="connsiteY1" fmla="*/ 5487 h 10054"/>
                <a:gd name="connsiteX2" fmla="*/ 8516 w 9652"/>
                <a:gd name="connsiteY2" fmla="*/ 9855 h 10054"/>
                <a:gd name="connsiteX3" fmla="*/ 9405 w 9652"/>
                <a:gd name="connsiteY3" fmla="*/ 4315 h 10054"/>
                <a:gd name="connsiteX4" fmla="*/ 4845 w 9652"/>
                <a:gd name="connsiteY4" fmla="*/ 5821 h 10054"/>
                <a:gd name="connsiteX5" fmla="*/ 4578 w 9652"/>
                <a:gd name="connsiteY5" fmla="*/ 5619 h 10054"/>
                <a:gd name="connsiteX6" fmla="*/ 0 w 9652"/>
                <a:gd name="connsiteY6" fmla="*/ 0 h 10054"/>
                <a:gd name="connsiteX0" fmla="*/ 0 w 9996"/>
                <a:gd name="connsiteY0" fmla="*/ 0 h 11262"/>
                <a:gd name="connsiteX1" fmla="*/ 1270 w 9996"/>
                <a:gd name="connsiteY1" fmla="*/ 5458 h 11262"/>
                <a:gd name="connsiteX2" fmla="*/ 8807 w 9996"/>
                <a:gd name="connsiteY2" fmla="*/ 11101 h 11262"/>
                <a:gd name="connsiteX3" fmla="*/ 9744 w 9996"/>
                <a:gd name="connsiteY3" fmla="*/ 4292 h 11262"/>
                <a:gd name="connsiteX4" fmla="*/ 5020 w 9996"/>
                <a:gd name="connsiteY4" fmla="*/ 5790 h 11262"/>
                <a:gd name="connsiteX5" fmla="*/ 4743 w 9996"/>
                <a:gd name="connsiteY5" fmla="*/ 5589 h 11262"/>
                <a:gd name="connsiteX6" fmla="*/ 0 w 9996"/>
                <a:gd name="connsiteY6" fmla="*/ 0 h 11262"/>
                <a:gd name="connsiteX0" fmla="*/ 0 w 9941"/>
                <a:gd name="connsiteY0" fmla="*/ 0 h 10000"/>
                <a:gd name="connsiteX1" fmla="*/ 1271 w 9941"/>
                <a:gd name="connsiteY1" fmla="*/ 4846 h 10000"/>
                <a:gd name="connsiteX2" fmla="*/ 8811 w 9941"/>
                <a:gd name="connsiteY2" fmla="*/ 9857 h 10000"/>
                <a:gd name="connsiteX3" fmla="*/ 9674 w 9941"/>
                <a:gd name="connsiteY3" fmla="*/ 4012 h 10000"/>
                <a:gd name="connsiteX4" fmla="*/ 5022 w 9941"/>
                <a:gd name="connsiteY4" fmla="*/ 5141 h 10000"/>
                <a:gd name="connsiteX5" fmla="*/ 4745 w 9941"/>
                <a:gd name="connsiteY5" fmla="*/ 4963 h 10000"/>
                <a:gd name="connsiteX6" fmla="*/ 0 w 9941"/>
                <a:gd name="connsiteY6" fmla="*/ 0 h 10000"/>
                <a:gd name="connsiteX0" fmla="*/ 0 w 10143"/>
                <a:gd name="connsiteY0" fmla="*/ 0 h 10000"/>
                <a:gd name="connsiteX1" fmla="*/ 1279 w 10143"/>
                <a:gd name="connsiteY1" fmla="*/ 4846 h 10000"/>
                <a:gd name="connsiteX2" fmla="*/ 8863 w 10143"/>
                <a:gd name="connsiteY2" fmla="*/ 9857 h 10000"/>
                <a:gd name="connsiteX3" fmla="*/ 9731 w 10143"/>
                <a:gd name="connsiteY3" fmla="*/ 4012 h 10000"/>
                <a:gd name="connsiteX4" fmla="*/ 5052 w 10143"/>
                <a:gd name="connsiteY4" fmla="*/ 5141 h 10000"/>
                <a:gd name="connsiteX5" fmla="*/ 4773 w 10143"/>
                <a:gd name="connsiteY5" fmla="*/ 4963 h 10000"/>
                <a:gd name="connsiteX6" fmla="*/ 0 w 10143"/>
                <a:gd name="connsiteY6" fmla="*/ 0 h 10000"/>
                <a:gd name="connsiteX0" fmla="*/ 0 w 10188"/>
                <a:gd name="connsiteY0" fmla="*/ 0 h 10000"/>
                <a:gd name="connsiteX1" fmla="*/ 1279 w 10188"/>
                <a:gd name="connsiteY1" fmla="*/ 4846 h 10000"/>
                <a:gd name="connsiteX2" fmla="*/ 8863 w 10188"/>
                <a:gd name="connsiteY2" fmla="*/ 9857 h 10000"/>
                <a:gd name="connsiteX3" fmla="*/ 9731 w 10188"/>
                <a:gd name="connsiteY3" fmla="*/ 4012 h 10000"/>
                <a:gd name="connsiteX4" fmla="*/ 5052 w 10188"/>
                <a:gd name="connsiteY4" fmla="*/ 5141 h 10000"/>
                <a:gd name="connsiteX5" fmla="*/ 4773 w 10188"/>
                <a:gd name="connsiteY5" fmla="*/ 4963 h 10000"/>
                <a:gd name="connsiteX6" fmla="*/ 0 w 10188"/>
                <a:gd name="connsiteY6" fmla="*/ 0 h 10000"/>
                <a:gd name="connsiteX0" fmla="*/ 0 w 9945"/>
                <a:gd name="connsiteY0" fmla="*/ 0 h 10000"/>
                <a:gd name="connsiteX1" fmla="*/ 1279 w 9945"/>
                <a:gd name="connsiteY1" fmla="*/ 4846 h 10000"/>
                <a:gd name="connsiteX2" fmla="*/ 8863 w 9945"/>
                <a:gd name="connsiteY2" fmla="*/ 9857 h 10000"/>
                <a:gd name="connsiteX3" fmla="*/ 9731 w 9945"/>
                <a:gd name="connsiteY3" fmla="*/ 4012 h 10000"/>
                <a:gd name="connsiteX4" fmla="*/ 5052 w 9945"/>
                <a:gd name="connsiteY4" fmla="*/ 5141 h 10000"/>
                <a:gd name="connsiteX5" fmla="*/ 4773 w 9945"/>
                <a:gd name="connsiteY5" fmla="*/ 4963 h 10000"/>
                <a:gd name="connsiteX6" fmla="*/ 0 w 9945"/>
                <a:gd name="connsiteY6" fmla="*/ 0 h 10000"/>
                <a:gd name="connsiteX0" fmla="*/ 0 w 9931"/>
                <a:gd name="connsiteY0" fmla="*/ 0 h 10000"/>
                <a:gd name="connsiteX1" fmla="*/ 1286 w 9931"/>
                <a:gd name="connsiteY1" fmla="*/ 4846 h 10000"/>
                <a:gd name="connsiteX2" fmla="*/ 8912 w 9931"/>
                <a:gd name="connsiteY2" fmla="*/ 9857 h 10000"/>
                <a:gd name="connsiteX3" fmla="*/ 9785 w 9931"/>
                <a:gd name="connsiteY3" fmla="*/ 4012 h 10000"/>
                <a:gd name="connsiteX4" fmla="*/ 5080 w 9931"/>
                <a:gd name="connsiteY4" fmla="*/ 5141 h 10000"/>
                <a:gd name="connsiteX5" fmla="*/ 4799 w 9931"/>
                <a:gd name="connsiteY5" fmla="*/ 4963 h 10000"/>
                <a:gd name="connsiteX6" fmla="*/ 0 w 9931"/>
                <a:gd name="connsiteY6" fmla="*/ 0 h 10000"/>
                <a:gd name="connsiteX0" fmla="*/ 0 w 10002"/>
                <a:gd name="connsiteY0" fmla="*/ 0 h 10255"/>
                <a:gd name="connsiteX1" fmla="*/ 1298 w 10002"/>
                <a:gd name="connsiteY1" fmla="*/ 5100 h 10255"/>
                <a:gd name="connsiteX2" fmla="*/ 8977 w 10002"/>
                <a:gd name="connsiteY2" fmla="*/ 10111 h 10255"/>
                <a:gd name="connsiteX3" fmla="*/ 9856 w 10002"/>
                <a:gd name="connsiteY3" fmla="*/ 4266 h 10255"/>
                <a:gd name="connsiteX4" fmla="*/ 5118 w 10002"/>
                <a:gd name="connsiteY4" fmla="*/ 5395 h 10255"/>
                <a:gd name="connsiteX5" fmla="*/ 4835 w 10002"/>
                <a:gd name="connsiteY5" fmla="*/ 5217 h 10255"/>
                <a:gd name="connsiteX6" fmla="*/ 0 w 10002"/>
                <a:gd name="connsiteY6" fmla="*/ 0 h 10255"/>
                <a:gd name="connsiteX0" fmla="*/ 0 w 10002"/>
                <a:gd name="connsiteY0" fmla="*/ 0 h 10325"/>
                <a:gd name="connsiteX1" fmla="*/ 1184 w 10002"/>
                <a:gd name="connsiteY1" fmla="*/ 6784 h 10325"/>
                <a:gd name="connsiteX2" fmla="*/ 8977 w 10002"/>
                <a:gd name="connsiteY2" fmla="*/ 10111 h 10325"/>
                <a:gd name="connsiteX3" fmla="*/ 9856 w 10002"/>
                <a:gd name="connsiteY3" fmla="*/ 4266 h 10325"/>
                <a:gd name="connsiteX4" fmla="*/ 5118 w 10002"/>
                <a:gd name="connsiteY4" fmla="*/ 5395 h 10325"/>
                <a:gd name="connsiteX5" fmla="*/ 4835 w 10002"/>
                <a:gd name="connsiteY5" fmla="*/ 5217 h 10325"/>
                <a:gd name="connsiteX6" fmla="*/ 0 w 10002"/>
                <a:gd name="connsiteY6" fmla="*/ 0 h 10325"/>
                <a:gd name="connsiteX0" fmla="*/ 0 w 10002"/>
                <a:gd name="connsiteY0" fmla="*/ 0 h 10383"/>
                <a:gd name="connsiteX1" fmla="*/ 1184 w 10002"/>
                <a:gd name="connsiteY1" fmla="*/ 6784 h 10383"/>
                <a:gd name="connsiteX2" fmla="*/ 8977 w 10002"/>
                <a:gd name="connsiteY2" fmla="*/ 10111 h 10383"/>
                <a:gd name="connsiteX3" fmla="*/ 9856 w 10002"/>
                <a:gd name="connsiteY3" fmla="*/ 4266 h 10383"/>
                <a:gd name="connsiteX4" fmla="*/ 5118 w 10002"/>
                <a:gd name="connsiteY4" fmla="*/ 5395 h 10383"/>
                <a:gd name="connsiteX5" fmla="*/ 4835 w 10002"/>
                <a:gd name="connsiteY5" fmla="*/ 5217 h 10383"/>
                <a:gd name="connsiteX6" fmla="*/ 0 w 10002"/>
                <a:gd name="connsiteY6" fmla="*/ 0 h 10383"/>
                <a:gd name="connsiteX0" fmla="*/ 0 w 10132"/>
                <a:gd name="connsiteY0" fmla="*/ 0 h 10598"/>
                <a:gd name="connsiteX1" fmla="*/ 1184 w 10132"/>
                <a:gd name="connsiteY1" fmla="*/ 6784 h 10598"/>
                <a:gd name="connsiteX2" fmla="*/ 8990 w 10132"/>
                <a:gd name="connsiteY2" fmla="*/ 10398 h 10598"/>
                <a:gd name="connsiteX3" fmla="*/ 9856 w 10132"/>
                <a:gd name="connsiteY3" fmla="*/ 4266 h 10598"/>
                <a:gd name="connsiteX4" fmla="*/ 5118 w 10132"/>
                <a:gd name="connsiteY4" fmla="*/ 5395 h 10598"/>
                <a:gd name="connsiteX5" fmla="*/ 4835 w 10132"/>
                <a:gd name="connsiteY5" fmla="*/ 5217 h 10598"/>
                <a:gd name="connsiteX6" fmla="*/ 0 w 10132"/>
                <a:gd name="connsiteY6" fmla="*/ 0 h 10598"/>
                <a:gd name="connsiteX0" fmla="*/ 0 w 10160"/>
                <a:gd name="connsiteY0" fmla="*/ 0 h 10598"/>
                <a:gd name="connsiteX1" fmla="*/ 1184 w 10160"/>
                <a:gd name="connsiteY1" fmla="*/ 6784 h 10598"/>
                <a:gd name="connsiteX2" fmla="*/ 8990 w 10160"/>
                <a:gd name="connsiteY2" fmla="*/ 10398 h 10598"/>
                <a:gd name="connsiteX3" fmla="*/ 9892 w 10160"/>
                <a:gd name="connsiteY3" fmla="*/ 4217 h 10598"/>
                <a:gd name="connsiteX4" fmla="*/ 5118 w 10160"/>
                <a:gd name="connsiteY4" fmla="*/ 5395 h 10598"/>
                <a:gd name="connsiteX5" fmla="*/ 4835 w 10160"/>
                <a:gd name="connsiteY5" fmla="*/ 5217 h 10598"/>
                <a:gd name="connsiteX6" fmla="*/ 0 w 10160"/>
                <a:gd name="connsiteY6" fmla="*/ 0 h 10598"/>
                <a:gd name="connsiteX0" fmla="*/ 0 w 9952"/>
                <a:gd name="connsiteY0" fmla="*/ 0 h 10598"/>
                <a:gd name="connsiteX1" fmla="*/ 1184 w 9952"/>
                <a:gd name="connsiteY1" fmla="*/ 6784 h 10598"/>
                <a:gd name="connsiteX2" fmla="*/ 8990 w 9952"/>
                <a:gd name="connsiteY2" fmla="*/ 10398 h 10598"/>
                <a:gd name="connsiteX3" fmla="*/ 9892 w 9952"/>
                <a:gd name="connsiteY3" fmla="*/ 4217 h 10598"/>
                <a:gd name="connsiteX4" fmla="*/ 5118 w 9952"/>
                <a:gd name="connsiteY4" fmla="*/ 5395 h 10598"/>
                <a:gd name="connsiteX5" fmla="*/ 4835 w 9952"/>
                <a:gd name="connsiteY5" fmla="*/ 5217 h 10598"/>
                <a:gd name="connsiteX6" fmla="*/ 0 w 9952"/>
                <a:gd name="connsiteY6" fmla="*/ 0 h 10598"/>
                <a:gd name="connsiteX0" fmla="*/ 0 w 10115"/>
                <a:gd name="connsiteY0" fmla="*/ 0 h 10000"/>
                <a:gd name="connsiteX1" fmla="*/ 1190 w 10115"/>
                <a:gd name="connsiteY1" fmla="*/ 6401 h 10000"/>
                <a:gd name="connsiteX2" fmla="*/ 9033 w 10115"/>
                <a:gd name="connsiteY2" fmla="*/ 9811 h 10000"/>
                <a:gd name="connsiteX3" fmla="*/ 9940 w 10115"/>
                <a:gd name="connsiteY3" fmla="*/ 3979 h 10000"/>
                <a:gd name="connsiteX4" fmla="*/ 5143 w 10115"/>
                <a:gd name="connsiteY4" fmla="*/ 5091 h 10000"/>
                <a:gd name="connsiteX5" fmla="*/ 4858 w 10115"/>
                <a:gd name="connsiteY5" fmla="*/ 4923 h 10000"/>
                <a:gd name="connsiteX6" fmla="*/ 0 w 10115"/>
                <a:gd name="connsiteY6" fmla="*/ 0 h 10000"/>
                <a:gd name="connsiteX0" fmla="*/ 0 w 9993"/>
                <a:gd name="connsiteY0" fmla="*/ 0 h 10000"/>
                <a:gd name="connsiteX1" fmla="*/ 1190 w 9993"/>
                <a:gd name="connsiteY1" fmla="*/ 6401 h 10000"/>
                <a:gd name="connsiteX2" fmla="*/ 9033 w 9993"/>
                <a:gd name="connsiteY2" fmla="*/ 9811 h 10000"/>
                <a:gd name="connsiteX3" fmla="*/ 9785 w 9993"/>
                <a:gd name="connsiteY3" fmla="*/ 3887 h 10000"/>
                <a:gd name="connsiteX4" fmla="*/ 5143 w 9993"/>
                <a:gd name="connsiteY4" fmla="*/ 5091 h 10000"/>
                <a:gd name="connsiteX5" fmla="*/ 4858 w 9993"/>
                <a:gd name="connsiteY5" fmla="*/ 4923 h 10000"/>
                <a:gd name="connsiteX6" fmla="*/ 0 w 9993"/>
                <a:gd name="connsiteY6" fmla="*/ 0 h 10000"/>
                <a:gd name="connsiteX0" fmla="*/ 0 w 9958"/>
                <a:gd name="connsiteY0" fmla="*/ 0 h 10000"/>
                <a:gd name="connsiteX1" fmla="*/ 1191 w 9958"/>
                <a:gd name="connsiteY1" fmla="*/ 6401 h 10000"/>
                <a:gd name="connsiteX2" fmla="*/ 9039 w 9958"/>
                <a:gd name="connsiteY2" fmla="*/ 9811 h 10000"/>
                <a:gd name="connsiteX3" fmla="*/ 9736 w 9958"/>
                <a:gd name="connsiteY3" fmla="*/ 4142 h 10000"/>
                <a:gd name="connsiteX4" fmla="*/ 5147 w 9958"/>
                <a:gd name="connsiteY4" fmla="*/ 5091 h 10000"/>
                <a:gd name="connsiteX5" fmla="*/ 4861 w 9958"/>
                <a:gd name="connsiteY5" fmla="*/ 4923 h 10000"/>
                <a:gd name="connsiteX6" fmla="*/ 0 w 9958"/>
                <a:gd name="connsiteY6" fmla="*/ 0 h 10000"/>
                <a:gd name="connsiteX0" fmla="*/ 0 w 10031"/>
                <a:gd name="connsiteY0" fmla="*/ 0 h 10000"/>
                <a:gd name="connsiteX1" fmla="*/ 1196 w 10031"/>
                <a:gd name="connsiteY1" fmla="*/ 6401 h 10000"/>
                <a:gd name="connsiteX2" fmla="*/ 9077 w 10031"/>
                <a:gd name="connsiteY2" fmla="*/ 9811 h 10000"/>
                <a:gd name="connsiteX3" fmla="*/ 9819 w 10031"/>
                <a:gd name="connsiteY3" fmla="*/ 3905 h 10000"/>
                <a:gd name="connsiteX4" fmla="*/ 5169 w 10031"/>
                <a:gd name="connsiteY4" fmla="*/ 5091 h 10000"/>
                <a:gd name="connsiteX5" fmla="*/ 4882 w 10031"/>
                <a:gd name="connsiteY5" fmla="*/ 4923 h 10000"/>
                <a:gd name="connsiteX6" fmla="*/ 0 w 10031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31" h="10000">
                  <a:moveTo>
                    <a:pt x="0" y="0"/>
                  </a:moveTo>
                  <a:cubicBezTo>
                    <a:pt x="312" y="3083"/>
                    <a:pt x="-317" y="4766"/>
                    <a:pt x="1196" y="6401"/>
                  </a:cubicBezTo>
                  <a:cubicBezTo>
                    <a:pt x="2708" y="8036"/>
                    <a:pt x="5785" y="10741"/>
                    <a:pt x="9077" y="9811"/>
                  </a:cubicBezTo>
                  <a:cubicBezTo>
                    <a:pt x="10032" y="3934"/>
                    <a:pt x="10252" y="3332"/>
                    <a:pt x="9819" y="3905"/>
                  </a:cubicBezTo>
                  <a:cubicBezTo>
                    <a:pt x="9386" y="4478"/>
                    <a:pt x="7670" y="6158"/>
                    <a:pt x="5169" y="5091"/>
                  </a:cubicBezTo>
                  <a:cubicBezTo>
                    <a:pt x="5070" y="5041"/>
                    <a:pt x="4977" y="4992"/>
                    <a:pt x="4882" y="4923"/>
                  </a:cubicBezTo>
                  <a:cubicBezTo>
                    <a:pt x="4136" y="4378"/>
                    <a:pt x="499" y="1443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cxnSp>
          <p:nvCxnSpPr>
            <p:cNvPr id="358" name="直接连接符 357">
              <a:extLst>
                <a:ext uri="{FF2B5EF4-FFF2-40B4-BE49-F238E27FC236}">
                  <a16:creationId xmlns:a16="http://schemas.microsoft.com/office/drawing/2014/main" id="{1906A165-A11D-38F9-239F-8259E74F8D67}"/>
                </a:ext>
              </a:extLst>
            </p:cNvPr>
            <p:cNvCxnSpPr>
              <a:cxnSpLocks/>
            </p:cNvCxnSpPr>
            <p:nvPr/>
          </p:nvCxnSpPr>
          <p:spPr>
            <a:xfrm>
              <a:off x="919580" y="5334701"/>
              <a:ext cx="786228" cy="315386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59" name="组合 358">
            <a:extLst>
              <a:ext uri="{FF2B5EF4-FFF2-40B4-BE49-F238E27FC236}">
                <a16:creationId xmlns:a16="http://schemas.microsoft.com/office/drawing/2014/main" id="{08D0FF95-7702-163F-3900-B5A260CEAA06}"/>
              </a:ext>
            </a:extLst>
          </p:cNvPr>
          <p:cNvGrpSpPr/>
          <p:nvPr/>
        </p:nvGrpSpPr>
        <p:grpSpPr>
          <a:xfrm>
            <a:off x="8706080" y="4355036"/>
            <a:ext cx="1970047" cy="1280233"/>
            <a:chOff x="1171564" y="3113679"/>
            <a:chExt cx="2907587" cy="1889493"/>
          </a:xfrm>
        </p:grpSpPr>
        <p:grpSp>
          <p:nvGrpSpPr>
            <p:cNvPr id="360" name="组合 359">
              <a:extLst>
                <a:ext uri="{FF2B5EF4-FFF2-40B4-BE49-F238E27FC236}">
                  <a16:creationId xmlns:a16="http://schemas.microsoft.com/office/drawing/2014/main" id="{75E27142-D209-83B3-C71C-5975DE3AD340}"/>
                </a:ext>
              </a:extLst>
            </p:cNvPr>
            <p:cNvGrpSpPr/>
            <p:nvPr/>
          </p:nvGrpSpPr>
          <p:grpSpPr>
            <a:xfrm rot="21193115">
              <a:off x="1180638" y="3113679"/>
              <a:ext cx="2891836" cy="1827715"/>
              <a:chOff x="1884001" y="2980531"/>
              <a:chExt cx="3206750" cy="1357312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362" name="îşľíde">
                <a:extLst>
                  <a:ext uri="{FF2B5EF4-FFF2-40B4-BE49-F238E27FC236}">
                    <a16:creationId xmlns:a16="http://schemas.microsoft.com/office/drawing/2014/main" id="{63A450AB-550B-2E6A-7335-97CF6CEAA976}"/>
                  </a:ext>
                </a:extLst>
              </p:cNvPr>
              <p:cNvSpPr/>
              <p:nvPr/>
            </p:nvSpPr>
            <p:spPr bwMode="auto">
              <a:xfrm>
                <a:off x="2036401" y="2980531"/>
                <a:ext cx="3054350" cy="1298575"/>
              </a:xfrm>
              <a:custGeom>
                <a:avLst/>
                <a:gdLst>
                  <a:gd name="T0" fmla="*/ 553 w 2352"/>
                  <a:gd name="T1" fmla="*/ 0 h 1002"/>
                  <a:gd name="T2" fmla="*/ 2352 w 2352"/>
                  <a:gd name="T3" fmla="*/ 454 h 1002"/>
                  <a:gd name="T4" fmla="*/ 1983 w 2352"/>
                  <a:gd name="T5" fmla="*/ 1002 h 1002"/>
                  <a:gd name="T6" fmla="*/ 651 w 2352"/>
                  <a:gd name="T7" fmla="*/ 587 h 1002"/>
                  <a:gd name="T8" fmla="*/ 0 w 2352"/>
                  <a:gd name="T9" fmla="*/ 291 h 1002"/>
                  <a:gd name="T10" fmla="*/ 304 w 2352"/>
                  <a:gd name="T11" fmla="*/ 86 h 1002"/>
                  <a:gd name="T12" fmla="*/ 553 w 2352"/>
                  <a:gd name="T13" fmla="*/ 0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2" h="1002">
                    <a:moveTo>
                      <a:pt x="553" y="0"/>
                    </a:moveTo>
                    <a:cubicBezTo>
                      <a:pt x="553" y="0"/>
                      <a:pt x="1799" y="505"/>
                      <a:pt x="2352" y="454"/>
                    </a:cubicBezTo>
                    <a:cubicBezTo>
                      <a:pt x="1983" y="1002"/>
                      <a:pt x="1983" y="1002"/>
                      <a:pt x="1983" y="1002"/>
                    </a:cubicBezTo>
                    <a:cubicBezTo>
                      <a:pt x="651" y="587"/>
                      <a:pt x="651" y="587"/>
                      <a:pt x="651" y="587"/>
                    </a:cubicBezTo>
                    <a:cubicBezTo>
                      <a:pt x="0" y="291"/>
                      <a:pt x="0" y="291"/>
                      <a:pt x="0" y="291"/>
                    </a:cubicBezTo>
                    <a:cubicBezTo>
                      <a:pt x="304" y="86"/>
                      <a:pt x="304" y="86"/>
                      <a:pt x="304" y="86"/>
                    </a:cubicBezTo>
                    <a:cubicBezTo>
                      <a:pt x="553" y="0"/>
                      <a:pt x="553" y="0"/>
                      <a:pt x="55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63" name="i$ḷïḑè">
                <a:extLst>
                  <a:ext uri="{FF2B5EF4-FFF2-40B4-BE49-F238E27FC236}">
                    <a16:creationId xmlns:a16="http://schemas.microsoft.com/office/drawing/2014/main" id="{3CB1A93D-2536-DB55-C74A-27215909E676}"/>
                  </a:ext>
                </a:extLst>
              </p:cNvPr>
              <p:cNvSpPr/>
              <p:nvPr/>
            </p:nvSpPr>
            <p:spPr bwMode="auto">
              <a:xfrm>
                <a:off x="2036401" y="2980531"/>
                <a:ext cx="3054350" cy="1298575"/>
              </a:xfrm>
              <a:custGeom>
                <a:avLst/>
                <a:gdLst>
                  <a:gd name="T0" fmla="*/ 553 w 2352"/>
                  <a:gd name="T1" fmla="*/ 0 h 1002"/>
                  <a:gd name="T2" fmla="*/ 2352 w 2352"/>
                  <a:gd name="T3" fmla="*/ 454 h 1002"/>
                  <a:gd name="T4" fmla="*/ 1983 w 2352"/>
                  <a:gd name="T5" fmla="*/ 1002 h 1002"/>
                  <a:gd name="T6" fmla="*/ 651 w 2352"/>
                  <a:gd name="T7" fmla="*/ 587 h 1002"/>
                  <a:gd name="T8" fmla="*/ 0 w 2352"/>
                  <a:gd name="T9" fmla="*/ 291 h 1002"/>
                  <a:gd name="T10" fmla="*/ 304 w 2352"/>
                  <a:gd name="T11" fmla="*/ 86 h 1002"/>
                  <a:gd name="T12" fmla="*/ 553 w 2352"/>
                  <a:gd name="T13" fmla="*/ 0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2" h="1002">
                    <a:moveTo>
                      <a:pt x="553" y="0"/>
                    </a:moveTo>
                    <a:cubicBezTo>
                      <a:pt x="553" y="0"/>
                      <a:pt x="1799" y="505"/>
                      <a:pt x="2352" y="454"/>
                    </a:cubicBezTo>
                    <a:cubicBezTo>
                      <a:pt x="1983" y="1002"/>
                      <a:pt x="1983" y="1002"/>
                      <a:pt x="1983" y="1002"/>
                    </a:cubicBezTo>
                    <a:cubicBezTo>
                      <a:pt x="651" y="587"/>
                      <a:pt x="651" y="587"/>
                      <a:pt x="651" y="587"/>
                    </a:cubicBezTo>
                    <a:cubicBezTo>
                      <a:pt x="0" y="291"/>
                      <a:pt x="0" y="291"/>
                      <a:pt x="0" y="291"/>
                    </a:cubicBezTo>
                    <a:cubicBezTo>
                      <a:pt x="304" y="86"/>
                      <a:pt x="304" y="86"/>
                      <a:pt x="304" y="86"/>
                    </a:cubicBezTo>
                    <a:cubicBezTo>
                      <a:pt x="553" y="0"/>
                      <a:pt x="553" y="0"/>
                      <a:pt x="553" y="0"/>
                    </a:cubicBez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64" name="îSḻiḓe">
                <a:extLst>
                  <a:ext uri="{FF2B5EF4-FFF2-40B4-BE49-F238E27FC236}">
                    <a16:creationId xmlns:a16="http://schemas.microsoft.com/office/drawing/2014/main" id="{11FE7196-E471-5784-AA64-CC011208A70E}"/>
                  </a:ext>
                </a:extLst>
              </p:cNvPr>
              <p:cNvSpPr/>
              <p:nvPr/>
            </p:nvSpPr>
            <p:spPr bwMode="auto">
              <a:xfrm>
                <a:off x="2036401" y="3177381"/>
                <a:ext cx="1084263" cy="252413"/>
              </a:xfrm>
              <a:custGeom>
                <a:avLst/>
                <a:gdLst>
                  <a:gd name="T0" fmla="*/ 412 w 683"/>
                  <a:gd name="T1" fmla="*/ 0 h 159"/>
                  <a:gd name="T2" fmla="*/ 683 w 683"/>
                  <a:gd name="T3" fmla="*/ 61 h 159"/>
                  <a:gd name="T4" fmla="*/ 130 w 683"/>
                  <a:gd name="T5" fmla="*/ 159 h 159"/>
                  <a:gd name="T6" fmla="*/ 0 w 683"/>
                  <a:gd name="T7" fmla="*/ 44 h 159"/>
                  <a:gd name="T8" fmla="*/ 412 w 683"/>
                  <a:gd name="T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3" h="159">
                    <a:moveTo>
                      <a:pt x="412" y="0"/>
                    </a:moveTo>
                    <a:lnTo>
                      <a:pt x="683" y="61"/>
                    </a:lnTo>
                    <a:lnTo>
                      <a:pt x="130" y="159"/>
                    </a:lnTo>
                    <a:lnTo>
                      <a:pt x="0" y="44"/>
                    </a:lnTo>
                    <a:lnTo>
                      <a:pt x="4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65" name="íş1íďé">
                <a:extLst>
                  <a:ext uri="{FF2B5EF4-FFF2-40B4-BE49-F238E27FC236}">
                    <a16:creationId xmlns:a16="http://schemas.microsoft.com/office/drawing/2014/main" id="{D48B886C-D8CF-EAEE-6D87-8DABABD08B56}"/>
                  </a:ext>
                </a:extLst>
              </p:cNvPr>
              <p:cNvSpPr/>
              <p:nvPr/>
            </p:nvSpPr>
            <p:spPr bwMode="auto">
              <a:xfrm>
                <a:off x="2882538" y="3388518"/>
                <a:ext cx="866775" cy="352425"/>
              </a:xfrm>
              <a:custGeom>
                <a:avLst/>
                <a:gdLst>
                  <a:gd name="T0" fmla="*/ 0 w 546"/>
                  <a:gd name="T1" fmla="*/ 117 h 222"/>
                  <a:gd name="T2" fmla="*/ 320 w 546"/>
                  <a:gd name="T3" fmla="*/ 0 h 222"/>
                  <a:gd name="T4" fmla="*/ 546 w 546"/>
                  <a:gd name="T5" fmla="*/ 75 h 222"/>
                  <a:gd name="T6" fmla="*/ 150 w 546"/>
                  <a:gd name="T7" fmla="*/ 222 h 222"/>
                  <a:gd name="T8" fmla="*/ 0 w 546"/>
                  <a:gd name="T9" fmla="*/ 117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6" h="222">
                    <a:moveTo>
                      <a:pt x="0" y="117"/>
                    </a:moveTo>
                    <a:lnTo>
                      <a:pt x="320" y="0"/>
                    </a:lnTo>
                    <a:lnTo>
                      <a:pt x="546" y="75"/>
                    </a:lnTo>
                    <a:lnTo>
                      <a:pt x="150" y="222"/>
                    </a:lnTo>
                    <a:lnTo>
                      <a:pt x="0" y="11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66" name="îşľíďè">
                <a:extLst>
                  <a:ext uri="{FF2B5EF4-FFF2-40B4-BE49-F238E27FC236}">
                    <a16:creationId xmlns:a16="http://schemas.microsoft.com/office/drawing/2014/main" id="{AEA45010-FDD5-2957-98F0-1A88AE9A2B7F}"/>
                  </a:ext>
                </a:extLst>
              </p:cNvPr>
              <p:cNvSpPr/>
              <p:nvPr/>
            </p:nvSpPr>
            <p:spPr bwMode="auto">
              <a:xfrm>
                <a:off x="3582626" y="3632993"/>
                <a:ext cx="1057275" cy="312738"/>
              </a:xfrm>
              <a:custGeom>
                <a:avLst/>
                <a:gdLst>
                  <a:gd name="T0" fmla="*/ 0 w 666"/>
                  <a:gd name="T1" fmla="*/ 96 h 197"/>
                  <a:gd name="T2" fmla="*/ 352 w 666"/>
                  <a:gd name="T3" fmla="*/ 0 h 197"/>
                  <a:gd name="T4" fmla="*/ 666 w 666"/>
                  <a:gd name="T5" fmla="*/ 86 h 197"/>
                  <a:gd name="T6" fmla="*/ 333 w 666"/>
                  <a:gd name="T7" fmla="*/ 197 h 197"/>
                  <a:gd name="T8" fmla="*/ 0 w 666"/>
                  <a:gd name="T9" fmla="*/ 9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6" h="197">
                    <a:moveTo>
                      <a:pt x="0" y="96"/>
                    </a:moveTo>
                    <a:lnTo>
                      <a:pt x="352" y="0"/>
                    </a:lnTo>
                    <a:lnTo>
                      <a:pt x="666" y="86"/>
                    </a:lnTo>
                    <a:lnTo>
                      <a:pt x="333" y="197"/>
                    </a:lnTo>
                    <a:lnTo>
                      <a:pt x="0" y="9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67" name="íṣľiḋê">
                <a:extLst>
                  <a:ext uri="{FF2B5EF4-FFF2-40B4-BE49-F238E27FC236}">
                    <a16:creationId xmlns:a16="http://schemas.microsoft.com/office/drawing/2014/main" id="{ACF03237-F38B-AD01-C7E6-95343A2A517D}"/>
                  </a:ext>
                </a:extLst>
              </p:cNvPr>
              <p:cNvSpPr/>
              <p:nvPr/>
            </p:nvSpPr>
            <p:spPr bwMode="auto">
              <a:xfrm>
                <a:off x="1884001" y="2980531"/>
                <a:ext cx="869950" cy="315913"/>
              </a:xfrm>
              <a:custGeom>
                <a:avLst/>
                <a:gdLst>
                  <a:gd name="T0" fmla="*/ 0 w 548"/>
                  <a:gd name="T1" fmla="*/ 75 h 199"/>
                  <a:gd name="T2" fmla="*/ 548 w 548"/>
                  <a:gd name="T3" fmla="*/ 0 h 199"/>
                  <a:gd name="T4" fmla="*/ 548 w 548"/>
                  <a:gd name="T5" fmla="*/ 133 h 199"/>
                  <a:gd name="T6" fmla="*/ 89 w 548"/>
                  <a:gd name="T7" fmla="*/ 199 h 199"/>
                  <a:gd name="T8" fmla="*/ 0 w 548"/>
                  <a:gd name="T9" fmla="*/ 7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199">
                    <a:moveTo>
                      <a:pt x="0" y="75"/>
                    </a:moveTo>
                    <a:lnTo>
                      <a:pt x="548" y="0"/>
                    </a:lnTo>
                    <a:lnTo>
                      <a:pt x="548" y="133"/>
                    </a:lnTo>
                    <a:lnTo>
                      <a:pt x="89" y="199"/>
                    </a:lnTo>
                    <a:lnTo>
                      <a:pt x="0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68" name="íṥ1íḑe">
                <a:extLst>
                  <a:ext uri="{FF2B5EF4-FFF2-40B4-BE49-F238E27FC236}">
                    <a16:creationId xmlns:a16="http://schemas.microsoft.com/office/drawing/2014/main" id="{9DB91A11-7738-E164-4AF4-E696100D8995}"/>
                  </a:ext>
                </a:extLst>
              </p:cNvPr>
              <p:cNvSpPr/>
              <p:nvPr/>
            </p:nvSpPr>
            <p:spPr bwMode="auto">
              <a:xfrm>
                <a:off x="1884001" y="2980531"/>
                <a:ext cx="869950" cy="315913"/>
              </a:xfrm>
              <a:custGeom>
                <a:avLst/>
                <a:gdLst>
                  <a:gd name="T0" fmla="*/ 0 w 548"/>
                  <a:gd name="T1" fmla="*/ 75 h 199"/>
                  <a:gd name="T2" fmla="*/ 548 w 548"/>
                  <a:gd name="T3" fmla="*/ 0 h 199"/>
                  <a:gd name="T4" fmla="*/ 548 w 548"/>
                  <a:gd name="T5" fmla="*/ 133 h 199"/>
                  <a:gd name="T6" fmla="*/ 89 w 548"/>
                  <a:gd name="T7" fmla="*/ 199 h 199"/>
                  <a:gd name="T8" fmla="*/ 0 w 548"/>
                  <a:gd name="T9" fmla="*/ 7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199">
                    <a:moveTo>
                      <a:pt x="0" y="75"/>
                    </a:moveTo>
                    <a:lnTo>
                      <a:pt x="548" y="0"/>
                    </a:lnTo>
                    <a:lnTo>
                      <a:pt x="548" y="133"/>
                    </a:lnTo>
                    <a:lnTo>
                      <a:pt x="89" y="199"/>
                    </a:lnTo>
                    <a:lnTo>
                      <a:pt x="0" y="7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69" name="îS1iḑé">
                <a:extLst>
                  <a:ext uri="{FF2B5EF4-FFF2-40B4-BE49-F238E27FC236}">
                    <a16:creationId xmlns:a16="http://schemas.microsoft.com/office/drawing/2014/main" id="{F48AE659-7A86-0603-4CFB-61B51418484D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0" name="işḷiḍê">
                <a:extLst>
                  <a:ext uri="{FF2B5EF4-FFF2-40B4-BE49-F238E27FC236}">
                    <a16:creationId xmlns:a16="http://schemas.microsoft.com/office/drawing/2014/main" id="{D82FAF6E-271B-DD8C-A21D-99DB2BA41273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1" name="iṧľíḓê">
                <a:extLst>
                  <a:ext uri="{FF2B5EF4-FFF2-40B4-BE49-F238E27FC236}">
                    <a16:creationId xmlns:a16="http://schemas.microsoft.com/office/drawing/2014/main" id="{A6455AE6-34C8-CBAF-E446-807EF526F84E}"/>
                  </a:ext>
                </a:extLst>
              </p:cNvPr>
              <p:cNvSpPr/>
              <p:nvPr/>
            </p:nvSpPr>
            <p:spPr bwMode="auto">
              <a:xfrm>
                <a:off x="1909401" y="2980531"/>
                <a:ext cx="844550" cy="290513"/>
              </a:xfrm>
              <a:custGeom>
                <a:avLst/>
                <a:gdLst>
                  <a:gd name="T0" fmla="*/ 445 w 651"/>
                  <a:gd name="T1" fmla="*/ 31 h 224"/>
                  <a:gd name="T2" fmla="*/ 0 w 651"/>
                  <a:gd name="T3" fmla="*/ 98 h 224"/>
                  <a:gd name="T4" fmla="*/ 231 w 651"/>
                  <a:gd name="T5" fmla="*/ 224 h 224"/>
                  <a:gd name="T6" fmla="*/ 442 w 651"/>
                  <a:gd name="T7" fmla="*/ 193 h 224"/>
                  <a:gd name="T8" fmla="*/ 445 w 651"/>
                  <a:gd name="T9" fmla="*/ 31 h 224"/>
                  <a:gd name="T10" fmla="*/ 651 w 651"/>
                  <a:gd name="T11" fmla="*/ 0 h 224"/>
                  <a:gd name="T12" fmla="*/ 651 w 651"/>
                  <a:gd name="T13" fmla="*/ 0 h 224"/>
                  <a:gd name="T14" fmla="*/ 453 w 651"/>
                  <a:gd name="T15" fmla="*/ 30 h 224"/>
                  <a:gd name="T16" fmla="*/ 450 w 651"/>
                  <a:gd name="T17" fmla="*/ 192 h 224"/>
                  <a:gd name="T18" fmla="*/ 651 w 651"/>
                  <a:gd name="T19" fmla="*/ 163 h 224"/>
                  <a:gd name="T20" fmla="*/ 651 w 651"/>
                  <a:gd name="T21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224">
                    <a:moveTo>
                      <a:pt x="445" y="31"/>
                    </a:moveTo>
                    <a:cubicBezTo>
                      <a:pt x="0" y="98"/>
                      <a:pt x="0" y="98"/>
                      <a:pt x="0" y="98"/>
                    </a:cubicBezTo>
                    <a:cubicBezTo>
                      <a:pt x="44" y="135"/>
                      <a:pt x="127" y="179"/>
                      <a:pt x="231" y="224"/>
                    </a:cubicBezTo>
                    <a:cubicBezTo>
                      <a:pt x="442" y="193"/>
                      <a:pt x="442" y="193"/>
                      <a:pt x="442" y="193"/>
                    </a:cubicBezTo>
                    <a:cubicBezTo>
                      <a:pt x="445" y="31"/>
                      <a:pt x="445" y="31"/>
                      <a:pt x="445" y="31"/>
                    </a:cubicBezTo>
                    <a:moveTo>
                      <a:pt x="651" y="0"/>
                    </a:moveTo>
                    <a:cubicBezTo>
                      <a:pt x="651" y="0"/>
                      <a:pt x="651" y="0"/>
                      <a:pt x="651" y="0"/>
                    </a:cubicBezTo>
                    <a:cubicBezTo>
                      <a:pt x="453" y="30"/>
                      <a:pt x="453" y="30"/>
                      <a:pt x="453" y="30"/>
                    </a:cubicBezTo>
                    <a:cubicBezTo>
                      <a:pt x="450" y="192"/>
                      <a:pt x="450" y="192"/>
                      <a:pt x="450" y="192"/>
                    </a:cubicBezTo>
                    <a:cubicBezTo>
                      <a:pt x="651" y="163"/>
                      <a:pt x="651" y="163"/>
                      <a:pt x="651" y="163"/>
                    </a:cubicBezTo>
                    <a:cubicBezTo>
                      <a:pt x="651" y="0"/>
                      <a:pt x="651" y="0"/>
                      <a:pt x="651" y="0"/>
                    </a:cubicBez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2" name="ï$1ídé">
                <a:extLst>
                  <a:ext uri="{FF2B5EF4-FFF2-40B4-BE49-F238E27FC236}">
                    <a16:creationId xmlns:a16="http://schemas.microsoft.com/office/drawing/2014/main" id="{4D1DF8BE-2135-D68C-06E6-7B0829C495BD}"/>
                  </a:ext>
                </a:extLst>
              </p:cNvPr>
              <p:cNvSpPr/>
              <p:nvPr/>
            </p:nvSpPr>
            <p:spPr bwMode="auto">
              <a:xfrm>
                <a:off x="1884001" y="3082131"/>
                <a:ext cx="592138" cy="650875"/>
              </a:xfrm>
              <a:custGeom>
                <a:avLst/>
                <a:gdLst>
                  <a:gd name="T0" fmla="*/ 6 w 457"/>
                  <a:gd name="T1" fmla="*/ 24 h 501"/>
                  <a:gd name="T2" fmla="*/ 77 w 457"/>
                  <a:gd name="T3" fmla="*/ 313 h 501"/>
                  <a:gd name="T4" fmla="*/ 454 w 457"/>
                  <a:gd name="T5" fmla="*/ 501 h 501"/>
                  <a:gd name="T6" fmla="*/ 457 w 457"/>
                  <a:gd name="T7" fmla="*/ 366 h 501"/>
                  <a:gd name="T8" fmla="*/ 118 w 457"/>
                  <a:gd name="T9" fmla="*/ 212 h 501"/>
                  <a:gd name="T10" fmla="*/ 173 w 457"/>
                  <a:gd name="T11" fmla="*/ 175 h 501"/>
                  <a:gd name="T12" fmla="*/ 154 w 457"/>
                  <a:gd name="T13" fmla="*/ 159 h 501"/>
                  <a:gd name="T14" fmla="*/ 109 w 457"/>
                  <a:gd name="T15" fmla="*/ 165 h 501"/>
                  <a:gd name="T16" fmla="*/ 6 w 457"/>
                  <a:gd name="T17" fmla="*/ 24 h 501"/>
                  <a:gd name="T18" fmla="*/ 5 w 457"/>
                  <a:gd name="T19" fmla="*/ 20 h 501"/>
                  <a:gd name="T20" fmla="*/ 5 w 457"/>
                  <a:gd name="T21" fmla="*/ 21 h 501"/>
                  <a:gd name="T22" fmla="*/ 6 w 457"/>
                  <a:gd name="T23" fmla="*/ 21 h 501"/>
                  <a:gd name="T24" fmla="*/ 5 w 457"/>
                  <a:gd name="T25" fmla="*/ 20 h 501"/>
                  <a:gd name="T26" fmla="*/ 0 w 457"/>
                  <a:gd name="T27" fmla="*/ 0 h 501"/>
                  <a:gd name="T28" fmla="*/ 3 w 457"/>
                  <a:gd name="T29" fmla="*/ 13 h 501"/>
                  <a:gd name="T30" fmla="*/ 11 w 457"/>
                  <a:gd name="T31" fmla="*/ 12 h 501"/>
                  <a:gd name="T32" fmla="*/ 0 w 457"/>
                  <a:gd name="T33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7" h="501">
                    <a:moveTo>
                      <a:pt x="6" y="24"/>
                    </a:moveTo>
                    <a:cubicBezTo>
                      <a:pt x="77" y="313"/>
                      <a:pt x="77" y="313"/>
                      <a:pt x="77" y="313"/>
                    </a:cubicBezTo>
                    <a:cubicBezTo>
                      <a:pt x="77" y="313"/>
                      <a:pt x="226" y="395"/>
                      <a:pt x="454" y="501"/>
                    </a:cubicBezTo>
                    <a:cubicBezTo>
                      <a:pt x="457" y="366"/>
                      <a:pt x="457" y="366"/>
                      <a:pt x="457" y="366"/>
                    </a:cubicBezTo>
                    <a:cubicBezTo>
                      <a:pt x="118" y="212"/>
                      <a:pt x="118" y="212"/>
                      <a:pt x="118" y="212"/>
                    </a:cubicBezTo>
                    <a:cubicBezTo>
                      <a:pt x="173" y="175"/>
                      <a:pt x="173" y="175"/>
                      <a:pt x="173" y="175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09" y="165"/>
                      <a:pt x="109" y="165"/>
                      <a:pt x="109" y="165"/>
                    </a:cubicBezTo>
                    <a:cubicBezTo>
                      <a:pt x="6" y="24"/>
                      <a:pt x="6" y="24"/>
                      <a:pt x="6" y="24"/>
                    </a:cubicBezTo>
                    <a:moveTo>
                      <a:pt x="5" y="20"/>
                    </a:move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0"/>
                      <a:pt x="5" y="20"/>
                      <a:pt x="5" y="20"/>
                    </a:cubicBezTo>
                    <a:moveTo>
                      <a:pt x="0" y="0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7" y="8"/>
                      <a:pt x="3" y="4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3" name="íṡḷídé">
                <a:extLst>
                  <a:ext uri="{FF2B5EF4-FFF2-40B4-BE49-F238E27FC236}">
                    <a16:creationId xmlns:a16="http://schemas.microsoft.com/office/drawing/2014/main" id="{74BB38E7-5D07-483A-9847-F436730F0EF3}"/>
                  </a:ext>
                </a:extLst>
              </p:cNvPr>
              <p:cNvSpPr/>
              <p:nvPr/>
            </p:nvSpPr>
            <p:spPr bwMode="auto">
              <a:xfrm>
                <a:off x="2036401" y="3309143"/>
                <a:ext cx="442913" cy="247650"/>
              </a:xfrm>
              <a:custGeom>
                <a:avLst/>
                <a:gdLst>
                  <a:gd name="T0" fmla="*/ 45 w 279"/>
                  <a:gd name="T1" fmla="*/ 0 h 156"/>
                  <a:gd name="T2" fmla="*/ 0 w 279"/>
                  <a:gd name="T3" fmla="*/ 31 h 156"/>
                  <a:gd name="T4" fmla="*/ 277 w 279"/>
                  <a:gd name="T5" fmla="*/ 156 h 156"/>
                  <a:gd name="T6" fmla="*/ 279 w 279"/>
                  <a:gd name="T7" fmla="*/ 49 h 156"/>
                  <a:gd name="T8" fmla="*/ 130 w 279"/>
                  <a:gd name="T9" fmla="*/ 76 h 156"/>
                  <a:gd name="T10" fmla="*/ 45 w 279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9" h="156">
                    <a:moveTo>
                      <a:pt x="45" y="0"/>
                    </a:moveTo>
                    <a:lnTo>
                      <a:pt x="0" y="31"/>
                    </a:lnTo>
                    <a:lnTo>
                      <a:pt x="277" y="156"/>
                    </a:lnTo>
                    <a:lnTo>
                      <a:pt x="279" y="49"/>
                    </a:lnTo>
                    <a:lnTo>
                      <a:pt x="130" y="76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4" name="ïṥḷïḋè">
                <a:extLst>
                  <a:ext uri="{FF2B5EF4-FFF2-40B4-BE49-F238E27FC236}">
                    <a16:creationId xmlns:a16="http://schemas.microsoft.com/office/drawing/2014/main" id="{54A2BEEB-D221-5131-3E5F-630F2CA0E9D5}"/>
                  </a:ext>
                </a:extLst>
              </p:cNvPr>
              <p:cNvSpPr/>
              <p:nvPr/>
            </p:nvSpPr>
            <p:spPr bwMode="auto">
              <a:xfrm>
                <a:off x="2036401" y="3309143"/>
                <a:ext cx="442913" cy="247650"/>
              </a:xfrm>
              <a:custGeom>
                <a:avLst/>
                <a:gdLst>
                  <a:gd name="T0" fmla="*/ 45 w 279"/>
                  <a:gd name="T1" fmla="*/ 0 h 156"/>
                  <a:gd name="T2" fmla="*/ 0 w 279"/>
                  <a:gd name="T3" fmla="*/ 31 h 156"/>
                  <a:gd name="T4" fmla="*/ 277 w 279"/>
                  <a:gd name="T5" fmla="*/ 156 h 156"/>
                  <a:gd name="T6" fmla="*/ 279 w 279"/>
                  <a:gd name="T7" fmla="*/ 49 h 156"/>
                  <a:gd name="T8" fmla="*/ 130 w 279"/>
                  <a:gd name="T9" fmla="*/ 76 h 156"/>
                  <a:gd name="T10" fmla="*/ 45 w 279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9" h="156">
                    <a:moveTo>
                      <a:pt x="45" y="0"/>
                    </a:moveTo>
                    <a:lnTo>
                      <a:pt x="0" y="31"/>
                    </a:lnTo>
                    <a:lnTo>
                      <a:pt x="277" y="156"/>
                    </a:lnTo>
                    <a:lnTo>
                      <a:pt x="279" y="49"/>
                    </a:lnTo>
                    <a:lnTo>
                      <a:pt x="130" y="76"/>
                    </a:lnTo>
                    <a:lnTo>
                      <a:pt x="4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5" name="iṣļíḑe">
                <a:extLst>
                  <a:ext uri="{FF2B5EF4-FFF2-40B4-BE49-F238E27FC236}">
                    <a16:creationId xmlns:a16="http://schemas.microsoft.com/office/drawing/2014/main" id="{472386A4-A8F5-6B6F-2548-5134CE1BD989}"/>
                  </a:ext>
                </a:extLst>
              </p:cNvPr>
              <p:cNvSpPr/>
              <p:nvPr/>
            </p:nvSpPr>
            <p:spPr bwMode="auto">
              <a:xfrm>
                <a:off x="2084026" y="3271043"/>
                <a:ext cx="396875" cy="158750"/>
              </a:xfrm>
              <a:custGeom>
                <a:avLst/>
                <a:gdLst>
                  <a:gd name="T0" fmla="*/ 97 w 306"/>
                  <a:gd name="T1" fmla="*/ 0 h 123"/>
                  <a:gd name="T2" fmla="*/ 0 w 306"/>
                  <a:gd name="T3" fmla="*/ 14 h 123"/>
                  <a:gd name="T4" fmla="*/ 19 w 306"/>
                  <a:gd name="T5" fmla="*/ 30 h 123"/>
                  <a:gd name="T6" fmla="*/ 123 w 306"/>
                  <a:gd name="T7" fmla="*/ 123 h 123"/>
                  <a:gd name="T8" fmla="*/ 305 w 306"/>
                  <a:gd name="T9" fmla="*/ 90 h 123"/>
                  <a:gd name="T10" fmla="*/ 306 w 306"/>
                  <a:gd name="T11" fmla="*/ 83 h 123"/>
                  <a:gd name="T12" fmla="*/ 97 w 306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23">
                    <a:moveTo>
                      <a:pt x="97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23" y="123"/>
                      <a:pt x="123" y="123"/>
                      <a:pt x="123" y="123"/>
                    </a:cubicBezTo>
                    <a:cubicBezTo>
                      <a:pt x="305" y="90"/>
                      <a:pt x="305" y="90"/>
                      <a:pt x="305" y="90"/>
                    </a:cubicBezTo>
                    <a:cubicBezTo>
                      <a:pt x="306" y="83"/>
                      <a:pt x="306" y="83"/>
                      <a:pt x="306" y="83"/>
                    </a:cubicBezTo>
                    <a:cubicBezTo>
                      <a:pt x="232" y="55"/>
                      <a:pt x="161" y="27"/>
                      <a:pt x="97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6" name="iṥľiďe">
                <a:extLst>
                  <a:ext uri="{FF2B5EF4-FFF2-40B4-BE49-F238E27FC236}">
                    <a16:creationId xmlns:a16="http://schemas.microsoft.com/office/drawing/2014/main" id="{0F7287C4-29FD-AA31-1E47-5AD10A2DB128}"/>
                  </a:ext>
                </a:extLst>
              </p:cNvPr>
              <p:cNvSpPr/>
              <p:nvPr/>
            </p:nvSpPr>
            <p:spPr bwMode="auto">
              <a:xfrm>
                <a:off x="1887176" y="3098006"/>
                <a:ext cx="22225" cy="12700"/>
              </a:xfrm>
              <a:custGeom>
                <a:avLst/>
                <a:gdLst>
                  <a:gd name="T0" fmla="*/ 8 w 17"/>
                  <a:gd name="T1" fmla="*/ 0 h 9"/>
                  <a:gd name="T2" fmla="*/ 0 w 17"/>
                  <a:gd name="T3" fmla="*/ 1 h 9"/>
                  <a:gd name="T4" fmla="*/ 2 w 17"/>
                  <a:gd name="T5" fmla="*/ 8 h 9"/>
                  <a:gd name="T6" fmla="*/ 3 w 17"/>
                  <a:gd name="T7" fmla="*/ 9 h 9"/>
                  <a:gd name="T8" fmla="*/ 17 w 17"/>
                  <a:gd name="T9" fmla="*/ 7 h 9"/>
                  <a:gd name="T10" fmla="*/ 8 w 1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4" y="5"/>
                      <a:pt x="11" y="2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7" name="iśľïḑé">
                <a:extLst>
                  <a:ext uri="{FF2B5EF4-FFF2-40B4-BE49-F238E27FC236}">
                    <a16:creationId xmlns:a16="http://schemas.microsoft.com/office/drawing/2014/main" id="{8CFBBC5A-8F14-3B26-C4D2-A8AF37FBAEE3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34938" cy="185738"/>
              </a:xfrm>
              <a:custGeom>
                <a:avLst/>
                <a:gdLst>
                  <a:gd name="T0" fmla="*/ 1 w 85"/>
                  <a:gd name="T1" fmla="*/ 0 h 117"/>
                  <a:gd name="T2" fmla="*/ 0 w 85"/>
                  <a:gd name="T3" fmla="*/ 0 h 117"/>
                  <a:gd name="T4" fmla="*/ 1 w 85"/>
                  <a:gd name="T5" fmla="*/ 2 h 117"/>
                  <a:gd name="T6" fmla="*/ 85 w 85"/>
                  <a:gd name="T7" fmla="*/ 117 h 117"/>
                  <a:gd name="T8" fmla="*/ 1 w 85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17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85" y="117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8" name="ïśľïďe">
                <a:extLst>
                  <a:ext uri="{FF2B5EF4-FFF2-40B4-BE49-F238E27FC236}">
                    <a16:creationId xmlns:a16="http://schemas.microsoft.com/office/drawing/2014/main" id="{3B9682DA-5F27-85E5-005A-BA4AEC0631D1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34938" cy="185738"/>
              </a:xfrm>
              <a:custGeom>
                <a:avLst/>
                <a:gdLst>
                  <a:gd name="T0" fmla="*/ 1 w 85"/>
                  <a:gd name="T1" fmla="*/ 0 h 117"/>
                  <a:gd name="T2" fmla="*/ 0 w 85"/>
                  <a:gd name="T3" fmla="*/ 0 h 117"/>
                  <a:gd name="T4" fmla="*/ 1 w 85"/>
                  <a:gd name="T5" fmla="*/ 2 h 117"/>
                  <a:gd name="T6" fmla="*/ 85 w 85"/>
                  <a:gd name="T7" fmla="*/ 117 h 117"/>
                  <a:gd name="T8" fmla="*/ 1 w 85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17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85" y="117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9" name="îsļîḑê">
                <a:extLst>
                  <a:ext uri="{FF2B5EF4-FFF2-40B4-BE49-F238E27FC236}">
                    <a16:creationId xmlns:a16="http://schemas.microsoft.com/office/drawing/2014/main" id="{D8B4487A-6D54-668A-83E5-09B657E2DC4A}"/>
                  </a:ext>
                </a:extLst>
              </p:cNvPr>
              <p:cNvSpPr/>
              <p:nvPr/>
            </p:nvSpPr>
            <p:spPr bwMode="auto">
              <a:xfrm>
                <a:off x="1891938" y="3107531"/>
                <a:ext cx="317500" cy="188913"/>
              </a:xfrm>
              <a:custGeom>
                <a:avLst/>
                <a:gdLst>
                  <a:gd name="T0" fmla="*/ 14 w 245"/>
                  <a:gd name="T1" fmla="*/ 0 h 146"/>
                  <a:gd name="T2" fmla="*/ 0 w 245"/>
                  <a:gd name="T3" fmla="*/ 2 h 146"/>
                  <a:gd name="T4" fmla="*/ 103 w 245"/>
                  <a:gd name="T5" fmla="*/ 146 h 146"/>
                  <a:gd name="T6" fmla="*/ 245 w 245"/>
                  <a:gd name="T7" fmla="*/ 126 h 146"/>
                  <a:gd name="T8" fmla="*/ 14 w 245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146">
                    <a:moveTo>
                      <a:pt x="1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03" y="146"/>
                      <a:pt x="103" y="146"/>
                      <a:pt x="103" y="146"/>
                    </a:cubicBezTo>
                    <a:cubicBezTo>
                      <a:pt x="245" y="126"/>
                      <a:pt x="245" y="126"/>
                      <a:pt x="245" y="126"/>
                    </a:cubicBezTo>
                    <a:cubicBezTo>
                      <a:pt x="141" y="81"/>
                      <a:pt x="58" y="37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80" name="íŝľíďè">
                <a:extLst>
                  <a:ext uri="{FF2B5EF4-FFF2-40B4-BE49-F238E27FC236}">
                    <a16:creationId xmlns:a16="http://schemas.microsoft.com/office/drawing/2014/main" id="{DDC32AA9-1792-D390-E1B4-4FA1C1CEA2CA}"/>
                  </a:ext>
                </a:extLst>
              </p:cNvPr>
              <p:cNvSpPr/>
              <p:nvPr/>
            </p:nvSpPr>
            <p:spPr bwMode="auto">
              <a:xfrm>
                <a:off x="4660538" y="3555206"/>
                <a:ext cx="427038" cy="781050"/>
              </a:xfrm>
              <a:custGeom>
                <a:avLst/>
                <a:gdLst>
                  <a:gd name="T0" fmla="*/ 315 w 328"/>
                  <a:gd name="T1" fmla="*/ 34 h 603"/>
                  <a:gd name="T2" fmla="*/ 91 w 328"/>
                  <a:gd name="T3" fmla="*/ 368 h 603"/>
                  <a:gd name="T4" fmla="*/ 0 w 328"/>
                  <a:gd name="T5" fmla="*/ 603 h 603"/>
                  <a:gd name="T6" fmla="*/ 93 w 328"/>
                  <a:gd name="T7" fmla="*/ 596 h 603"/>
                  <a:gd name="T8" fmla="*/ 315 w 328"/>
                  <a:gd name="T9" fmla="*/ 34 h 603"/>
                  <a:gd name="T10" fmla="*/ 328 w 328"/>
                  <a:gd name="T11" fmla="*/ 0 h 603"/>
                  <a:gd name="T12" fmla="*/ 293 w 328"/>
                  <a:gd name="T13" fmla="*/ 14 h 603"/>
                  <a:gd name="T14" fmla="*/ 324 w 328"/>
                  <a:gd name="T15" fmla="*/ 12 h 603"/>
                  <a:gd name="T16" fmla="*/ 328 w 328"/>
                  <a:gd name="T17" fmla="*/ 0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8" h="603">
                    <a:moveTo>
                      <a:pt x="315" y="34"/>
                    </a:moveTo>
                    <a:cubicBezTo>
                      <a:pt x="91" y="368"/>
                      <a:pt x="91" y="368"/>
                      <a:pt x="91" y="368"/>
                    </a:cubicBezTo>
                    <a:cubicBezTo>
                      <a:pt x="72" y="450"/>
                      <a:pt x="40" y="528"/>
                      <a:pt x="0" y="603"/>
                    </a:cubicBezTo>
                    <a:cubicBezTo>
                      <a:pt x="32" y="602"/>
                      <a:pt x="63" y="599"/>
                      <a:pt x="93" y="596"/>
                    </a:cubicBezTo>
                    <a:cubicBezTo>
                      <a:pt x="315" y="34"/>
                      <a:pt x="315" y="34"/>
                      <a:pt x="315" y="34"/>
                    </a:cubicBezTo>
                    <a:moveTo>
                      <a:pt x="328" y="0"/>
                    </a:moveTo>
                    <a:cubicBezTo>
                      <a:pt x="328" y="0"/>
                      <a:pt x="316" y="5"/>
                      <a:pt x="293" y="14"/>
                    </a:cubicBezTo>
                    <a:cubicBezTo>
                      <a:pt x="303" y="13"/>
                      <a:pt x="314" y="12"/>
                      <a:pt x="324" y="12"/>
                    </a:cubicBezTo>
                    <a:cubicBezTo>
                      <a:pt x="328" y="0"/>
                      <a:pt x="328" y="0"/>
                      <a:pt x="3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81" name="iŝļidé">
                <a:extLst>
                  <a:ext uri="{FF2B5EF4-FFF2-40B4-BE49-F238E27FC236}">
                    <a16:creationId xmlns:a16="http://schemas.microsoft.com/office/drawing/2014/main" id="{8D7D169F-7A7D-CA6D-B2B9-ED9530C13ADC}"/>
                  </a:ext>
                </a:extLst>
              </p:cNvPr>
              <p:cNvSpPr/>
              <p:nvPr/>
            </p:nvSpPr>
            <p:spPr bwMode="auto">
              <a:xfrm>
                <a:off x="2484076" y="3563143"/>
                <a:ext cx="2295525" cy="774700"/>
              </a:xfrm>
              <a:custGeom>
                <a:avLst/>
                <a:gdLst>
                  <a:gd name="T0" fmla="*/ 3 w 1768"/>
                  <a:gd name="T1" fmla="*/ 0 h 598"/>
                  <a:gd name="T2" fmla="*/ 0 w 1768"/>
                  <a:gd name="T3" fmla="*/ 134 h 598"/>
                  <a:gd name="T4" fmla="*/ 1619 w 1768"/>
                  <a:gd name="T5" fmla="*/ 598 h 598"/>
                  <a:gd name="T6" fmla="*/ 1677 w 1768"/>
                  <a:gd name="T7" fmla="*/ 597 h 598"/>
                  <a:gd name="T8" fmla="*/ 1768 w 1768"/>
                  <a:gd name="T9" fmla="*/ 362 h 598"/>
                  <a:gd name="T10" fmla="*/ 1639 w 1768"/>
                  <a:gd name="T11" fmla="*/ 553 h 598"/>
                  <a:gd name="T12" fmla="*/ 307 w 1768"/>
                  <a:gd name="T13" fmla="*/ 138 h 598"/>
                  <a:gd name="T14" fmla="*/ 3 w 1768"/>
                  <a:gd name="T15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68" h="598">
                    <a:moveTo>
                      <a:pt x="3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418" y="328"/>
                      <a:pt x="1096" y="598"/>
                      <a:pt x="1619" y="598"/>
                    </a:cubicBezTo>
                    <a:cubicBezTo>
                      <a:pt x="1639" y="598"/>
                      <a:pt x="1658" y="598"/>
                      <a:pt x="1677" y="597"/>
                    </a:cubicBezTo>
                    <a:cubicBezTo>
                      <a:pt x="1717" y="522"/>
                      <a:pt x="1749" y="444"/>
                      <a:pt x="1768" y="362"/>
                    </a:cubicBezTo>
                    <a:cubicBezTo>
                      <a:pt x="1639" y="553"/>
                      <a:pt x="1639" y="553"/>
                      <a:pt x="1639" y="553"/>
                    </a:cubicBezTo>
                    <a:cubicBezTo>
                      <a:pt x="307" y="138"/>
                      <a:pt x="307" y="138"/>
                      <a:pt x="307" y="138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82" name="i$ľîḍê">
                <a:extLst>
                  <a:ext uri="{FF2B5EF4-FFF2-40B4-BE49-F238E27FC236}">
                    <a16:creationId xmlns:a16="http://schemas.microsoft.com/office/drawing/2014/main" id="{F2CB7E2B-581F-AF32-3A3A-201EB32373E4}"/>
                  </a:ext>
                </a:extLst>
              </p:cNvPr>
              <p:cNvSpPr/>
              <p:nvPr/>
            </p:nvSpPr>
            <p:spPr bwMode="auto">
              <a:xfrm>
                <a:off x="2490426" y="3382168"/>
                <a:ext cx="7938" cy="4763"/>
              </a:xfrm>
              <a:custGeom>
                <a:avLst/>
                <a:gdLst>
                  <a:gd name="T0" fmla="*/ 1 w 6"/>
                  <a:gd name="T1" fmla="*/ 0 h 3"/>
                  <a:gd name="T2" fmla="*/ 0 w 6"/>
                  <a:gd name="T3" fmla="*/ 3 h 3"/>
                  <a:gd name="T4" fmla="*/ 6 w 6"/>
                  <a:gd name="T5" fmla="*/ 2 h 3"/>
                  <a:gd name="T6" fmla="*/ 1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83" name="işḻiḋê">
                <a:extLst>
                  <a:ext uri="{FF2B5EF4-FFF2-40B4-BE49-F238E27FC236}">
                    <a16:creationId xmlns:a16="http://schemas.microsoft.com/office/drawing/2014/main" id="{243F0F87-F071-BE97-2296-1E7E84EF7520}"/>
                  </a:ext>
                </a:extLst>
              </p:cNvPr>
              <p:cNvSpPr/>
              <p:nvPr/>
            </p:nvSpPr>
            <p:spPr bwMode="auto">
              <a:xfrm>
                <a:off x="2882538" y="3545681"/>
                <a:ext cx="447675" cy="195263"/>
              </a:xfrm>
              <a:custGeom>
                <a:avLst/>
                <a:gdLst>
                  <a:gd name="T0" fmla="*/ 60 w 345"/>
                  <a:gd name="T1" fmla="*/ 0 h 151"/>
                  <a:gd name="T2" fmla="*/ 0 w 345"/>
                  <a:gd name="T3" fmla="*/ 22 h 151"/>
                  <a:gd name="T4" fmla="*/ 184 w 345"/>
                  <a:gd name="T5" fmla="*/ 151 h 151"/>
                  <a:gd name="T6" fmla="*/ 345 w 345"/>
                  <a:gd name="T7" fmla="*/ 91 h 151"/>
                  <a:gd name="T8" fmla="*/ 60 w 345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151">
                    <a:moveTo>
                      <a:pt x="60" y="0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184" y="151"/>
                      <a:pt x="184" y="151"/>
                      <a:pt x="184" y="151"/>
                    </a:cubicBezTo>
                    <a:cubicBezTo>
                      <a:pt x="345" y="91"/>
                      <a:pt x="345" y="91"/>
                      <a:pt x="345" y="91"/>
                    </a:cubicBezTo>
                    <a:cubicBezTo>
                      <a:pt x="272" y="69"/>
                      <a:pt x="171" y="37"/>
                      <a:pt x="6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84" name="iṡḷíḑè">
                <a:extLst>
                  <a:ext uri="{FF2B5EF4-FFF2-40B4-BE49-F238E27FC236}">
                    <a16:creationId xmlns:a16="http://schemas.microsoft.com/office/drawing/2014/main" id="{6464AED2-0A94-F078-4707-399A05115562}"/>
                  </a:ext>
                </a:extLst>
              </p:cNvPr>
              <p:cNvSpPr/>
              <p:nvPr/>
            </p:nvSpPr>
            <p:spPr bwMode="auto">
              <a:xfrm>
                <a:off x="3582626" y="3718718"/>
                <a:ext cx="1057275" cy="227013"/>
              </a:xfrm>
              <a:custGeom>
                <a:avLst/>
                <a:gdLst>
                  <a:gd name="T0" fmla="*/ 113 w 814"/>
                  <a:gd name="T1" fmla="*/ 21 h 176"/>
                  <a:gd name="T2" fmla="*/ 0 w 814"/>
                  <a:gd name="T3" fmla="*/ 52 h 176"/>
                  <a:gd name="T4" fmla="*/ 207 w 814"/>
                  <a:gd name="T5" fmla="*/ 115 h 176"/>
                  <a:gd name="T6" fmla="*/ 170 w 814"/>
                  <a:gd name="T7" fmla="*/ 25 h 176"/>
                  <a:gd name="T8" fmla="*/ 113 w 814"/>
                  <a:gd name="T9" fmla="*/ 21 h 176"/>
                  <a:gd name="T10" fmla="*/ 670 w 814"/>
                  <a:gd name="T11" fmla="*/ 0 h 176"/>
                  <a:gd name="T12" fmla="*/ 300 w 814"/>
                  <a:gd name="T13" fmla="*/ 29 h 176"/>
                  <a:gd name="T14" fmla="*/ 241 w 814"/>
                  <a:gd name="T15" fmla="*/ 29 h 176"/>
                  <a:gd name="T16" fmla="*/ 246 w 814"/>
                  <a:gd name="T17" fmla="*/ 46 h 176"/>
                  <a:gd name="T18" fmla="*/ 297 w 814"/>
                  <a:gd name="T19" fmla="*/ 143 h 176"/>
                  <a:gd name="T20" fmla="*/ 407 w 814"/>
                  <a:gd name="T21" fmla="*/ 176 h 176"/>
                  <a:gd name="T22" fmla="*/ 814 w 814"/>
                  <a:gd name="T23" fmla="*/ 39 h 176"/>
                  <a:gd name="T24" fmla="*/ 670 w 814"/>
                  <a:gd name="T2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4" h="176">
                    <a:moveTo>
                      <a:pt x="113" y="21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207" y="115"/>
                      <a:pt x="207" y="115"/>
                      <a:pt x="207" y="115"/>
                    </a:cubicBezTo>
                    <a:cubicBezTo>
                      <a:pt x="203" y="82"/>
                      <a:pt x="180" y="42"/>
                      <a:pt x="170" y="25"/>
                    </a:cubicBezTo>
                    <a:cubicBezTo>
                      <a:pt x="151" y="24"/>
                      <a:pt x="132" y="23"/>
                      <a:pt x="113" y="21"/>
                    </a:cubicBezTo>
                    <a:moveTo>
                      <a:pt x="670" y="0"/>
                    </a:moveTo>
                    <a:cubicBezTo>
                      <a:pt x="558" y="17"/>
                      <a:pt x="433" y="29"/>
                      <a:pt x="300" y="29"/>
                    </a:cubicBezTo>
                    <a:cubicBezTo>
                      <a:pt x="280" y="29"/>
                      <a:pt x="261" y="29"/>
                      <a:pt x="241" y="29"/>
                    </a:cubicBezTo>
                    <a:cubicBezTo>
                      <a:pt x="242" y="34"/>
                      <a:pt x="244" y="40"/>
                      <a:pt x="246" y="46"/>
                    </a:cubicBezTo>
                    <a:cubicBezTo>
                      <a:pt x="257" y="81"/>
                      <a:pt x="275" y="113"/>
                      <a:pt x="297" y="143"/>
                    </a:cubicBezTo>
                    <a:cubicBezTo>
                      <a:pt x="407" y="176"/>
                      <a:pt x="407" y="176"/>
                      <a:pt x="407" y="176"/>
                    </a:cubicBezTo>
                    <a:cubicBezTo>
                      <a:pt x="814" y="39"/>
                      <a:pt x="814" y="39"/>
                      <a:pt x="814" y="39"/>
                    </a:cubicBezTo>
                    <a:cubicBezTo>
                      <a:pt x="670" y="0"/>
                      <a:pt x="670" y="0"/>
                      <a:pt x="67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361" name="îṧliďê">
              <a:extLst>
                <a:ext uri="{FF2B5EF4-FFF2-40B4-BE49-F238E27FC236}">
                  <a16:creationId xmlns:a16="http://schemas.microsoft.com/office/drawing/2014/main" id="{CE5F24DF-9C61-2D1F-C5E3-7F22FD54ED32}"/>
                </a:ext>
              </a:extLst>
            </p:cNvPr>
            <p:cNvSpPr/>
            <p:nvPr/>
          </p:nvSpPr>
          <p:spPr bwMode="auto">
            <a:xfrm rot="21193115">
              <a:off x="1171564" y="3235888"/>
              <a:ext cx="2907587" cy="1767284"/>
            </a:xfrm>
            <a:custGeom>
              <a:avLst/>
              <a:gdLst>
                <a:gd name="T0" fmla="*/ 0 w 2467"/>
                <a:gd name="T1" fmla="*/ 0 h 1053"/>
                <a:gd name="T2" fmla="*/ 77 w 2467"/>
                <a:gd name="T3" fmla="*/ 312 h 1053"/>
                <a:gd name="T4" fmla="*/ 2232 w 2467"/>
                <a:gd name="T5" fmla="*/ 959 h 1053"/>
                <a:gd name="T6" fmla="*/ 2467 w 2467"/>
                <a:gd name="T7" fmla="*/ 364 h 1053"/>
                <a:gd name="T8" fmla="*/ 1271 w 2467"/>
                <a:gd name="T9" fmla="*/ 491 h 1053"/>
                <a:gd name="T10" fmla="*/ 1201 w 2467"/>
                <a:gd name="T11" fmla="*/ 474 h 1053"/>
                <a:gd name="T12" fmla="*/ 0 w 2467"/>
                <a:gd name="T13" fmla="*/ 0 h 1053"/>
                <a:gd name="connsiteX0" fmla="*/ 370 w 10633"/>
                <a:gd name="connsiteY0" fmla="*/ 0 h 8011"/>
                <a:gd name="connsiteX1" fmla="*/ 682 w 10633"/>
                <a:gd name="connsiteY1" fmla="*/ 2963 h 8011"/>
                <a:gd name="connsiteX2" fmla="*/ 9425 w 10633"/>
                <a:gd name="connsiteY2" fmla="*/ 7895 h 8011"/>
                <a:gd name="connsiteX3" fmla="*/ 10370 w 10633"/>
                <a:gd name="connsiteY3" fmla="*/ 3457 h 8011"/>
                <a:gd name="connsiteX4" fmla="*/ 5522 w 10633"/>
                <a:gd name="connsiteY4" fmla="*/ 4663 h 8011"/>
                <a:gd name="connsiteX5" fmla="*/ 5238 w 10633"/>
                <a:gd name="connsiteY5" fmla="*/ 4501 h 8011"/>
                <a:gd name="connsiteX6" fmla="*/ 370 w 10633"/>
                <a:gd name="connsiteY6" fmla="*/ 0 h 8011"/>
                <a:gd name="connsiteX0" fmla="*/ 0 w 9652"/>
                <a:gd name="connsiteY0" fmla="*/ 0 h 10054"/>
                <a:gd name="connsiteX1" fmla="*/ 1226 w 9652"/>
                <a:gd name="connsiteY1" fmla="*/ 5487 h 10054"/>
                <a:gd name="connsiteX2" fmla="*/ 8516 w 9652"/>
                <a:gd name="connsiteY2" fmla="*/ 9855 h 10054"/>
                <a:gd name="connsiteX3" fmla="*/ 9405 w 9652"/>
                <a:gd name="connsiteY3" fmla="*/ 4315 h 10054"/>
                <a:gd name="connsiteX4" fmla="*/ 4845 w 9652"/>
                <a:gd name="connsiteY4" fmla="*/ 5821 h 10054"/>
                <a:gd name="connsiteX5" fmla="*/ 4578 w 9652"/>
                <a:gd name="connsiteY5" fmla="*/ 5619 h 10054"/>
                <a:gd name="connsiteX6" fmla="*/ 0 w 9652"/>
                <a:gd name="connsiteY6" fmla="*/ 0 h 10054"/>
                <a:gd name="connsiteX0" fmla="*/ 0 w 9996"/>
                <a:gd name="connsiteY0" fmla="*/ 0 h 11262"/>
                <a:gd name="connsiteX1" fmla="*/ 1270 w 9996"/>
                <a:gd name="connsiteY1" fmla="*/ 5458 h 11262"/>
                <a:gd name="connsiteX2" fmla="*/ 8807 w 9996"/>
                <a:gd name="connsiteY2" fmla="*/ 11101 h 11262"/>
                <a:gd name="connsiteX3" fmla="*/ 9744 w 9996"/>
                <a:gd name="connsiteY3" fmla="*/ 4292 h 11262"/>
                <a:gd name="connsiteX4" fmla="*/ 5020 w 9996"/>
                <a:gd name="connsiteY4" fmla="*/ 5790 h 11262"/>
                <a:gd name="connsiteX5" fmla="*/ 4743 w 9996"/>
                <a:gd name="connsiteY5" fmla="*/ 5589 h 11262"/>
                <a:gd name="connsiteX6" fmla="*/ 0 w 9996"/>
                <a:gd name="connsiteY6" fmla="*/ 0 h 11262"/>
                <a:gd name="connsiteX0" fmla="*/ 0 w 9941"/>
                <a:gd name="connsiteY0" fmla="*/ 0 h 10000"/>
                <a:gd name="connsiteX1" fmla="*/ 1271 w 9941"/>
                <a:gd name="connsiteY1" fmla="*/ 4846 h 10000"/>
                <a:gd name="connsiteX2" fmla="*/ 8811 w 9941"/>
                <a:gd name="connsiteY2" fmla="*/ 9857 h 10000"/>
                <a:gd name="connsiteX3" fmla="*/ 9674 w 9941"/>
                <a:gd name="connsiteY3" fmla="*/ 4012 h 10000"/>
                <a:gd name="connsiteX4" fmla="*/ 5022 w 9941"/>
                <a:gd name="connsiteY4" fmla="*/ 5141 h 10000"/>
                <a:gd name="connsiteX5" fmla="*/ 4745 w 9941"/>
                <a:gd name="connsiteY5" fmla="*/ 4963 h 10000"/>
                <a:gd name="connsiteX6" fmla="*/ 0 w 9941"/>
                <a:gd name="connsiteY6" fmla="*/ 0 h 10000"/>
                <a:gd name="connsiteX0" fmla="*/ 0 w 10143"/>
                <a:gd name="connsiteY0" fmla="*/ 0 h 10000"/>
                <a:gd name="connsiteX1" fmla="*/ 1279 w 10143"/>
                <a:gd name="connsiteY1" fmla="*/ 4846 h 10000"/>
                <a:gd name="connsiteX2" fmla="*/ 8863 w 10143"/>
                <a:gd name="connsiteY2" fmla="*/ 9857 h 10000"/>
                <a:gd name="connsiteX3" fmla="*/ 9731 w 10143"/>
                <a:gd name="connsiteY3" fmla="*/ 4012 h 10000"/>
                <a:gd name="connsiteX4" fmla="*/ 5052 w 10143"/>
                <a:gd name="connsiteY4" fmla="*/ 5141 h 10000"/>
                <a:gd name="connsiteX5" fmla="*/ 4773 w 10143"/>
                <a:gd name="connsiteY5" fmla="*/ 4963 h 10000"/>
                <a:gd name="connsiteX6" fmla="*/ 0 w 10143"/>
                <a:gd name="connsiteY6" fmla="*/ 0 h 10000"/>
                <a:gd name="connsiteX0" fmla="*/ 0 w 10188"/>
                <a:gd name="connsiteY0" fmla="*/ 0 h 10000"/>
                <a:gd name="connsiteX1" fmla="*/ 1279 w 10188"/>
                <a:gd name="connsiteY1" fmla="*/ 4846 h 10000"/>
                <a:gd name="connsiteX2" fmla="*/ 8863 w 10188"/>
                <a:gd name="connsiteY2" fmla="*/ 9857 h 10000"/>
                <a:gd name="connsiteX3" fmla="*/ 9731 w 10188"/>
                <a:gd name="connsiteY3" fmla="*/ 4012 h 10000"/>
                <a:gd name="connsiteX4" fmla="*/ 5052 w 10188"/>
                <a:gd name="connsiteY4" fmla="*/ 5141 h 10000"/>
                <a:gd name="connsiteX5" fmla="*/ 4773 w 10188"/>
                <a:gd name="connsiteY5" fmla="*/ 4963 h 10000"/>
                <a:gd name="connsiteX6" fmla="*/ 0 w 10188"/>
                <a:gd name="connsiteY6" fmla="*/ 0 h 10000"/>
                <a:gd name="connsiteX0" fmla="*/ 0 w 9945"/>
                <a:gd name="connsiteY0" fmla="*/ 0 h 10000"/>
                <a:gd name="connsiteX1" fmla="*/ 1279 w 9945"/>
                <a:gd name="connsiteY1" fmla="*/ 4846 h 10000"/>
                <a:gd name="connsiteX2" fmla="*/ 8863 w 9945"/>
                <a:gd name="connsiteY2" fmla="*/ 9857 h 10000"/>
                <a:gd name="connsiteX3" fmla="*/ 9731 w 9945"/>
                <a:gd name="connsiteY3" fmla="*/ 4012 h 10000"/>
                <a:gd name="connsiteX4" fmla="*/ 5052 w 9945"/>
                <a:gd name="connsiteY4" fmla="*/ 5141 h 10000"/>
                <a:gd name="connsiteX5" fmla="*/ 4773 w 9945"/>
                <a:gd name="connsiteY5" fmla="*/ 4963 h 10000"/>
                <a:gd name="connsiteX6" fmla="*/ 0 w 9945"/>
                <a:gd name="connsiteY6" fmla="*/ 0 h 10000"/>
                <a:gd name="connsiteX0" fmla="*/ 0 w 9931"/>
                <a:gd name="connsiteY0" fmla="*/ 0 h 10000"/>
                <a:gd name="connsiteX1" fmla="*/ 1286 w 9931"/>
                <a:gd name="connsiteY1" fmla="*/ 4846 h 10000"/>
                <a:gd name="connsiteX2" fmla="*/ 8912 w 9931"/>
                <a:gd name="connsiteY2" fmla="*/ 9857 h 10000"/>
                <a:gd name="connsiteX3" fmla="*/ 9785 w 9931"/>
                <a:gd name="connsiteY3" fmla="*/ 4012 h 10000"/>
                <a:gd name="connsiteX4" fmla="*/ 5080 w 9931"/>
                <a:gd name="connsiteY4" fmla="*/ 5141 h 10000"/>
                <a:gd name="connsiteX5" fmla="*/ 4799 w 9931"/>
                <a:gd name="connsiteY5" fmla="*/ 4963 h 10000"/>
                <a:gd name="connsiteX6" fmla="*/ 0 w 9931"/>
                <a:gd name="connsiteY6" fmla="*/ 0 h 10000"/>
                <a:gd name="connsiteX0" fmla="*/ 0 w 10002"/>
                <a:gd name="connsiteY0" fmla="*/ 0 h 10255"/>
                <a:gd name="connsiteX1" fmla="*/ 1298 w 10002"/>
                <a:gd name="connsiteY1" fmla="*/ 5100 h 10255"/>
                <a:gd name="connsiteX2" fmla="*/ 8977 w 10002"/>
                <a:gd name="connsiteY2" fmla="*/ 10111 h 10255"/>
                <a:gd name="connsiteX3" fmla="*/ 9856 w 10002"/>
                <a:gd name="connsiteY3" fmla="*/ 4266 h 10255"/>
                <a:gd name="connsiteX4" fmla="*/ 5118 w 10002"/>
                <a:gd name="connsiteY4" fmla="*/ 5395 h 10255"/>
                <a:gd name="connsiteX5" fmla="*/ 4835 w 10002"/>
                <a:gd name="connsiteY5" fmla="*/ 5217 h 10255"/>
                <a:gd name="connsiteX6" fmla="*/ 0 w 10002"/>
                <a:gd name="connsiteY6" fmla="*/ 0 h 10255"/>
                <a:gd name="connsiteX0" fmla="*/ 0 w 10002"/>
                <a:gd name="connsiteY0" fmla="*/ 0 h 10325"/>
                <a:gd name="connsiteX1" fmla="*/ 1184 w 10002"/>
                <a:gd name="connsiteY1" fmla="*/ 6784 h 10325"/>
                <a:gd name="connsiteX2" fmla="*/ 8977 w 10002"/>
                <a:gd name="connsiteY2" fmla="*/ 10111 h 10325"/>
                <a:gd name="connsiteX3" fmla="*/ 9856 w 10002"/>
                <a:gd name="connsiteY3" fmla="*/ 4266 h 10325"/>
                <a:gd name="connsiteX4" fmla="*/ 5118 w 10002"/>
                <a:gd name="connsiteY4" fmla="*/ 5395 h 10325"/>
                <a:gd name="connsiteX5" fmla="*/ 4835 w 10002"/>
                <a:gd name="connsiteY5" fmla="*/ 5217 h 10325"/>
                <a:gd name="connsiteX6" fmla="*/ 0 w 10002"/>
                <a:gd name="connsiteY6" fmla="*/ 0 h 10325"/>
                <a:gd name="connsiteX0" fmla="*/ 0 w 10002"/>
                <a:gd name="connsiteY0" fmla="*/ 0 h 10383"/>
                <a:gd name="connsiteX1" fmla="*/ 1184 w 10002"/>
                <a:gd name="connsiteY1" fmla="*/ 6784 h 10383"/>
                <a:gd name="connsiteX2" fmla="*/ 8977 w 10002"/>
                <a:gd name="connsiteY2" fmla="*/ 10111 h 10383"/>
                <a:gd name="connsiteX3" fmla="*/ 9856 w 10002"/>
                <a:gd name="connsiteY3" fmla="*/ 4266 h 10383"/>
                <a:gd name="connsiteX4" fmla="*/ 5118 w 10002"/>
                <a:gd name="connsiteY4" fmla="*/ 5395 h 10383"/>
                <a:gd name="connsiteX5" fmla="*/ 4835 w 10002"/>
                <a:gd name="connsiteY5" fmla="*/ 5217 h 10383"/>
                <a:gd name="connsiteX6" fmla="*/ 0 w 10002"/>
                <a:gd name="connsiteY6" fmla="*/ 0 h 10383"/>
                <a:gd name="connsiteX0" fmla="*/ 0 w 10132"/>
                <a:gd name="connsiteY0" fmla="*/ 0 h 10598"/>
                <a:gd name="connsiteX1" fmla="*/ 1184 w 10132"/>
                <a:gd name="connsiteY1" fmla="*/ 6784 h 10598"/>
                <a:gd name="connsiteX2" fmla="*/ 8990 w 10132"/>
                <a:gd name="connsiteY2" fmla="*/ 10398 h 10598"/>
                <a:gd name="connsiteX3" fmla="*/ 9856 w 10132"/>
                <a:gd name="connsiteY3" fmla="*/ 4266 h 10598"/>
                <a:gd name="connsiteX4" fmla="*/ 5118 w 10132"/>
                <a:gd name="connsiteY4" fmla="*/ 5395 h 10598"/>
                <a:gd name="connsiteX5" fmla="*/ 4835 w 10132"/>
                <a:gd name="connsiteY5" fmla="*/ 5217 h 10598"/>
                <a:gd name="connsiteX6" fmla="*/ 0 w 10132"/>
                <a:gd name="connsiteY6" fmla="*/ 0 h 10598"/>
                <a:gd name="connsiteX0" fmla="*/ 0 w 10160"/>
                <a:gd name="connsiteY0" fmla="*/ 0 h 10598"/>
                <a:gd name="connsiteX1" fmla="*/ 1184 w 10160"/>
                <a:gd name="connsiteY1" fmla="*/ 6784 h 10598"/>
                <a:gd name="connsiteX2" fmla="*/ 8990 w 10160"/>
                <a:gd name="connsiteY2" fmla="*/ 10398 h 10598"/>
                <a:gd name="connsiteX3" fmla="*/ 9892 w 10160"/>
                <a:gd name="connsiteY3" fmla="*/ 4217 h 10598"/>
                <a:gd name="connsiteX4" fmla="*/ 5118 w 10160"/>
                <a:gd name="connsiteY4" fmla="*/ 5395 h 10598"/>
                <a:gd name="connsiteX5" fmla="*/ 4835 w 10160"/>
                <a:gd name="connsiteY5" fmla="*/ 5217 h 10598"/>
                <a:gd name="connsiteX6" fmla="*/ 0 w 10160"/>
                <a:gd name="connsiteY6" fmla="*/ 0 h 10598"/>
                <a:gd name="connsiteX0" fmla="*/ 0 w 9952"/>
                <a:gd name="connsiteY0" fmla="*/ 0 h 10598"/>
                <a:gd name="connsiteX1" fmla="*/ 1184 w 9952"/>
                <a:gd name="connsiteY1" fmla="*/ 6784 h 10598"/>
                <a:gd name="connsiteX2" fmla="*/ 8990 w 9952"/>
                <a:gd name="connsiteY2" fmla="*/ 10398 h 10598"/>
                <a:gd name="connsiteX3" fmla="*/ 9892 w 9952"/>
                <a:gd name="connsiteY3" fmla="*/ 4217 h 10598"/>
                <a:gd name="connsiteX4" fmla="*/ 5118 w 9952"/>
                <a:gd name="connsiteY4" fmla="*/ 5395 h 10598"/>
                <a:gd name="connsiteX5" fmla="*/ 4835 w 9952"/>
                <a:gd name="connsiteY5" fmla="*/ 5217 h 10598"/>
                <a:gd name="connsiteX6" fmla="*/ 0 w 9952"/>
                <a:gd name="connsiteY6" fmla="*/ 0 h 10598"/>
                <a:gd name="connsiteX0" fmla="*/ 0 w 10115"/>
                <a:gd name="connsiteY0" fmla="*/ 0 h 10000"/>
                <a:gd name="connsiteX1" fmla="*/ 1190 w 10115"/>
                <a:gd name="connsiteY1" fmla="*/ 6401 h 10000"/>
                <a:gd name="connsiteX2" fmla="*/ 9033 w 10115"/>
                <a:gd name="connsiteY2" fmla="*/ 9811 h 10000"/>
                <a:gd name="connsiteX3" fmla="*/ 9940 w 10115"/>
                <a:gd name="connsiteY3" fmla="*/ 3979 h 10000"/>
                <a:gd name="connsiteX4" fmla="*/ 5143 w 10115"/>
                <a:gd name="connsiteY4" fmla="*/ 5091 h 10000"/>
                <a:gd name="connsiteX5" fmla="*/ 4858 w 10115"/>
                <a:gd name="connsiteY5" fmla="*/ 4923 h 10000"/>
                <a:gd name="connsiteX6" fmla="*/ 0 w 10115"/>
                <a:gd name="connsiteY6" fmla="*/ 0 h 10000"/>
                <a:gd name="connsiteX0" fmla="*/ 0 w 9993"/>
                <a:gd name="connsiteY0" fmla="*/ 0 h 10000"/>
                <a:gd name="connsiteX1" fmla="*/ 1190 w 9993"/>
                <a:gd name="connsiteY1" fmla="*/ 6401 h 10000"/>
                <a:gd name="connsiteX2" fmla="*/ 9033 w 9993"/>
                <a:gd name="connsiteY2" fmla="*/ 9811 h 10000"/>
                <a:gd name="connsiteX3" fmla="*/ 9785 w 9993"/>
                <a:gd name="connsiteY3" fmla="*/ 3887 h 10000"/>
                <a:gd name="connsiteX4" fmla="*/ 5143 w 9993"/>
                <a:gd name="connsiteY4" fmla="*/ 5091 h 10000"/>
                <a:gd name="connsiteX5" fmla="*/ 4858 w 9993"/>
                <a:gd name="connsiteY5" fmla="*/ 4923 h 10000"/>
                <a:gd name="connsiteX6" fmla="*/ 0 w 9993"/>
                <a:gd name="connsiteY6" fmla="*/ 0 h 10000"/>
                <a:gd name="connsiteX0" fmla="*/ 0 w 9958"/>
                <a:gd name="connsiteY0" fmla="*/ 0 h 10000"/>
                <a:gd name="connsiteX1" fmla="*/ 1191 w 9958"/>
                <a:gd name="connsiteY1" fmla="*/ 6401 h 10000"/>
                <a:gd name="connsiteX2" fmla="*/ 9039 w 9958"/>
                <a:gd name="connsiteY2" fmla="*/ 9811 h 10000"/>
                <a:gd name="connsiteX3" fmla="*/ 9736 w 9958"/>
                <a:gd name="connsiteY3" fmla="*/ 4142 h 10000"/>
                <a:gd name="connsiteX4" fmla="*/ 5147 w 9958"/>
                <a:gd name="connsiteY4" fmla="*/ 5091 h 10000"/>
                <a:gd name="connsiteX5" fmla="*/ 4861 w 9958"/>
                <a:gd name="connsiteY5" fmla="*/ 4923 h 10000"/>
                <a:gd name="connsiteX6" fmla="*/ 0 w 9958"/>
                <a:gd name="connsiteY6" fmla="*/ 0 h 10000"/>
                <a:gd name="connsiteX0" fmla="*/ 0 w 10031"/>
                <a:gd name="connsiteY0" fmla="*/ 0 h 10000"/>
                <a:gd name="connsiteX1" fmla="*/ 1196 w 10031"/>
                <a:gd name="connsiteY1" fmla="*/ 6401 h 10000"/>
                <a:gd name="connsiteX2" fmla="*/ 9077 w 10031"/>
                <a:gd name="connsiteY2" fmla="*/ 9811 h 10000"/>
                <a:gd name="connsiteX3" fmla="*/ 9819 w 10031"/>
                <a:gd name="connsiteY3" fmla="*/ 3905 h 10000"/>
                <a:gd name="connsiteX4" fmla="*/ 5169 w 10031"/>
                <a:gd name="connsiteY4" fmla="*/ 5091 h 10000"/>
                <a:gd name="connsiteX5" fmla="*/ 4882 w 10031"/>
                <a:gd name="connsiteY5" fmla="*/ 4923 h 10000"/>
                <a:gd name="connsiteX6" fmla="*/ 0 w 10031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31" h="10000">
                  <a:moveTo>
                    <a:pt x="0" y="0"/>
                  </a:moveTo>
                  <a:cubicBezTo>
                    <a:pt x="312" y="3083"/>
                    <a:pt x="-317" y="4766"/>
                    <a:pt x="1196" y="6401"/>
                  </a:cubicBezTo>
                  <a:cubicBezTo>
                    <a:pt x="2708" y="8036"/>
                    <a:pt x="5785" y="10741"/>
                    <a:pt x="9077" y="9811"/>
                  </a:cubicBezTo>
                  <a:cubicBezTo>
                    <a:pt x="10032" y="3934"/>
                    <a:pt x="10252" y="3332"/>
                    <a:pt x="9819" y="3905"/>
                  </a:cubicBezTo>
                  <a:cubicBezTo>
                    <a:pt x="9386" y="4478"/>
                    <a:pt x="7670" y="6158"/>
                    <a:pt x="5169" y="5091"/>
                  </a:cubicBezTo>
                  <a:cubicBezTo>
                    <a:pt x="5070" y="5041"/>
                    <a:pt x="4977" y="4992"/>
                    <a:pt x="4882" y="4923"/>
                  </a:cubicBezTo>
                  <a:cubicBezTo>
                    <a:pt x="4136" y="4378"/>
                    <a:pt x="499" y="1443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385" name="zen-garden-stones_12762">
            <a:extLst>
              <a:ext uri="{FF2B5EF4-FFF2-40B4-BE49-F238E27FC236}">
                <a16:creationId xmlns:a16="http://schemas.microsoft.com/office/drawing/2014/main" id="{EF295CC9-AC9D-D0F4-B89D-3FF790A786E4}"/>
              </a:ext>
            </a:extLst>
          </p:cNvPr>
          <p:cNvSpPr/>
          <p:nvPr/>
        </p:nvSpPr>
        <p:spPr>
          <a:xfrm>
            <a:off x="8995581" y="3828517"/>
            <a:ext cx="844901" cy="1232689"/>
          </a:xfrm>
          <a:custGeom>
            <a:avLst/>
            <a:gdLst>
              <a:gd name="T0" fmla="*/ 364 w 364"/>
              <a:gd name="T1" fmla="*/ 420 h 520"/>
              <a:gd name="T2" fmla="*/ 277 w 364"/>
              <a:gd name="T3" fmla="*/ 519 h 520"/>
              <a:gd name="T4" fmla="*/ 267 w 364"/>
              <a:gd name="T5" fmla="*/ 520 h 520"/>
              <a:gd name="T6" fmla="*/ 97 w 364"/>
              <a:gd name="T7" fmla="*/ 520 h 520"/>
              <a:gd name="T8" fmla="*/ 87 w 364"/>
              <a:gd name="T9" fmla="*/ 519 h 520"/>
              <a:gd name="T10" fmla="*/ 0 w 364"/>
              <a:gd name="T11" fmla="*/ 420 h 520"/>
              <a:gd name="T12" fmla="*/ 97 w 364"/>
              <a:gd name="T13" fmla="*/ 320 h 520"/>
              <a:gd name="T14" fmla="*/ 125 w 364"/>
              <a:gd name="T15" fmla="*/ 320 h 520"/>
              <a:gd name="T16" fmla="*/ 158 w 364"/>
              <a:gd name="T17" fmla="*/ 325 h 520"/>
              <a:gd name="T18" fmla="*/ 196 w 364"/>
              <a:gd name="T19" fmla="*/ 328 h 520"/>
              <a:gd name="T20" fmla="*/ 263 w 364"/>
              <a:gd name="T21" fmla="*/ 320 h 520"/>
              <a:gd name="T22" fmla="*/ 267 w 364"/>
              <a:gd name="T23" fmla="*/ 320 h 520"/>
              <a:gd name="T24" fmla="*/ 364 w 364"/>
              <a:gd name="T25" fmla="*/ 420 h 520"/>
              <a:gd name="T26" fmla="*/ 123 w 364"/>
              <a:gd name="T27" fmla="*/ 307 h 520"/>
              <a:gd name="T28" fmla="*/ 160 w 364"/>
              <a:gd name="T29" fmla="*/ 313 h 520"/>
              <a:gd name="T30" fmla="*/ 196 w 364"/>
              <a:gd name="T31" fmla="*/ 315 h 520"/>
              <a:gd name="T32" fmla="*/ 263 w 364"/>
              <a:gd name="T33" fmla="*/ 307 h 520"/>
              <a:gd name="T34" fmla="*/ 332 w 364"/>
              <a:gd name="T35" fmla="*/ 250 h 520"/>
              <a:gd name="T36" fmla="*/ 253 w 364"/>
              <a:gd name="T37" fmla="*/ 170 h 520"/>
              <a:gd name="T38" fmla="*/ 230 w 364"/>
              <a:gd name="T39" fmla="*/ 173 h 520"/>
              <a:gd name="T40" fmla="*/ 145 w 364"/>
              <a:gd name="T41" fmla="*/ 173 h 520"/>
              <a:gd name="T42" fmla="*/ 90 w 364"/>
              <a:gd name="T43" fmla="*/ 154 h 520"/>
              <a:gd name="T44" fmla="*/ 6 w 364"/>
              <a:gd name="T45" fmla="*/ 214 h 520"/>
              <a:gd name="T46" fmla="*/ 123 w 364"/>
              <a:gd name="T47" fmla="*/ 307 h 520"/>
              <a:gd name="T48" fmla="*/ 91 w 364"/>
              <a:gd name="T49" fmla="*/ 138 h 520"/>
              <a:gd name="T50" fmla="*/ 101 w 364"/>
              <a:gd name="T51" fmla="*/ 146 h 520"/>
              <a:gd name="T52" fmla="*/ 110 w 364"/>
              <a:gd name="T53" fmla="*/ 151 h 520"/>
              <a:gd name="T54" fmla="*/ 145 w 364"/>
              <a:gd name="T55" fmla="*/ 160 h 520"/>
              <a:gd name="T56" fmla="*/ 223 w 364"/>
              <a:gd name="T57" fmla="*/ 160 h 520"/>
              <a:gd name="T58" fmla="*/ 230 w 364"/>
              <a:gd name="T59" fmla="*/ 160 h 520"/>
              <a:gd name="T60" fmla="*/ 242 w 364"/>
              <a:gd name="T61" fmla="*/ 159 h 520"/>
              <a:gd name="T62" fmla="*/ 255 w 364"/>
              <a:gd name="T63" fmla="*/ 155 h 520"/>
              <a:gd name="T64" fmla="*/ 300 w 364"/>
              <a:gd name="T65" fmla="*/ 76 h 520"/>
              <a:gd name="T66" fmla="*/ 300 w 364"/>
              <a:gd name="T67" fmla="*/ 71 h 520"/>
              <a:gd name="T68" fmla="*/ 230 w 364"/>
              <a:gd name="T69" fmla="*/ 0 h 520"/>
              <a:gd name="T70" fmla="*/ 145 w 364"/>
              <a:gd name="T71" fmla="*/ 0 h 520"/>
              <a:gd name="T72" fmla="*/ 60 w 364"/>
              <a:gd name="T73" fmla="*/ 71 h 520"/>
              <a:gd name="T74" fmla="*/ 60 w 364"/>
              <a:gd name="T75" fmla="*/ 76 h 520"/>
              <a:gd name="T76" fmla="*/ 91 w 364"/>
              <a:gd name="T77" fmla="*/ 138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64" h="520">
                <a:moveTo>
                  <a:pt x="364" y="420"/>
                </a:moveTo>
                <a:cubicBezTo>
                  <a:pt x="364" y="472"/>
                  <a:pt x="326" y="514"/>
                  <a:pt x="277" y="519"/>
                </a:cubicBezTo>
                <a:cubicBezTo>
                  <a:pt x="274" y="520"/>
                  <a:pt x="270" y="520"/>
                  <a:pt x="267" y="520"/>
                </a:cubicBezTo>
                <a:lnTo>
                  <a:pt x="97" y="520"/>
                </a:lnTo>
                <a:cubicBezTo>
                  <a:pt x="94" y="520"/>
                  <a:pt x="90" y="520"/>
                  <a:pt x="87" y="519"/>
                </a:cubicBezTo>
                <a:cubicBezTo>
                  <a:pt x="38" y="514"/>
                  <a:pt x="0" y="472"/>
                  <a:pt x="0" y="420"/>
                </a:cubicBezTo>
                <a:cubicBezTo>
                  <a:pt x="0" y="364"/>
                  <a:pt x="43" y="320"/>
                  <a:pt x="97" y="320"/>
                </a:cubicBezTo>
                <a:lnTo>
                  <a:pt x="125" y="320"/>
                </a:lnTo>
                <a:cubicBezTo>
                  <a:pt x="136" y="322"/>
                  <a:pt x="147" y="324"/>
                  <a:pt x="158" y="325"/>
                </a:cubicBezTo>
                <a:cubicBezTo>
                  <a:pt x="171" y="327"/>
                  <a:pt x="184" y="328"/>
                  <a:pt x="196" y="328"/>
                </a:cubicBezTo>
                <a:cubicBezTo>
                  <a:pt x="220" y="328"/>
                  <a:pt x="243" y="325"/>
                  <a:pt x="263" y="320"/>
                </a:cubicBezTo>
                <a:lnTo>
                  <a:pt x="267" y="320"/>
                </a:lnTo>
                <a:cubicBezTo>
                  <a:pt x="321" y="320"/>
                  <a:pt x="364" y="364"/>
                  <a:pt x="364" y="420"/>
                </a:cubicBezTo>
                <a:close/>
                <a:moveTo>
                  <a:pt x="123" y="307"/>
                </a:moveTo>
                <a:cubicBezTo>
                  <a:pt x="135" y="309"/>
                  <a:pt x="147" y="311"/>
                  <a:pt x="160" y="313"/>
                </a:cubicBezTo>
                <a:cubicBezTo>
                  <a:pt x="172" y="314"/>
                  <a:pt x="184" y="315"/>
                  <a:pt x="196" y="315"/>
                </a:cubicBezTo>
                <a:cubicBezTo>
                  <a:pt x="220" y="315"/>
                  <a:pt x="243" y="312"/>
                  <a:pt x="263" y="307"/>
                </a:cubicBezTo>
                <a:cubicBezTo>
                  <a:pt x="302" y="296"/>
                  <a:pt x="329" y="276"/>
                  <a:pt x="332" y="250"/>
                </a:cubicBezTo>
                <a:cubicBezTo>
                  <a:pt x="335" y="220"/>
                  <a:pt x="303" y="189"/>
                  <a:pt x="253" y="170"/>
                </a:cubicBezTo>
                <a:cubicBezTo>
                  <a:pt x="246" y="172"/>
                  <a:pt x="238" y="173"/>
                  <a:pt x="230" y="173"/>
                </a:cubicBezTo>
                <a:lnTo>
                  <a:pt x="145" y="173"/>
                </a:lnTo>
                <a:cubicBezTo>
                  <a:pt x="125" y="173"/>
                  <a:pt x="106" y="166"/>
                  <a:pt x="90" y="154"/>
                </a:cubicBezTo>
                <a:cubicBezTo>
                  <a:pt x="42" y="163"/>
                  <a:pt x="9" y="185"/>
                  <a:pt x="6" y="214"/>
                </a:cubicBezTo>
                <a:cubicBezTo>
                  <a:pt x="2" y="252"/>
                  <a:pt x="52" y="290"/>
                  <a:pt x="123" y="307"/>
                </a:cubicBezTo>
                <a:close/>
                <a:moveTo>
                  <a:pt x="91" y="138"/>
                </a:moveTo>
                <a:cubicBezTo>
                  <a:pt x="94" y="141"/>
                  <a:pt x="97" y="143"/>
                  <a:pt x="101" y="146"/>
                </a:cubicBezTo>
                <a:cubicBezTo>
                  <a:pt x="104" y="148"/>
                  <a:pt x="107" y="150"/>
                  <a:pt x="110" y="151"/>
                </a:cubicBezTo>
                <a:cubicBezTo>
                  <a:pt x="121" y="157"/>
                  <a:pt x="133" y="160"/>
                  <a:pt x="145" y="160"/>
                </a:cubicBezTo>
                <a:lnTo>
                  <a:pt x="223" y="160"/>
                </a:lnTo>
                <a:lnTo>
                  <a:pt x="230" y="160"/>
                </a:lnTo>
                <a:cubicBezTo>
                  <a:pt x="234" y="160"/>
                  <a:pt x="238" y="159"/>
                  <a:pt x="242" y="159"/>
                </a:cubicBezTo>
                <a:cubicBezTo>
                  <a:pt x="247" y="158"/>
                  <a:pt x="251" y="156"/>
                  <a:pt x="255" y="155"/>
                </a:cubicBezTo>
                <a:cubicBezTo>
                  <a:pt x="283" y="142"/>
                  <a:pt x="300" y="110"/>
                  <a:pt x="300" y="76"/>
                </a:cubicBezTo>
                <a:lnTo>
                  <a:pt x="300" y="71"/>
                </a:lnTo>
                <a:cubicBezTo>
                  <a:pt x="300" y="28"/>
                  <a:pt x="272" y="0"/>
                  <a:pt x="230" y="0"/>
                </a:cubicBezTo>
                <a:lnTo>
                  <a:pt x="145" y="0"/>
                </a:lnTo>
                <a:cubicBezTo>
                  <a:pt x="102" y="0"/>
                  <a:pt x="60" y="28"/>
                  <a:pt x="60" y="71"/>
                </a:cubicBezTo>
                <a:lnTo>
                  <a:pt x="60" y="76"/>
                </a:lnTo>
                <a:cubicBezTo>
                  <a:pt x="60" y="99"/>
                  <a:pt x="73" y="122"/>
                  <a:pt x="91" y="138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86" name="zen-garden-stones_12762">
            <a:extLst>
              <a:ext uri="{FF2B5EF4-FFF2-40B4-BE49-F238E27FC236}">
                <a16:creationId xmlns:a16="http://schemas.microsoft.com/office/drawing/2014/main" id="{53AE2024-99C9-9582-0847-C83F3A4AD08E}"/>
              </a:ext>
            </a:extLst>
          </p:cNvPr>
          <p:cNvSpPr/>
          <p:nvPr/>
        </p:nvSpPr>
        <p:spPr>
          <a:xfrm>
            <a:off x="9501023" y="3922807"/>
            <a:ext cx="844901" cy="1232689"/>
          </a:xfrm>
          <a:custGeom>
            <a:avLst/>
            <a:gdLst>
              <a:gd name="T0" fmla="*/ 364 w 364"/>
              <a:gd name="T1" fmla="*/ 420 h 520"/>
              <a:gd name="T2" fmla="*/ 277 w 364"/>
              <a:gd name="T3" fmla="*/ 519 h 520"/>
              <a:gd name="T4" fmla="*/ 267 w 364"/>
              <a:gd name="T5" fmla="*/ 520 h 520"/>
              <a:gd name="T6" fmla="*/ 97 w 364"/>
              <a:gd name="T7" fmla="*/ 520 h 520"/>
              <a:gd name="T8" fmla="*/ 87 w 364"/>
              <a:gd name="T9" fmla="*/ 519 h 520"/>
              <a:gd name="T10" fmla="*/ 0 w 364"/>
              <a:gd name="T11" fmla="*/ 420 h 520"/>
              <a:gd name="T12" fmla="*/ 97 w 364"/>
              <a:gd name="T13" fmla="*/ 320 h 520"/>
              <a:gd name="T14" fmla="*/ 125 w 364"/>
              <a:gd name="T15" fmla="*/ 320 h 520"/>
              <a:gd name="T16" fmla="*/ 158 w 364"/>
              <a:gd name="T17" fmla="*/ 325 h 520"/>
              <a:gd name="T18" fmla="*/ 196 w 364"/>
              <a:gd name="T19" fmla="*/ 328 h 520"/>
              <a:gd name="T20" fmla="*/ 263 w 364"/>
              <a:gd name="T21" fmla="*/ 320 h 520"/>
              <a:gd name="T22" fmla="*/ 267 w 364"/>
              <a:gd name="T23" fmla="*/ 320 h 520"/>
              <a:gd name="T24" fmla="*/ 364 w 364"/>
              <a:gd name="T25" fmla="*/ 420 h 520"/>
              <a:gd name="T26" fmla="*/ 123 w 364"/>
              <a:gd name="T27" fmla="*/ 307 h 520"/>
              <a:gd name="T28" fmla="*/ 160 w 364"/>
              <a:gd name="T29" fmla="*/ 313 h 520"/>
              <a:gd name="T30" fmla="*/ 196 w 364"/>
              <a:gd name="T31" fmla="*/ 315 h 520"/>
              <a:gd name="T32" fmla="*/ 263 w 364"/>
              <a:gd name="T33" fmla="*/ 307 h 520"/>
              <a:gd name="T34" fmla="*/ 332 w 364"/>
              <a:gd name="T35" fmla="*/ 250 h 520"/>
              <a:gd name="T36" fmla="*/ 253 w 364"/>
              <a:gd name="T37" fmla="*/ 170 h 520"/>
              <a:gd name="T38" fmla="*/ 230 w 364"/>
              <a:gd name="T39" fmla="*/ 173 h 520"/>
              <a:gd name="T40" fmla="*/ 145 w 364"/>
              <a:gd name="T41" fmla="*/ 173 h 520"/>
              <a:gd name="T42" fmla="*/ 90 w 364"/>
              <a:gd name="T43" fmla="*/ 154 h 520"/>
              <a:gd name="T44" fmla="*/ 6 w 364"/>
              <a:gd name="T45" fmla="*/ 214 h 520"/>
              <a:gd name="T46" fmla="*/ 123 w 364"/>
              <a:gd name="T47" fmla="*/ 307 h 520"/>
              <a:gd name="T48" fmla="*/ 91 w 364"/>
              <a:gd name="T49" fmla="*/ 138 h 520"/>
              <a:gd name="T50" fmla="*/ 101 w 364"/>
              <a:gd name="T51" fmla="*/ 146 h 520"/>
              <a:gd name="T52" fmla="*/ 110 w 364"/>
              <a:gd name="T53" fmla="*/ 151 h 520"/>
              <a:gd name="T54" fmla="*/ 145 w 364"/>
              <a:gd name="T55" fmla="*/ 160 h 520"/>
              <a:gd name="T56" fmla="*/ 223 w 364"/>
              <a:gd name="T57" fmla="*/ 160 h 520"/>
              <a:gd name="T58" fmla="*/ 230 w 364"/>
              <a:gd name="T59" fmla="*/ 160 h 520"/>
              <a:gd name="T60" fmla="*/ 242 w 364"/>
              <a:gd name="T61" fmla="*/ 159 h 520"/>
              <a:gd name="T62" fmla="*/ 255 w 364"/>
              <a:gd name="T63" fmla="*/ 155 h 520"/>
              <a:gd name="T64" fmla="*/ 300 w 364"/>
              <a:gd name="T65" fmla="*/ 76 h 520"/>
              <a:gd name="T66" fmla="*/ 300 w 364"/>
              <a:gd name="T67" fmla="*/ 71 h 520"/>
              <a:gd name="T68" fmla="*/ 230 w 364"/>
              <a:gd name="T69" fmla="*/ 0 h 520"/>
              <a:gd name="T70" fmla="*/ 145 w 364"/>
              <a:gd name="T71" fmla="*/ 0 h 520"/>
              <a:gd name="T72" fmla="*/ 60 w 364"/>
              <a:gd name="T73" fmla="*/ 71 h 520"/>
              <a:gd name="T74" fmla="*/ 60 w 364"/>
              <a:gd name="T75" fmla="*/ 76 h 520"/>
              <a:gd name="T76" fmla="*/ 91 w 364"/>
              <a:gd name="T77" fmla="*/ 138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64" h="520">
                <a:moveTo>
                  <a:pt x="364" y="420"/>
                </a:moveTo>
                <a:cubicBezTo>
                  <a:pt x="364" y="472"/>
                  <a:pt x="326" y="514"/>
                  <a:pt x="277" y="519"/>
                </a:cubicBezTo>
                <a:cubicBezTo>
                  <a:pt x="274" y="520"/>
                  <a:pt x="270" y="520"/>
                  <a:pt x="267" y="520"/>
                </a:cubicBezTo>
                <a:lnTo>
                  <a:pt x="97" y="520"/>
                </a:lnTo>
                <a:cubicBezTo>
                  <a:pt x="94" y="520"/>
                  <a:pt x="90" y="520"/>
                  <a:pt x="87" y="519"/>
                </a:cubicBezTo>
                <a:cubicBezTo>
                  <a:pt x="38" y="514"/>
                  <a:pt x="0" y="472"/>
                  <a:pt x="0" y="420"/>
                </a:cubicBezTo>
                <a:cubicBezTo>
                  <a:pt x="0" y="364"/>
                  <a:pt x="43" y="320"/>
                  <a:pt x="97" y="320"/>
                </a:cubicBezTo>
                <a:lnTo>
                  <a:pt x="125" y="320"/>
                </a:lnTo>
                <a:cubicBezTo>
                  <a:pt x="136" y="322"/>
                  <a:pt x="147" y="324"/>
                  <a:pt x="158" y="325"/>
                </a:cubicBezTo>
                <a:cubicBezTo>
                  <a:pt x="171" y="327"/>
                  <a:pt x="184" y="328"/>
                  <a:pt x="196" y="328"/>
                </a:cubicBezTo>
                <a:cubicBezTo>
                  <a:pt x="220" y="328"/>
                  <a:pt x="243" y="325"/>
                  <a:pt x="263" y="320"/>
                </a:cubicBezTo>
                <a:lnTo>
                  <a:pt x="267" y="320"/>
                </a:lnTo>
                <a:cubicBezTo>
                  <a:pt x="321" y="320"/>
                  <a:pt x="364" y="364"/>
                  <a:pt x="364" y="420"/>
                </a:cubicBezTo>
                <a:close/>
                <a:moveTo>
                  <a:pt x="123" y="307"/>
                </a:moveTo>
                <a:cubicBezTo>
                  <a:pt x="135" y="309"/>
                  <a:pt x="147" y="311"/>
                  <a:pt x="160" y="313"/>
                </a:cubicBezTo>
                <a:cubicBezTo>
                  <a:pt x="172" y="314"/>
                  <a:pt x="184" y="315"/>
                  <a:pt x="196" y="315"/>
                </a:cubicBezTo>
                <a:cubicBezTo>
                  <a:pt x="220" y="315"/>
                  <a:pt x="243" y="312"/>
                  <a:pt x="263" y="307"/>
                </a:cubicBezTo>
                <a:cubicBezTo>
                  <a:pt x="302" y="296"/>
                  <a:pt x="329" y="276"/>
                  <a:pt x="332" y="250"/>
                </a:cubicBezTo>
                <a:cubicBezTo>
                  <a:pt x="335" y="220"/>
                  <a:pt x="303" y="189"/>
                  <a:pt x="253" y="170"/>
                </a:cubicBezTo>
                <a:cubicBezTo>
                  <a:pt x="246" y="172"/>
                  <a:pt x="238" y="173"/>
                  <a:pt x="230" y="173"/>
                </a:cubicBezTo>
                <a:lnTo>
                  <a:pt x="145" y="173"/>
                </a:lnTo>
                <a:cubicBezTo>
                  <a:pt x="125" y="173"/>
                  <a:pt x="106" y="166"/>
                  <a:pt x="90" y="154"/>
                </a:cubicBezTo>
                <a:cubicBezTo>
                  <a:pt x="42" y="163"/>
                  <a:pt x="9" y="185"/>
                  <a:pt x="6" y="214"/>
                </a:cubicBezTo>
                <a:cubicBezTo>
                  <a:pt x="2" y="252"/>
                  <a:pt x="52" y="290"/>
                  <a:pt x="123" y="307"/>
                </a:cubicBezTo>
                <a:close/>
                <a:moveTo>
                  <a:pt x="91" y="138"/>
                </a:moveTo>
                <a:cubicBezTo>
                  <a:pt x="94" y="141"/>
                  <a:pt x="97" y="143"/>
                  <a:pt x="101" y="146"/>
                </a:cubicBezTo>
                <a:cubicBezTo>
                  <a:pt x="104" y="148"/>
                  <a:pt x="107" y="150"/>
                  <a:pt x="110" y="151"/>
                </a:cubicBezTo>
                <a:cubicBezTo>
                  <a:pt x="121" y="157"/>
                  <a:pt x="133" y="160"/>
                  <a:pt x="145" y="160"/>
                </a:cubicBezTo>
                <a:lnTo>
                  <a:pt x="223" y="160"/>
                </a:lnTo>
                <a:lnTo>
                  <a:pt x="230" y="160"/>
                </a:lnTo>
                <a:cubicBezTo>
                  <a:pt x="234" y="160"/>
                  <a:pt x="238" y="159"/>
                  <a:pt x="242" y="159"/>
                </a:cubicBezTo>
                <a:cubicBezTo>
                  <a:pt x="247" y="158"/>
                  <a:pt x="251" y="156"/>
                  <a:pt x="255" y="155"/>
                </a:cubicBezTo>
                <a:cubicBezTo>
                  <a:pt x="283" y="142"/>
                  <a:pt x="300" y="110"/>
                  <a:pt x="300" y="76"/>
                </a:cubicBezTo>
                <a:lnTo>
                  <a:pt x="300" y="71"/>
                </a:lnTo>
                <a:cubicBezTo>
                  <a:pt x="300" y="28"/>
                  <a:pt x="272" y="0"/>
                  <a:pt x="230" y="0"/>
                </a:cubicBezTo>
                <a:lnTo>
                  <a:pt x="145" y="0"/>
                </a:lnTo>
                <a:cubicBezTo>
                  <a:pt x="102" y="0"/>
                  <a:pt x="60" y="28"/>
                  <a:pt x="60" y="71"/>
                </a:cubicBezTo>
                <a:lnTo>
                  <a:pt x="60" y="76"/>
                </a:lnTo>
                <a:cubicBezTo>
                  <a:pt x="60" y="99"/>
                  <a:pt x="73" y="122"/>
                  <a:pt x="91" y="138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387" name="组合 386">
            <a:extLst>
              <a:ext uri="{FF2B5EF4-FFF2-40B4-BE49-F238E27FC236}">
                <a16:creationId xmlns:a16="http://schemas.microsoft.com/office/drawing/2014/main" id="{04795B51-1F50-45DB-EE31-0C3EF5D53613}"/>
              </a:ext>
            </a:extLst>
          </p:cNvPr>
          <p:cNvGrpSpPr/>
          <p:nvPr/>
        </p:nvGrpSpPr>
        <p:grpSpPr>
          <a:xfrm>
            <a:off x="8706719" y="4437217"/>
            <a:ext cx="1970047" cy="1197430"/>
            <a:chOff x="771293" y="4669353"/>
            <a:chExt cx="1970047" cy="1197430"/>
          </a:xfrm>
        </p:grpSpPr>
        <p:sp>
          <p:nvSpPr>
            <p:cNvPr id="388" name="îṧliďê">
              <a:extLst>
                <a:ext uri="{FF2B5EF4-FFF2-40B4-BE49-F238E27FC236}">
                  <a16:creationId xmlns:a16="http://schemas.microsoft.com/office/drawing/2014/main" id="{A4F64D68-BFAA-200C-D6FF-310626684100}"/>
                </a:ext>
              </a:extLst>
            </p:cNvPr>
            <p:cNvSpPr/>
            <p:nvPr/>
          </p:nvSpPr>
          <p:spPr bwMode="auto">
            <a:xfrm rot="21193115">
              <a:off x="771293" y="4669353"/>
              <a:ext cx="1970047" cy="1197430"/>
            </a:xfrm>
            <a:custGeom>
              <a:avLst/>
              <a:gdLst>
                <a:gd name="T0" fmla="*/ 0 w 2467"/>
                <a:gd name="T1" fmla="*/ 0 h 1053"/>
                <a:gd name="T2" fmla="*/ 77 w 2467"/>
                <a:gd name="T3" fmla="*/ 312 h 1053"/>
                <a:gd name="T4" fmla="*/ 2232 w 2467"/>
                <a:gd name="T5" fmla="*/ 959 h 1053"/>
                <a:gd name="T6" fmla="*/ 2467 w 2467"/>
                <a:gd name="T7" fmla="*/ 364 h 1053"/>
                <a:gd name="T8" fmla="*/ 1271 w 2467"/>
                <a:gd name="T9" fmla="*/ 491 h 1053"/>
                <a:gd name="T10" fmla="*/ 1201 w 2467"/>
                <a:gd name="T11" fmla="*/ 474 h 1053"/>
                <a:gd name="T12" fmla="*/ 0 w 2467"/>
                <a:gd name="T13" fmla="*/ 0 h 1053"/>
                <a:gd name="connsiteX0" fmla="*/ 370 w 10633"/>
                <a:gd name="connsiteY0" fmla="*/ 0 h 8011"/>
                <a:gd name="connsiteX1" fmla="*/ 682 w 10633"/>
                <a:gd name="connsiteY1" fmla="*/ 2963 h 8011"/>
                <a:gd name="connsiteX2" fmla="*/ 9425 w 10633"/>
                <a:gd name="connsiteY2" fmla="*/ 7895 h 8011"/>
                <a:gd name="connsiteX3" fmla="*/ 10370 w 10633"/>
                <a:gd name="connsiteY3" fmla="*/ 3457 h 8011"/>
                <a:gd name="connsiteX4" fmla="*/ 5522 w 10633"/>
                <a:gd name="connsiteY4" fmla="*/ 4663 h 8011"/>
                <a:gd name="connsiteX5" fmla="*/ 5238 w 10633"/>
                <a:gd name="connsiteY5" fmla="*/ 4501 h 8011"/>
                <a:gd name="connsiteX6" fmla="*/ 370 w 10633"/>
                <a:gd name="connsiteY6" fmla="*/ 0 h 8011"/>
                <a:gd name="connsiteX0" fmla="*/ 0 w 9652"/>
                <a:gd name="connsiteY0" fmla="*/ 0 h 10054"/>
                <a:gd name="connsiteX1" fmla="*/ 1226 w 9652"/>
                <a:gd name="connsiteY1" fmla="*/ 5487 h 10054"/>
                <a:gd name="connsiteX2" fmla="*/ 8516 w 9652"/>
                <a:gd name="connsiteY2" fmla="*/ 9855 h 10054"/>
                <a:gd name="connsiteX3" fmla="*/ 9405 w 9652"/>
                <a:gd name="connsiteY3" fmla="*/ 4315 h 10054"/>
                <a:gd name="connsiteX4" fmla="*/ 4845 w 9652"/>
                <a:gd name="connsiteY4" fmla="*/ 5821 h 10054"/>
                <a:gd name="connsiteX5" fmla="*/ 4578 w 9652"/>
                <a:gd name="connsiteY5" fmla="*/ 5619 h 10054"/>
                <a:gd name="connsiteX6" fmla="*/ 0 w 9652"/>
                <a:gd name="connsiteY6" fmla="*/ 0 h 10054"/>
                <a:gd name="connsiteX0" fmla="*/ 0 w 9996"/>
                <a:gd name="connsiteY0" fmla="*/ 0 h 11262"/>
                <a:gd name="connsiteX1" fmla="*/ 1270 w 9996"/>
                <a:gd name="connsiteY1" fmla="*/ 5458 h 11262"/>
                <a:gd name="connsiteX2" fmla="*/ 8807 w 9996"/>
                <a:gd name="connsiteY2" fmla="*/ 11101 h 11262"/>
                <a:gd name="connsiteX3" fmla="*/ 9744 w 9996"/>
                <a:gd name="connsiteY3" fmla="*/ 4292 h 11262"/>
                <a:gd name="connsiteX4" fmla="*/ 5020 w 9996"/>
                <a:gd name="connsiteY4" fmla="*/ 5790 h 11262"/>
                <a:gd name="connsiteX5" fmla="*/ 4743 w 9996"/>
                <a:gd name="connsiteY5" fmla="*/ 5589 h 11262"/>
                <a:gd name="connsiteX6" fmla="*/ 0 w 9996"/>
                <a:gd name="connsiteY6" fmla="*/ 0 h 11262"/>
                <a:gd name="connsiteX0" fmla="*/ 0 w 9941"/>
                <a:gd name="connsiteY0" fmla="*/ 0 h 10000"/>
                <a:gd name="connsiteX1" fmla="*/ 1271 w 9941"/>
                <a:gd name="connsiteY1" fmla="*/ 4846 h 10000"/>
                <a:gd name="connsiteX2" fmla="*/ 8811 w 9941"/>
                <a:gd name="connsiteY2" fmla="*/ 9857 h 10000"/>
                <a:gd name="connsiteX3" fmla="*/ 9674 w 9941"/>
                <a:gd name="connsiteY3" fmla="*/ 4012 h 10000"/>
                <a:gd name="connsiteX4" fmla="*/ 5022 w 9941"/>
                <a:gd name="connsiteY4" fmla="*/ 5141 h 10000"/>
                <a:gd name="connsiteX5" fmla="*/ 4745 w 9941"/>
                <a:gd name="connsiteY5" fmla="*/ 4963 h 10000"/>
                <a:gd name="connsiteX6" fmla="*/ 0 w 9941"/>
                <a:gd name="connsiteY6" fmla="*/ 0 h 10000"/>
                <a:gd name="connsiteX0" fmla="*/ 0 w 10143"/>
                <a:gd name="connsiteY0" fmla="*/ 0 h 10000"/>
                <a:gd name="connsiteX1" fmla="*/ 1279 w 10143"/>
                <a:gd name="connsiteY1" fmla="*/ 4846 h 10000"/>
                <a:gd name="connsiteX2" fmla="*/ 8863 w 10143"/>
                <a:gd name="connsiteY2" fmla="*/ 9857 h 10000"/>
                <a:gd name="connsiteX3" fmla="*/ 9731 w 10143"/>
                <a:gd name="connsiteY3" fmla="*/ 4012 h 10000"/>
                <a:gd name="connsiteX4" fmla="*/ 5052 w 10143"/>
                <a:gd name="connsiteY4" fmla="*/ 5141 h 10000"/>
                <a:gd name="connsiteX5" fmla="*/ 4773 w 10143"/>
                <a:gd name="connsiteY5" fmla="*/ 4963 h 10000"/>
                <a:gd name="connsiteX6" fmla="*/ 0 w 10143"/>
                <a:gd name="connsiteY6" fmla="*/ 0 h 10000"/>
                <a:gd name="connsiteX0" fmla="*/ 0 w 10188"/>
                <a:gd name="connsiteY0" fmla="*/ 0 h 10000"/>
                <a:gd name="connsiteX1" fmla="*/ 1279 w 10188"/>
                <a:gd name="connsiteY1" fmla="*/ 4846 h 10000"/>
                <a:gd name="connsiteX2" fmla="*/ 8863 w 10188"/>
                <a:gd name="connsiteY2" fmla="*/ 9857 h 10000"/>
                <a:gd name="connsiteX3" fmla="*/ 9731 w 10188"/>
                <a:gd name="connsiteY3" fmla="*/ 4012 h 10000"/>
                <a:gd name="connsiteX4" fmla="*/ 5052 w 10188"/>
                <a:gd name="connsiteY4" fmla="*/ 5141 h 10000"/>
                <a:gd name="connsiteX5" fmla="*/ 4773 w 10188"/>
                <a:gd name="connsiteY5" fmla="*/ 4963 h 10000"/>
                <a:gd name="connsiteX6" fmla="*/ 0 w 10188"/>
                <a:gd name="connsiteY6" fmla="*/ 0 h 10000"/>
                <a:gd name="connsiteX0" fmla="*/ 0 w 9945"/>
                <a:gd name="connsiteY0" fmla="*/ 0 h 10000"/>
                <a:gd name="connsiteX1" fmla="*/ 1279 w 9945"/>
                <a:gd name="connsiteY1" fmla="*/ 4846 h 10000"/>
                <a:gd name="connsiteX2" fmla="*/ 8863 w 9945"/>
                <a:gd name="connsiteY2" fmla="*/ 9857 h 10000"/>
                <a:gd name="connsiteX3" fmla="*/ 9731 w 9945"/>
                <a:gd name="connsiteY3" fmla="*/ 4012 h 10000"/>
                <a:gd name="connsiteX4" fmla="*/ 5052 w 9945"/>
                <a:gd name="connsiteY4" fmla="*/ 5141 h 10000"/>
                <a:gd name="connsiteX5" fmla="*/ 4773 w 9945"/>
                <a:gd name="connsiteY5" fmla="*/ 4963 h 10000"/>
                <a:gd name="connsiteX6" fmla="*/ 0 w 9945"/>
                <a:gd name="connsiteY6" fmla="*/ 0 h 10000"/>
                <a:gd name="connsiteX0" fmla="*/ 0 w 9931"/>
                <a:gd name="connsiteY0" fmla="*/ 0 h 10000"/>
                <a:gd name="connsiteX1" fmla="*/ 1286 w 9931"/>
                <a:gd name="connsiteY1" fmla="*/ 4846 h 10000"/>
                <a:gd name="connsiteX2" fmla="*/ 8912 w 9931"/>
                <a:gd name="connsiteY2" fmla="*/ 9857 h 10000"/>
                <a:gd name="connsiteX3" fmla="*/ 9785 w 9931"/>
                <a:gd name="connsiteY3" fmla="*/ 4012 h 10000"/>
                <a:gd name="connsiteX4" fmla="*/ 5080 w 9931"/>
                <a:gd name="connsiteY4" fmla="*/ 5141 h 10000"/>
                <a:gd name="connsiteX5" fmla="*/ 4799 w 9931"/>
                <a:gd name="connsiteY5" fmla="*/ 4963 h 10000"/>
                <a:gd name="connsiteX6" fmla="*/ 0 w 9931"/>
                <a:gd name="connsiteY6" fmla="*/ 0 h 10000"/>
                <a:gd name="connsiteX0" fmla="*/ 0 w 10002"/>
                <a:gd name="connsiteY0" fmla="*/ 0 h 10255"/>
                <a:gd name="connsiteX1" fmla="*/ 1298 w 10002"/>
                <a:gd name="connsiteY1" fmla="*/ 5100 h 10255"/>
                <a:gd name="connsiteX2" fmla="*/ 8977 w 10002"/>
                <a:gd name="connsiteY2" fmla="*/ 10111 h 10255"/>
                <a:gd name="connsiteX3" fmla="*/ 9856 w 10002"/>
                <a:gd name="connsiteY3" fmla="*/ 4266 h 10255"/>
                <a:gd name="connsiteX4" fmla="*/ 5118 w 10002"/>
                <a:gd name="connsiteY4" fmla="*/ 5395 h 10255"/>
                <a:gd name="connsiteX5" fmla="*/ 4835 w 10002"/>
                <a:gd name="connsiteY5" fmla="*/ 5217 h 10255"/>
                <a:gd name="connsiteX6" fmla="*/ 0 w 10002"/>
                <a:gd name="connsiteY6" fmla="*/ 0 h 10255"/>
                <a:gd name="connsiteX0" fmla="*/ 0 w 10002"/>
                <a:gd name="connsiteY0" fmla="*/ 0 h 10325"/>
                <a:gd name="connsiteX1" fmla="*/ 1184 w 10002"/>
                <a:gd name="connsiteY1" fmla="*/ 6784 h 10325"/>
                <a:gd name="connsiteX2" fmla="*/ 8977 w 10002"/>
                <a:gd name="connsiteY2" fmla="*/ 10111 h 10325"/>
                <a:gd name="connsiteX3" fmla="*/ 9856 w 10002"/>
                <a:gd name="connsiteY3" fmla="*/ 4266 h 10325"/>
                <a:gd name="connsiteX4" fmla="*/ 5118 w 10002"/>
                <a:gd name="connsiteY4" fmla="*/ 5395 h 10325"/>
                <a:gd name="connsiteX5" fmla="*/ 4835 w 10002"/>
                <a:gd name="connsiteY5" fmla="*/ 5217 h 10325"/>
                <a:gd name="connsiteX6" fmla="*/ 0 w 10002"/>
                <a:gd name="connsiteY6" fmla="*/ 0 h 10325"/>
                <a:gd name="connsiteX0" fmla="*/ 0 w 10002"/>
                <a:gd name="connsiteY0" fmla="*/ 0 h 10383"/>
                <a:gd name="connsiteX1" fmla="*/ 1184 w 10002"/>
                <a:gd name="connsiteY1" fmla="*/ 6784 h 10383"/>
                <a:gd name="connsiteX2" fmla="*/ 8977 w 10002"/>
                <a:gd name="connsiteY2" fmla="*/ 10111 h 10383"/>
                <a:gd name="connsiteX3" fmla="*/ 9856 w 10002"/>
                <a:gd name="connsiteY3" fmla="*/ 4266 h 10383"/>
                <a:gd name="connsiteX4" fmla="*/ 5118 w 10002"/>
                <a:gd name="connsiteY4" fmla="*/ 5395 h 10383"/>
                <a:gd name="connsiteX5" fmla="*/ 4835 w 10002"/>
                <a:gd name="connsiteY5" fmla="*/ 5217 h 10383"/>
                <a:gd name="connsiteX6" fmla="*/ 0 w 10002"/>
                <a:gd name="connsiteY6" fmla="*/ 0 h 10383"/>
                <a:gd name="connsiteX0" fmla="*/ 0 w 10132"/>
                <a:gd name="connsiteY0" fmla="*/ 0 h 10598"/>
                <a:gd name="connsiteX1" fmla="*/ 1184 w 10132"/>
                <a:gd name="connsiteY1" fmla="*/ 6784 h 10598"/>
                <a:gd name="connsiteX2" fmla="*/ 8990 w 10132"/>
                <a:gd name="connsiteY2" fmla="*/ 10398 h 10598"/>
                <a:gd name="connsiteX3" fmla="*/ 9856 w 10132"/>
                <a:gd name="connsiteY3" fmla="*/ 4266 h 10598"/>
                <a:gd name="connsiteX4" fmla="*/ 5118 w 10132"/>
                <a:gd name="connsiteY4" fmla="*/ 5395 h 10598"/>
                <a:gd name="connsiteX5" fmla="*/ 4835 w 10132"/>
                <a:gd name="connsiteY5" fmla="*/ 5217 h 10598"/>
                <a:gd name="connsiteX6" fmla="*/ 0 w 10132"/>
                <a:gd name="connsiteY6" fmla="*/ 0 h 10598"/>
                <a:gd name="connsiteX0" fmla="*/ 0 w 10160"/>
                <a:gd name="connsiteY0" fmla="*/ 0 h 10598"/>
                <a:gd name="connsiteX1" fmla="*/ 1184 w 10160"/>
                <a:gd name="connsiteY1" fmla="*/ 6784 h 10598"/>
                <a:gd name="connsiteX2" fmla="*/ 8990 w 10160"/>
                <a:gd name="connsiteY2" fmla="*/ 10398 h 10598"/>
                <a:gd name="connsiteX3" fmla="*/ 9892 w 10160"/>
                <a:gd name="connsiteY3" fmla="*/ 4217 h 10598"/>
                <a:gd name="connsiteX4" fmla="*/ 5118 w 10160"/>
                <a:gd name="connsiteY4" fmla="*/ 5395 h 10598"/>
                <a:gd name="connsiteX5" fmla="*/ 4835 w 10160"/>
                <a:gd name="connsiteY5" fmla="*/ 5217 h 10598"/>
                <a:gd name="connsiteX6" fmla="*/ 0 w 10160"/>
                <a:gd name="connsiteY6" fmla="*/ 0 h 10598"/>
                <a:gd name="connsiteX0" fmla="*/ 0 w 9952"/>
                <a:gd name="connsiteY0" fmla="*/ 0 h 10598"/>
                <a:gd name="connsiteX1" fmla="*/ 1184 w 9952"/>
                <a:gd name="connsiteY1" fmla="*/ 6784 h 10598"/>
                <a:gd name="connsiteX2" fmla="*/ 8990 w 9952"/>
                <a:gd name="connsiteY2" fmla="*/ 10398 h 10598"/>
                <a:gd name="connsiteX3" fmla="*/ 9892 w 9952"/>
                <a:gd name="connsiteY3" fmla="*/ 4217 h 10598"/>
                <a:gd name="connsiteX4" fmla="*/ 5118 w 9952"/>
                <a:gd name="connsiteY4" fmla="*/ 5395 h 10598"/>
                <a:gd name="connsiteX5" fmla="*/ 4835 w 9952"/>
                <a:gd name="connsiteY5" fmla="*/ 5217 h 10598"/>
                <a:gd name="connsiteX6" fmla="*/ 0 w 9952"/>
                <a:gd name="connsiteY6" fmla="*/ 0 h 10598"/>
                <a:gd name="connsiteX0" fmla="*/ 0 w 10115"/>
                <a:gd name="connsiteY0" fmla="*/ 0 h 10000"/>
                <a:gd name="connsiteX1" fmla="*/ 1190 w 10115"/>
                <a:gd name="connsiteY1" fmla="*/ 6401 h 10000"/>
                <a:gd name="connsiteX2" fmla="*/ 9033 w 10115"/>
                <a:gd name="connsiteY2" fmla="*/ 9811 h 10000"/>
                <a:gd name="connsiteX3" fmla="*/ 9940 w 10115"/>
                <a:gd name="connsiteY3" fmla="*/ 3979 h 10000"/>
                <a:gd name="connsiteX4" fmla="*/ 5143 w 10115"/>
                <a:gd name="connsiteY4" fmla="*/ 5091 h 10000"/>
                <a:gd name="connsiteX5" fmla="*/ 4858 w 10115"/>
                <a:gd name="connsiteY5" fmla="*/ 4923 h 10000"/>
                <a:gd name="connsiteX6" fmla="*/ 0 w 10115"/>
                <a:gd name="connsiteY6" fmla="*/ 0 h 10000"/>
                <a:gd name="connsiteX0" fmla="*/ 0 w 9993"/>
                <a:gd name="connsiteY0" fmla="*/ 0 h 10000"/>
                <a:gd name="connsiteX1" fmla="*/ 1190 w 9993"/>
                <a:gd name="connsiteY1" fmla="*/ 6401 h 10000"/>
                <a:gd name="connsiteX2" fmla="*/ 9033 w 9993"/>
                <a:gd name="connsiteY2" fmla="*/ 9811 h 10000"/>
                <a:gd name="connsiteX3" fmla="*/ 9785 w 9993"/>
                <a:gd name="connsiteY3" fmla="*/ 3887 h 10000"/>
                <a:gd name="connsiteX4" fmla="*/ 5143 w 9993"/>
                <a:gd name="connsiteY4" fmla="*/ 5091 h 10000"/>
                <a:gd name="connsiteX5" fmla="*/ 4858 w 9993"/>
                <a:gd name="connsiteY5" fmla="*/ 4923 h 10000"/>
                <a:gd name="connsiteX6" fmla="*/ 0 w 9993"/>
                <a:gd name="connsiteY6" fmla="*/ 0 h 10000"/>
                <a:gd name="connsiteX0" fmla="*/ 0 w 9958"/>
                <a:gd name="connsiteY0" fmla="*/ 0 h 10000"/>
                <a:gd name="connsiteX1" fmla="*/ 1191 w 9958"/>
                <a:gd name="connsiteY1" fmla="*/ 6401 h 10000"/>
                <a:gd name="connsiteX2" fmla="*/ 9039 w 9958"/>
                <a:gd name="connsiteY2" fmla="*/ 9811 h 10000"/>
                <a:gd name="connsiteX3" fmla="*/ 9736 w 9958"/>
                <a:gd name="connsiteY3" fmla="*/ 4142 h 10000"/>
                <a:gd name="connsiteX4" fmla="*/ 5147 w 9958"/>
                <a:gd name="connsiteY4" fmla="*/ 5091 h 10000"/>
                <a:gd name="connsiteX5" fmla="*/ 4861 w 9958"/>
                <a:gd name="connsiteY5" fmla="*/ 4923 h 10000"/>
                <a:gd name="connsiteX6" fmla="*/ 0 w 9958"/>
                <a:gd name="connsiteY6" fmla="*/ 0 h 10000"/>
                <a:gd name="connsiteX0" fmla="*/ 0 w 10031"/>
                <a:gd name="connsiteY0" fmla="*/ 0 h 10000"/>
                <a:gd name="connsiteX1" fmla="*/ 1196 w 10031"/>
                <a:gd name="connsiteY1" fmla="*/ 6401 h 10000"/>
                <a:gd name="connsiteX2" fmla="*/ 9077 w 10031"/>
                <a:gd name="connsiteY2" fmla="*/ 9811 h 10000"/>
                <a:gd name="connsiteX3" fmla="*/ 9819 w 10031"/>
                <a:gd name="connsiteY3" fmla="*/ 3905 h 10000"/>
                <a:gd name="connsiteX4" fmla="*/ 5169 w 10031"/>
                <a:gd name="connsiteY4" fmla="*/ 5091 h 10000"/>
                <a:gd name="connsiteX5" fmla="*/ 4882 w 10031"/>
                <a:gd name="connsiteY5" fmla="*/ 4923 h 10000"/>
                <a:gd name="connsiteX6" fmla="*/ 0 w 10031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31" h="10000">
                  <a:moveTo>
                    <a:pt x="0" y="0"/>
                  </a:moveTo>
                  <a:cubicBezTo>
                    <a:pt x="312" y="3083"/>
                    <a:pt x="-317" y="4766"/>
                    <a:pt x="1196" y="6401"/>
                  </a:cubicBezTo>
                  <a:cubicBezTo>
                    <a:pt x="2708" y="8036"/>
                    <a:pt x="5785" y="10741"/>
                    <a:pt x="9077" y="9811"/>
                  </a:cubicBezTo>
                  <a:cubicBezTo>
                    <a:pt x="10032" y="3934"/>
                    <a:pt x="10252" y="3332"/>
                    <a:pt x="9819" y="3905"/>
                  </a:cubicBezTo>
                  <a:cubicBezTo>
                    <a:pt x="9386" y="4478"/>
                    <a:pt x="7670" y="6158"/>
                    <a:pt x="5169" y="5091"/>
                  </a:cubicBezTo>
                  <a:cubicBezTo>
                    <a:pt x="5070" y="5041"/>
                    <a:pt x="4977" y="4992"/>
                    <a:pt x="4882" y="4923"/>
                  </a:cubicBezTo>
                  <a:cubicBezTo>
                    <a:pt x="4136" y="4378"/>
                    <a:pt x="499" y="1443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cxnSp>
          <p:nvCxnSpPr>
            <p:cNvPr id="389" name="直接连接符 388">
              <a:extLst>
                <a:ext uri="{FF2B5EF4-FFF2-40B4-BE49-F238E27FC236}">
                  <a16:creationId xmlns:a16="http://schemas.microsoft.com/office/drawing/2014/main" id="{76C11971-C795-F062-0C8B-0ECB97569CF5}"/>
                </a:ext>
              </a:extLst>
            </p:cNvPr>
            <p:cNvCxnSpPr>
              <a:cxnSpLocks/>
            </p:cNvCxnSpPr>
            <p:nvPr/>
          </p:nvCxnSpPr>
          <p:spPr>
            <a:xfrm>
              <a:off x="919580" y="5334701"/>
              <a:ext cx="786228" cy="315386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91" name="任意多边形: 形状 390">
            <a:extLst>
              <a:ext uri="{FF2B5EF4-FFF2-40B4-BE49-F238E27FC236}">
                <a16:creationId xmlns:a16="http://schemas.microsoft.com/office/drawing/2014/main" id="{D00CB627-64BB-4330-EB54-0815F5BF43B4}"/>
              </a:ext>
            </a:extLst>
          </p:cNvPr>
          <p:cNvSpPr/>
          <p:nvPr/>
        </p:nvSpPr>
        <p:spPr>
          <a:xfrm>
            <a:off x="746029" y="4891692"/>
            <a:ext cx="1879448" cy="585739"/>
          </a:xfrm>
          <a:custGeom>
            <a:avLst/>
            <a:gdLst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0 w 544569"/>
              <a:gd name="connsiteY3" fmla="*/ 0 h 178687"/>
              <a:gd name="connsiteX4" fmla="*/ 8509 w 544569"/>
              <a:gd name="connsiteY4" fmla="*/ 0 h 178687"/>
              <a:gd name="connsiteX5" fmla="*/ 136142 w 544569"/>
              <a:gd name="connsiteY5" fmla="*/ 25527 h 178687"/>
              <a:gd name="connsiteX6" fmla="*/ 272284 w 544569"/>
              <a:gd name="connsiteY6" fmla="*/ 0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0 w 544569"/>
              <a:gd name="connsiteY3" fmla="*/ 0 h 178687"/>
              <a:gd name="connsiteX4" fmla="*/ 8509 w 544569"/>
              <a:gd name="connsiteY4" fmla="*/ 0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0 w 544569"/>
              <a:gd name="connsiteY3" fmla="*/ 0 h 178687"/>
              <a:gd name="connsiteX4" fmla="*/ 9445 w 544569"/>
              <a:gd name="connsiteY4" fmla="*/ 14973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936 w 544569"/>
              <a:gd name="connsiteY3" fmla="*/ 20769 h 178687"/>
              <a:gd name="connsiteX4" fmla="*/ 9445 w 544569"/>
              <a:gd name="connsiteY4" fmla="*/ 14973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936 w 544569"/>
              <a:gd name="connsiteY3" fmla="*/ 20769 h 178687"/>
              <a:gd name="connsiteX4" fmla="*/ 9445 w 544569"/>
              <a:gd name="connsiteY4" fmla="*/ 14973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02365 w 544569"/>
              <a:gd name="connsiteY8" fmla="*/ 17388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5505 w 545505"/>
              <a:gd name="connsiteY0" fmla="*/ 19803 h 178687"/>
              <a:gd name="connsiteX1" fmla="*/ 544569 w 545505"/>
              <a:gd name="connsiteY1" fmla="*/ 178687 h 178687"/>
              <a:gd name="connsiteX2" fmla="*/ 0 w 545505"/>
              <a:gd name="connsiteY2" fmla="*/ 178687 h 178687"/>
              <a:gd name="connsiteX3" fmla="*/ 936 w 545505"/>
              <a:gd name="connsiteY3" fmla="*/ 20769 h 178687"/>
              <a:gd name="connsiteX4" fmla="*/ 9445 w 545505"/>
              <a:gd name="connsiteY4" fmla="*/ 14973 h 178687"/>
              <a:gd name="connsiteX5" fmla="*/ 136142 w 545505"/>
              <a:gd name="connsiteY5" fmla="*/ 25527 h 178687"/>
              <a:gd name="connsiteX6" fmla="*/ 274156 w 545505"/>
              <a:gd name="connsiteY6" fmla="*/ 18837 h 178687"/>
              <a:gd name="connsiteX7" fmla="*/ 408425 w 545505"/>
              <a:gd name="connsiteY7" fmla="*/ 25527 h 178687"/>
              <a:gd name="connsiteX8" fmla="*/ 502365 w 545505"/>
              <a:gd name="connsiteY8" fmla="*/ 17388 h 178687"/>
              <a:gd name="connsiteX9" fmla="*/ 544567 w 545505"/>
              <a:gd name="connsiteY9" fmla="*/ 0 h 178687"/>
              <a:gd name="connsiteX10" fmla="*/ 545505 w 545505"/>
              <a:gd name="connsiteY10" fmla="*/ 19803 h 178687"/>
              <a:gd name="connsiteX0" fmla="*/ 545505 w 545505"/>
              <a:gd name="connsiteY0" fmla="*/ 9660 h 168544"/>
              <a:gd name="connsiteX1" fmla="*/ 544569 w 545505"/>
              <a:gd name="connsiteY1" fmla="*/ 168544 h 168544"/>
              <a:gd name="connsiteX2" fmla="*/ 0 w 545505"/>
              <a:gd name="connsiteY2" fmla="*/ 168544 h 168544"/>
              <a:gd name="connsiteX3" fmla="*/ 936 w 545505"/>
              <a:gd name="connsiteY3" fmla="*/ 10626 h 168544"/>
              <a:gd name="connsiteX4" fmla="*/ 9445 w 545505"/>
              <a:gd name="connsiteY4" fmla="*/ 4830 h 168544"/>
              <a:gd name="connsiteX5" fmla="*/ 136142 w 545505"/>
              <a:gd name="connsiteY5" fmla="*/ 15384 h 168544"/>
              <a:gd name="connsiteX6" fmla="*/ 274156 w 545505"/>
              <a:gd name="connsiteY6" fmla="*/ 8694 h 168544"/>
              <a:gd name="connsiteX7" fmla="*/ 408425 w 545505"/>
              <a:gd name="connsiteY7" fmla="*/ 15384 h 168544"/>
              <a:gd name="connsiteX8" fmla="*/ 502365 w 545505"/>
              <a:gd name="connsiteY8" fmla="*/ 7245 h 168544"/>
              <a:gd name="connsiteX9" fmla="*/ 543631 w 545505"/>
              <a:gd name="connsiteY9" fmla="*/ 0 h 168544"/>
              <a:gd name="connsiteX10" fmla="*/ 545505 w 545505"/>
              <a:gd name="connsiteY10" fmla="*/ 9660 h 168544"/>
              <a:gd name="connsiteX0" fmla="*/ 545505 w 545505"/>
              <a:gd name="connsiteY0" fmla="*/ 4830 h 163714"/>
              <a:gd name="connsiteX1" fmla="*/ 544569 w 545505"/>
              <a:gd name="connsiteY1" fmla="*/ 163714 h 163714"/>
              <a:gd name="connsiteX2" fmla="*/ 0 w 545505"/>
              <a:gd name="connsiteY2" fmla="*/ 163714 h 163714"/>
              <a:gd name="connsiteX3" fmla="*/ 936 w 545505"/>
              <a:gd name="connsiteY3" fmla="*/ 5796 h 163714"/>
              <a:gd name="connsiteX4" fmla="*/ 9445 w 545505"/>
              <a:gd name="connsiteY4" fmla="*/ 0 h 163714"/>
              <a:gd name="connsiteX5" fmla="*/ 136142 w 545505"/>
              <a:gd name="connsiteY5" fmla="*/ 10554 h 163714"/>
              <a:gd name="connsiteX6" fmla="*/ 274156 w 545505"/>
              <a:gd name="connsiteY6" fmla="*/ 3864 h 163714"/>
              <a:gd name="connsiteX7" fmla="*/ 408425 w 545505"/>
              <a:gd name="connsiteY7" fmla="*/ 10554 h 163714"/>
              <a:gd name="connsiteX8" fmla="*/ 502365 w 545505"/>
              <a:gd name="connsiteY8" fmla="*/ 2415 h 163714"/>
              <a:gd name="connsiteX9" fmla="*/ 543631 w 545505"/>
              <a:gd name="connsiteY9" fmla="*/ 3864 h 163714"/>
              <a:gd name="connsiteX10" fmla="*/ 545505 w 545505"/>
              <a:gd name="connsiteY10" fmla="*/ 4830 h 163714"/>
              <a:gd name="connsiteX0" fmla="*/ 545505 w 545505"/>
              <a:gd name="connsiteY0" fmla="*/ 4830 h 163714"/>
              <a:gd name="connsiteX1" fmla="*/ 544569 w 545505"/>
              <a:gd name="connsiteY1" fmla="*/ 163714 h 163714"/>
              <a:gd name="connsiteX2" fmla="*/ 0 w 545505"/>
              <a:gd name="connsiteY2" fmla="*/ 163714 h 163714"/>
              <a:gd name="connsiteX3" fmla="*/ 1888 w 545505"/>
              <a:gd name="connsiteY3" fmla="*/ 15939 h 163714"/>
              <a:gd name="connsiteX4" fmla="*/ 9445 w 545505"/>
              <a:gd name="connsiteY4" fmla="*/ 0 h 163714"/>
              <a:gd name="connsiteX5" fmla="*/ 136142 w 545505"/>
              <a:gd name="connsiteY5" fmla="*/ 10554 h 163714"/>
              <a:gd name="connsiteX6" fmla="*/ 274156 w 545505"/>
              <a:gd name="connsiteY6" fmla="*/ 3864 h 163714"/>
              <a:gd name="connsiteX7" fmla="*/ 408425 w 545505"/>
              <a:gd name="connsiteY7" fmla="*/ 10554 h 163714"/>
              <a:gd name="connsiteX8" fmla="*/ 502365 w 545505"/>
              <a:gd name="connsiteY8" fmla="*/ 2415 h 163714"/>
              <a:gd name="connsiteX9" fmla="*/ 543631 w 545505"/>
              <a:gd name="connsiteY9" fmla="*/ 3864 h 163714"/>
              <a:gd name="connsiteX10" fmla="*/ 545505 w 545505"/>
              <a:gd name="connsiteY10" fmla="*/ 4830 h 163714"/>
              <a:gd name="connsiteX0" fmla="*/ 545505 w 545505"/>
              <a:gd name="connsiteY0" fmla="*/ 2415 h 161299"/>
              <a:gd name="connsiteX1" fmla="*/ 544569 w 545505"/>
              <a:gd name="connsiteY1" fmla="*/ 161299 h 161299"/>
              <a:gd name="connsiteX2" fmla="*/ 0 w 545505"/>
              <a:gd name="connsiteY2" fmla="*/ 161299 h 161299"/>
              <a:gd name="connsiteX3" fmla="*/ 1888 w 545505"/>
              <a:gd name="connsiteY3" fmla="*/ 13524 h 161299"/>
              <a:gd name="connsiteX4" fmla="*/ 11350 w 545505"/>
              <a:gd name="connsiteY4" fmla="*/ 10626 h 161299"/>
              <a:gd name="connsiteX5" fmla="*/ 136142 w 545505"/>
              <a:gd name="connsiteY5" fmla="*/ 8139 h 161299"/>
              <a:gd name="connsiteX6" fmla="*/ 274156 w 545505"/>
              <a:gd name="connsiteY6" fmla="*/ 1449 h 161299"/>
              <a:gd name="connsiteX7" fmla="*/ 408425 w 545505"/>
              <a:gd name="connsiteY7" fmla="*/ 8139 h 161299"/>
              <a:gd name="connsiteX8" fmla="*/ 502365 w 545505"/>
              <a:gd name="connsiteY8" fmla="*/ 0 h 161299"/>
              <a:gd name="connsiteX9" fmla="*/ 543631 w 545505"/>
              <a:gd name="connsiteY9" fmla="*/ 1449 h 161299"/>
              <a:gd name="connsiteX10" fmla="*/ 545505 w 545505"/>
              <a:gd name="connsiteY10" fmla="*/ 2415 h 161299"/>
              <a:gd name="connsiteX0" fmla="*/ 545505 w 545505"/>
              <a:gd name="connsiteY0" fmla="*/ 2025 h 160909"/>
              <a:gd name="connsiteX1" fmla="*/ 544569 w 545505"/>
              <a:gd name="connsiteY1" fmla="*/ 160909 h 160909"/>
              <a:gd name="connsiteX2" fmla="*/ 0 w 545505"/>
              <a:gd name="connsiteY2" fmla="*/ 160909 h 160909"/>
              <a:gd name="connsiteX3" fmla="*/ 1888 w 545505"/>
              <a:gd name="connsiteY3" fmla="*/ 13134 h 160909"/>
              <a:gd name="connsiteX4" fmla="*/ 11350 w 545505"/>
              <a:gd name="connsiteY4" fmla="*/ 10236 h 160909"/>
              <a:gd name="connsiteX5" fmla="*/ 136142 w 545505"/>
              <a:gd name="connsiteY5" fmla="*/ 7749 h 160909"/>
              <a:gd name="connsiteX6" fmla="*/ 274156 w 545505"/>
              <a:gd name="connsiteY6" fmla="*/ 1059 h 160909"/>
              <a:gd name="connsiteX7" fmla="*/ 408425 w 545505"/>
              <a:gd name="connsiteY7" fmla="*/ 7749 h 160909"/>
              <a:gd name="connsiteX8" fmla="*/ 502365 w 545505"/>
              <a:gd name="connsiteY8" fmla="*/ 4440 h 160909"/>
              <a:gd name="connsiteX9" fmla="*/ 543631 w 545505"/>
              <a:gd name="connsiteY9" fmla="*/ 1059 h 160909"/>
              <a:gd name="connsiteX10" fmla="*/ 545505 w 545505"/>
              <a:gd name="connsiteY10" fmla="*/ 2025 h 160909"/>
              <a:gd name="connsiteX0" fmla="*/ 545505 w 545505"/>
              <a:gd name="connsiteY0" fmla="*/ 6762 h 159850"/>
              <a:gd name="connsiteX1" fmla="*/ 544569 w 545505"/>
              <a:gd name="connsiteY1" fmla="*/ 159850 h 159850"/>
              <a:gd name="connsiteX2" fmla="*/ 0 w 545505"/>
              <a:gd name="connsiteY2" fmla="*/ 159850 h 159850"/>
              <a:gd name="connsiteX3" fmla="*/ 1888 w 545505"/>
              <a:gd name="connsiteY3" fmla="*/ 12075 h 159850"/>
              <a:gd name="connsiteX4" fmla="*/ 11350 w 545505"/>
              <a:gd name="connsiteY4" fmla="*/ 9177 h 159850"/>
              <a:gd name="connsiteX5" fmla="*/ 136142 w 545505"/>
              <a:gd name="connsiteY5" fmla="*/ 6690 h 159850"/>
              <a:gd name="connsiteX6" fmla="*/ 274156 w 545505"/>
              <a:gd name="connsiteY6" fmla="*/ 0 h 159850"/>
              <a:gd name="connsiteX7" fmla="*/ 408425 w 545505"/>
              <a:gd name="connsiteY7" fmla="*/ 6690 h 159850"/>
              <a:gd name="connsiteX8" fmla="*/ 502365 w 545505"/>
              <a:gd name="connsiteY8" fmla="*/ 3381 h 159850"/>
              <a:gd name="connsiteX9" fmla="*/ 543631 w 545505"/>
              <a:gd name="connsiteY9" fmla="*/ 0 h 159850"/>
              <a:gd name="connsiteX10" fmla="*/ 545505 w 545505"/>
              <a:gd name="connsiteY10" fmla="*/ 6762 h 159850"/>
              <a:gd name="connsiteX0" fmla="*/ 545505 w 545505"/>
              <a:gd name="connsiteY0" fmla="*/ 27104 h 180192"/>
              <a:gd name="connsiteX1" fmla="*/ 544569 w 545505"/>
              <a:gd name="connsiteY1" fmla="*/ 180192 h 180192"/>
              <a:gd name="connsiteX2" fmla="*/ 0 w 545505"/>
              <a:gd name="connsiteY2" fmla="*/ 180192 h 180192"/>
              <a:gd name="connsiteX3" fmla="*/ 1888 w 545505"/>
              <a:gd name="connsiteY3" fmla="*/ 32417 h 180192"/>
              <a:gd name="connsiteX4" fmla="*/ 52329 w 545505"/>
              <a:gd name="connsiteY4" fmla="*/ 0 h 180192"/>
              <a:gd name="connsiteX5" fmla="*/ 136142 w 545505"/>
              <a:gd name="connsiteY5" fmla="*/ 27032 h 180192"/>
              <a:gd name="connsiteX6" fmla="*/ 274156 w 545505"/>
              <a:gd name="connsiteY6" fmla="*/ 20342 h 180192"/>
              <a:gd name="connsiteX7" fmla="*/ 408425 w 545505"/>
              <a:gd name="connsiteY7" fmla="*/ 27032 h 180192"/>
              <a:gd name="connsiteX8" fmla="*/ 502365 w 545505"/>
              <a:gd name="connsiteY8" fmla="*/ 23723 h 180192"/>
              <a:gd name="connsiteX9" fmla="*/ 543631 w 545505"/>
              <a:gd name="connsiteY9" fmla="*/ 20342 h 180192"/>
              <a:gd name="connsiteX10" fmla="*/ 545505 w 545505"/>
              <a:gd name="connsiteY10" fmla="*/ 27104 h 180192"/>
              <a:gd name="connsiteX0" fmla="*/ 545505 w 545505"/>
              <a:gd name="connsiteY0" fmla="*/ 7079 h 160167"/>
              <a:gd name="connsiteX1" fmla="*/ 544569 w 545505"/>
              <a:gd name="connsiteY1" fmla="*/ 160167 h 160167"/>
              <a:gd name="connsiteX2" fmla="*/ 0 w 545505"/>
              <a:gd name="connsiteY2" fmla="*/ 160167 h 160167"/>
              <a:gd name="connsiteX3" fmla="*/ 1888 w 545505"/>
              <a:gd name="connsiteY3" fmla="*/ 12392 h 160167"/>
              <a:gd name="connsiteX4" fmla="*/ 136142 w 545505"/>
              <a:gd name="connsiteY4" fmla="*/ 7007 h 160167"/>
              <a:gd name="connsiteX5" fmla="*/ 274156 w 545505"/>
              <a:gd name="connsiteY5" fmla="*/ 317 h 160167"/>
              <a:gd name="connsiteX6" fmla="*/ 408425 w 545505"/>
              <a:gd name="connsiteY6" fmla="*/ 7007 h 160167"/>
              <a:gd name="connsiteX7" fmla="*/ 502365 w 545505"/>
              <a:gd name="connsiteY7" fmla="*/ 3698 h 160167"/>
              <a:gd name="connsiteX8" fmla="*/ 543631 w 545505"/>
              <a:gd name="connsiteY8" fmla="*/ 317 h 160167"/>
              <a:gd name="connsiteX9" fmla="*/ 545505 w 545505"/>
              <a:gd name="connsiteY9" fmla="*/ 7079 h 160167"/>
              <a:gd name="connsiteX0" fmla="*/ 545505 w 545505"/>
              <a:gd name="connsiteY0" fmla="*/ 10418 h 163506"/>
              <a:gd name="connsiteX1" fmla="*/ 544569 w 545505"/>
              <a:gd name="connsiteY1" fmla="*/ 163506 h 163506"/>
              <a:gd name="connsiteX2" fmla="*/ 0 w 545505"/>
              <a:gd name="connsiteY2" fmla="*/ 163506 h 163506"/>
              <a:gd name="connsiteX3" fmla="*/ 1888 w 545505"/>
              <a:gd name="connsiteY3" fmla="*/ 15731 h 163506"/>
              <a:gd name="connsiteX4" fmla="*/ 274156 w 545505"/>
              <a:gd name="connsiteY4" fmla="*/ 3656 h 163506"/>
              <a:gd name="connsiteX5" fmla="*/ 408425 w 545505"/>
              <a:gd name="connsiteY5" fmla="*/ 10346 h 163506"/>
              <a:gd name="connsiteX6" fmla="*/ 502365 w 545505"/>
              <a:gd name="connsiteY6" fmla="*/ 7037 h 163506"/>
              <a:gd name="connsiteX7" fmla="*/ 543631 w 545505"/>
              <a:gd name="connsiteY7" fmla="*/ 3656 h 163506"/>
              <a:gd name="connsiteX8" fmla="*/ 545505 w 545505"/>
              <a:gd name="connsiteY8" fmla="*/ 10418 h 163506"/>
              <a:gd name="connsiteX0" fmla="*/ 545505 w 545505"/>
              <a:gd name="connsiteY0" fmla="*/ 10418 h 163506"/>
              <a:gd name="connsiteX1" fmla="*/ 544569 w 545505"/>
              <a:gd name="connsiteY1" fmla="*/ 163506 h 163506"/>
              <a:gd name="connsiteX2" fmla="*/ 0 w 545505"/>
              <a:gd name="connsiteY2" fmla="*/ 163506 h 163506"/>
              <a:gd name="connsiteX3" fmla="*/ 1888 w 545505"/>
              <a:gd name="connsiteY3" fmla="*/ 15731 h 163506"/>
              <a:gd name="connsiteX4" fmla="*/ 274156 w 545505"/>
              <a:gd name="connsiteY4" fmla="*/ 3656 h 163506"/>
              <a:gd name="connsiteX5" fmla="*/ 408425 w 545505"/>
              <a:gd name="connsiteY5" fmla="*/ 10346 h 163506"/>
              <a:gd name="connsiteX6" fmla="*/ 502365 w 545505"/>
              <a:gd name="connsiteY6" fmla="*/ 7037 h 163506"/>
              <a:gd name="connsiteX7" fmla="*/ 545505 w 545505"/>
              <a:gd name="connsiteY7" fmla="*/ 10418 h 163506"/>
              <a:gd name="connsiteX0" fmla="*/ 545505 w 545505"/>
              <a:gd name="connsiteY0" fmla="*/ 26094 h 179182"/>
              <a:gd name="connsiteX1" fmla="*/ 544569 w 545505"/>
              <a:gd name="connsiteY1" fmla="*/ 179182 h 179182"/>
              <a:gd name="connsiteX2" fmla="*/ 0 w 545505"/>
              <a:gd name="connsiteY2" fmla="*/ 179182 h 179182"/>
              <a:gd name="connsiteX3" fmla="*/ 1888 w 545505"/>
              <a:gd name="connsiteY3" fmla="*/ 10322 h 179182"/>
              <a:gd name="connsiteX4" fmla="*/ 274156 w 545505"/>
              <a:gd name="connsiteY4" fmla="*/ 19332 h 179182"/>
              <a:gd name="connsiteX5" fmla="*/ 408425 w 545505"/>
              <a:gd name="connsiteY5" fmla="*/ 26022 h 179182"/>
              <a:gd name="connsiteX6" fmla="*/ 502365 w 545505"/>
              <a:gd name="connsiteY6" fmla="*/ 22713 h 179182"/>
              <a:gd name="connsiteX7" fmla="*/ 545505 w 545505"/>
              <a:gd name="connsiteY7" fmla="*/ 26094 h 179182"/>
              <a:gd name="connsiteX0" fmla="*/ 545505 w 545505"/>
              <a:gd name="connsiteY0" fmla="*/ 15772 h 168860"/>
              <a:gd name="connsiteX1" fmla="*/ 544569 w 545505"/>
              <a:gd name="connsiteY1" fmla="*/ 168860 h 168860"/>
              <a:gd name="connsiteX2" fmla="*/ 0 w 545505"/>
              <a:gd name="connsiteY2" fmla="*/ 168860 h 168860"/>
              <a:gd name="connsiteX3" fmla="*/ 1888 w 545505"/>
              <a:gd name="connsiteY3" fmla="*/ 0 h 168860"/>
              <a:gd name="connsiteX4" fmla="*/ 274156 w 545505"/>
              <a:gd name="connsiteY4" fmla="*/ 9010 h 168860"/>
              <a:gd name="connsiteX5" fmla="*/ 408425 w 545505"/>
              <a:gd name="connsiteY5" fmla="*/ 15700 h 168860"/>
              <a:gd name="connsiteX6" fmla="*/ 502365 w 545505"/>
              <a:gd name="connsiteY6" fmla="*/ 12391 h 168860"/>
              <a:gd name="connsiteX7" fmla="*/ 545505 w 545505"/>
              <a:gd name="connsiteY7" fmla="*/ 15772 h 168860"/>
              <a:gd name="connsiteX0" fmla="*/ 545505 w 545505"/>
              <a:gd name="connsiteY0" fmla="*/ 15772 h 168860"/>
              <a:gd name="connsiteX1" fmla="*/ 544569 w 545505"/>
              <a:gd name="connsiteY1" fmla="*/ 168860 h 168860"/>
              <a:gd name="connsiteX2" fmla="*/ 0 w 545505"/>
              <a:gd name="connsiteY2" fmla="*/ 168860 h 168860"/>
              <a:gd name="connsiteX3" fmla="*/ 1888 w 545505"/>
              <a:gd name="connsiteY3" fmla="*/ 0 h 168860"/>
              <a:gd name="connsiteX4" fmla="*/ 263911 w 545505"/>
              <a:gd name="connsiteY4" fmla="*/ 18147 h 168860"/>
              <a:gd name="connsiteX5" fmla="*/ 408425 w 545505"/>
              <a:gd name="connsiteY5" fmla="*/ 15700 h 168860"/>
              <a:gd name="connsiteX6" fmla="*/ 502365 w 545505"/>
              <a:gd name="connsiteY6" fmla="*/ 12391 h 168860"/>
              <a:gd name="connsiteX7" fmla="*/ 545505 w 545505"/>
              <a:gd name="connsiteY7" fmla="*/ 15772 h 168860"/>
              <a:gd name="connsiteX0" fmla="*/ 545505 w 545505"/>
              <a:gd name="connsiteY0" fmla="*/ 24382 h 177470"/>
              <a:gd name="connsiteX1" fmla="*/ 544569 w 545505"/>
              <a:gd name="connsiteY1" fmla="*/ 177470 h 177470"/>
              <a:gd name="connsiteX2" fmla="*/ 0 w 545505"/>
              <a:gd name="connsiteY2" fmla="*/ 177470 h 177470"/>
              <a:gd name="connsiteX3" fmla="*/ 1888 w 545505"/>
              <a:gd name="connsiteY3" fmla="*/ 8610 h 177470"/>
              <a:gd name="connsiteX4" fmla="*/ 408425 w 545505"/>
              <a:gd name="connsiteY4" fmla="*/ 24310 h 177470"/>
              <a:gd name="connsiteX5" fmla="*/ 502365 w 545505"/>
              <a:gd name="connsiteY5" fmla="*/ 21001 h 177470"/>
              <a:gd name="connsiteX6" fmla="*/ 545505 w 545505"/>
              <a:gd name="connsiteY6" fmla="*/ 24382 h 177470"/>
              <a:gd name="connsiteX0" fmla="*/ 545505 w 545505"/>
              <a:gd name="connsiteY0" fmla="*/ 23443 h 176531"/>
              <a:gd name="connsiteX1" fmla="*/ 544569 w 545505"/>
              <a:gd name="connsiteY1" fmla="*/ 176531 h 176531"/>
              <a:gd name="connsiteX2" fmla="*/ 0 w 545505"/>
              <a:gd name="connsiteY2" fmla="*/ 176531 h 176531"/>
              <a:gd name="connsiteX3" fmla="*/ 1888 w 545505"/>
              <a:gd name="connsiteY3" fmla="*/ 7671 h 176531"/>
              <a:gd name="connsiteX4" fmla="*/ 297781 w 545505"/>
              <a:gd name="connsiteY4" fmla="*/ 30399 h 176531"/>
              <a:gd name="connsiteX5" fmla="*/ 502365 w 545505"/>
              <a:gd name="connsiteY5" fmla="*/ 20062 h 176531"/>
              <a:gd name="connsiteX6" fmla="*/ 545505 w 545505"/>
              <a:gd name="connsiteY6" fmla="*/ 23443 h 176531"/>
              <a:gd name="connsiteX0" fmla="*/ 545505 w 545505"/>
              <a:gd name="connsiteY0" fmla="*/ 23443 h 176531"/>
              <a:gd name="connsiteX1" fmla="*/ 544569 w 545505"/>
              <a:gd name="connsiteY1" fmla="*/ 176531 h 176531"/>
              <a:gd name="connsiteX2" fmla="*/ 0 w 545505"/>
              <a:gd name="connsiteY2" fmla="*/ 176531 h 176531"/>
              <a:gd name="connsiteX3" fmla="*/ 1888 w 545505"/>
              <a:gd name="connsiteY3" fmla="*/ 7671 h 176531"/>
              <a:gd name="connsiteX4" fmla="*/ 297781 w 545505"/>
              <a:gd name="connsiteY4" fmla="*/ 30399 h 176531"/>
              <a:gd name="connsiteX5" fmla="*/ 502365 w 545505"/>
              <a:gd name="connsiteY5" fmla="*/ 20062 h 176531"/>
              <a:gd name="connsiteX6" fmla="*/ 545505 w 545505"/>
              <a:gd name="connsiteY6" fmla="*/ 23443 h 176531"/>
              <a:gd name="connsiteX0" fmla="*/ 545505 w 545505"/>
              <a:gd name="connsiteY0" fmla="*/ 23761 h 176849"/>
              <a:gd name="connsiteX1" fmla="*/ 544569 w 545505"/>
              <a:gd name="connsiteY1" fmla="*/ 176849 h 176849"/>
              <a:gd name="connsiteX2" fmla="*/ 0 w 545505"/>
              <a:gd name="connsiteY2" fmla="*/ 176849 h 176849"/>
              <a:gd name="connsiteX3" fmla="*/ 1888 w 545505"/>
              <a:gd name="connsiteY3" fmla="*/ 7989 h 176849"/>
              <a:gd name="connsiteX4" fmla="*/ 297781 w 545505"/>
              <a:gd name="connsiteY4" fmla="*/ 30717 h 176849"/>
              <a:gd name="connsiteX5" fmla="*/ 420407 w 545505"/>
              <a:gd name="connsiteY5" fmla="*/ 37248 h 176849"/>
              <a:gd name="connsiteX6" fmla="*/ 545505 w 545505"/>
              <a:gd name="connsiteY6" fmla="*/ 23761 h 176849"/>
              <a:gd name="connsiteX0" fmla="*/ 545505 w 545505"/>
              <a:gd name="connsiteY0" fmla="*/ 23858 h 176946"/>
              <a:gd name="connsiteX1" fmla="*/ 544569 w 545505"/>
              <a:gd name="connsiteY1" fmla="*/ 176946 h 176946"/>
              <a:gd name="connsiteX2" fmla="*/ 0 w 545505"/>
              <a:gd name="connsiteY2" fmla="*/ 176946 h 176946"/>
              <a:gd name="connsiteX3" fmla="*/ 1888 w 545505"/>
              <a:gd name="connsiteY3" fmla="*/ 8086 h 176946"/>
              <a:gd name="connsiteX4" fmla="*/ 297781 w 545505"/>
              <a:gd name="connsiteY4" fmla="*/ 30814 h 176946"/>
              <a:gd name="connsiteX5" fmla="*/ 426554 w 545505"/>
              <a:gd name="connsiteY5" fmla="*/ 42265 h 176946"/>
              <a:gd name="connsiteX6" fmla="*/ 545505 w 545505"/>
              <a:gd name="connsiteY6" fmla="*/ 23858 h 176946"/>
              <a:gd name="connsiteX0" fmla="*/ 543239 w 544569"/>
              <a:gd name="connsiteY0" fmla="*/ 35516 h 176946"/>
              <a:gd name="connsiteX1" fmla="*/ 544569 w 544569"/>
              <a:gd name="connsiteY1" fmla="*/ 176946 h 176946"/>
              <a:gd name="connsiteX2" fmla="*/ 0 w 544569"/>
              <a:gd name="connsiteY2" fmla="*/ 176946 h 176946"/>
              <a:gd name="connsiteX3" fmla="*/ 1888 w 544569"/>
              <a:gd name="connsiteY3" fmla="*/ 8086 h 176946"/>
              <a:gd name="connsiteX4" fmla="*/ 297781 w 544569"/>
              <a:gd name="connsiteY4" fmla="*/ 30814 h 176946"/>
              <a:gd name="connsiteX5" fmla="*/ 426554 w 544569"/>
              <a:gd name="connsiteY5" fmla="*/ 42265 h 176946"/>
              <a:gd name="connsiteX6" fmla="*/ 543239 w 544569"/>
              <a:gd name="connsiteY6" fmla="*/ 35516 h 176946"/>
              <a:gd name="connsiteX0" fmla="*/ 544372 w 544569"/>
              <a:gd name="connsiteY0" fmla="*/ 33962 h 176946"/>
              <a:gd name="connsiteX1" fmla="*/ 544569 w 544569"/>
              <a:gd name="connsiteY1" fmla="*/ 176946 h 176946"/>
              <a:gd name="connsiteX2" fmla="*/ 0 w 544569"/>
              <a:gd name="connsiteY2" fmla="*/ 176946 h 176946"/>
              <a:gd name="connsiteX3" fmla="*/ 1888 w 544569"/>
              <a:gd name="connsiteY3" fmla="*/ 8086 h 176946"/>
              <a:gd name="connsiteX4" fmla="*/ 297781 w 544569"/>
              <a:gd name="connsiteY4" fmla="*/ 30814 h 176946"/>
              <a:gd name="connsiteX5" fmla="*/ 426554 w 544569"/>
              <a:gd name="connsiteY5" fmla="*/ 42265 h 176946"/>
              <a:gd name="connsiteX6" fmla="*/ 544372 w 544569"/>
              <a:gd name="connsiteY6" fmla="*/ 33962 h 176946"/>
              <a:gd name="connsiteX0" fmla="*/ 544372 w 544569"/>
              <a:gd name="connsiteY0" fmla="*/ 33928 h 176912"/>
              <a:gd name="connsiteX1" fmla="*/ 544569 w 544569"/>
              <a:gd name="connsiteY1" fmla="*/ 176912 h 176912"/>
              <a:gd name="connsiteX2" fmla="*/ 0 w 544569"/>
              <a:gd name="connsiteY2" fmla="*/ 176912 h 176912"/>
              <a:gd name="connsiteX3" fmla="*/ 1888 w 544569"/>
              <a:gd name="connsiteY3" fmla="*/ 8052 h 176912"/>
              <a:gd name="connsiteX4" fmla="*/ 297781 w 544569"/>
              <a:gd name="connsiteY4" fmla="*/ 30780 h 176912"/>
              <a:gd name="connsiteX5" fmla="*/ 407296 w 544569"/>
              <a:gd name="connsiteY5" fmla="*/ 40482 h 176912"/>
              <a:gd name="connsiteX6" fmla="*/ 544372 w 544569"/>
              <a:gd name="connsiteY6" fmla="*/ 33928 h 176912"/>
              <a:gd name="connsiteX0" fmla="*/ 544372 w 544569"/>
              <a:gd name="connsiteY0" fmla="*/ 33928 h 176912"/>
              <a:gd name="connsiteX1" fmla="*/ 544569 w 544569"/>
              <a:gd name="connsiteY1" fmla="*/ 176912 h 176912"/>
              <a:gd name="connsiteX2" fmla="*/ 0 w 544569"/>
              <a:gd name="connsiteY2" fmla="*/ 176912 h 176912"/>
              <a:gd name="connsiteX3" fmla="*/ 1888 w 544569"/>
              <a:gd name="connsiteY3" fmla="*/ 8052 h 176912"/>
              <a:gd name="connsiteX4" fmla="*/ 297781 w 544569"/>
              <a:gd name="connsiteY4" fmla="*/ 30780 h 176912"/>
              <a:gd name="connsiteX5" fmla="*/ 407296 w 544569"/>
              <a:gd name="connsiteY5" fmla="*/ 40482 h 176912"/>
              <a:gd name="connsiteX6" fmla="*/ 544372 w 544569"/>
              <a:gd name="connsiteY6" fmla="*/ 33928 h 176912"/>
              <a:gd name="connsiteX0" fmla="*/ 544372 w 544569"/>
              <a:gd name="connsiteY0" fmla="*/ 33635 h 176619"/>
              <a:gd name="connsiteX1" fmla="*/ 544569 w 544569"/>
              <a:gd name="connsiteY1" fmla="*/ 176619 h 176619"/>
              <a:gd name="connsiteX2" fmla="*/ 0 w 544569"/>
              <a:gd name="connsiteY2" fmla="*/ 176619 h 176619"/>
              <a:gd name="connsiteX3" fmla="*/ 1888 w 544569"/>
              <a:gd name="connsiteY3" fmla="*/ 7759 h 176619"/>
              <a:gd name="connsiteX4" fmla="*/ 245104 w 544569"/>
              <a:gd name="connsiteY4" fmla="*/ 32819 h 176619"/>
              <a:gd name="connsiteX5" fmla="*/ 407296 w 544569"/>
              <a:gd name="connsiteY5" fmla="*/ 40189 h 176619"/>
              <a:gd name="connsiteX6" fmla="*/ 544372 w 544569"/>
              <a:gd name="connsiteY6" fmla="*/ 33635 h 176619"/>
              <a:gd name="connsiteX0" fmla="*/ 544372 w 544569"/>
              <a:gd name="connsiteY0" fmla="*/ 25876 h 168860"/>
              <a:gd name="connsiteX1" fmla="*/ 544569 w 544569"/>
              <a:gd name="connsiteY1" fmla="*/ 168860 h 168860"/>
              <a:gd name="connsiteX2" fmla="*/ 0 w 544569"/>
              <a:gd name="connsiteY2" fmla="*/ 168860 h 168860"/>
              <a:gd name="connsiteX3" fmla="*/ 1888 w 544569"/>
              <a:gd name="connsiteY3" fmla="*/ 0 h 168860"/>
              <a:gd name="connsiteX4" fmla="*/ 245104 w 544569"/>
              <a:gd name="connsiteY4" fmla="*/ 25060 h 168860"/>
              <a:gd name="connsiteX5" fmla="*/ 407296 w 544569"/>
              <a:gd name="connsiteY5" fmla="*/ 32430 h 168860"/>
              <a:gd name="connsiteX6" fmla="*/ 544372 w 544569"/>
              <a:gd name="connsiteY6" fmla="*/ 25876 h 168860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4386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4386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38114 w 544569"/>
              <a:gd name="connsiteY4" fmla="*/ 39438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173929 w 544569"/>
              <a:gd name="connsiteY4" fmla="*/ 283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6797 w 546994"/>
              <a:gd name="connsiteY0" fmla="*/ 35591 h 178575"/>
              <a:gd name="connsiteX1" fmla="*/ 546994 w 546994"/>
              <a:gd name="connsiteY1" fmla="*/ 178575 h 178575"/>
              <a:gd name="connsiteX2" fmla="*/ 0 w 546994"/>
              <a:gd name="connsiteY2" fmla="*/ 123702 h 178575"/>
              <a:gd name="connsiteX3" fmla="*/ 3677 w 546994"/>
              <a:gd name="connsiteY3" fmla="*/ 0 h 178575"/>
              <a:gd name="connsiteX4" fmla="*/ 176354 w 546994"/>
              <a:gd name="connsiteY4" fmla="*/ 28752 h 178575"/>
              <a:gd name="connsiteX5" fmla="*/ 353162 w 546994"/>
              <a:gd name="connsiteY5" fmla="*/ 41562 h 178575"/>
              <a:gd name="connsiteX6" fmla="*/ 546797 w 546994"/>
              <a:gd name="connsiteY6" fmla="*/ 35591 h 178575"/>
              <a:gd name="connsiteX0" fmla="*/ 546797 w 549419"/>
              <a:gd name="connsiteY0" fmla="*/ 35591 h 123702"/>
              <a:gd name="connsiteX1" fmla="*/ 549419 w 549419"/>
              <a:gd name="connsiteY1" fmla="*/ 90334 h 123702"/>
              <a:gd name="connsiteX2" fmla="*/ 0 w 549419"/>
              <a:gd name="connsiteY2" fmla="*/ 123702 h 123702"/>
              <a:gd name="connsiteX3" fmla="*/ 3677 w 549419"/>
              <a:gd name="connsiteY3" fmla="*/ 0 h 123702"/>
              <a:gd name="connsiteX4" fmla="*/ 176354 w 549419"/>
              <a:gd name="connsiteY4" fmla="*/ 28752 h 123702"/>
              <a:gd name="connsiteX5" fmla="*/ 353162 w 549419"/>
              <a:gd name="connsiteY5" fmla="*/ 41562 h 123702"/>
              <a:gd name="connsiteX6" fmla="*/ 546797 w 549419"/>
              <a:gd name="connsiteY6" fmla="*/ 35591 h 123702"/>
              <a:gd name="connsiteX0" fmla="*/ 544372 w 546994"/>
              <a:gd name="connsiteY0" fmla="*/ 35591 h 90334"/>
              <a:gd name="connsiteX1" fmla="*/ 546994 w 546994"/>
              <a:gd name="connsiteY1" fmla="*/ 90334 h 90334"/>
              <a:gd name="connsiteX2" fmla="*/ 0 w 546994"/>
              <a:gd name="connsiteY2" fmla="*/ 79952 h 90334"/>
              <a:gd name="connsiteX3" fmla="*/ 1252 w 546994"/>
              <a:gd name="connsiteY3" fmla="*/ 0 h 90334"/>
              <a:gd name="connsiteX4" fmla="*/ 173929 w 546994"/>
              <a:gd name="connsiteY4" fmla="*/ 28752 h 90334"/>
              <a:gd name="connsiteX5" fmla="*/ 350737 w 546994"/>
              <a:gd name="connsiteY5" fmla="*/ 41562 h 90334"/>
              <a:gd name="connsiteX6" fmla="*/ 544372 w 546994"/>
              <a:gd name="connsiteY6" fmla="*/ 35591 h 90334"/>
              <a:gd name="connsiteX0" fmla="*/ 544372 w 549419"/>
              <a:gd name="connsiteY0" fmla="*/ 35591 h 79952"/>
              <a:gd name="connsiteX1" fmla="*/ 549419 w 549419"/>
              <a:gd name="connsiteY1" fmla="*/ 68830 h 79952"/>
              <a:gd name="connsiteX2" fmla="*/ 0 w 549419"/>
              <a:gd name="connsiteY2" fmla="*/ 79952 h 79952"/>
              <a:gd name="connsiteX3" fmla="*/ 1252 w 549419"/>
              <a:gd name="connsiteY3" fmla="*/ 0 h 79952"/>
              <a:gd name="connsiteX4" fmla="*/ 173929 w 549419"/>
              <a:gd name="connsiteY4" fmla="*/ 28752 h 79952"/>
              <a:gd name="connsiteX5" fmla="*/ 350737 w 549419"/>
              <a:gd name="connsiteY5" fmla="*/ 41562 h 79952"/>
              <a:gd name="connsiteX6" fmla="*/ 544372 w 549419"/>
              <a:gd name="connsiteY6" fmla="*/ 35591 h 79952"/>
              <a:gd name="connsiteX0" fmla="*/ 543177 w 548224"/>
              <a:gd name="connsiteY0" fmla="*/ 35591 h 68830"/>
              <a:gd name="connsiteX1" fmla="*/ 548224 w 548224"/>
              <a:gd name="connsiteY1" fmla="*/ 68830 h 68830"/>
              <a:gd name="connsiteX2" fmla="*/ 3656 w 548224"/>
              <a:gd name="connsiteY2" fmla="*/ 55482 h 68830"/>
              <a:gd name="connsiteX3" fmla="*/ 57 w 548224"/>
              <a:gd name="connsiteY3" fmla="*/ 0 h 68830"/>
              <a:gd name="connsiteX4" fmla="*/ 172734 w 548224"/>
              <a:gd name="connsiteY4" fmla="*/ 28752 h 68830"/>
              <a:gd name="connsiteX5" fmla="*/ 349542 w 548224"/>
              <a:gd name="connsiteY5" fmla="*/ 41562 h 68830"/>
              <a:gd name="connsiteX6" fmla="*/ 543177 w 548224"/>
              <a:gd name="connsiteY6" fmla="*/ 35591 h 68830"/>
              <a:gd name="connsiteX0" fmla="*/ 543177 w 548224"/>
              <a:gd name="connsiteY0" fmla="*/ 35591 h 62156"/>
              <a:gd name="connsiteX1" fmla="*/ 548224 w 548224"/>
              <a:gd name="connsiteY1" fmla="*/ 62156 h 62156"/>
              <a:gd name="connsiteX2" fmla="*/ 3656 w 548224"/>
              <a:gd name="connsiteY2" fmla="*/ 55482 h 62156"/>
              <a:gd name="connsiteX3" fmla="*/ 57 w 548224"/>
              <a:gd name="connsiteY3" fmla="*/ 0 h 62156"/>
              <a:gd name="connsiteX4" fmla="*/ 172734 w 548224"/>
              <a:gd name="connsiteY4" fmla="*/ 28752 h 62156"/>
              <a:gd name="connsiteX5" fmla="*/ 349542 w 548224"/>
              <a:gd name="connsiteY5" fmla="*/ 41562 h 62156"/>
              <a:gd name="connsiteX6" fmla="*/ 543177 w 548224"/>
              <a:gd name="connsiteY6" fmla="*/ 35591 h 62156"/>
              <a:gd name="connsiteX0" fmla="*/ 543177 w 555500"/>
              <a:gd name="connsiteY0" fmla="*/ 35591 h 56224"/>
              <a:gd name="connsiteX1" fmla="*/ 555500 w 555500"/>
              <a:gd name="connsiteY1" fmla="*/ 56224 h 56224"/>
              <a:gd name="connsiteX2" fmla="*/ 3656 w 555500"/>
              <a:gd name="connsiteY2" fmla="*/ 55482 h 56224"/>
              <a:gd name="connsiteX3" fmla="*/ 57 w 555500"/>
              <a:gd name="connsiteY3" fmla="*/ 0 h 56224"/>
              <a:gd name="connsiteX4" fmla="*/ 172734 w 555500"/>
              <a:gd name="connsiteY4" fmla="*/ 28752 h 56224"/>
              <a:gd name="connsiteX5" fmla="*/ 349542 w 555500"/>
              <a:gd name="connsiteY5" fmla="*/ 41562 h 56224"/>
              <a:gd name="connsiteX6" fmla="*/ 543177 w 555500"/>
              <a:gd name="connsiteY6" fmla="*/ 35591 h 56224"/>
              <a:gd name="connsiteX0" fmla="*/ 543177 w 555500"/>
              <a:gd name="connsiteY0" fmla="*/ 35591 h 56224"/>
              <a:gd name="connsiteX1" fmla="*/ 555500 w 555500"/>
              <a:gd name="connsiteY1" fmla="*/ 56224 h 56224"/>
              <a:gd name="connsiteX2" fmla="*/ 3656 w 555500"/>
              <a:gd name="connsiteY2" fmla="*/ 45842 h 56224"/>
              <a:gd name="connsiteX3" fmla="*/ 57 w 555500"/>
              <a:gd name="connsiteY3" fmla="*/ 0 h 56224"/>
              <a:gd name="connsiteX4" fmla="*/ 172734 w 555500"/>
              <a:gd name="connsiteY4" fmla="*/ 28752 h 56224"/>
              <a:gd name="connsiteX5" fmla="*/ 349542 w 555500"/>
              <a:gd name="connsiteY5" fmla="*/ 41562 h 56224"/>
              <a:gd name="connsiteX6" fmla="*/ 543177 w 555500"/>
              <a:gd name="connsiteY6" fmla="*/ 35591 h 56224"/>
              <a:gd name="connsiteX0" fmla="*/ 543177 w 543373"/>
              <a:gd name="connsiteY0" fmla="*/ 35591 h 51775"/>
              <a:gd name="connsiteX1" fmla="*/ 543373 w 543373"/>
              <a:gd name="connsiteY1" fmla="*/ 51775 h 51775"/>
              <a:gd name="connsiteX2" fmla="*/ 3656 w 543373"/>
              <a:gd name="connsiteY2" fmla="*/ 45842 h 51775"/>
              <a:gd name="connsiteX3" fmla="*/ 57 w 543373"/>
              <a:gd name="connsiteY3" fmla="*/ 0 h 51775"/>
              <a:gd name="connsiteX4" fmla="*/ 172734 w 543373"/>
              <a:gd name="connsiteY4" fmla="*/ 28752 h 51775"/>
              <a:gd name="connsiteX5" fmla="*/ 349542 w 543373"/>
              <a:gd name="connsiteY5" fmla="*/ 41562 h 51775"/>
              <a:gd name="connsiteX6" fmla="*/ 543177 w 543373"/>
              <a:gd name="connsiteY6" fmla="*/ 35591 h 51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3373" h="51775">
                <a:moveTo>
                  <a:pt x="543177" y="35591"/>
                </a:moveTo>
                <a:cubicBezTo>
                  <a:pt x="543620" y="82734"/>
                  <a:pt x="542930" y="4632"/>
                  <a:pt x="543373" y="51775"/>
                </a:cubicBezTo>
                <a:lnTo>
                  <a:pt x="3656" y="45842"/>
                </a:lnTo>
                <a:cubicBezTo>
                  <a:pt x="4285" y="-3416"/>
                  <a:pt x="-572" y="49258"/>
                  <a:pt x="57" y="0"/>
                </a:cubicBezTo>
                <a:cubicBezTo>
                  <a:pt x="101021" y="20326"/>
                  <a:pt x="111310" y="22019"/>
                  <a:pt x="172734" y="28752"/>
                </a:cubicBezTo>
                <a:cubicBezTo>
                  <a:pt x="234158" y="35485"/>
                  <a:pt x="231268" y="35733"/>
                  <a:pt x="349542" y="41562"/>
                </a:cubicBezTo>
                <a:cubicBezTo>
                  <a:pt x="420442" y="42098"/>
                  <a:pt x="474184" y="43798"/>
                  <a:pt x="543177" y="35591"/>
                </a:cubicBezTo>
                <a:close/>
              </a:path>
            </a:pathLst>
          </a:custGeom>
          <a:solidFill>
            <a:srgbClr val="92D3F5">
              <a:alpha val="75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92" name="任意多边形: 形状 391">
            <a:extLst>
              <a:ext uri="{FF2B5EF4-FFF2-40B4-BE49-F238E27FC236}">
                <a16:creationId xmlns:a16="http://schemas.microsoft.com/office/drawing/2014/main" id="{007E7AFD-3357-2C37-F873-C5BF0CC00FDA}"/>
              </a:ext>
            </a:extLst>
          </p:cNvPr>
          <p:cNvSpPr/>
          <p:nvPr/>
        </p:nvSpPr>
        <p:spPr>
          <a:xfrm>
            <a:off x="4967178" y="4886670"/>
            <a:ext cx="1913006" cy="674882"/>
          </a:xfrm>
          <a:custGeom>
            <a:avLst/>
            <a:gdLst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0 w 544569"/>
              <a:gd name="connsiteY3" fmla="*/ 0 h 178687"/>
              <a:gd name="connsiteX4" fmla="*/ 8509 w 544569"/>
              <a:gd name="connsiteY4" fmla="*/ 0 h 178687"/>
              <a:gd name="connsiteX5" fmla="*/ 136142 w 544569"/>
              <a:gd name="connsiteY5" fmla="*/ 25527 h 178687"/>
              <a:gd name="connsiteX6" fmla="*/ 272284 w 544569"/>
              <a:gd name="connsiteY6" fmla="*/ 0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0 w 544569"/>
              <a:gd name="connsiteY3" fmla="*/ 0 h 178687"/>
              <a:gd name="connsiteX4" fmla="*/ 8509 w 544569"/>
              <a:gd name="connsiteY4" fmla="*/ 0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0 w 544569"/>
              <a:gd name="connsiteY3" fmla="*/ 0 h 178687"/>
              <a:gd name="connsiteX4" fmla="*/ 9445 w 544569"/>
              <a:gd name="connsiteY4" fmla="*/ 14973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936 w 544569"/>
              <a:gd name="connsiteY3" fmla="*/ 20769 h 178687"/>
              <a:gd name="connsiteX4" fmla="*/ 9445 w 544569"/>
              <a:gd name="connsiteY4" fmla="*/ 14973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936 w 544569"/>
              <a:gd name="connsiteY3" fmla="*/ 20769 h 178687"/>
              <a:gd name="connsiteX4" fmla="*/ 9445 w 544569"/>
              <a:gd name="connsiteY4" fmla="*/ 14973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02365 w 544569"/>
              <a:gd name="connsiteY8" fmla="*/ 17388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5505 w 545505"/>
              <a:gd name="connsiteY0" fmla="*/ 19803 h 178687"/>
              <a:gd name="connsiteX1" fmla="*/ 544569 w 545505"/>
              <a:gd name="connsiteY1" fmla="*/ 178687 h 178687"/>
              <a:gd name="connsiteX2" fmla="*/ 0 w 545505"/>
              <a:gd name="connsiteY2" fmla="*/ 178687 h 178687"/>
              <a:gd name="connsiteX3" fmla="*/ 936 w 545505"/>
              <a:gd name="connsiteY3" fmla="*/ 20769 h 178687"/>
              <a:gd name="connsiteX4" fmla="*/ 9445 w 545505"/>
              <a:gd name="connsiteY4" fmla="*/ 14973 h 178687"/>
              <a:gd name="connsiteX5" fmla="*/ 136142 w 545505"/>
              <a:gd name="connsiteY5" fmla="*/ 25527 h 178687"/>
              <a:gd name="connsiteX6" fmla="*/ 274156 w 545505"/>
              <a:gd name="connsiteY6" fmla="*/ 18837 h 178687"/>
              <a:gd name="connsiteX7" fmla="*/ 408425 w 545505"/>
              <a:gd name="connsiteY7" fmla="*/ 25527 h 178687"/>
              <a:gd name="connsiteX8" fmla="*/ 502365 w 545505"/>
              <a:gd name="connsiteY8" fmla="*/ 17388 h 178687"/>
              <a:gd name="connsiteX9" fmla="*/ 544567 w 545505"/>
              <a:gd name="connsiteY9" fmla="*/ 0 h 178687"/>
              <a:gd name="connsiteX10" fmla="*/ 545505 w 545505"/>
              <a:gd name="connsiteY10" fmla="*/ 19803 h 178687"/>
              <a:gd name="connsiteX0" fmla="*/ 545505 w 545505"/>
              <a:gd name="connsiteY0" fmla="*/ 9660 h 168544"/>
              <a:gd name="connsiteX1" fmla="*/ 544569 w 545505"/>
              <a:gd name="connsiteY1" fmla="*/ 168544 h 168544"/>
              <a:gd name="connsiteX2" fmla="*/ 0 w 545505"/>
              <a:gd name="connsiteY2" fmla="*/ 168544 h 168544"/>
              <a:gd name="connsiteX3" fmla="*/ 936 w 545505"/>
              <a:gd name="connsiteY3" fmla="*/ 10626 h 168544"/>
              <a:gd name="connsiteX4" fmla="*/ 9445 w 545505"/>
              <a:gd name="connsiteY4" fmla="*/ 4830 h 168544"/>
              <a:gd name="connsiteX5" fmla="*/ 136142 w 545505"/>
              <a:gd name="connsiteY5" fmla="*/ 15384 h 168544"/>
              <a:gd name="connsiteX6" fmla="*/ 274156 w 545505"/>
              <a:gd name="connsiteY6" fmla="*/ 8694 h 168544"/>
              <a:gd name="connsiteX7" fmla="*/ 408425 w 545505"/>
              <a:gd name="connsiteY7" fmla="*/ 15384 h 168544"/>
              <a:gd name="connsiteX8" fmla="*/ 502365 w 545505"/>
              <a:gd name="connsiteY8" fmla="*/ 7245 h 168544"/>
              <a:gd name="connsiteX9" fmla="*/ 543631 w 545505"/>
              <a:gd name="connsiteY9" fmla="*/ 0 h 168544"/>
              <a:gd name="connsiteX10" fmla="*/ 545505 w 545505"/>
              <a:gd name="connsiteY10" fmla="*/ 9660 h 168544"/>
              <a:gd name="connsiteX0" fmla="*/ 545505 w 545505"/>
              <a:gd name="connsiteY0" fmla="*/ 4830 h 163714"/>
              <a:gd name="connsiteX1" fmla="*/ 544569 w 545505"/>
              <a:gd name="connsiteY1" fmla="*/ 163714 h 163714"/>
              <a:gd name="connsiteX2" fmla="*/ 0 w 545505"/>
              <a:gd name="connsiteY2" fmla="*/ 163714 h 163714"/>
              <a:gd name="connsiteX3" fmla="*/ 936 w 545505"/>
              <a:gd name="connsiteY3" fmla="*/ 5796 h 163714"/>
              <a:gd name="connsiteX4" fmla="*/ 9445 w 545505"/>
              <a:gd name="connsiteY4" fmla="*/ 0 h 163714"/>
              <a:gd name="connsiteX5" fmla="*/ 136142 w 545505"/>
              <a:gd name="connsiteY5" fmla="*/ 10554 h 163714"/>
              <a:gd name="connsiteX6" fmla="*/ 274156 w 545505"/>
              <a:gd name="connsiteY6" fmla="*/ 3864 h 163714"/>
              <a:gd name="connsiteX7" fmla="*/ 408425 w 545505"/>
              <a:gd name="connsiteY7" fmla="*/ 10554 h 163714"/>
              <a:gd name="connsiteX8" fmla="*/ 502365 w 545505"/>
              <a:gd name="connsiteY8" fmla="*/ 2415 h 163714"/>
              <a:gd name="connsiteX9" fmla="*/ 543631 w 545505"/>
              <a:gd name="connsiteY9" fmla="*/ 3864 h 163714"/>
              <a:gd name="connsiteX10" fmla="*/ 545505 w 545505"/>
              <a:gd name="connsiteY10" fmla="*/ 4830 h 163714"/>
              <a:gd name="connsiteX0" fmla="*/ 545505 w 545505"/>
              <a:gd name="connsiteY0" fmla="*/ 4830 h 163714"/>
              <a:gd name="connsiteX1" fmla="*/ 544569 w 545505"/>
              <a:gd name="connsiteY1" fmla="*/ 163714 h 163714"/>
              <a:gd name="connsiteX2" fmla="*/ 0 w 545505"/>
              <a:gd name="connsiteY2" fmla="*/ 163714 h 163714"/>
              <a:gd name="connsiteX3" fmla="*/ 1888 w 545505"/>
              <a:gd name="connsiteY3" fmla="*/ 15939 h 163714"/>
              <a:gd name="connsiteX4" fmla="*/ 9445 w 545505"/>
              <a:gd name="connsiteY4" fmla="*/ 0 h 163714"/>
              <a:gd name="connsiteX5" fmla="*/ 136142 w 545505"/>
              <a:gd name="connsiteY5" fmla="*/ 10554 h 163714"/>
              <a:gd name="connsiteX6" fmla="*/ 274156 w 545505"/>
              <a:gd name="connsiteY6" fmla="*/ 3864 h 163714"/>
              <a:gd name="connsiteX7" fmla="*/ 408425 w 545505"/>
              <a:gd name="connsiteY7" fmla="*/ 10554 h 163714"/>
              <a:gd name="connsiteX8" fmla="*/ 502365 w 545505"/>
              <a:gd name="connsiteY8" fmla="*/ 2415 h 163714"/>
              <a:gd name="connsiteX9" fmla="*/ 543631 w 545505"/>
              <a:gd name="connsiteY9" fmla="*/ 3864 h 163714"/>
              <a:gd name="connsiteX10" fmla="*/ 545505 w 545505"/>
              <a:gd name="connsiteY10" fmla="*/ 4830 h 163714"/>
              <a:gd name="connsiteX0" fmla="*/ 545505 w 545505"/>
              <a:gd name="connsiteY0" fmla="*/ 2415 h 161299"/>
              <a:gd name="connsiteX1" fmla="*/ 544569 w 545505"/>
              <a:gd name="connsiteY1" fmla="*/ 161299 h 161299"/>
              <a:gd name="connsiteX2" fmla="*/ 0 w 545505"/>
              <a:gd name="connsiteY2" fmla="*/ 161299 h 161299"/>
              <a:gd name="connsiteX3" fmla="*/ 1888 w 545505"/>
              <a:gd name="connsiteY3" fmla="*/ 13524 h 161299"/>
              <a:gd name="connsiteX4" fmla="*/ 11350 w 545505"/>
              <a:gd name="connsiteY4" fmla="*/ 10626 h 161299"/>
              <a:gd name="connsiteX5" fmla="*/ 136142 w 545505"/>
              <a:gd name="connsiteY5" fmla="*/ 8139 h 161299"/>
              <a:gd name="connsiteX6" fmla="*/ 274156 w 545505"/>
              <a:gd name="connsiteY6" fmla="*/ 1449 h 161299"/>
              <a:gd name="connsiteX7" fmla="*/ 408425 w 545505"/>
              <a:gd name="connsiteY7" fmla="*/ 8139 h 161299"/>
              <a:gd name="connsiteX8" fmla="*/ 502365 w 545505"/>
              <a:gd name="connsiteY8" fmla="*/ 0 h 161299"/>
              <a:gd name="connsiteX9" fmla="*/ 543631 w 545505"/>
              <a:gd name="connsiteY9" fmla="*/ 1449 h 161299"/>
              <a:gd name="connsiteX10" fmla="*/ 545505 w 545505"/>
              <a:gd name="connsiteY10" fmla="*/ 2415 h 161299"/>
              <a:gd name="connsiteX0" fmla="*/ 545505 w 545505"/>
              <a:gd name="connsiteY0" fmla="*/ 2025 h 160909"/>
              <a:gd name="connsiteX1" fmla="*/ 544569 w 545505"/>
              <a:gd name="connsiteY1" fmla="*/ 160909 h 160909"/>
              <a:gd name="connsiteX2" fmla="*/ 0 w 545505"/>
              <a:gd name="connsiteY2" fmla="*/ 160909 h 160909"/>
              <a:gd name="connsiteX3" fmla="*/ 1888 w 545505"/>
              <a:gd name="connsiteY3" fmla="*/ 13134 h 160909"/>
              <a:gd name="connsiteX4" fmla="*/ 11350 w 545505"/>
              <a:gd name="connsiteY4" fmla="*/ 10236 h 160909"/>
              <a:gd name="connsiteX5" fmla="*/ 136142 w 545505"/>
              <a:gd name="connsiteY5" fmla="*/ 7749 h 160909"/>
              <a:gd name="connsiteX6" fmla="*/ 274156 w 545505"/>
              <a:gd name="connsiteY6" fmla="*/ 1059 h 160909"/>
              <a:gd name="connsiteX7" fmla="*/ 408425 w 545505"/>
              <a:gd name="connsiteY7" fmla="*/ 7749 h 160909"/>
              <a:gd name="connsiteX8" fmla="*/ 502365 w 545505"/>
              <a:gd name="connsiteY8" fmla="*/ 4440 h 160909"/>
              <a:gd name="connsiteX9" fmla="*/ 543631 w 545505"/>
              <a:gd name="connsiteY9" fmla="*/ 1059 h 160909"/>
              <a:gd name="connsiteX10" fmla="*/ 545505 w 545505"/>
              <a:gd name="connsiteY10" fmla="*/ 2025 h 160909"/>
              <a:gd name="connsiteX0" fmla="*/ 545505 w 545505"/>
              <a:gd name="connsiteY0" fmla="*/ 6762 h 159850"/>
              <a:gd name="connsiteX1" fmla="*/ 544569 w 545505"/>
              <a:gd name="connsiteY1" fmla="*/ 159850 h 159850"/>
              <a:gd name="connsiteX2" fmla="*/ 0 w 545505"/>
              <a:gd name="connsiteY2" fmla="*/ 159850 h 159850"/>
              <a:gd name="connsiteX3" fmla="*/ 1888 w 545505"/>
              <a:gd name="connsiteY3" fmla="*/ 12075 h 159850"/>
              <a:gd name="connsiteX4" fmla="*/ 11350 w 545505"/>
              <a:gd name="connsiteY4" fmla="*/ 9177 h 159850"/>
              <a:gd name="connsiteX5" fmla="*/ 136142 w 545505"/>
              <a:gd name="connsiteY5" fmla="*/ 6690 h 159850"/>
              <a:gd name="connsiteX6" fmla="*/ 274156 w 545505"/>
              <a:gd name="connsiteY6" fmla="*/ 0 h 159850"/>
              <a:gd name="connsiteX7" fmla="*/ 408425 w 545505"/>
              <a:gd name="connsiteY7" fmla="*/ 6690 h 159850"/>
              <a:gd name="connsiteX8" fmla="*/ 502365 w 545505"/>
              <a:gd name="connsiteY8" fmla="*/ 3381 h 159850"/>
              <a:gd name="connsiteX9" fmla="*/ 543631 w 545505"/>
              <a:gd name="connsiteY9" fmla="*/ 0 h 159850"/>
              <a:gd name="connsiteX10" fmla="*/ 545505 w 545505"/>
              <a:gd name="connsiteY10" fmla="*/ 6762 h 159850"/>
              <a:gd name="connsiteX0" fmla="*/ 545505 w 545505"/>
              <a:gd name="connsiteY0" fmla="*/ 27104 h 180192"/>
              <a:gd name="connsiteX1" fmla="*/ 544569 w 545505"/>
              <a:gd name="connsiteY1" fmla="*/ 180192 h 180192"/>
              <a:gd name="connsiteX2" fmla="*/ 0 w 545505"/>
              <a:gd name="connsiteY2" fmla="*/ 180192 h 180192"/>
              <a:gd name="connsiteX3" fmla="*/ 1888 w 545505"/>
              <a:gd name="connsiteY3" fmla="*/ 32417 h 180192"/>
              <a:gd name="connsiteX4" fmla="*/ 52329 w 545505"/>
              <a:gd name="connsiteY4" fmla="*/ 0 h 180192"/>
              <a:gd name="connsiteX5" fmla="*/ 136142 w 545505"/>
              <a:gd name="connsiteY5" fmla="*/ 27032 h 180192"/>
              <a:gd name="connsiteX6" fmla="*/ 274156 w 545505"/>
              <a:gd name="connsiteY6" fmla="*/ 20342 h 180192"/>
              <a:gd name="connsiteX7" fmla="*/ 408425 w 545505"/>
              <a:gd name="connsiteY7" fmla="*/ 27032 h 180192"/>
              <a:gd name="connsiteX8" fmla="*/ 502365 w 545505"/>
              <a:gd name="connsiteY8" fmla="*/ 23723 h 180192"/>
              <a:gd name="connsiteX9" fmla="*/ 543631 w 545505"/>
              <a:gd name="connsiteY9" fmla="*/ 20342 h 180192"/>
              <a:gd name="connsiteX10" fmla="*/ 545505 w 545505"/>
              <a:gd name="connsiteY10" fmla="*/ 27104 h 180192"/>
              <a:gd name="connsiteX0" fmla="*/ 545505 w 545505"/>
              <a:gd name="connsiteY0" fmla="*/ 7079 h 160167"/>
              <a:gd name="connsiteX1" fmla="*/ 544569 w 545505"/>
              <a:gd name="connsiteY1" fmla="*/ 160167 h 160167"/>
              <a:gd name="connsiteX2" fmla="*/ 0 w 545505"/>
              <a:gd name="connsiteY2" fmla="*/ 160167 h 160167"/>
              <a:gd name="connsiteX3" fmla="*/ 1888 w 545505"/>
              <a:gd name="connsiteY3" fmla="*/ 12392 h 160167"/>
              <a:gd name="connsiteX4" fmla="*/ 136142 w 545505"/>
              <a:gd name="connsiteY4" fmla="*/ 7007 h 160167"/>
              <a:gd name="connsiteX5" fmla="*/ 274156 w 545505"/>
              <a:gd name="connsiteY5" fmla="*/ 317 h 160167"/>
              <a:gd name="connsiteX6" fmla="*/ 408425 w 545505"/>
              <a:gd name="connsiteY6" fmla="*/ 7007 h 160167"/>
              <a:gd name="connsiteX7" fmla="*/ 502365 w 545505"/>
              <a:gd name="connsiteY7" fmla="*/ 3698 h 160167"/>
              <a:gd name="connsiteX8" fmla="*/ 543631 w 545505"/>
              <a:gd name="connsiteY8" fmla="*/ 317 h 160167"/>
              <a:gd name="connsiteX9" fmla="*/ 545505 w 545505"/>
              <a:gd name="connsiteY9" fmla="*/ 7079 h 160167"/>
              <a:gd name="connsiteX0" fmla="*/ 545505 w 545505"/>
              <a:gd name="connsiteY0" fmla="*/ 10418 h 163506"/>
              <a:gd name="connsiteX1" fmla="*/ 544569 w 545505"/>
              <a:gd name="connsiteY1" fmla="*/ 163506 h 163506"/>
              <a:gd name="connsiteX2" fmla="*/ 0 w 545505"/>
              <a:gd name="connsiteY2" fmla="*/ 163506 h 163506"/>
              <a:gd name="connsiteX3" fmla="*/ 1888 w 545505"/>
              <a:gd name="connsiteY3" fmla="*/ 15731 h 163506"/>
              <a:gd name="connsiteX4" fmla="*/ 274156 w 545505"/>
              <a:gd name="connsiteY4" fmla="*/ 3656 h 163506"/>
              <a:gd name="connsiteX5" fmla="*/ 408425 w 545505"/>
              <a:gd name="connsiteY5" fmla="*/ 10346 h 163506"/>
              <a:gd name="connsiteX6" fmla="*/ 502365 w 545505"/>
              <a:gd name="connsiteY6" fmla="*/ 7037 h 163506"/>
              <a:gd name="connsiteX7" fmla="*/ 543631 w 545505"/>
              <a:gd name="connsiteY7" fmla="*/ 3656 h 163506"/>
              <a:gd name="connsiteX8" fmla="*/ 545505 w 545505"/>
              <a:gd name="connsiteY8" fmla="*/ 10418 h 163506"/>
              <a:gd name="connsiteX0" fmla="*/ 545505 w 545505"/>
              <a:gd name="connsiteY0" fmla="*/ 10418 h 163506"/>
              <a:gd name="connsiteX1" fmla="*/ 544569 w 545505"/>
              <a:gd name="connsiteY1" fmla="*/ 163506 h 163506"/>
              <a:gd name="connsiteX2" fmla="*/ 0 w 545505"/>
              <a:gd name="connsiteY2" fmla="*/ 163506 h 163506"/>
              <a:gd name="connsiteX3" fmla="*/ 1888 w 545505"/>
              <a:gd name="connsiteY3" fmla="*/ 15731 h 163506"/>
              <a:gd name="connsiteX4" fmla="*/ 274156 w 545505"/>
              <a:gd name="connsiteY4" fmla="*/ 3656 h 163506"/>
              <a:gd name="connsiteX5" fmla="*/ 408425 w 545505"/>
              <a:gd name="connsiteY5" fmla="*/ 10346 h 163506"/>
              <a:gd name="connsiteX6" fmla="*/ 502365 w 545505"/>
              <a:gd name="connsiteY6" fmla="*/ 7037 h 163506"/>
              <a:gd name="connsiteX7" fmla="*/ 545505 w 545505"/>
              <a:gd name="connsiteY7" fmla="*/ 10418 h 163506"/>
              <a:gd name="connsiteX0" fmla="*/ 545505 w 545505"/>
              <a:gd name="connsiteY0" fmla="*/ 26094 h 179182"/>
              <a:gd name="connsiteX1" fmla="*/ 544569 w 545505"/>
              <a:gd name="connsiteY1" fmla="*/ 179182 h 179182"/>
              <a:gd name="connsiteX2" fmla="*/ 0 w 545505"/>
              <a:gd name="connsiteY2" fmla="*/ 179182 h 179182"/>
              <a:gd name="connsiteX3" fmla="*/ 1888 w 545505"/>
              <a:gd name="connsiteY3" fmla="*/ 10322 h 179182"/>
              <a:gd name="connsiteX4" fmla="*/ 274156 w 545505"/>
              <a:gd name="connsiteY4" fmla="*/ 19332 h 179182"/>
              <a:gd name="connsiteX5" fmla="*/ 408425 w 545505"/>
              <a:gd name="connsiteY5" fmla="*/ 26022 h 179182"/>
              <a:gd name="connsiteX6" fmla="*/ 502365 w 545505"/>
              <a:gd name="connsiteY6" fmla="*/ 22713 h 179182"/>
              <a:gd name="connsiteX7" fmla="*/ 545505 w 545505"/>
              <a:gd name="connsiteY7" fmla="*/ 26094 h 179182"/>
              <a:gd name="connsiteX0" fmla="*/ 545505 w 545505"/>
              <a:gd name="connsiteY0" fmla="*/ 15772 h 168860"/>
              <a:gd name="connsiteX1" fmla="*/ 544569 w 545505"/>
              <a:gd name="connsiteY1" fmla="*/ 168860 h 168860"/>
              <a:gd name="connsiteX2" fmla="*/ 0 w 545505"/>
              <a:gd name="connsiteY2" fmla="*/ 168860 h 168860"/>
              <a:gd name="connsiteX3" fmla="*/ 1888 w 545505"/>
              <a:gd name="connsiteY3" fmla="*/ 0 h 168860"/>
              <a:gd name="connsiteX4" fmla="*/ 274156 w 545505"/>
              <a:gd name="connsiteY4" fmla="*/ 9010 h 168860"/>
              <a:gd name="connsiteX5" fmla="*/ 408425 w 545505"/>
              <a:gd name="connsiteY5" fmla="*/ 15700 h 168860"/>
              <a:gd name="connsiteX6" fmla="*/ 502365 w 545505"/>
              <a:gd name="connsiteY6" fmla="*/ 12391 h 168860"/>
              <a:gd name="connsiteX7" fmla="*/ 545505 w 545505"/>
              <a:gd name="connsiteY7" fmla="*/ 15772 h 168860"/>
              <a:gd name="connsiteX0" fmla="*/ 545505 w 545505"/>
              <a:gd name="connsiteY0" fmla="*/ 15772 h 168860"/>
              <a:gd name="connsiteX1" fmla="*/ 544569 w 545505"/>
              <a:gd name="connsiteY1" fmla="*/ 168860 h 168860"/>
              <a:gd name="connsiteX2" fmla="*/ 0 w 545505"/>
              <a:gd name="connsiteY2" fmla="*/ 168860 h 168860"/>
              <a:gd name="connsiteX3" fmla="*/ 1888 w 545505"/>
              <a:gd name="connsiteY3" fmla="*/ 0 h 168860"/>
              <a:gd name="connsiteX4" fmla="*/ 263911 w 545505"/>
              <a:gd name="connsiteY4" fmla="*/ 18147 h 168860"/>
              <a:gd name="connsiteX5" fmla="*/ 408425 w 545505"/>
              <a:gd name="connsiteY5" fmla="*/ 15700 h 168860"/>
              <a:gd name="connsiteX6" fmla="*/ 502365 w 545505"/>
              <a:gd name="connsiteY6" fmla="*/ 12391 h 168860"/>
              <a:gd name="connsiteX7" fmla="*/ 545505 w 545505"/>
              <a:gd name="connsiteY7" fmla="*/ 15772 h 168860"/>
              <a:gd name="connsiteX0" fmla="*/ 545505 w 545505"/>
              <a:gd name="connsiteY0" fmla="*/ 24382 h 177470"/>
              <a:gd name="connsiteX1" fmla="*/ 544569 w 545505"/>
              <a:gd name="connsiteY1" fmla="*/ 177470 h 177470"/>
              <a:gd name="connsiteX2" fmla="*/ 0 w 545505"/>
              <a:gd name="connsiteY2" fmla="*/ 177470 h 177470"/>
              <a:gd name="connsiteX3" fmla="*/ 1888 w 545505"/>
              <a:gd name="connsiteY3" fmla="*/ 8610 h 177470"/>
              <a:gd name="connsiteX4" fmla="*/ 408425 w 545505"/>
              <a:gd name="connsiteY4" fmla="*/ 24310 h 177470"/>
              <a:gd name="connsiteX5" fmla="*/ 502365 w 545505"/>
              <a:gd name="connsiteY5" fmla="*/ 21001 h 177470"/>
              <a:gd name="connsiteX6" fmla="*/ 545505 w 545505"/>
              <a:gd name="connsiteY6" fmla="*/ 24382 h 177470"/>
              <a:gd name="connsiteX0" fmla="*/ 545505 w 545505"/>
              <a:gd name="connsiteY0" fmla="*/ 23443 h 176531"/>
              <a:gd name="connsiteX1" fmla="*/ 544569 w 545505"/>
              <a:gd name="connsiteY1" fmla="*/ 176531 h 176531"/>
              <a:gd name="connsiteX2" fmla="*/ 0 w 545505"/>
              <a:gd name="connsiteY2" fmla="*/ 176531 h 176531"/>
              <a:gd name="connsiteX3" fmla="*/ 1888 w 545505"/>
              <a:gd name="connsiteY3" fmla="*/ 7671 h 176531"/>
              <a:gd name="connsiteX4" fmla="*/ 297781 w 545505"/>
              <a:gd name="connsiteY4" fmla="*/ 30399 h 176531"/>
              <a:gd name="connsiteX5" fmla="*/ 502365 w 545505"/>
              <a:gd name="connsiteY5" fmla="*/ 20062 h 176531"/>
              <a:gd name="connsiteX6" fmla="*/ 545505 w 545505"/>
              <a:gd name="connsiteY6" fmla="*/ 23443 h 176531"/>
              <a:gd name="connsiteX0" fmla="*/ 545505 w 545505"/>
              <a:gd name="connsiteY0" fmla="*/ 23443 h 176531"/>
              <a:gd name="connsiteX1" fmla="*/ 544569 w 545505"/>
              <a:gd name="connsiteY1" fmla="*/ 176531 h 176531"/>
              <a:gd name="connsiteX2" fmla="*/ 0 w 545505"/>
              <a:gd name="connsiteY2" fmla="*/ 176531 h 176531"/>
              <a:gd name="connsiteX3" fmla="*/ 1888 w 545505"/>
              <a:gd name="connsiteY3" fmla="*/ 7671 h 176531"/>
              <a:gd name="connsiteX4" fmla="*/ 297781 w 545505"/>
              <a:gd name="connsiteY4" fmla="*/ 30399 h 176531"/>
              <a:gd name="connsiteX5" fmla="*/ 502365 w 545505"/>
              <a:gd name="connsiteY5" fmla="*/ 20062 h 176531"/>
              <a:gd name="connsiteX6" fmla="*/ 545505 w 545505"/>
              <a:gd name="connsiteY6" fmla="*/ 23443 h 176531"/>
              <a:gd name="connsiteX0" fmla="*/ 545505 w 545505"/>
              <a:gd name="connsiteY0" fmla="*/ 23761 h 176849"/>
              <a:gd name="connsiteX1" fmla="*/ 544569 w 545505"/>
              <a:gd name="connsiteY1" fmla="*/ 176849 h 176849"/>
              <a:gd name="connsiteX2" fmla="*/ 0 w 545505"/>
              <a:gd name="connsiteY2" fmla="*/ 176849 h 176849"/>
              <a:gd name="connsiteX3" fmla="*/ 1888 w 545505"/>
              <a:gd name="connsiteY3" fmla="*/ 7989 h 176849"/>
              <a:gd name="connsiteX4" fmla="*/ 297781 w 545505"/>
              <a:gd name="connsiteY4" fmla="*/ 30717 h 176849"/>
              <a:gd name="connsiteX5" fmla="*/ 420407 w 545505"/>
              <a:gd name="connsiteY5" fmla="*/ 37248 h 176849"/>
              <a:gd name="connsiteX6" fmla="*/ 545505 w 545505"/>
              <a:gd name="connsiteY6" fmla="*/ 23761 h 176849"/>
              <a:gd name="connsiteX0" fmla="*/ 545505 w 545505"/>
              <a:gd name="connsiteY0" fmla="*/ 23858 h 176946"/>
              <a:gd name="connsiteX1" fmla="*/ 544569 w 545505"/>
              <a:gd name="connsiteY1" fmla="*/ 176946 h 176946"/>
              <a:gd name="connsiteX2" fmla="*/ 0 w 545505"/>
              <a:gd name="connsiteY2" fmla="*/ 176946 h 176946"/>
              <a:gd name="connsiteX3" fmla="*/ 1888 w 545505"/>
              <a:gd name="connsiteY3" fmla="*/ 8086 h 176946"/>
              <a:gd name="connsiteX4" fmla="*/ 297781 w 545505"/>
              <a:gd name="connsiteY4" fmla="*/ 30814 h 176946"/>
              <a:gd name="connsiteX5" fmla="*/ 426554 w 545505"/>
              <a:gd name="connsiteY5" fmla="*/ 42265 h 176946"/>
              <a:gd name="connsiteX6" fmla="*/ 545505 w 545505"/>
              <a:gd name="connsiteY6" fmla="*/ 23858 h 176946"/>
              <a:gd name="connsiteX0" fmla="*/ 543239 w 544569"/>
              <a:gd name="connsiteY0" fmla="*/ 35516 h 176946"/>
              <a:gd name="connsiteX1" fmla="*/ 544569 w 544569"/>
              <a:gd name="connsiteY1" fmla="*/ 176946 h 176946"/>
              <a:gd name="connsiteX2" fmla="*/ 0 w 544569"/>
              <a:gd name="connsiteY2" fmla="*/ 176946 h 176946"/>
              <a:gd name="connsiteX3" fmla="*/ 1888 w 544569"/>
              <a:gd name="connsiteY3" fmla="*/ 8086 h 176946"/>
              <a:gd name="connsiteX4" fmla="*/ 297781 w 544569"/>
              <a:gd name="connsiteY4" fmla="*/ 30814 h 176946"/>
              <a:gd name="connsiteX5" fmla="*/ 426554 w 544569"/>
              <a:gd name="connsiteY5" fmla="*/ 42265 h 176946"/>
              <a:gd name="connsiteX6" fmla="*/ 543239 w 544569"/>
              <a:gd name="connsiteY6" fmla="*/ 35516 h 176946"/>
              <a:gd name="connsiteX0" fmla="*/ 544372 w 544569"/>
              <a:gd name="connsiteY0" fmla="*/ 33962 h 176946"/>
              <a:gd name="connsiteX1" fmla="*/ 544569 w 544569"/>
              <a:gd name="connsiteY1" fmla="*/ 176946 h 176946"/>
              <a:gd name="connsiteX2" fmla="*/ 0 w 544569"/>
              <a:gd name="connsiteY2" fmla="*/ 176946 h 176946"/>
              <a:gd name="connsiteX3" fmla="*/ 1888 w 544569"/>
              <a:gd name="connsiteY3" fmla="*/ 8086 h 176946"/>
              <a:gd name="connsiteX4" fmla="*/ 297781 w 544569"/>
              <a:gd name="connsiteY4" fmla="*/ 30814 h 176946"/>
              <a:gd name="connsiteX5" fmla="*/ 426554 w 544569"/>
              <a:gd name="connsiteY5" fmla="*/ 42265 h 176946"/>
              <a:gd name="connsiteX6" fmla="*/ 544372 w 544569"/>
              <a:gd name="connsiteY6" fmla="*/ 33962 h 176946"/>
              <a:gd name="connsiteX0" fmla="*/ 544372 w 544569"/>
              <a:gd name="connsiteY0" fmla="*/ 33928 h 176912"/>
              <a:gd name="connsiteX1" fmla="*/ 544569 w 544569"/>
              <a:gd name="connsiteY1" fmla="*/ 176912 h 176912"/>
              <a:gd name="connsiteX2" fmla="*/ 0 w 544569"/>
              <a:gd name="connsiteY2" fmla="*/ 176912 h 176912"/>
              <a:gd name="connsiteX3" fmla="*/ 1888 w 544569"/>
              <a:gd name="connsiteY3" fmla="*/ 8052 h 176912"/>
              <a:gd name="connsiteX4" fmla="*/ 297781 w 544569"/>
              <a:gd name="connsiteY4" fmla="*/ 30780 h 176912"/>
              <a:gd name="connsiteX5" fmla="*/ 407296 w 544569"/>
              <a:gd name="connsiteY5" fmla="*/ 40482 h 176912"/>
              <a:gd name="connsiteX6" fmla="*/ 544372 w 544569"/>
              <a:gd name="connsiteY6" fmla="*/ 33928 h 176912"/>
              <a:gd name="connsiteX0" fmla="*/ 544372 w 544569"/>
              <a:gd name="connsiteY0" fmla="*/ 33928 h 176912"/>
              <a:gd name="connsiteX1" fmla="*/ 544569 w 544569"/>
              <a:gd name="connsiteY1" fmla="*/ 176912 h 176912"/>
              <a:gd name="connsiteX2" fmla="*/ 0 w 544569"/>
              <a:gd name="connsiteY2" fmla="*/ 176912 h 176912"/>
              <a:gd name="connsiteX3" fmla="*/ 1888 w 544569"/>
              <a:gd name="connsiteY3" fmla="*/ 8052 h 176912"/>
              <a:gd name="connsiteX4" fmla="*/ 297781 w 544569"/>
              <a:gd name="connsiteY4" fmla="*/ 30780 h 176912"/>
              <a:gd name="connsiteX5" fmla="*/ 407296 w 544569"/>
              <a:gd name="connsiteY5" fmla="*/ 40482 h 176912"/>
              <a:gd name="connsiteX6" fmla="*/ 544372 w 544569"/>
              <a:gd name="connsiteY6" fmla="*/ 33928 h 176912"/>
              <a:gd name="connsiteX0" fmla="*/ 544372 w 544569"/>
              <a:gd name="connsiteY0" fmla="*/ 33635 h 176619"/>
              <a:gd name="connsiteX1" fmla="*/ 544569 w 544569"/>
              <a:gd name="connsiteY1" fmla="*/ 176619 h 176619"/>
              <a:gd name="connsiteX2" fmla="*/ 0 w 544569"/>
              <a:gd name="connsiteY2" fmla="*/ 176619 h 176619"/>
              <a:gd name="connsiteX3" fmla="*/ 1888 w 544569"/>
              <a:gd name="connsiteY3" fmla="*/ 7759 h 176619"/>
              <a:gd name="connsiteX4" fmla="*/ 245104 w 544569"/>
              <a:gd name="connsiteY4" fmla="*/ 32819 h 176619"/>
              <a:gd name="connsiteX5" fmla="*/ 407296 w 544569"/>
              <a:gd name="connsiteY5" fmla="*/ 40189 h 176619"/>
              <a:gd name="connsiteX6" fmla="*/ 544372 w 544569"/>
              <a:gd name="connsiteY6" fmla="*/ 33635 h 176619"/>
              <a:gd name="connsiteX0" fmla="*/ 544372 w 544569"/>
              <a:gd name="connsiteY0" fmla="*/ 25876 h 168860"/>
              <a:gd name="connsiteX1" fmla="*/ 544569 w 544569"/>
              <a:gd name="connsiteY1" fmla="*/ 168860 h 168860"/>
              <a:gd name="connsiteX2" fmla="*/ 0 w 544569"/>
              <a:gd name="connsiteY2" fmla="*/ 168860 h 168860"/>
              <a:gd name="connsiteX3" fmla="*/ 1888 w 544569"/>
              <a:gd name="connsiteY3" fmla="*/ 0 h 168860"/>
              <a:gd name="connsiteX4" fmla="*/ 245104 w 544569"/>
              <a:gd name="connsiteY4" fmla="*/ 25060 h 168860"/>
              <a:gd name="connsiteX5" fmla="*/ 407296 w 544569"/>
              <a:gd name="connsiteY5" fmla="*/ 32430 h 168860"/>
              <a:gd name="connsiteX6" fmla="*/ 544372 w 544569"/>
              <a:gd name="connsiteY6" fmla="*/ 25876 h 168860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4386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4386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38114 w 544569"/>
              <a:gd name="connsiteY4" fmla="*/ 39438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173929 w 544569"/>
              <a:gd name="connsiteY4" fmla="*/ 283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6797 w 546994"/>
              <a:gd name="connsiteY0" fmla="*/ 35591 h 178575"/>
              <a:gd name="connsiteX1" fmla="*/ 546994 w 546994"/>
              <a:gd name="connsiteY1" fmla="*/ 178575 h 178575"/>
              <a:gd name="connsiteX2" fmla="*/ 0 w 546994"/>
              <a:gd name="connsiteY2" fmla="*/ 123702 h 178575"/>
              <a:gd name="connsiteX3" fmla="*/ 3677 w 546994"/>
              <a:gd name="connsiteY3" fmla="*/ 0 h 178575"/>
              <a:gd name="connsiteX4" fmla="*/ 176354 w 546994"/>
              <a:gd name="connsiteY4" fmla="*/ 28752 h 178575"/>
              <a:gd name="connsiteX5" fmla="*/ 353162 w 546994"/>
              <a:gd name="connsiteY5" fmla="*/ 41562 h 178575"/>
              <a:gd name="connsiteX6" fmla="*/ 546797 w 546994"/>
              <a:gd name="connsiteY6" fmla="*/ 35591 h 178575"/>
              <a:gd name="connsiteX0" fmla="*/ 546797 w 549419"/>
              <a:gd name="connsiteY0" fmla="*/ 35591 h 123702"/>
              <a:gd name="connsiteX1" fmla="*/ 549419 w 549419"/>
              <a:gd name="connsiteY1" fmla="*/ 90334 h 123702"/>
              <a:gd name="connsiteX2" fmla="*/ 0 w 549419"/>
              <a:gd name="connsiteY2" fmla="*/ 123702 h 123702"/>
              <a:gd name="connsiteX3" fmla="*/ 3677 w 549419"/>
              <a:gd name="connsiteY3" fmla="*/ 0 h 123702"/>
              <a:gd name="connsiteX4" fmla="*/ 176354 w 549419"/>
              <a:gd name="connsiteY4" fmla="*/ 28752 h 123702"/>
              <a:gd name="connsiteX5" fmla="*/ 353162 w 549419"/>
              <a:gd name="connsiteY5" fmla="*/ 41562 h 123702"/>
              <a:gd name="connsiteX6" fmla="*/ 546797 w 549419"/>
              <a:gd name="connsiteY6" fmla="*/ 35591 h 123702"/>
              <a:gd name="connsiteX0" fmla="*/ 544372 w 546994"/>
              <a:gd name="connsiteY0" fmla="*/ 35591 h 90334"/>
              <a:gd name="connsiteX1" fmla="*/ 546994 w 546994"/>
              <a:gd name="connsiteY1" fmla="*/ 90334 h 90334"/>
              <a:gd name="connsiteX2" fmla="*/ 0 w 546994"/>
              <a:gd name="connsiteY2" fmla="*/ 79952 h 90334"/>
              <a:gd name="connsiteX3" fmla="*/ 1252 w 546994"/>
              <a:gd name="connsiteY3" fmla="*/ 0 h 90334"/>
              <a:gd name="connsiteX4" fmla="*/ 173929 w 546994"/>
              <a:gd name="connsiteY4" fmla="*/ 28752 h 90334"/>
              <a:gd name="connsiteX5" fmla="*/ 350737 w 546994"/>
              <a:gd name="connsiteY5" fmla="*/ 41562 h 90334"/>
              <a:gd name="connsiteX6" fmla="*/ 544372 w 546994"/>
              <a:gd name="connsiteY6" fmla="*/ 35591 h 90334"/>
              <a:gd name="connsiteX0" fmla="*/ 544372 w 549419"/>
              <a:gd name="connsiteY0" fmla="*/ 35591 h 79952"/>
              <a:gd name="connsiteX1" fmla="*/ 549419 w 549419"/>
              <a:gd name="connsiteY1" fmla="*/ 68830 h 79952"/>
              <a:gd name="connsiteX2" fmla="*/ 0 w 549419"/>
              <a:gd name="connsiteY2" fmla="*/ 79952 h 79952"/>
              <a:gd name="connsiteX3" fmla="*/ 1252 w 549419"/>
              <a:gd name="connsiteY3" fmla="*/ 0 h 79952"/>
              <a:gd name="connsiteX4" fmla="*/ 173929 w 549419"/>
              <a:gd name="connsiteY4" fmla="*/ 28752 h 79952"/>
              <a:gd name="connsiteX5" fmla="*/ 350737 w 549419"/>
              <a:gd name="connsiteY5" fmla="*/ 41562 h 79952"/>
              <a:gd name="connsiteX6" fmla="*/ 544372 w 549419"/>
              <a:gd name="connsiteY6" fmla="*/ 35591 h 79952"/>
              <a:gd name="connsiteX0" fmla="*/ 543177 w 548224"/>
              <a:gd name="connsiteY0" fmla="*/ 35591 h 68830"/>
              <a:gd name="connsiteX1" fmla="*/ 548224 w 548224"/>
              <a:gd name="connsiteY1" fmla="*/ 68830 h 68830"/>
              <a:gd name="connsiteX2" fmla="*/ 3656 w 548224"/>
              <a:gd name="connsiteY2" fmla="*/ 55482 h 68830"/>
              <a:gd name="connsiteX3" fmla="*/ 57 w 548224"/>
              <a:gd name="connsiteY3" fmla="*/ 0 h 68830"/>
              <a:gd name="connsiteX4" fmla="*/ 172734 w 548224"/>
              <a:gd name="connsiteY4" fmla="*/ 28752 h 68830"/>
              <a:gd name="connsiteX5" fmla="*/ 349542 w 548224"/>
              <a:gd name="connsiteY5" fmla="*/ 41562 h 68830"/>
              <a:gd name="connsiteX6" fmla="*/ 543177 w 548224"/>
              <a:gd name="connsiteY6" fmla="*/ 35591 h 68830"/>
              <a:gd name="connsiteX0" fmla="*/ 543177 w 548224"/>
              <a:gd name="connsiteY0" fmla="*/ 35591 h 62156"/>
              <a:gd name="connsiteX1" fmla="*/ 548224 w 548224"/>
              <a:gd name="connsiteY1" fmla="*/ 62156 h 62156"/>
              <a:gd name="connsiteX2" fmla="*/ 3656 w 548224"/>
              <a:gd name="connsiteY2" fmla="*/ 55482 h 62156"/>
              <a:gd name="connsiteX3" fmla="*/ 57 w 548224"/>
              <a:gd name="connsiteY3" fmla="*/ 0 h 62156"/>
              <a:gd name="connsiteX4" fmla="*/ 172734 w 548224"/>
              <a:gd name="connsiteY4" fmla="*/ 28752 h 62156"/>
              <a:gd name="connsiteX5" fmla="*/ 349542 w 548224"/>
              <a:gd name="connsiteY5" fmla="*/ 41562 h 62156"/>
              <a:gd name="connsiteX6" fmla="*/ 543177 w 548224"/>
              <a:gd name="connsiteY6" fmla="*/ 35591 h 62156"/>
              <a:gd name="connsiteX0" fmla="*/ 543177 w 555500"/>
              <a:gd name="connsiteY0" fmla="*/ 35591 h 56224"/>
              <a:gd name="connsiteX1" fmla="*/ 555500 w 555500"/>
              <a:gd name="connsiteY1" fmla="*/ 56224 h 56224"/>
              <a:gd name="connsiteX2" fmla="*/ 3656 w 555500"/>
              <a:gd name="connsiteY2" fmla="*/ 55482 h 56224"/>
              <a:gd name="connsiteX3" fmla="*/ 57 w 555500"/>
              <a:gd name="connsiteY3" fmla="*/ 0 h 56224"/>
              <a:gd name="connsiteX4" fmla="*/ 172734 w 555500"/>
              <a:gd name="connsiteY4" fmla="*/ 28752 h 56224"/>
              <a:gd name="connsiteX5" fmla="*/ 349542 w 555500"/>
              <a:gd name="connsiteY5" fmla="*/ 41562 h 56224"/>
              <a:gd name="connsiteX6" fmla="*/ 543177 w 555500"/>
              <a:gd name="connsiteY6" fmla="*/ 35591 h 56224"/>
              <a:gd name="connsiteX0" fmla="*/ 543177 w 555500"/>
              <a:gd name="connsiteY0" fmla="*/ 35591 h 56224"/>
              <a:gd name="connsiteX1" fmla="*/ 555500 w 555500"/>
              <a:gd name="connsiteY1" fmla="*/ 56224 h 56224"/>
              <a:gd name="connsiteX2" fmla="*/ 3656 w 555500"/>
              <a:gd name="connsiteY2" fmla="*/ 45842 h 56224"/>
              <a:gd name="connsiteX3" fmla="*/ 57 w 555500"/>
              <a:gd name="connsiteY3" fmla="*/ 0 h 56224"/>
              <a:gd name="connsiteX4" fmla="*/ 172734 w 555500"/>
              <a:gd name="connsiteY4" fmla="*/ 28752 h 56224"/>
              <a:gd name="connsiteX5" fmla="*/ 349542 w 555500"/>
              <a:gd name="connsiteY5" fmla="*/ 41562 h 56224"/>
              <a:gd name="connsiteX6" fmla="*/ 543177 w 555500"/>
              <a:gd name="connsiteY6" fmla="*/ 35591 h 56224"/>
              <a:gd name="connsiteX0" fmla="*/ 543177 w 543373"/>
              <a:gd name="connsiteY0" fmla="*/ 35591 h 51775"/>
              <a:gd name="connsiteX1" fmla="*/ 543373 w 543373"/>
              <a:gd name="connsiteY1" fmla="*/ 51775 h 51775"/>
              <a:gd name="connsiteX2" fmla="*/ 3656 w 543373"/>
              <a:gd name="connsiteY2" fmla="*/ 45842 h 51775"/>
              <a:gd name="connsiteX3" fmla="*/ 57 w 543373"/>
              <a:gd name="connsiteY3" fmla="*/ 0 h 51775"/>
              <a:gd name="connsiteX4" fmla="*/ 172734 w 543373"/>
              <a:gd name="connsiteY4" fmla="*/ 28752 h 51775"/>
              <a:gd name="connsiteX5" fmla="*/ 349542 w 543373"/>
              <a:gd name="connsiteY5" fmla="*/ 41562 h 51775"/>
              <a:gd name="connsiteX6" fmla="*/ 543177 w 543373"/>
              <a:gd name="connsiteY6" fmla="*/ 35591 h 51775"/>
              <a:gd name="connsiteX0" fmla="*/ 543177 w 548224"/>
              <a:gd name="connsiteY0" fmla="*/ 35591 h 50962"/>
              <a:gd name="connsiteX1" fmla="*/ 548224 w 548224"/>
              <a:gd name="connsiteY1" fmla="*/ 49056 h 50962"/>
              <a:gd name="connsiteX2" fmla="*/ 3656 w 548224"/>
              <a:gd name="connsiteY2" fmla="*/ 45842 h 50962"/>
              <a:gd name="connsiteX3" fmla="*/ 57 w 548224"/>
              <a:gd name="connsiteY3" fmla="*/ 0 h 50962"/>
              <a:gd name="connsiteX4" fmla="*/ 172734 w 548224"/>
              <a:gd name="connsiteY4" fmla="*/ 28752 h 50962"/>
              <a:gd name="connsiteX5" fmla="*/ 349542 w 548224"/>
              <a:gd name="connsiteY5" fmla="*/ 41562 h 50962"/>
              <a:gd name="connsiteX6" fmla="*/ 543177 w 548224"/>
              <a:gd name="connsiteY6" fmla="*/ 35591 h 50962"/>
              <a:gd name="connsiteX0" fmla="*/ 543177 w 548224"/>
              <a:gd name="connsiteY0" fmla="*/ 35591 h 50962"/>
              <a:gd name="connsiteX1" fmla="*/ 548224 w 548224"/>
              <a:gd name="connsiteY1" fmla="*/ 49056 h 50962"/>
              <a:gd name="connsiteX2" fmla="*/ 3656 w 548224"/>
              <a:gd name="connsiteY2" fmla="*/ 45842 h 50962"/>
              <a:gd name="connsiteX3" fmla="*/ 57 w 548224"/>
              <a:gd name="connsiteY3" fmla="*/ 0 h 50962"/>
              <a:gd name="connsiteX4" fmla="*/ 138779 w 548224"/>
              <a:gd name="connsiteY4" fmla="*/ 23315 h 50962"/>
              <a:gd name="connsiteX5" fmla="*/ 349542 w 548224"/>
              <a:gd name="connsiteY5" fmla="*/ 41562 h 50962"/>
              <a:gd name="connsiteX6" fmla="*/ 543177 w 548224"/>
              <a:gd name="connsiteY6" fmla="*/ 35591 h 50962"/>
              <a:gd name="connsiteX0" fmla="*/ 543177 w 548224"/>
              <a:gd name="connsiteY0" fmla="*/ 35591 h 50962"/>
              <a:gd name="connsiteX1" fmla="*/ 548224 w 548224"/>
              <a:gd name="connsiteY1" fmla="*/ 49056 h 50962"/>
              <a:gd name="connsiteX2" fmla="*/ 3656 w 548224"/>
              <a:gd name="connsiteY2" fmla="*/ 45842 h 50962"/>
              <a:gd name="connsiteX3" fmla="*/ 57 w 548224"/>
              <a:gd name="connsiteY3" fmla="*/ 0 h 50962"/>
              <a:gd name="connsiteX4" fmla="*/ 138779 w 548224"/>
              <a:gd name="connsiteY4" fmla="*/ 23315 h 50962"/>
              <a:gd name="connsiteX5" fmla="*/ 349542 w 548224"/>
              <a:gd name="connsiteY5" fmla="*/ 41562 h 50962"/>
              <a:gd name="connsiteX6" fmla="*/ 543177 w 548224"/>
              <a:gd name="connsiteY6" fmla="*/ 35591 h 50962"/>
              <a:gd name="connsiteX0" fmla="*/ 543177 w 548224"/>
              <a:gd name="connsiteY0" fmla="*/ 35591 h 50962"/>
              <a:gd name="connsiteX1" fmla="*/ 548224 w 548224"/>
              <a:gd name="connsiteY1" fmla="*/ 49056 h 50962"/>
              <a:gd name="connsiteX2" fmla="*/ 3656 w 548224"/>
              <a:gd name="connsiteY2" fmla="*/ 45842 h 50962"/>
              <a:gd name="connsiteX3" fmla="*/ 57 w 548224"/>
              <a:gd name="connsiteY3" fmla="*/ 0 h 50962"/>
              <a:gd name="connsiteX4" fmla="*/ 138779 w 548224"/>
              <a:gd name="connsiteY4" fmla="*/ 23315 h 50962"/>
              <a:gd name="connsiteX5" fmla="*/ 349542 w 548224"/>
              <a:gd name="connsiteY5" fmla="*/ 41562 h 50962"/>
              <a:gd name="connsiteX6" fmla="*/ 543177 w 548224"/>
              <a:gd name="connsiteY6" fmla="*/ 35591 h 50962"/>
              <a:gd name="connsiteX0" fmla="*/ 543177 w 548224"/>
              <a:gd name="connsiteY0" fmla="*/ 35591 h 50962"/>
              <a:gd name="connsiteX1" fmla="*/ 548224 w 548224"/>
              <a:gd name="connsiteY1" fmla="*/ 49056 h 50962"/>
              <a:gd name="connsiteX2" fmla="*/ 3656 w 548224"/>
              <a:gd name="connsiteY2" fmla="*/ 45842 h 50962"/>
              <a:gd name="connsiteX3" fmla="*/ 57 w 548224"/>
              <a:gd name="connsiteY3" fmla="*/ 0 h 50962"/>
              <a:gd name="connsiteX4" fmla="*/ 138779 w 548224"/>
              <a:gd name="connsiteY4" fmla="*/ 23315 h 50962"/>
              <a:gd name="connsiteX5" fmla="*/ 349542 w 548224"/>
              <a:gd name="connsiteY5" fmla="*/ 41562 h 50962"/>
              <a:gd name="connsiteX6" fmla="*/ 543177 w 548224"/>
              <a:gd name="connsiteY6" fmla="*/ 35591 h 50962"/>
              <a:gd name="connsiteX0" fmla="*/ 543177 w 548224"/>
              <a:gd name="connsiteY0" fmla="*/ 35591 h 50962"/>
              <a:gd name="connsiteX1" fmla="*/ 548224 w 548224"/>
              <a:gd name="connsiteY1" fmla="*/ 49056 h 50962"/>
              <a:gd name="connsiteX2" fmla="*/ 3656 w 548224"/>
              <a:gd name="connsiteY2" fmla="*/ 45842 h 50962"/>
              <a:gd name="connsiteX3" fmla="*/ 57 w 548224"/>
              <a:gd name="connsiteY3" fmla="*/ 0 h 50962"/>
              <a:gd name="connsiteX4" fmla="*/ 138779 w 548224"/>
              <a:gd name="connsiteY4" fmla="*/ 23315 h 50962"/>
              <a:gd name="connsiteX5" fmla="*/ 349542 w 548224"/>
              <a:gd name="connsiteY5" fmla="*/ 41562 h 50962"/>
              <a:gd name="connsiteX6" fmla="*/ 543177 w 548224"/>
              <a:gd name="connsiteY6" fmla="*/ 35591 h 50962"/>
              <a:gd name="connsiteX0" fmla="*/ 543177 w 553075"/>
              <a:gd name="connsiteY0" fmla="*/ 35591 h 53134"/>
              <a:gd name="connsiteX1" fmla="*/ 553075 w 553075"/>
              <a:gd name="connsiteY1" fmla="*/ 53134 h 53134"/>
              <a:gd name="connsiteX2" fmla="*/ 3656 w 553075"/>
              <a:gd name="connsiteY2" fmla="*/ 45842 h 53134"/>
              <a:gd name="connsiteX3" fmla="*/ 57 w 553075"/>
              <a:gd name="connsiteY3" fmla="*/ 0 h 53134"/>
              <a:gd name="connsiteX4" fmla="*/ 138779 w 553075"/>
              <a:gd name="connsiteY4" fmla="*/ 23315 h 53134"/>
              <a:gd name="connsiteX5" fmla="*/ 349542 w 553075"/>
              <a:gd name="connsiteY5" fmla="*/ 41562 h 53134"/>
              <a:gd name="connsiteX6" fmla="*/ 543177 w 553075"/>
              <a:gd name="connsiteY6" fmla="*/ 35591 h 53134"/>
              <a:gd name="connsiteX0" fmla="*/ 543177 w 553075"/>
              <a:gd name="connsiteY0" fmla="*/ 35591 h 54677"/>
              <a:gd name="connsiteX1" fmla="*/ 553075 w 553075"/>
              <a:gd name="connsiteY1" fmla="*/ 53134 h 54677"/>
              <a:gd name="connsiteX2" fmla="*/ 3656 w 553075"/>
              <a:gd name="connsiteY2" fmla="*/ 54677 h 54677"/>
              <a:gd name="connsiteX3" fmla="*/ 57 w 553075"/>
              <a:gd name="connsiteY3" fmla="*/ 0 h 54677"/>
              <a:gd name="connsiteX4" fmla="*/ 138779 w 553075"/>
              <a:gd name="connsiteY4" fmla="*/ 23315 h 54677"/>
              <a:gd name="connsiteX5" fmla="*/ 349542 w 553075"/>
              <a:gd name="connsiteY5" fmla="*/ 41562 h 54677"/>
              <a:gd name="connsiteX6" fmla="*/ 543177 w 553075"/>
              <a:gd name="connsiteY6" fmla="*/ 35591 h 54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075" h="54677">
                <a:moveTo>
                  <a:pt x="543177" y="35591"/>
                </a:moveTo>
                <a:cubicBezTo>
                  <a:pt x="543620" y="82734"/>
                  <a:pt x="552632" y="5991"/>
                  <a:pt x="553075" y="53134"/>
                </a:cubicBezTo>
                <a:lnTo>
                  <a:pt x="3656" y="54677"/>
                </a:lnTo>
                <a:cubicBezTo>
                  <a:pt x="4285" y="5419"/>
                  <a:pt x="-572" y="49258"/>
                  <a:pt x="57" y="0"/>
                </a:cubicBezTo>
                <a:cubicBezTo>
                  <a:pt x="101021" y="20326"/>
                  <a:pt x="65228" y="15223"/>
                  <a:pt x="138779" y="23315"/>
                </a:cubicBezTo>
                <a:cubicBezTo>
                  <a:pt x="212330" y="31407"/>
                  <a:pt x="231268" y="35733"/>
                  <a:pt x="349542" y="41562"/>
                </a:cubicBezTo>
                <a:cubicBezTo>
                  <a:pt x="420442" y="42098"/>
                  <a:pt x="474184" y="43798"/>
                  <a:pt x="543177" y="35591"/>
                </a:cubicBezTo>
                <a:close/>
              </a:path>
            </a:pathLst>
          </a:custGeom>
          <a:solidFill>
            <a:srgbClr val="92D3F5">
              <a:alpha val="66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93" name="任意多边形: 形状 392">
            <a:extLst>
              <a:ext uri="{FF2B5EF4-FFF2-40B4-BE49-F238E27FC236}">
                <a16:creationId xmlns:a16="http://schemas.microsoft.com/office/drawing/2014/main" id="{E9F9A819-4CCA-E631-52F1-E8C642A2D08E}"/>
              </a:ext>
            </a:extLst>
          </p:cNvPr>
          <p:cNvSpPr/>
          <p:nvPr/>
        </p:nvSpPr>
        <p:spPr>
          <a:xfrm>
            <a:off x="8683416" y="4887644"/>
            <a:ext cx="1970603" cy="745130"/>
          </a:xfrm>
          <a:custGeom>
            <a:avLst/>
            <a:gdLst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0 w 544569"/>
              <a:gd name="connsiteY3" fmla="*/ 0 h 178687"/>
              <a:gd name="connsiteX4" fmla="*/ 8509 w 544569"/>
              <a:gd name="connsiteY4" fmla="*/ 0 h 178687"/>
              <a:gd name="connsiteX5" fmla="*/ 136142 w 544569"/>
              <a:gd name="connsiteY5" fmla="*/ 25527 h 178687"/>
              <a:gd name="connsiteX6" fmla="*/ 272284 w 544569"/>
              <a:gd name="connsiteY6" fmla="*/ 0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0 w 544569"/>
              <a:gd name="connsiteY3" fmla="*/ 0 h 178687"/>
              <a:gd name="connsiteX4" fmla="*/ 8509 w 544569"/>
              <a:gd name="connsiteY4" fmla="*/ 0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0 w 544569"/>
              <a:gd name="connsiteY3" fmla="*/ 0 h 178687"/>
              <a:gd name="connsiteX4" fmla="*/ 9445 w 544569"/>
              <a:gd name="connsiteY4" fmla="*/ 14973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936 w 544569"/>
              <a:gd name="connsiteY3" fmla="*/ 20769 h 178687"/>
              <a:gd name="connsiteX4" fmla="*/ 9445 w 544569"/>
              <a:gd name="connsiteY4" fmla="*/ 14973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936 w 544569"/>
              <a:gd name="connsiteY3" fmla="*/ 20769 h 178687"/>
              <a:gd name="connsiteX4" fmla="*/ 9445 w 544569"/>
              <a:gd name="connsiteY4" fmla="*/ 14973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02365 w 544569"/>
              <a:gd name="connsiteY8" fmla="*/ 17388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5505 w 545505"/>
              <a:gd name="connsiteY0" fmla="*/ 19803 h 178687"/>
              <a:gd name="connsiteX1" fmla="*/ 544569 w 545505"/>
              <a:gd name="connsiteY1" fmla="*/ 178687 h 178687"/>
              <a:gd name="connsiteX2" fmla="*/ 0 w 545505"/>
              <a:gd name="connsiteY2" fmla="*/ 178687 h 178687"/>
              <a:gd name="connsiteX3" fmla="*/ 936 w 545505"/>
              <a:gd name="connsiteY3" fmla="*/ 20769 h 178687"/>
              <a:gd name="connsiteX4" fmla="*/ 9445 w 545505"/>
              <a:gd name="connsiteY4" fmla="*/ 14973 h 178687"/>
              <a:gd name="connsiteX5" fmla="*/ 136142 w 545505"/>
              <a:gd name="connsiteY5" fmla="*/ 25527 h 178687"/>
              <a:gd name="connsiteX6" fmla="*/ 274156 w 545505"/>
              <a:gd name="connsiteY6" fmla="*/ 18837 h 178687"/>
              <a:gd name="connsiteX7" fmla="*/ 408425 w 545505"/>
              <a:gd name="connsiteY7" fmla="*/ 25527 h 178687"/>
              <a:gd name="connsiteX8" fmla="*/ 502365 w 545505"/>
              <a:gd name="connsiteY8" fmla="*/ 17388 h 178687"/>
              <a:gd name="connsiteX9" fmla="*/ 544567 w 545505"/>
              <a:gd name="connsiteY9" fmla="*/ 0 h 178687"/>
              <a:gd name="connsiteX10" fmla="*/ 545505 w 545505"/>
              <a:gd name="connsiteY10" fmla="*/ 19803 h 178687"/>
              <a:gd name="connsiteX0" fmla="*/ 545505 w 545505"/>
              <a:gd name="connsiteY0" fmla="*/ 9660 h 168544"/>
              <a:gd name="connsiteX1" fmla="*/ 544569 w 545505"/>
              <a:gd name="connsiteY1" fmla="*/ 168544 h 168544"/>
              <a:gd name="connsiteX2" fmla="*/ 0 w 545505"/>
              <a:gd name="connsiteY2" fmla="*/ 168544 h 168544"/>
              <a:gd name="connsiteX3" fmla="*/ 936 w 545505"/>
              <a:gd name="connsiteY3" fmla="*/ 10626 h 168544"/>
              <a:gd name="connsiteX4" fmla="*/ 9445 w 545505"/>
              <a:gd name="connsiteY4" fmla="*/ 4830 h 168544"/>
              <a:gd name="connsiteX5" fmla="*/ 136142 w 545505"/>
              <a:gd name="connsiteY5" fmla="*/ 15384 h 168544"/>
              <a:gd name="connsiteX6" fmla="*/ 274156 w 545505"/>
              <a:gd name="connsiteY6" fmla="*/ 8694 h 168544"/>
              <a:gd name="connsiteX7" fmla="*/ 408425 w 545505"/>
              <a:gd name="connsiteY7" fmla="*/ 15384 h 168544"/>
              <a:gd name="connsiteX8" fmla="*/ 502365 w 545505"/>
              <a:gd name="connsiteY8" fmla="*/ 7245 h 168544"/>
              <a:gd name="connsiteX9" fmla="*/ 543631 w 545505"/>
              <a:gd name="connsiteY9" fmla="*/ 0 h 168544"/>
              <a:gd name="connsiteX10" fmla="*/ 545505 w 545505"/>
              <a:gd name="connsiteY10" fmla="*/ 9660 h 168544"/>
              <a:gd name="connsiteX0" fmla="*/ 545505 w 545505"/>
              <a:gd name="connsiteY0" fmla="*/ 4830 h 163714"/>
              <a:gd name="connsiteX1" fmla="*/ 544569 w 545505"/>
              <a:gd name="connsiteY1" fmla="*/ 163714 h 163714"/>
              <a:gd name="connsiteX2" fmla="*/ 0 w 545505"/>
              <a:gd name="connsiteY2" fmla="*/ 163714 h 163714"/>
              <a:gd name="connsiteX3" fmla="*/ 936 w 545505"/>
              <a:gd name="connsiteY3" fmla="*/ 5796 h 163714"/>
              <a:gd name="connsiteX4" fmla="*/ 9445 w 545505"/>
              <a:gd name="connsiteY4" fmla="*/ 0 h 163714"/>
              <a:gd name="connsiteX5" fmla="*/ 136142 w 545505"/>
              <a:gd name="connsiteY5" fmla="*/ 10554 h 163714"/>
              <a:gd name="connsiteX6" fmla="*/ 274156 w 545505"/>
              <a:gd name="connsiteY6" fmla="*/ 3864 h 163714"/>
              <a:gd name="connsiteX7" fmla="*/ 408425 w 545505"/>
              <a:gd name="connsiteY7" fmla="*/ 10554 h 163714"/>
              <a:gd name="connsiteX8" fmla="*/ 502365 w 545505"/>
              <a:gd name="connsiteY8" fmla="*/ 2415 h 163714"/>
              <a:gd name="connsiteX9" fmla="*/ 543631 w 545505"/>
              <a:gd name="connsiteY9" fmla="*/ 3864 h 163714"/>
              <a:gd name="connsiteX10" fmla="*/ 545505 w 545505"/>
              <a:gd name="connsiteY10" fmla="*/ 4830 h 163714"/>
              <a:gd name="connsiteX0" fmla="*/ 545505 w 545505"/>
              <a:gd name="connsiteY0" fmla="*/ 4830 h 163714"/>
              <a:gd name="connsiteX1" fmla="*/ 544569 w 545505"/>
              <a:gd name="connsiteY1" fmla="*/ 163714 h 163714"/>
              <a:gd name="connsiteX2" fmla="*/ 0 w 545505"/>
              <a:gd name="connsiteY2" fmla="*/ 163714 h 163714"/>
              <a:gd name="connsiteX3" fmla="*/ 1888 w 545505"/>
              <a:gd name="connsiteY3" fmla="*/ 15939 h 163714"/>
              <a:gd name="connsiteX4" fmla="*/ 9445 w 545505"/>
              <a:gd name="connsiteY4" fmla="*/ 0 h 163714"/>
              <a:gd name="connsiteX5" fmla="*/ 136142 w 545505"/>
              <a:gd name="connsiteY5" fmla="*/ 10554 h 163714"/>
              <a:gd name="connsiteX6" fmla="*/ 274156 w 545505"/>
              <a:gd name="connsiteY6" fmla="*/ 3864 h 163714"/>
              <a:gd name="connsiteX7" fmla="*/ 408425 w 545505"/>
              <a:gd name="connsiteY7" fmla="*/ 10554 h 163714"/>
              <a:gd name="connsiteX8" fmla="*/ 502365 w 545505"/>
              <a:gd name="connsiteY8" fmla="*/ 2415 h 163714"/>
              <a:gd name="connsiteX9" fmla="*/ 543631 w 545505"/>
              <a:gd name="connsiteY9" fmla="*/ 3864 h 163714"/>
              <a:gd name="connsiteX10" fmla="*/ 545505 w 545505"/>
              <a:gd name="connsiteY10" fmla="*/ 4830 h 163714"/>
              <a:gd name="connsiteX0" fmla="*/ 545505 w 545505"/>
              <a:gd name="connsiteY0" fmla="*/ 2415 h 161299"/>
              <a:gd name="connsiteX1" fmla="*/ 544569 w 545505"/>
              <a:gd name="connsiteY1" fmla="*/ 161299 h 161299"/>
              <a:gd name="connsiteX2" fmla="*/ 0 w 545505"/>
              <a:gd name="connsiteY2" fmla="*/ 161299 h 161299"/>
              <a:gd name="connsiteX3" fmla="*/ 1888 w 545505"/>
              <a:gd name="connsiteY3" fmla="*/ 13524 h 161299"/>
              <a:gd name="connsiteX4" fmla="*/ 11350 w 545505"/>
              <a:gd name="connsiteY4" fmla="*/ 10626 h 161299"/>
              <a:gd name="connsiteX5" fmla="*/ 136142 w 545505"/>
              <a:gd name="connsiteY5" fmla="*/ 8139 h 161299"/>
              <a:gd name="connsiteX6" fmla="*/ 274156 w 545505"/>
              <a:gd name="connsiteY6" fmla="*/ 1449 h 161299"/>
              <a:gd name="connsiteX7" fmla="*/ 408425 w 545505"/>
              <a:gd name="connsiteY7" fmla="*/ 8139 h 161299"/>
              <a:gd name="connsiteX8" fmla="*/ 502365 w 545505"/>
              <a:gd name="connsiteY8" fmla="*/ 0 h 161299"/>
              <a:gd name="connsiteX9" fmla="*/ 543631 w 545505"/>
              <a:gd name="connsiteY9" fmla="*/ 1449 h 161299"/>
              <a:gd name="connsiteX10" fmla="*/ 545505 w 545505"/>
              <a:gd name="connsiteY10" fmla="*/ 2415 h 161299"/>
              <a:gd name="connsiteX0" fmla="*/ 545505 w 545505"/>
              <a:gd name="connsiteY0" fmla="*/ 2025 h 160909"/>
              <a:gd name="connsiteX1" fmla="*/ 544569 w 545505"/>
              <a:gd name="connsiteY1" fmla="*/ 160909 h 160909"/>
              <a:gd name="connsiteX2" fmla="*/ 0 w 545505"/>
              <a:gd name="connsiteY2" fmla="*/ 160909 h 160909"/>
              <a:gd name="connsiteX3" fmla="*/ 1888 w 545505"/>
              <a:gd name="connsiteY3" fmla="*/ 13134 h 160909"/>
              <a:gd name="connsiteX4" fmla="*/ 11350 w 545505"/>
              <a:gd name="connsiteY4" fmla="*/ 10236 h 160909"/>
              <a:gd name="connsiteX5" fmla="*/ 136142 w 545505"/>
              <a:gd name="connsiteY5" fmla="*/ 7749 h 160909"/>
              <a:gd name="connsiteX6" fmla="*/ 274156 w 545505"/>
              <a:gd name="connsiteY6" fmla="*/ 1059 h 160909"/>
              <a:gd name="connsiteX7" fmla="*/ 408425 w 545505"/>
              <a:gd name="connsiteY7" fmla="*/ 7749 h 160909"/>
              <a:gd name="connsiteX8" fmla="*/ 502365 w 545505"/>
              <a:gd name="connsiteY8" fmla="*/ 4440 h 160909"/>
              <a:gd name="connsiteX9" fmla="*/ 543631 w 545505"/>
              <a:gd name="connsiteY9" fmla="*/ 1059 h 160909"/>
              <a:gd name="connsiteX10" fmla="*/ 545505 w 545505"/>
              <a:gd name="connsiteY10" fmla="*/ 2025 h 160909"/>
              <a:gd name="connsiteX0" fmla="*/ 545505 w 545505"/>
              <a:gd name="connsiteY0" fmla="*/ 6762 h 159850"/>
              <a:gd name="connsiteX1" fmla="*/ 544569 w 545505"/>
              <a:gd name="connsiteY1" fmla="*/ 159850 h 159850"/>
              <a:gd name="connsiteX2" fmla="*/ 0 w 545505"/>
              <a:gd name="connsiteY2" fmla="*/ 159850 h 159850"/>
              <a:gd name="connsiteX3" fmla="*/ 1888 w 545505"/>
              <a:gd name="connsiteY3" fmla="*/ 12075 h 159850"/>
              <a:gd name="connsiteX4" fmla="*/ 11350 w 545505"/>
              <a:gd name="connsiteY4" fmla="*/ 9177 h 159850"/>
              <a:gd name="connsiteX5" fmla="*/ 136142 w 545505"/>
              <a:gd name="connsiteY5" fmla="*/ 6690 h 159850"/>
              <a:gd name="connsiteX6" fmla="*/ 274156 w 545505"/>
              <a:gd name="connsiteY6" fmla="*/ 0 h 159850"/>
              <a:gd name="connsiteX7" fmla="*/ 408425 w 545505"/>
              <a:gd name="connsiteY7" fmla="*/ 6690 h 159850"/>
              <a:gd name="connsiteX8" fmla="*/ 502365 w 545505"/>
              <a:gd name="connsiteY8" fmla="*/ 3381 h 159850"/>
              <a:gd name="connsiteX9" fmla="*/ 543631 w 545505"/>
              <a:gd name="connsiteY9" fmla="*/ 0 h 159850"/>
              <a:gd name="connsiteX10" fmla="*/ 545505 w 545505"/>
              <a:gd name="connsiteY10" fmla="*/ 6762 h 159850"/>
              <a:gd name="connsiteX0" fmla="*/ 545505 w 545505"/>
              <a:gd name="connsiteY0" fmla="*/ 27104 h 180192"/>
              <a:gd name="connsiteX1" fmla="*/ 544569 w 545505"/>
              <a:gd name="connsiteY1" fmla="*/ 180192 h 180192"/>
              <a:gd name="connsiteX2" fmla="*/ 0 w 545505"/>
              <a:gd name="connsiteY2" fmla="*/ 180192 h 180192"/>
              <a:gd name="connsiteX3" fmla="*/ 1888 w 545505"/>
              <a:gd name="connsiteY3" fmla="*/ 32417 h 180192"/>
              <a:gd name="connsiteX4" fmla="*/ 52329 w 545505"/>
              <a:gd name="connsiteY4" fmla="*/ 0 h 180192"/>
              <a:gd name="connsiteX5" fmla="*/ 136142 w 545505"/>
              <a:gd name="connsiteY5" fmla="*/ 27032 h 180192"/>
              <a:gd name="connsiteX6" fmla="*/ 274156 w 545505"/>
              <a:gd name="connsiteY6" fmla="*/ 20342 h 180192"/>
              <a:gd name="connsiteX7" fmla="*/ 408425 w 545505"/>
              <a:gd name="connsiteY7" fmla="*/ 27032 h 180192"/>
              <a:gd name="connsiteX8" fmla="*/ 502365 w 545505"/>
              <a:gd name="connsiteY8" fmla="*/ 23723 h 180192"/>
              <a:gd name="connsiteX9" fmla="*/ 543631 w 545505"/>
              <a:gd name="connsiteY9" fmla="*/ 20342 h 180192"/>
              <a:gd name="connsiteX10" fmla="*/ 545505 w 545505"/>
              <a:gd name="connsiteY10" fmla="*/ 27104 h 180192"/>
              <a:gd name="connsiteX0" fmla="*/ 545505 w 545505"/>
              <a:gd name="connsiteY0" fmla="*/ 7079 h 160167"/>
              <a:gd name="connsiteX1" fmla="*/ 544569 w 545505"/>
              <a:gd name="connsiteY1" fmla="*/ 160167 h 160167"/>
              <a:gd name="connsiteX2" fmla="*/ 0 w 545505"/>
              <a:gd name="connsiteY2" fmla="*/ 160167 h 160167"/>
              <a:gd name="connsiteX3" fmla="*/ 1888 w 545505"/>
              <a:gd name="connsiteY3" fmla="*/ 12392 h 160167"/>
              <a:gd name="connsiteX4" fmla="*/ 136142 w 545505"/>
              <a:gd name="connsiteY4" fmla="*/ 7007 h 160167"/>
              <a:gd name="connsiteX5" fmla="*/ 274156 w 545505"/>
              <a:gd name="connsiteY5" fmla="*/ 317 h 160167"/>
              <a:gd name="connsiteX6" fmla="*/ 408425 w 545505"/>
              <a:gd name="connsiteY6" fmla="*/ 7007 h 160167"/>
              <a:gd name="connsiteX7" fmla="*/ 502365 w 545505"/>
              <a:gd name="connsiteY7" fmla="*/ 3698 h 160167"/>
              <a:gd name="connsiteX8" fmla="*/ 543631 w 545505"/>
              <a:gd name="connsiteY8" fmla="*/ 317 h 160167"/>
              <a:gd name="connsiteX9" fmla="*/ 545505 w 545505"/>
              <a:gd name="connsiteY9" fmla="*/ 7079 h 160167"/>
              <a:gd name="connsiteX0" fmla="*/ 545505 w 545505"/>
              <a:gd name="connsiteY0" fmla="*/ 10418 h 163506"/>
              <a:gd name="connsiteX1" fmla="*/ 544569 w 545505"/>
              <a:gd name="connsiteY1" fmla="*/ 163506 h 163506"/>
              <a:gd name="connsiteX2" fmla="*/ 0 w 545505"/>
              <a:gd name="connsiteY2" fmla="*/ 163506 h 163506"/>
              <a:gd name="connsiteX3" fmla="*/ 1888 w 545505"/>
              <a:gd name="connsiteY3" fmla="*/ 15731 h 163506"/>
              <a:gd name="connsiteX4" fmla="*/ 274156 w 545505"/>
              <a:gd name="connsiteY4" fmla="*/ 3656 h 163506"/>
              <a:gd name="connsiteX5" fmla="*/ 408425 w 545505"/>
              <a:gd name="connsiteY5" fmla="*/ 10346 h 163506"/>
              <a:gd name="connsiteX6" fmla="*/ 502365 w 545505"/>
              <a:gd name="connsiteY6" fmla="*/ 7037 h 163506"/>
              <a:gd name="connsiteX7" fmla="*/ 543631 w 545505"/>
              <a:gd name="connsiteY7" fmla="*/ 3656 h 163506"/>
              <a:gd name="connsiteX8" fmla="*/ 545505 w 545505"/>
              <a:gd name="connsiteY8" fmla="*/ 10418 h 163506"/>
              <a:gd name="connsiteX0" fmla="*/ 545505 w 545505"/>
              <a:gd name="connsiteY0" fmla="*/ 10418 h 163506"/>
              <a:gd name="connsiteX1" fmla="*/ 544569 w 545505"/>
              <a:gd name="connsiteY1" fmla="*/ 163506 h 163506"/>
              <a:gd name="connsiteX2" fmla="*/ 0 w 545505"/>
              <a:gd name="connsiteY2" fmla="*/ 163506 h 163506"/>
              <a:gd name="connsiteX3" fmla="*/ 1888 w 545505"/>
              <a:gd name="connsiteY3" fmla="*/ 15731 h 163506"/>
              <a:gd name="connsiteX4" fmla="*/ 274156 w 545505"/>
              <a:gd name="connsiteY4" fmla="*/ 3656 h 163506"/>
              <a:gd name="connsiteX5" fmla="*/ 408425 w 545505"/>
              <a:gd name="connsiteY5" fmla="*/ 10346 h 163506"/>
              <a:gd name="connsiteX6" fmla="*/ 502365 w 545505"/>
              <a:gd name="connsiteY6" fmla="*/ 7037 h 163506"/>
              <a:gd name="connsiteX7" fmla="*/ 545505 w 545505"/>
              <a:gd name="connsiteY7" fmla="*/ 10418 h 163506"/>
              <a:gd name="connsiteX0" fmla="*/ 545505 w 545505"/>
              <a:gd name="connsiteY0" fmla="*/ 26094 h 179182"/>
              <a:gd name="connsiteX1" fmla="*/ 544569 w 545505"/>
              <a:gd name="connsiteY1" fmla="*/ 179182 h 179182"/>
              <a:gd name="connsiteX2" fmla="*/ 0 w 545505"/>
              <a:gd name="connsiteY2" fmla="*/ 179182 h 179182"/>
              <a:gd name="connsiteX3" fmla="*/ 1888 w 545505"/>
              <a:gd name="connsiteY3" fmla="*/ 10322 h 179182"/>
              <a:gd name="connsiteX4" fmla="*/ 274156 w 545505"/>
              <a:gd name="connsiteY4" fmla="*/ 19332 h 179182"/>
              <a:gd name="connsiteX5" fmla="*/ 408425 w 545505"/>
              <a:gd name="connsiteY5" fmla="*/ 26022 h 179182"/>
              <a:gd name="connsiteX6" fmla="*/ 502365 w 545505"/>
              <a:gd name="connsiteY6" fmla="*/ 22713 h 179182"/>
              <a:gd name="connsiteX7" fmla="*/ 545505 w 545505"/>
              <a:gd name="connsiteY7" fmla="*/ 26094 h 179182"/>
              <a:gd name="connsiteX0" fmla="*/ 545505 w 545505"/>
              <a:gd name="connsiteY0" fmla="*/ 15772 h 168860"/>
              <a:gd name="connsiteX1" fmla="*/ 544569 w 545505"/>
              <a:gd name="connsiteY1" fmla="*/ 168860 h 168860"/>
              <a:gd name="connsiteX2" fmla="*/ 0 w 545505"/>
              <a:gd name="connsiteY2" fmla="*/ 168860 h 168860"/>
              <a:gd name="connsiteX3" fmla="*/ 1888 w 545505"/>
              <a:gd name="connsiteY3" fmla="*/ 0 h 168860"/>
              <a:gd name="connsiteX4" fmla="*/ 274156 w 545505"/>
              <a:gd name="connsiteY4" fmla="*/ 9010 h 168860"/>
              <a:gd name="connsiteX5" fmla="*/ 408425 w 545505"/>
              <a:gd name="connsiteY5" fmla="*/ 15700 h 168860"/>
              <a:gd name="connsiteX6" fmla="*/ 502365 w 545505"/>
              <a:gd name="connsiteY6" fmla="*/ 12391 h 168860"/>
              <a:gd name="connsiteX7" fmla="*/ 545505 w 545505"/>
              <a:gd name="connsiteY7" fmla="*/ 15772 h 168860"/>
              <a:gd name="connsiteX0" fmla="*/ 545505 w 545505"/>
              <a:gd name="connsiteY0" fmla="*/ 15772 h 168860"/>
              <a:gd name="connsiteX1" fmla="*/ 544569 w 545505"/>
              <a:gd name="connsiteY1" fmla="*/ 168860 h 168860"/>
              <a:gd name="connsiteX2" fmla="*/ 0 w 545505"/>
              <a:gd name="connsiteY2" fmla="*/ 168860 h 168860"/>
              <a:gd name="connsiteX3" fmla="*/ 1888 w 545505"/>
              <a:gd name="connsiteY3" fmla="*/ 0 h 168860"/>
              <a:gd name="connsiteX4" fmla="*/ 263911 w 545505"/>
              <a:gd name="connsiteY4" fmla="*/ 18147 h 168860"/>
              <a:gd name="connsiteX5" fmla="*/ 408425 w 545505"/>
              <a:gd name="connsiteY5" fmla="*/ 15700 h 168860"/>
              <a:gd name="connsiteX6" fmla="*/ 502365 w 545505"/>
              <a:gd name="connsiteY6" fmla="*/ 12391 h 168860"/>
              <a:gd name="connsiteX7" fmla="*/ 545505 w 545505"/>
              <a:gd name="connsiteY7" fmla="*/ 15772 h 168860"/>
              <a:gd name="connsiteX0" fmla="*/ 545505 w 545505"/>
              <a:gd name="connsiteY0" fmla="*/ 24382 h 177470"/>
              <a:gd name="connsiteX1" fmla="*/ 544569 w 545505"/>
              <a:gd name="connsiteY1" fmla="*/ 177470 h 177470"/>
              <a:gd name="connsiteX2" fmla="*/ 0 w 545505"/>
              <a:gd name="connsiteY2" fmla="*/ 177470 h 177470"/>
              <a:gd name="connsiteX3" fmla="*/ 1888 w 545505"/>
              <a:gd name="connsiteY3" fmla="*/ 8610 h 177470"/>
              <a:gd name="connsiteX4" fmla="*/ 408425 w 545505"/>
              <a:gd name="connsiteY4" fmla="*/ 24310 h 177470"/>
              <a:gd name="connsiteX5" fmla="*/ 502365 w 545505"/>
              <a:gd name="connsiteY5" fmla="*/ 21001 h 177470"/>
              <a:gd name="connsiteX6" fmla="*/ 545505 w 545505"/>
              <a:gd name="connsiteY6" fmla="*/ 24382 h 177470"/>
              <a:gd name="connsiteX0" fmla="*/ 545505 w 545505"/>
              <a:gd name="connsiteY0" fmla="*/ 23443 h 176531"/>
              <a:gd name="connsiteX1" fmla="*/ 544569 w 545505"/>
              <a:gd name="connsiteY1" fmla="*/ 176531 h 176531"/>
              <a:gd name="connsiteX2" fmla="*/ 0 w 545505"/>
              <a:gd name="connsiteY2" fmla="*/ 176531 h 176531"/>
              <a:gd name="connsiteX3" fmla="*/ 1888 w 545505"/>
              <a:gd name="connsiteY3" fmla="*/ 7671 h 176531"/>
              <a:gd name="connsiteX4" fmla="*/ 297781 w 545505"/>
              <a:gd name="connsiteY4" fmla="*/ 30399 h 176531"/>
              <a:gd name="connsiteX5" fmla="*/ 502365 w 545505"/>
              <a:gd name="connsiteY5" fmla="*/ 20062 h 176531"/>
              <a:gd name="connsiteX6" fmla="*/ 545505 w 545505"/>
              <a:gd name="connsiteY6" fmla="*/ 23443 h 176531"/>
              <a:gd name="connsiteX0" fmla="*/ 545505 w 545505"/>
              <a:gd name="connsiteY0" fmla="*/ 23443 h 176531"/>
              <a:gd name="connsiteX1" fmla="*/ 544569 w 545505"/>
              <a:gd name="connsiteY1" fmla="*/ 176531 h 176531"/>
              <a:gd name="connsiteX2" fmla="*/ 0 w 545505"/>
              <a:gd name="connsiteY2" fmla="*/ 176531 h 176531"/>
              <a:gd name="connsiteX3" fmla="*/ 1888 w 545505"/>
              <a:gd name="connsiteY3" fmla="*/ 7671 h 176531"/>
              <a:gd name="connsiteX4" fmla="*/ 297781 w 545505"/>
              <a:gd name="connsiteY4" fmla="*/ 30399 h 176531"/>
              <a:gd name="connsiteX5" fmla="*/ 502365 w 545505"/>
              <a:gd name="connsiteY5" fmla="*/ 20062 h 176531"/>
              <a:gd name="connsiteX6" fmla="*/ 545505 w 545505"/>
              <a:gd name="connsiteY6" fmla="*/ 23443 h 176531"/>
              <a:gd name="connsiteX0" fmla="*/ 545505 w 545505"/>
              <a:gd name="connsiteY0" fmla="*/ 23761 h 176849"/>
              <a:gd name="connsiteX1" fmla="*/ 544569 w 545505"/>
              <a:gd name="connsiteY1" fmla="*/ 176849 h 176849"/>
              <a:gd name="connsiteX2" fmla="*/ 0 w 545505"/>
              <a:gd name="connsiteY2" fmla="*/ 176849 h 176849"/>
              <a:gd name="connsiteX3" fmla="*/ 1888 w 545505"/>
              <a:gd name="connsiteY3" fmla="*/ 7989 h 176849"/>
              <a:gd name="connsiteX4" fmla="*/ 297781 w 545505"/>
              <a:gd name="connsiteY4" fmla="*/ 30717 h 176849"/>
              <a:gd name="connsiteX5" fmla="*/ 420407 w 545505"/>
              <a:gd name="connsiteY5" fmla="*/ 37248 h 176849"/>
              <a:gd name="connsiteX6" fmla="*/ 545505 w 545505"/>
              <a:gd name="connsiteY6" fmla="*/ 23761 h 176849"/>
              <a:gd name="connsiteX0" fmla="*/ 545505 w 545505"/>
              <a:gd name="connsiteY0" fmla="*/ 23858 h 176946"/>
              <a:gd name="connsiteX1" fmla="*/ 544569 w 545505"/>
              <a:gd name="connsiteY1" fmla="*/ 176946 h 176946"/>
              <a:gd name="connsiteX2" fmla="*/ 0 w 545505"/>
              <a:gd name="connsiteY2" fmla="*/ 176946 h 176946"/>
              <a:gd name="connsiteX3" fmla="*/ 1888 w 545505"/>
              <a:gd name="connsiteY3" fmla="*/ 8086 h 176946"/>
              <a:gd name="connsiteX4" fmla="*/ 297781 w 545505"/>
              <a:gd name="connsiteY4" fmla="*/ 30814 h 176946"/>
              <a:gd name="connsiteX5" fmla="*/ 426554 w 545505"/>
              <a:gd name="connsiteY5" fmla="*/ 42265 h 176946"/>
              <a:gd name="connsiteX6" fmla="*/ 545505 w 545505"/>
              <a:gd name="connsiteY6" fmla="*/ 23858 h 176946"/>
              <a:gd name="connsiteX0" fmla="*/ 543239 w 544569"/>
              <a:gd name="connsiteY0" fmla="*/ 35516 h 176946"/>
              <a:gd name="connsiteX1" fmla="*/ 544569 w 544569"/>
              <a:gd name="connsiteY1" fmla="*/ 176946 h 176946"/>
              <a:gd name="connsiteX2" fmla="*/ 0 w 544569"/>
              <a:gd name="connsiteY2" fmla="*/ 176946 h 176946"/>
              <a:gd name="connsiteX3" fmla="*/ 1888 w 544569"/>
              <a:gd name="connsiteY3" fmla="*/ 8086 h 176946"/>
              <a:gd name="connsiteX4" fmla="*/ 297781 w 544569"/>
              <a:gd name="connsiteY4" fmla="*/ 30814 h 176946"/>
              <a:gd name="connsiteX5" fmla="*/ 426554 w 544569"/>
              <a:gd name="connsiteY5" fmla="*/ 42265 h 176946"/>
              <a:gd name="connsiteX6" fmla="*/ 543239 w 544569"/>
              <a:gd name="connsiteY6" fmla="*/ 35516 h 176946"/>
              <a:gd name="connsiteX0" fmla="*/ 544372 w 544569"/>
              <a:gd name="connsiteY0" fmla="*/ 33962 h 176946"/>
              <a:gd name="connsiteX1" fmla="*/ 544569 w 544569"/>
              <a:gd name="connsiteY1" fmla="*/ 176946 h 176946"/>
              <a:gd name="connsiteX2" fmla="*/ 0 w 544569"/>
              <a:gd name="connsiteY2" fmla="*/ 176946 h 176946"/>
              <a:gd name="connsiteX3" fmla="*/ 1888 w 544569"/>
              <a:gd name="connsiteY3" fmla="*/ 8086 h 176946"/>
              <a:gd name="connsiteX4" fmla="*/ 297781 w 544569"/>
              <a:gd name="connsiteY4" fmla="*/ 30814 h 176946"/>
              <a:gd name="connsiteX5" fmla="*/ 426554 w 544569"/>
              <a:gd name="connsiteY5" fmla="*/ 42265 h 176946"/>
              <a:gd name="connsiteX6" fmla="*/ 544372 w 544569"/>
              <a:gd name="connsiteY6" fmla="*/ 33962 h 176946"/>
              <a:gd name="connsiteX0" fmla="*/ 544372 w 544569"/>
              <a:gd name="connsiteY0" fmla="*/ 33928 h 176912"/>
              <a:gd name="connsiteX1" fmla="*/ 544569 w 544569"/>
              <a:gd name="connsiteY1" fmla="*/ 176912 h 176912"/>
              <a:gd name="connsiteX2" fmla="*/ 0 w 544569"/>
              <a:gd name="connsiteY2" fmla="*/ 176912 h 176912"/>
              <a:gd name="connsiteX3" fmla="*/ 1888 w 544569"/>
              <a:gd name="connsiteY3" fmla="*/ 8052 h 176912"/>
              <a:gd name="connsiteX4" fmla="*/ 297781 w 544569"/>
              <a:gd name="connsiteY4" fmla="*/ 30780 h 176912"/>
              <a:gd name="connsiteX5" fmla="*/ 407296 w 544569"/>
              <a:gd name="connsiteY5" fmla="*/ 40482 h 176912"/>
              <a:gd name="connsiteX6" fmla="*/ 544372 w 544569"/>
              <a:gd name="connsiteY6" fmla="*/ 33928 h 176912"/>
              <a:gd name="connsiteX0" fmla="*/ 544372 w 544569"/>
              <a:gd name="connsiteY0" fmla="*/ 33928 h 176912"/>
              <a:gd name="connsiteX1" fmla="*/ 544569 w 544569"/>
              <a:gd name="connsiteY1" fmla="*/ 176912 h 176912"/>
              <a:gd name="connsiteX2" fmla="*/ 0 w 544569"/>
              <a:gd name="connsiteY2" fmla="*/ 176912 h 176912"/>
              <a:gd name="connsiteX3" fmla="*/ 1888 w 544569"/>
              <a:gd name="connsiteY3" fmla="*/ 8052 h 176912"/>
              <a:gd name="connsiteX4" fmla="*/ 297781 w 544569"/>
              <a:gd name="connsiteY4" fmla="*/ 30780 h 176912"/>
              <a:gd name="connsiteX5" fmla="*/ 407296 w 544569"/>
              <a:gd name="connsiteY5" fmla="*/ 40482 h 176912"/>
              <a:gd name="connsiteX6" fmla="*/ 544372 w 544569"/>
              <a:gd name="connsiteY6" fmla="*/ 33928 h 176912"/>
              <a:gd name="connsiteX0" fmla="*/ 544372 w 544569"/>
              <a:gd name="connsiteY0" fmla="*/ 33635 h 176619"/>
              <a:gd name="connsiteX1" fmla="*/ 544569 w 544569"/>
              <a:gd name="connsiteY1" fmla="*/ 176619 h 176619"/>
              <a:gd name="connsiteX2" fmla="*/ 0 w 544569"/>
              <a:gd name="connsiteY2" fmla="*/ 176619 h 176619"/>
              <a:gd name="connsiteX3" fmla="*/ 1888 w 544569"/>
              <a:gd name="connsiteY3" fmla="*/ 7759 h 176619"/>
              <a:gd name="connsiteX4" fmla="*/ 245104 w 544569"/>
              <a:gd name="connsiteY4" fmla="*/ 32819 h 176619"/>
              <a:gd name="connsiteX5" fmla="*/ 407296 w 544569"/>
              <a:gd name="connsiteY5" fmla="*/ 40189 h 176619"/>
              <a:gd name="connsiteX6" fmla="*/ 544372 w 544569"/>
              <a:gd name="connsiteY6" fmla="*/ 33635 h 176619"/>
              <a:gd name="connsiteX0" fmla="*/ 544372 w 544569"/>
              <a:gd name="connsiteY0" fmla="*/ 25876 h 168860"/>
              <a:gd name="connsiteX1" fmla="*/ 544569 w 544569"/>
              <a:gd name="connsiteY1" fmla="*/ 168860 h 168860"/>
              <a:gd name="connsiteX2" fmla="*/ 0 w 544569"/>
              <a:gd name="connsiteY2" fmla="*/ 168860 h 168860"/>
              <a:gd name="connsiteX3" fmla="*/ 1888 w 544569"/>
              <a:gd name="connsiteY3" fmla="*/ 0 h 168860"/>
              <a:gd name="connsiteX4" fmla="*/ 245104 w 544569"/>
              <a:gd name="connsiteY4" fmla="*/ 25060 h 168860"/>
              <a:gd name="connsiteX5" fmla="*/ 407296 w 544569"/>
              <a:gd name="connsiteY5" fmla="*/ 32430 h 168860"/>
              <a:gd name="connsiteX6" fmla="*/ 544372 w 544569"/>
              <a:gd name="connsiteY6" fmla="*/ 25876 h 168860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4386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4386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38114 w 544569"/>
              <a:gd name="connsiteY4" fmla="*/ 39438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173929 w 544569"/>
              <a:gd name="connsiteY4" fmla="*/ 283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6797 w 546994"/>
              <a:gd name="connsiteY0" fmla="*/ 35591 h 178575"/>
              <a:gd name="connsiteX1" fmla="*/ 546994 w 546994"/>
              <a:gd name="connsiteY1" fmla="*/ 178575 h 178575"/>
              <a:gd name="connsiteX2" fmla="*/ 0 w 546994"/>
              <a:gd name="connsiteY2" fmla="*/ 123702 h 178575"/>
              <a:gd name="connsiteX3" fmla="*/ 3677 w 546994"/>
              <a:gd name="connsiteY3" fmla="*/ 0 h 178575"/>
              <a:gd name="connsiteX4" fmla="*/ 176354 w 546994"/>
              <a:gd name="connsiteY4" fmla="*/ 28752 h 178575"/>
              <a:gd name="connsiteX5" fmla="*/ 353162 w 546994"/>
              <a:gd name="connsiteY5" fmla="*/ 41562 h 178575"/>
              <a:gd name="connsiteX6" fmla="*/ 546797 w 546994"/>
              <a:gd name="connsiteY6" fmla="*/ 35591 h 178575"/>
              <a:gd name="connsiteX0" fmla="*/ 546797 w 549419"/>
              <a:gd name="connsiteY0" fmla="*/ 35591 h 123702"/>
              <a:gd name="connsiteX1" fmla="*/ 549419 w 549419"/>
              <a:gd name="connsiteY1" fmla="*/ 90334 h 123702"/>
              <a:gd name="connsiteX2" fmla="*/ 0 w 549419"/>
              <a:gd name="connsiteY2" fmla="*/ 123702 h 123702"/>
              <a:gd name="connsiteX3" fmla="*/ 3677 w 549419"/>
              <a:gd name="connsiteY3" fmla="*/ 0 h 123702"/>
              <a:gd name="connsiteX4" fmla="*/ 176354 w 549419"/>
              <a:gd name="connsiteY4" fmla="*/ 28752 h 123702"/>
              <a:gd name="connsiteX5" fmla="*/ 353162 w 549419"/>
              <a:gd name="connsiteY5" fmla="*/ 41562 h 123702"/>
              <a:gd name="connsiteX6" fmla="*/ 546797 w 549419"/>
              <a:gd name="connsiteY6" fmla="*/ 35591 h 123702"/>
              <a:gd name="connsiteX0" fmla="*/ 544372 w 546994"/>
              <a:gd name="connsiteY0" fmla="*/ 35591 h 90334"/>
              <a:gd name="connsiteX1" fmla="*/ 546994 w 546994"/>
              <a:gd name="connsiteY1" fmla="*/ 90334 h 90334"/>
              <a:gd name="connsiteX2" fmla="*/ 0 w 546994"/>
              <a:gd name="connsiteY2" fmla="*/ 79952 h 90334"/>
              <a:gd name="connsiteX3" fmla="*/ 1252 w 546994"/>
              <a:gd name="connsiteY3" fmla="*/ 0 h 90334"/>
              <a:gd name="connsiteX4" fmla="*/ 173929 w 546994"/>
              <a:gd name="connsiteY4" fmla="*/ 28752 h 90334"/>
              <a:gd name="connsiteX5" fmla="*/ 350737 w 546994"/>
              <a:gd name="connsiteY5" fmla="*/ 41562 h 90334"/>
              <a:gd name="connsiteX6" fmla="*/ 544372 w 546994"/>
              <a:gd name="connsiteY6" fmla="*/ 35591 h 90334"/>
              <a:gd name="connsiteX0" fmla="*/ 544372 w 549419"/>
              <a:gd name="connsiteY0" fmla="*/ 35591 h 79952"/>
              <a:gd name="connsiteX1" fmla="*/ 549419 w 549419"/>
              <a:gd name="connsiteY1" fmla="*/ 68830 h 79952"/>
              <a:gd name="connsiteX2" fmla="*/ 0 w 549419"/>
              <a:gd name="connsiteY2" fmla="*/ 79952 h 79952"/>
              <a:gd name="connsiteX3" fmla="*/ 1252 w 549419"/>
              <a:gd name="connsiteY3" fmla="*/ 0 h 79952"/>
              <a:gd name="connsiteX4" fmla="*/ 173929 w 549419"/>
              <a:gd name="connsiteY4" fmla="*/ 28752 h 79952"/>
              <a:gd name="connsiteX5" fmla="*/ 350737 w 549419"/>
              <a:gd name="connsiteY5" fmla="*/ 41562 h 79952"/>
              <a:gd name="connsiteX6" fmla="*/ 544372 w 549419"/>
              <a:gd name="connsiteY6" fmla="*/ 35591 h 79952"/>
              <a:gd name="connsiteX0" fmla="*/ 543177 w 548224"/>
              <a:gd name="connsiteY0" fmla="*/ 35591 h 68830"/>
              <a:gd name="connsiteX1" fmla="*/ 548224 w 548224"/>
              <a:gd name="connsiteY1" fmla="*/ 68830 h 68830"/>
              <a:gd name="connsiteX2" fmla="*/ 3656 w 548224"/>
              <a:gd name="connsiteY2" fmla="*/ 55482 h 68830"/>
              <a:gd name="connsiteX3" fmla="*/ 57 w 548224"/>
              <a:gd name="connsiteY3" fmla="*/ 0 h 68830"/>
              <a:gd name="connsiteX4" fmla="*/ 172734 w 548224"/>
              <a:gd name="connsiteY4" fmla="*/ 28752 h 68830"/>
              <a:gd name="connsiteX5" fmla="*/ 349542 w 548224"/>
              <a:gd name="connsiteY5" fmla="*/ 41562 h 68830"/>
              <a:gd name="connsiteX6" fmla="*/ 543177 w 548224"/>
              <a:gd name="connsiteY6" fmla="*/ 35591 h 68830"/>
              <a:gd name="connsiteX0" fmla="*/ 543177 w 548224"/>
              <a:gd name="connsiteY0" fmla="*/ 35591 h 62156"/>
              <a:gd name="connsiteX1" fmla="*/ 548224 w 548224"/>
              <a:gd name="connsiteY1" fmla="*/ 62156 h 62156"/>
              <a:gd name="connsiteX2" fmla="*/ 3656 w 548224"/>
              <a:gd name="connsiteY2" fmla="*/ 55482 h 62156"/>
              <a:gd name="connsiteX3" fmla="*/ 57 w 548224"/>
              <a:gd name="connsiteY3" fmla="*/ 0 h 62156"/>
              <a:gd name="connsiteX4" fmla="*/ 172734 w 548224"/>
              <a:gd name="connsiteY4" fmla="*/ 28752 h 62156"/>
              <a:gd name="connsiteX5" fmla="*/ 349542 w 548224"/>
              <a:gd name="connsiteY5" fmla="*/ 41562 h 62156"/>
              <a:gd name="connsiteX6" fmla="*/ 543177 w 548224"/>
              <a:gd name="connsiteY6" fmla="*/ 35591 h 62156"/>
              <a:gd name="connsiteX0" fmla="*/ 543177 w 555500"/>
              <a:gd name="connsiteY0" fmla="*/ 35591 h 56224"/>
              <a:gd name="connsiteX1" fmla="*/ 555500 w 555500"/>
              <a:gd name="connsiteY1" fmla="*/ 56224 h 56224"/>
              <a:gd name="connsiteX2" fmla="*/ 3656 w 555500"/>
              <a:gd name="connsiteY2" fmla="*/ 55482 h 56224"/>
              <a:gd name="connsiteX3" fmla="*/ 57 w 555500"/>
              <a:gd name="connsiteY3" fmla="*/ 0 h 56224"/>
              <a:gd name="connsiteX4" fmla="*/ 172734 w 555500"/>
              <a:gd name="connsiteY4" fmla="*/ 28752 h 56224"/>
              <a:gd name="connsiteX5" fmla="*/ 349542 w 555500"/>
              <a:gd name="connsiteY5" fmla="*/ 41562 h 56224"/>
              <a:gd name="connsiteX6" fmla="*/ 543177 w 555500"/>
              <a:gd name="connsiteY6" fmla="*/ 35591 h 56224"/>
              <a:gd name="connsiteX0" fmla="*/ 543177 w 555500"/>
              <a:gd name="connsiteY0" fmla="*/ 35591 h 56224"/>
              <a:gd name="connsiteX1" fmla="*/ 555500 w 555500"/>
              <a:gd name="connsiteY1" fmla="*/ 56224 h 56224"/>
              <a:gd name="connsiteX2" fmla="*/ 3656 w 555500"/>
              <a:gd name="connsiteY2" fmla="*/ 45842 h 56224"/>
              <a:gd name="connsiteX3" fmla="*/ 57 w 555500"/>
              <a:gd name="connsiteY3" fmla="*/ 0 h 56224"/>
              <a:gd name="connsiteX4" fmla="*/ 172734 w 555500"/>
              <a:gd name="connsiteY4" fmla="*/ 28752 h 56224"/>
              <a:gd name="connsiteX5" fmla="*/ 349542 w 555500"/>
              <a:gd name="connsiteY5" fmla="*/ 41562 h 56224"/>
              <a:gd name="connsiteX6" fmla="*/ 543177 w 555500"/>
              <a:gd name="connsiteY6" fmla="*/ 35591 h 56224"/>
              <a:gd name="connsiteX0" fmla="*/ 543177 w 543373"/>
              <a:gd name="connsiteY0" fmla="*/ 35591 h 51775"/>
              <a:gd name="connsiteX1" fmla="*/ 543373 w 543373"/>
              <a:gd name="connsiteY1" fmla="*/ 51775 h 51775"/>
              <a:gd name="connsiteX2" fmla="*/ 3656 w 543373"/>
              <a:gd name="connsiteY2" fmla="*/ 45842 h 51775"/>
              <a:gd name="connsiteX3" fmla="*/ 57 w 543373"/>
              <a:gd name="connsiteY3" fmla="*/ 0 h 51775"/>
              <a:gd name="connsiteX4" fmla="*/ 172734 w 543373"/>
              <a:gd name="connsiteY4" fmla="*/ 28752 h 51775"/>
              <a:gd name="connsiteX5" fmla="*/ 349542 w 543373"/>
              <a:gd name="connsiteY5" fmla="*/ 41562 h 51775"/>
              <a:gd name="connsiteX6" fmla="*/ 543177 w 543373"/>
              <a:gd name="connsiteY6" fmla="*/ 35591 h 51775"/>
              <a:gd name="connsiteX0" fmla="*/ 543177 w 548224"/>
              <a:gd name="connsiteY0" fmla="*/ 35591 h 65864"/>
              <a:gd name="connsiteX1" fmla="*/ 548224 w 548224"/>
              <a:gd name="connsiteY1" fmla="*/ 65864 h 65864"/>
              <a:gd name="connsiteX2" fmla="*/ 3656 w 548224"/>
              <a:gd name="connsiteY2" fmla="*/ 45842 h 65864"/>
              <a:gd name="connsiteX3" fmla="*/ 57 w 548224"/>
              <a:gd name="connsiteY3" fmla="*/ 0 h 65864"/>
              <a:gd name="connsiteX4" fmla="*/ 172734 w 548224"/>
              <a:gd name="connsiteY4" fmla="*/ 28752 h 65864"/>
              <a:gd name="connsiteX5" fmla="*/ 349542 w 548224"/>
              <a:gd name="connsiteY5" fmla="*/ 41562 h 65864"/>
              <a:gd name="connsiteX6" fmla="*/ 543177 w 548224"/>
              <a:gd name="connsiteY6" fmla="*/ 35591 h 65864"/>
              <a:gd name="connsiteX0" fmla="*/ 543150 w 548197"/>
              <a:gd name="connsiteY0" fmla="*/ 35591 h 65864"/>
              <a:gd name="connsiteX1" fmla="*/ 548197 w 548197"/>
              <a:gd name="connsiteY1" fmla="*/ 65864 h 65864"/>
              <a:gd name="connsiteX2" fmla="*/ 8480 w 548197"/>
              <a:gd name="connsiteY2" fmla="*/ 59931 h 65864"/>
              <a:gd name="connsiteX3" fmla="*/ 30 w 548197"/>
              <a:gd name="connsiteY3" fmla="*/ 0 h 65864"/>
              <a:gd name="connsiteX4" fmla="*/ 172707 w 548197"/>
              <a:gd name="connsiteY4" fmla="*/ 28752 h 65864"/>
              <a:gd name="connsiteX5" fmla="*/ 349515 w 548197"/>
              <a:gd name="connsiteY5" fmla="*/ 41562 h 65864"/>
              <a:gd name="connsiteX6" fmla="*/ 543150 w 548197"/>
              <a:gd name="connsiteY6" fmla="*/ 35591 h 65864"/>
              <a:gd name="connsiteX0" fmla="*/ 543224 w 548271"/>
              <a:gd name="connsiteY0" fmla="*/ 35591 h 65864"/>
              <a:gd name="connsiteX1" fmla="*/ 548271 w 548271"/>
              <a:gd name="connsiteY1" fmla="*/ 65864 h 65864"/>
              <a:gd name="connsiteX2" fmla="*/ 1278 w 548271"/>
              <a:gd name="connsiteY2" fmla="*/ 60673 h 65864"/>
              <a:gd name="connsiteX3" fmla="*/ 104 w 548271"/>
              <a:gd name="connsiteY3" fmla="*/ 0 h 65864"/>
              <a:gd name="connsiteX4" fmla="*/ 172781 w 548271"/>
              <a:gd name="connsiteY4" fmla="*/ 28752 h 65864"/>
              <a:gd name="connsiteX5" fmla="*/ 349589 w 548271"/>
              <a:gd name="connsiteY5" fmla="*/ 41562 h 65864"/>
              <a:gd name="connsiteX6" fmla="*/ 543224 w 548271"/>
              <a:gd name="connsiteY6" fmla="*/ 35591 h 65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8271" h="65864">
                <a:moveTo>
                  <a:pt x="543224" y="35591"/>
                </a:moveTo>
                <a:cubicBezTo>
                  <a:pt x="543667" y="82734"/>
                  <a:pt x="547828" y="18721"/>
                  <a:pt x="548271" y="65864"/>
                </a:cubicBezTo>
                <a:lnTo>
                  <a:pt x="1278" y="60673"/>
                </a:lnTo>
                <a:cubicBezTo>
                  <a:pt x="1907" y="11415"/>
                  <a:pt x="-525" y="49258"/>
                  <a:pt x="104" y="0"/>
                </a:cubicBezTo>
                <a:cubicBezTo>
                  <a:pt x="101068" y="20326"/>
                  <a:pt x="111357" y="22019"/>
                  <a:pt x="172781" y="28752"/>
                </a:cubicBezTo>
                <a:cubicBezTo>
                  <a:pt x="234205" y="35485"/>
                  <a:pt x="231315" y="35733"/>
                  <a:pt x="349589" y="41562"/>
                </a:cubicBezTo>
                <a:cubicBezTo>
                  <a:pt x="420489" y="42098"/>
                  <a:pt x="474231" y="43798"/>
                  <a:pt x="543224" y="35591"/>
                </a:cubicBezTo>
                <a:close/>
              </a:path>
            </a:pathLst>
          </a:custGeom>
          <a:solidFill>
            <a:srgbClr val="92D3F5">
              <a:alpha val="64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94" name="文本框 393">
            <a:extLst>
              <a:ext uri="{FF2B5EF4-FFF2-40B4-BE49-F238E27FC236}">
                <a16:creationId xmlns:a16="http://schemas.microsoft.com/office/drawing/2014/main" id="{AB12EFBF-6EB8-6D87-7DD5-5F3836B49DC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5105" y="5637801"/>
            <a:ext cx="3890943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石头重量</a:t>
            </a:r>
            <a:r>
              <a:rPr lang="zh-CN" altLang="en-US" sz="2400" u="sng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大象重量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395" name="文本框 394">
            <a:extLst>
              <a:ext uri="{FF2B5EF4-FFF2-40B4-BE49-F238E27FC236}">
                <a16:creationId xmlns:a16="http://schemas.microsoft.com/office/drawing/2014/main" id="{260D29BB-0DDA-5C45-24D9-1123433D4E4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248702" y="5617330"/>
            <a:ext cx="1228856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小于</a:t>
            </a:r>
          </a:p>
        </p:txBody>
      </p:sp>
      <p:sp>
        <p:nvSpPr>
          <p:cNvPr id="396" name="文本框 395">
            <a:extLst>
              <a:ext uri="{FF2B5EF4-FFF2-40B4-BE49-F238E27FC236}">
                <a16:creationId xmlns:a16="http://schemas.microsoft.com/office/drawing/2014/main" id="{1187EB17-3EFF-0AEE-4DA5-78381F0B997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938437" y="5632774"/>
            <a:ext cx="3890943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石头重量</a:t>
            </a:r>
            <a:r>
              <a:rPr lang="zh-CN" altLang="en-US" sz="2400" u="sng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大象重量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397" name="文本框 396">
            <a:extLst>
              <a:ext uri="{FF2B5EF4-FFF2-40B4-BE49-F238E27FC236}">
                <a16:creationId xmlns:a16="http://schemas.microsoft.com/office/drawing/2014/main" id="{24C2CB60-AACA-22DB-CB66-3E31B01402C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152034" y="5612303"/>
            <a:ext cx="1228856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等于</a:t>
            </a:r>
          </a:p>
        </p:txBody>
      </p:sp>
      <p:sp>
        <p:nvSpPr>
          <p:cNvPr id="398" name="文本框 397">
            <a:extLst>
              <a:ext uri="{FF2B5EF4-FFF2-40B4-BE49-F238E27FC236}">
                <a16:creationId xmlns:a16="http://schemas.microsoft.com/office/drawing/2014/main" id="{17A97683-452F-14D2-531E-A388C5CBF73B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740509" y="5633492"/>
            <a:ext cx="3890943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石头重量</a:t>
            </a:r>
            <a:r>
              <a:rPr lang="zh-CN" altLang="en-US" sz="2400" u="sng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大象重量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399" name="文本框 398">
            <a:extLst>
              <a:ext uri="{FF2B5EF4-FFF2-40B4-BE49-F238E27FC236}">
                <a16:creationId xmlns:a16="http://schemas.microsoft.com/office/drawing/2014/main" id="{7CBB98FA-07E3-C83D-0927-41C9CD24062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8954106" y="5613021"/>
            <a:ext cx="1228856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大于</a:t>
            </a:r>
          </a:p>
        </p:txBody>
      </p:sp>
    </p:spTree>
    <p:extLst>
      <p:ext uri="{BB962C8B-B14F-4D97-AF65-F5344CB8AC3E}">
        <p14:creationId xmlns:p14="http://schemas.microsoft.com/office/powerpoint/2010/main" val="12374436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" grpId="0" animBg="1"/>
      <p:bldP spid="354" grpId="0" animBg="1"/>
      <p:bldP spid="355" grpId="0" animBg="1"/>
      <p:bldP spid="385" grpId="0" animBg="1"/>
      <p:bldP spid="386" grpId="0" animBg="1"/>
      <p:bldP spid="394" grpId="0"/>
      <p:bldP spid="395" grpId="0"/>
      <p:bldP spid="396" grpId="0"/>
      <p:bldP spid="397" grpId="0"/>
      <p:bldP spid="398" grpId="0"/>
      <p:bldP spid="3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7CA032-773D-43B5-D182-C959EFC3DC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94B06076-93BE-8B93-B1E8-320AB11D4EF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36855" y="116205"/>
            <a:ext cx="5566410" cy="760095"/>
            <a:chOff x="373" y="183"/>
            <a:chExt cx="8766" cy="1197"/>
          </a:xfrm>
        </p:grpSpPr>
        <p:grpSp>
          <p:nvGrpSpPr>
            <p:cNvPr id="10" name="Group 6">
              <a:extLst>
                <a:ext uri="{FF2B5EF4-FFF2-40B4-BE49-F238E27FC236}">
                  <a16:creationId xmlns:a16="http://schemas.microsoft.com/office/drawing/2014/main" id="{5505AC3D-A37F-B6D8-CB53-FD23AAF09AB2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373" y="183"/>
              <a:ext cx="8766" cy="1197"/>
              <a:chOff x="0" y="1536"/>
              <a:chExt cx="5675" cy="663"/>
            </a:xfrm>
          </p:grpSpPr>
          <p:grpSp>
            <p:nvGrpSpPr>
              <p:cNvPr id="11" name="Group 7">
                <a:extLst>
                  <a:ext uri="{FF2B5EF4-FFF2-40B4-BE49-F238E27FC236}">
                    <a16:creationId xmlns:a16="http://schemas.microsoft.com/office/drawing/2014/main" id="{F0ACE10E-AFB2-5BB7-6316-4DE0AA8DACEC}"/>
                  </a:ext>
                </a:extLst>
              </p:cNvPr>
              <p:cNvGrpSpPr/>
              <p:nvPr>
                <p:custDataLst>
                  <p:tags r:id="rId10"/>
                </p:custDataLst>
              </p:nvPr>
            </p:nvGrpSpPr>
            <p:grpSpPr>
              <a:xfrm>
                <a:off x="183" y="1604"/>
                <a:ext cx="448" cy="299"/>
                <a:chOff x="720" y="336"/>
                <a:chExt cx="624" cy="432"/>
              </a:xfrm>
            </p:grpSpPr>
            <p:sp>
              <p:nvSpPr>
                <p:cNvPr id="12" name="Rectangle 8">
                  <a:extLst>
                    <a:ext uri="{FF2B5EF4-FFF2-40B4-BE49-F238E27FC236}">
                      <a16:creationId xmlns:a16="http://schemas.microsoft.com/office/drawing/2014/main" id="{ED50CC26-9260-AF40-B91F-AF733294FAF2}"/>
                    </a:ext>
                  </a:extLst>
                </p:cNvPr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720" y="336"/>
                  <a:ext cx="384" cy="432"/>
                </a:xfrm>
                <a:prstGeom prst="rect">
                  <a:avLst/>
                </a:prstGeom>
                <a:solidFill>
                  <a:srgbClr val="954F72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3" name="Rectangle 9">
                  <a:extLst>
                    <a:ext uri="{FF2B5EF4-FFF2-40B4-BE49-F238E27FC236}">
                      <a16:creationId xmlns:a16="http://schemas.microsoft.com/office/drawing/2014/main" id="{FD2D2A80-5004-9FB6-66FA-770F89AD891D}"/>
                    </a:ext>
                  </a:extLst>
                </p:cNvPr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1056" y="336"/>
                  <a:ext cx="288" cy="432"/>
                </a:xfrm>
                <a:prstGeom prst="rect">
                  <a:avLst/>
                </a:prstGeom>
                <a:gradFill rotWithShape="0">
                  <a:gsLst>
                    <a:gs pos="0">
                      <a:srgbClr val="954F72"/>
                    </a:gs>
                    <a:gs pos="100000">
                      <a:sysClr val="window" lastClr="FFFFFF"/>
                    </a:gs>
                  </a:gsLst>
                  <a:lin ang="0"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4" name="Group 10">
                <a:extLst>
                  <a:ext uri="{FF2B5EF4-FFF2-40B4-BE49-F238E27FC236}">
                    <a16:creationId xmlns:a16="http://schemas.microsoft.com/office/drawing/2014/main" id="{3BBD44FA-8F1A-809D-4A12-1C00755C33A9}"/>
                  </a:ext>
                </a:extLst>
              </p:cNvPr>
              <p:cNvGrpSpPr/>
              <p:nvPr>
                <p:custDataLst>
                  <p:tags r:id="rId11"/>
                </p:custDataLst>
              </p:nvPr>
            </p:nvGrpSpPr>
            <p:grpSpPr>
              <a:xfrm>
                <a:off x="261" y="1870"/>
                <a:ext cx="465" cy="299"/>
                <a:chOff x="912" y="2640"/>
                <a:chExt cx="672" cy="432"/>
              </a:xfrm>
            </p:grpSpPr>
            <p:sp>
              <p:nvSpPr>
                <p:cNvPr id="15" name="Rectangle 11">
                  <a:extLst>
                    <a:ext uri="{FF2B5EF4-FFF2-40B4-BE49-F238E27FC236}">
                      <a16:creationId xmlns:a16="http://schemas.microsoft.com/office/drawing/2014/main" id="{8F65B2DE-3EA0-266C-C465-4FB8B9B5B353}"/>
                    </a:ext>
                  </a:extLst>
                </p:cNvPr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912" y="2640"/>
                  <a:ext cx="384" cy="432"/>
                </a:xfrm>
                <a:prstGeom prst="rect">
                  <a:avLst/>
                </a:prstGeom>
                <a:solidFill>
                  <a:srgbClr val="ED7D31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6" name="Rectangle 12">
                  <a:extLst>
                    <a:ext uri="{FF2B5EF4-FFF2-40B4-BE49-F238E27FC236}">
                      <a16:creationId xmlns:a16="http://schemas.microsoft.com/office/drawing/2014/main" id="{19C5D192-894D-9753-2939-FC9BF39C0157}"/>
                    </a:ext>
                  </a:extLst>
                </p:cNvPr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1248" y="2640"/>
                  <a:ext cx="336" cy="432"/>
                </a:xfrm>
                <a:prstGeom prst="rect">
                  <a:avLst/>
                </a:prstGeom>
                <a:gradFill rotWithShape="0">
                  <a:gsLst>
                    <a:gs pos="0">
                      <a:srgbClr val="ED7D31"/>
                    </a:gs>
                    <a:gs pos="100000">
                      <a:sysClr val="window" lastClr="FFFFFF"/>
                    </a:gs>
                  </a:gsLst>
                  <a:lin ang="0"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7" name="Rectangle 13">
                <a:extLst>
                  <a:ext uri="{FF2B5EF4-FFF2-40B4-BE49-F238E27FC236}">
                    <a16:creationId xmlns:a16="http://schemas.microsoft.com/office/drawing/2014/main" id="{497B508E-2310-6B6C-B272-463E3ED80F84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0" y="1824"/>
                <a:ext cx="353" cy="266"/>
              </a:xfrm>
              <a:prstGeom prst="rect">
                <a:avLst/>
              </a:prstGeom>
              <a:gradFill rotWithShape="0">
                <a:gsLst>
                  <a:gs pos="0">
                    <a:sysClr val="window" lastClr="FFFFFF"/>
                  </a:gs>
                  <a:gs pos="100000">
                    <a:srgbClr val="0563C1"/>
                  </a:gs>
                </a:gsLst>
                <a:lin ang="1890000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8" name="Rectangle 14">
                <a:extLst>
                  <a:ext uri="{FF2B5EF4-FFF2-40B4-BE49-F238E27FC236}">
                    <a16:creationId xmlns:a16="http://schemas.microsoft.com/office/drawing/2014/main" id="{87C30995-9495-DA51-1288-AD14754A6977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400" y="1536"/>
                <a:ext cx="20" cy="663"/>
              </a:xfrm>
              <a:prstGeom prst="rect">
                <a:avLst/>
              </a:prstGeom>
              <a:solidFill>
                <a:srgbClr val="E7E6E6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9" name="Rectangle 15">
                <a:extLst>
                  <a:ext uri="{FF2B5EF4-FFF2-40B4-BE49-F238E27FC236}">
                    <a16:creationId xmlns:a16="http://schemas.microsoft.com/office/drawing/2014/main" id="{FD4A4124-15CF-9E05-F00D-F12D49191FBF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 flipV="1">
                <a:off x="199" y="2054"/>
                <a:ext cx="5476" cy="35"/>
              </a:xfrm>
              <a:prstGeom prst="rect">
                <a:avLst/>
              </a:prstGeom>
              <a:gradFill rotWithShape="0">
                <a:gsLst>
                  <a:gs pos="0">
                    <a:srgbClr val="E7E6E6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9122B08-3EA8-D8FA-69CE-4B954979DE7D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1547" y="370"/>
              <a:ext cx="6055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chemeClr val="tx2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创设情境，问题导入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5D45C24-A7FA-814C-B67A-3E278248DC3B}"/>
              </a:ext>
            </a:extLst>
          </p:cNvPr>
          <p:cNvGrpSpPr/>
          <p:nvPr userDrawn="1">
            <p:custDataLst>
              <p:tags r:id="rId2"/>
            </p:custDataLst>
          </p:nvPr>
        </p:nvGrpSpPr>
        <p:grpSpPr>
          <a:xfrm>
            <a:off x="95250" y="6045200"/>
            <a:ext cx="12096750" cy="812800"/>
            <a:chOff x="4001597" y="5613400"/>
            <a:chExt cx="8190403" cy="1244600"/>
          </a:xfrm>
        </p:grpSpPr>
        <p:sp>
          <p:nvSpPr>
            <p:cNvPr id="23" name="任意多边形: 形状 8">
              <a:extLst>
                <a:ext uri="{FF2B5EF4-FFF2-40B4-BE49-F238E27FC236}">
                  <a16:creationId xmlns:a16="http://schemas.microsoft.com/office/drawing/2014/main" id="{498D990D-0340-9658-334A-542B6A695FA4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B4A0ACFF-E4FE-29A4-F8A3-EFA0988BAB28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CF4E4DCC-5143-EBE1-066B-4EE407FCAFC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55980" y="1267460"/>
            <a:ext cx="9878695" cy="1770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   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前面我们学习了二元一次方程组，我们知道，方程属于等式的范畴，表示的是相等的关系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实际上，我们知道，任意两个数</a:t>
            </a:r>
            <a:r>
              <a:rPr lang="en-US" altLang="zh-CN" sz="2800" i="1" dirty="0" err="1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一定满足下列三种关系中的一种：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796B2C-002E-6984-FC67-CC12E192AC3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48690" y="3279140"/>
            <a:ext cx="10226040" cy="115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266700" algn="di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其中“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=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”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表示相等关系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.“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&gt;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”“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&lt;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”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分别表示“大于”“小于”关系，它们都属于不等关系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.</a:t>
            </a:r>
            <a:r>
              <a:rPr lang="en-US" altLang="zh-CN" sz="2800" i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和</a:t>
            </a:r>
            <a:r>
              <a:rPr lang="en-US" altLang="zh-CN" sz="2800" i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不相等也可以记为“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≠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”.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BDB1E6-8731-41D0-2B79-A505E3CAD48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944360" y="2386965"/>
            <a:ext cx="3790315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&gt;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&lt;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</a:p>
        </p:txBody>
      </p:sp>
    </p:spTree>
    <p:extLst>
      <p:ext uri="{BB962C8B-B14F-4D97-AF65-F5344CB8AC3E}">
        <p14:creationId xmlns:p14="http://schemas.microsoft.com/office/powerpoint/2010/main" val="36213025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76C782-B49A-CECD-AFB0-90888D05B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CA866EF7-A7D5-2BDC-B9E0-5AFC3C2D662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36855" y="116205"/>
            <a:ext cx="5566410" cy="760095"/>
            <a:chOff x="373" y="183"/>
            <a:chExt cx="8766" cy="1197"/>
          </a:xfrm>
        </p:grpSpPr>
        <p:grpSp>
          <p:nvGrpSpPr>
            <p:cNvPr id="10" name="Group 6">
              <a:extLst>
                <a:ext uri="{FF2B5EF4-FFF2-40B4-BE49-F238E27FC236}">
                  <a16:creationId xmlns:a16="http://schemas.microsoft.com/office/drawing/2014/main" id="{599277AF-ADF2-FA67-AC4F-A2BDE5A099DC}"/>
                </a:ext>
              </a:extLst>
            </p:cNvPr>
            <p:cNvGrpSpPr/>
            <p:nvPr>
              <p:custDataLst>
                <p:tags r:id="rId20"/>
              </p:custDataLst>
            </p:nvPr>
          </p:nvGrpSpPr>
          <p:grpSpPr>
            <a:xfrm>
              <a:off x="373" y="183"/>
              <a:ext cx="8766" cy="1197"/>
              <a:chOff x="0" y="1536"/>
              <a:chExt cx="5675" cy="663"/>
            </a:xfrm>
          </p:grpSpPr>
          <p:grpSp>
            <p:nvGrpSpPr>
              <p:cNvPr id="11" name="Group 7">
                <a:extLst>
                  <a:ext uri="{FF2B5EF4-FFF2-40B4-BE49-F238E27FC236}">
                    <a16:creationId xmlns:a16="http://schemas.microsoft.com/office/drawing/2014/main" id="{1240DFB2-1AC6-194C-D9A5-97147AA19ECD}"/>
                  </a:ext>
                </a:extLst>
              </p:cNvPr>
              <p:cNvGrpSpPr/>
              <p:nvPr>
                <p:custDataLst>
                  <p:tags r:id="rId22"/>
                </p:custDataLst>
              </p:nvPr>
            </p:nvGrpSpPr>
            <p:grpSpPr>
              <a:xfrm>
                <a:off x="183" y="1604"/>
                <a:ext cx="448" cy="299"/>
                <a:chOff x="720" y="336"/>
                <a:chExt cx="624" cy="432"/>
              </a:xfrm>
            </p:grpSpPr>
            <p:sp>
              <p:nvSpPr>
                <p:cNvPr id="12" name="Rectangle 8">
                  <a:extLst>
                    <a:ext uri="{FF2B5EF4-FFF2-40B4-BE49-F238E27FC236}">
                      <a16:creationId xmlns:a16="http://schemas.microsoft.com/office/drawing/2014/main" id="{E3C39318-0DDD-FDBA-C74E-7229F49818F5}"/>
                    </a:ext>
                  </a:extLst>
                </p:cNvPr>
                <p:cNvSpPr/>
                <p:nvPr>
                  <p:custDataLst>
                    <p:tags r:id="rId29"/>
                  </p:custDataLst>
                </p:nvPr>
              </p:nvSpPr>
              <p:spPr>
                <a:xfrm>
                  <a:off x="720" y="336"/>
                  <a:ext cx="384" cy="432"/>
                </a:xfrm>
                <a:prstGeom prst="rect">
                  <a:avLst/>
                </a:prstGeom>
                <a:solidFill>
                  <a:srgbClr val="954F72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3" name="Rectangle 9">
                  <a:extLst>
                    <a:ext uri="{FF2B5EF4-FFF2-40B4-BE49-F238E27FC236}">
                      <a16:creationId xmlns:a16="http://schemas.microsoft.com/office/drawing/2014/main" id="{4C6CD65D-5D72-F339-E2A2-37F5F5B632D8}"/>
                    </a:ext>
                  </a:extLst>
                </p:cNvPr>
                <p:cNvSpPr/>
                <p:nvPr>
                  <p:custDataLst>
                    <p:tags r:id="rId30"/>
                  </p:custDataLst>
                </p:nvPr>
              </p:nvSpPr>
              <p:spPr>
                <a:xfrm>
                  <a:off x="1056" y="336"/>
                  <a:ext cx="288" cy="432"/>
                </a:xfrm>
                <a:prstGeom prst="rect">
                  <a:avLst/>
                </a:prstGeom>
                <a:gradFill rotWithShape="0">
                  <a:gsLst>
                    <a:gs pos="0">
                      <a:srgbClr val="954F72"/>
                    </a:gs>
                    <a:gs pos="100000">
                      <a:sysClr val="window" lastClr="FFFFFF"/>
                    </a:gs>
                  </a:gsLst>
                  <a:lin ang="0"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4" name="Group 10">
                <a:extLst>
                  <a:ext uri="{FF2B5EF4-FFF2-40B4-BE49-F238E27FC236}">
                    <a16:creationId xmlns:a16="http://schemas.microsoft.com/office/drawing/2014/main" id="{5D634A88-C4FB-8854-89E7-53E735BFAB2E}"/>
                  </a:ext>
                </a:extLst>
              </p:cNvPr>
              <p:cNvGrpSpPr/>
              <p:nvPr>
                <p:custDataLst>
                  <p:tags r:id="rId23"/>
                </p:custDataLst>
              </p:nvPr>
            </p:nvGrpSpPr>
            <p:grpSpPr>
              <a:xfrm>
                <a:off x="261" y="1870"/>
                <a:ext cx="465" cy="299"/>
                <a:chOff x="912" y="2640"/>
                <a:chExt cx="672" cy="432"/>
              </a:xfrm>
            </p:grpSpPr>
            <p:sp>
              <p:nvSpPr>
                <p:cNvPr id="15" name="Rectangle 11">
                  <a:extLst>
                    <a:ext uri="{FF2B5EF4-FFF2-40B4-BE49-F238E27FC236}">
                      <a16:creationId xmlns:a16="http://schemas.microsoft.com/office/drawing/2014/main" id="{A78FC910-B96E-1AA3-2C4E-31475B996A20}"/>
                    </a:ext>
                  </a:extLst>
                </p:cNvPr>
                <p:cNvSpPr/>
                <p:nvPr>
                  <p:custDataLst>
                    <p:tags r:id="rId27"/>
                  </p:custDataLst>
                </p:nvPr>
              </p:nvSpPr>
              <p:spPr>
                <a:xfrm>
                  <a:off x="912" y="2640"/>
                  <a:ext cx="384" cy="432"/>
                </a:xfrm>
                <a:prstGeom prst="rect">
                  <a:avLst/>
                </a:prstGeom>
                <a:solidFill>
                  <a:srgbClr val="ED7D31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6" name="Rectangle 12">
                  <a:extLst>
                    <a:ext uri="{FF2B5EF4-FFF2-40B4-BE49-F238E27FC236}">
                      <a16:creationId xmlns:a16="http://schemas.microsoft.com/office/drawing/2014/main" id="{8F93EFEA-9335-691E-58DF-114BBE7DECA1}"/>
                    </a:ext>
                  </a:extLst>
                </p:cNvPr>
                <p:cNvSpPr/>
                <p:nvPr>
                  <p:custDataLst>
                    <p:tags r:id="rId28"/>
                  </p:custDataLst>
                </p:nvPr>
              </p:nvSpPr>
              <p:spPr>
                <a:xfrm>
                  <a:off x="1248" y="2640"/>
                  <a:ext cx="336" cy="432"/>
                </a:xfrm>
                <a:prstGeom prst="rect">
                  <a:avLst/>
                </a:prstGeom>
                <a:gradFill rotWithShape="0">
                  <a:gsLst>
                    <a:gs pos="0">
                      <a:srgbClr val="ED7D31"/>
                    </a:gs>
                    <a:gs pos="100000">
                      <a:sysClr val="window" lastClr="FFFFFF"/>
                    </a:gs>
                  </a:gsLst>
                  <a:lin ang="0"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7" name="Rectangle 13">
                <a:extLst>
                  <a:ext uri="{FF2B5EF4-FFF2-40B4-BE49-F238E27FC236}">
                    <a16:creationId xmlns:a16="http://schemas.microsoft.com/office/drawing/2014/main" id="{971D41F7-484F-43EB-A49F-DC38E724E195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>
                <a:off x="0" y="1824"/>
                <a:ext cx="353" cy="266"/>
              </a:xfrm>
              <a:prstGeom prst="rect">
                <a:avLst/>
              </a:prstGeom>
              <a:gradFill rotWithShape="0">
                <a:gsLst>
                  <a:gs pos="0">
                    <a:sysClr val="window" lastClr="FFFFFF"/>
                  </a:gs>
                  <a:gs pos="100000">
                    <a:srgbClr val="0563C1"/>
                  </a:gs>
                </a:gsLst>
                <a:lin ang="1890000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8" name="Rectangle 14">
                <a:extLst>
                  <a:ext uri="{FF2B5EF4-FFF2-40B4-BE49-F238E27FC236}">
                    <a16:creationId xmlns:a16="http://schemas.microsoft.com/office/drawing/2014/main" id="{BEB14506-EDB4-5A1B-84D6-15F8531FCC90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>
                <a:off x="400" y="1536"/>
                <a:ext cx="20" cy="663"/>
              </a:xfrm>
              <a:prstGeom prst="rect">
                <a:avLst/>
              </a:prstGeom>
              <a:solidFill>
                <a:srgbClr val="E7E6E6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9" name="Rectangle 15">
                <a:extLst>
                  <a:ext uri="{FF2B5EF4-FFF2-40B4-BE49-F238E27FC236}">
                    <a16:creationId xmlns:a16="http://schemas.microsoft.com/office/drawing/2014/main" id="{810D9AC7-4A63-C3B3-12EB-5298611AE8E9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 flipV="1">
                <a:off x="199" y="2054"/>
                <a:ext cx="5476" cy="35"/>
              </a:xfrm>
              <a:prstGeom prst="rect">
                <a:avLst/>
              </a:prstGeom>
              <a:gradFill rotWithShape="0">
                <a:gsLst>
                  <a:gs pos="0">
                    <a:srgbClr val="E7E6E6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38AD948-5A3B-CC21-790A-BCA41A20BC8A}"/>
                </a:ext>
              </a:extLst>
            </p:cNvPr>
            <p:cNvSpPr txBox="1"/>
            <p:nvPr>
              <p:custDataLst>
                <p:tags r:id="rId21"/>
              </p:custDataLst>
            </p:nvPr>
          </p:nvSpPr>
          <p:spPr>
            <a:xfrm>
              <a:off x="1547" y="370"/>
              <a:ext cx="6055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 dirty="0">
                  <a:solidFill>
                    <a:schemeClr val="tx2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微软雅黑" panose="020B0503020204020204" charset="-122"/>
                  <a:sym typeface="Times New Roman" panose="02020603050405020304" pitchFamily="18" charset="0"/>
                </a:rPr>
                <a:t>创设情境，问题导入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3936DA0-DF5A-4AD5-BDC8-B3D3D1340782}"/>
              </a:ext>
            </a:extLst>
          </p:cNvPr>
          <p:cNvGrpSpPr/>
          <p:nvPr userDrawn="1">
            <p:custDataLst>
              <p:tags r:id="rId2"/>
            </p:custDataLst>
          </p:nvPr>
        </p:nvGrpSpPr>
        <p:grpSpPr>
          <a:xfrm>
            <a:off x="182040" y="6039247"/>
            <a:ext cx="12096750" cy="812800"/>
            <a:chOff x="4001597" y="5613400"/>
            <a:chExt cx="8190403" cy="1244600"/>
          </a:xfrm>
        </p:grpSpPr>
        <p:sp>
          <p:nvSpPr>
            <p:cNvPr id="23" name="任意多边形: 形状 8">
              <a:extLst>
                <a:ext uri="{FF2B5EF4-FFF2-40B4-BE49-F238E27FC236}">
                  <a16:creationId xmlns:a16="http://schemas.microsoft.com/office/drawing/2014/main" id="{172D8FF0-0A84-1DB7-CC46-8A33ABE3045B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FEBD4E07-7025-09EB-26DA-26654B6DB196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4F8CB21B-00E2-C2E4-A534-41D45415A5B8}"/>
              </a:ext>
            </a:extLst>
          </p:cNvPr>
          <p:cNvGrpSpPr/>
          <p:nvPr/>
        </p:nvGrpSpPr>
        <p:grpSpPr>
          <a:xfrm>
            <a:off x="786089" y="1260918"/>
            <a:ext cx="2257508" cy="1648078"/>
            <a:chOff x="866205" y="1953545"/>
            <a:chExt cx="5247754" cy="3831086"/>
          </a:xfrm>
        </p:grpSpPr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DCA367C0-427D-386B-D377-839A6BB787FF}"/>
                </a:ext>
              </a:extLst>
            </p:cNvPr>
            <p:cNvGrpSpPr/>
            <p:nvPr/>
          </p:nvGrpSpPr>
          <p:grpSpPr>
            <a:xfrm rot="21193115">
              <a:off x="883581" y="3065672"/>
              <a:ext cx="4554720" cy="2673682"/>
              <a:chOff x="1884001" y="2980531"/>
              <a:chExt cx="3206751" cy="1260645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5" name="îşľíde">
                <a:extLst>
                  <a:ext uri="{FF2B5EF4-FFF2-40B4-BE49-F238E27FC236}">
                    <a16:creationId xmlns:a16="http://schemas.microsoft.com/office/drawing/2014/main" id="{44AD78BE-22CA-C784-177F-B00587C4B9F6}"/>
                  </a:ext>
                </a:extLst>
              </p:cNvPr>
              <p:cNvSpPr/>
              <p:nvPr/>
            </p:nvSpPr>
            <p:spPr bwMode="auto">
              <a:xfrm>
                <a:off x="2036402" y="2980531"/>
                <a:ext cx="3054350" cy="1256241"/>
              </a:xfrm>
              <a:custGeom>
                <a:avLst/>
                <a:gdLst>
                  <a:gd name="T0" fmla="*/ 553 w 2352"/>
                  <a:gd name="T1" fmla="*/ 0 h 1002"/>
                  <a:gd name="T2" fmla="*/ 2352 w 2352"/>
                  <a:gd name="T3" fmla="*/ 454 h 1002"/>
                  <a:gd name="T4" fmla="*/ 1983 w 2352"/>
                  <a:gd name="T5" fmla="*/ 1002 h 1002"/>
                  <a:gd name="T6" fmla="*/ 651 w 2352"/>
                  <a:gd name="T7" fmla="*/ 587 h 1002"/>
                  <a:gd name="T8" fmla="*/ 0 w 2352"/>
                  <a:gd name="T9" fmla="*/ 291 h 1002"/>
                  <a:gd name="T10" fmla="*/ 304 w 2352"/>
                  <a:gd name="T11" fmla="*/ 86 h 1002"/>
                  <a:gd name="T12" fmla="*/ 553 w 2352"/>
                  <a:gd name="T13" fmla="*/ 0 h 1002"/>
                  <a:gd name="connsiteX0" fmla="*/ 2351 w 10000"/>
                  <a:gd name="connsiteY0" fmla="*/ 0 h 9674"/>
                  <a:gd name="connsiteX1" fmla="*/ 10000 w 10000"/>
                  <a:gd name="connsiteY1" fmla="*/ 4531 h 9674"/>
                  <a:gd name="connsiteX2" fmla="*/ 8443 w 10000"/>
                  <a:gd name="connsiteY2" fmla="*/ 9671 h 9674"/>
                  <a:gd name="connsiteX3" fmla="*/ 2768 w 10000"/>
                  <a:gd name="connsiteY3" fmla="*/ 5858 h 9674"/>
                  <a:gd name="connsiteX4" fmla="*/ 0 w 10000"/>
                  <a:gd name="connsiteY4" fmla="*/ 2904 h 9674"/>
                  <a:gd name="connsiteX5" fmla="*/ 1293 w 10000"/>
                  <a:gd name="connsiteY5" fmla="*/ 858 h 9674"/>
                  <a:gd name="connsiteX6" fmla="*/ 2351 w 10000"/>
                  <a:gd name="connsiteY6" fmla="*/ 0 h 9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0" h="9674">
                    <a:moveTo>
                      <a:pt x="2351" y="0"/>
                    </a:moveTo>
                    <a:cubicBezTo>
                      <a:pt x="2351" y="0"/>
                      <a:pt x="7649" y="5040"/>
                      <a:pt x="10000" y="4531"/>
                    </a:cubicBezTo>
                    <a:cubicBezTo>
                      <a:pt x="8431" y="10000"/>
                      <a:pt x="8443" y="9671"/>
                      <a:pt x="8443" y="9671"/>
                    </a:cubicBezTo>
                    <a:cubicBezTo>
                      <a:pt x="2780" y="5529"/>
                      <a:pt x="4175" y="6986"/>
                      <a:pt x="2768" y="5858"/>
                    </a:cubicBezTo>
                    <a:cubicBezTo>
                      <a:pt x="1361" y="4730"/>
                      <a:pt x="0" y="2904"/>
                      <a:pt x="0" y="2904"/>
                    </a:cubicBezTo>
                    <a:lnTo>
                      <a:pt x="1293" y="858"/>
                    </a:lnTo>
                    <a:lnTo>
                      <a:pt x="235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" name="i$ḷïḑè">
                <a:extLst>
                  <a:ext uri="{FF2B5EF4-FFF2-40B4-BE49-F238E27FC236}">
                    <a16:creationId xmlns:a16="http://schemas.microsoft.com/office/drawing/2014/main" id="{66CD31CC-B0A4-531E-8D43-F5463B9FBA49}"/>
                  </a:ext>
                </a:extLst>
              </p:cNvPr>
              <p:cNvSpPr/>
              <p:nvPr/>
            </p:nvSpPr>
            <p:spPr bwMode="auto">
              <a:xfrm>
                <a:off x="2036401" y="2980531"/>
                <a:ext cx="2997070" cy="1250224"/>
              </a:xfrm>
              <a:custGeom>
                <a:avLst/>
                <a:gdLst>
                  <a:gd name="T0" fmla="*/ 553 w 2352"/>
                  <a:gd name="T1" fmla="*/ 0 h 1002"/>
                  <a:gd name="T2" fmla="*/ 2352 w 2352"/>
                  <a:gd name="T3" fmla="*/ 454 h 1002"/>
                  <a:gd name="T4" fmla="*/ 1983 w 2352"/>
                  <a:gd name="T5" fmla="*/ 1002 h 1002"/>
                  <a:gd name="T6" fmla="*/ 651 w 2352"/>
                  <a:gd name="T7" fmla="*/ 587 h 1002"/>
                  <a:gd name="T8" fmla="*/ 0 w 2352"/>
                  <a:gd name="T9" fmla="*/ 291 h 1002"/>
                  <a:gd name="T10" fmla="*/ 304 w 2352"/>
                  <a:gd name="T11" fmla="*/ 86 h 1002"/>
                  <a:gd name="T12" fmla="*/ 553 w 2352"/>
                  <a:gd name="T13" fmla="*/ 0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2" h="1002">
                    <a:moveTo>
                      <a:pt x="553" y="0"/>
                    </a:moveTo>
                    <a:cubicBezTo>
                      <a:pt x="553" y="0"/>
                      <a:pt x="1799" y="505"/>
                      <a:pt x="2352" y="454"/>
                    </a:cubicBezTo>
                    <a:cubicBezTo>
                      <a:pt x="1983" y="1002"/>
                      <a:pt x="1983" y="1002"/>
                      <a:pt x="1983" y="1002"/>
                    </a:cubicBezTo>
                    <a:cubicBezTo>
                      <a:pt x="651" y="587"/>
                      <a:pt x="651" y="587"/>
                      <a:pt x="651" y="587"/>
                    </a:cubicBezTo>
                    <a:cubicBezTo>
                      <a:pt x="0" y="291"/>
                      <a:pt x="0" y="291"/>
                      <a:pt x="0" y="291"/>
                    </a:cubicBezTo>
                    <a:cubicBezTo>
                      <a:pt x="304" y="86"/>
                      <a:pt x="304" y="86"/>
                      <a:pt x="304" y="86"/>
                    </a:cubicBezTo>
                    <a:cubicBezTo>
                      <a:pt x="553" y="0"/>
                      <a:pt x="553" y="0"/>
                      <a:pt x="553" y="0"/>
                    </a:cubicBez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îSḻiḓe">
                <a:extLst>
                  <a:ext uri="{FF2B5EF4-FFF2-40B4-BE49-F238E27FC236}">
                    <a16:creationId xmlns:a16="http://schemas.microsoft.com/office/drawing/2014/main" id="{254ADA89-DD6E-F5C9-C5B2-172D0352457C}"/>
                  </a:ext>
                </a:extLst>
              </p:cNvPr>
              <p:cNvSpPr/>
              <p:nvPr/>
            </p:nvSpPr>
            <p:spPr bwMode="auto">
              <a:xfrm>
                <a:off x="2036401" y="3177381"/>
                <a:ext cx="1084263" cy="252413"/>
              </a:xfrm>
              <a:custGeom>
                <a:avLst/>
                <a:gdLst>
                  <a:gd name="T0" fmla="*/ 412 w 683"/>
                  <a:gd name="T1" fmla="*/ 0 h 159"/>
                  <a:gd name="T2" fmla="*/ 683 w 683"/>
                  <a:gd name="T3" fmla="*/ 61 h 159"/>
                  <a:gd name="T4" fmla="*/ 130 w 683"/>
                  <a:gd name="T5" fmla="*/ 159 h 159"/>
                  <a:gd name="T6" fmla="*/ 0 w 683"/>
                  <a:gd name="T7" fmla="*/ 44 h 159"/>
                  <a:gd name="T8" fmla="*/ 412 w 683"/>
                  <a:gd name="T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3" h="159">
                    <a:moveTo>
                      <a:pt x="412" y="0"/>
                    </a:moveTo>
                    <a:lnTo>
                      <a:pt x="683" y="61"/>
                    </a:lnTo>
                    <a:lnTo>
                      <a:pt x="130" y="159"/>
                    </a:lnTo>
                    <a:lnTo>
                      <a:pt x="0" y="44"/>
                    </a:lnTo>
                    <a:lnTo>
                      <a:pt x="4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5" name="íş1íďé">
                <a:extLst>
                  <a:ext uri="{FF2B5EF4-FFF2-40B4-BE49-F238E27FC236}">
                    <a16:creationId xmlns:a16="http://schemas.microsoft.com/office/drawing/2014/main" id="{4760565B-89A0-A3AD-3CE7-61546435196E}"/>
                  </a:ext>
                </a:extLst>
              </p:cNvPr>
              <p:cNvSpPr/>
              <p:nvPr/>
            </p:nvSpPr>
            <p:spPr bwMode="auto">
              <a:xfrm>
                <a:off x="2882538" y="3388518"/>
                <a:ext cx="866775" cy="352425"/>
              </a:xfrm>
              <a:custGeom>
                <a:avLst/>
                <a:gdLst>
                  <a:gd name="T0" fmla="*/ 0 w 546"/>
                  <a:gd name="T1" fmla="*/ 117 h 222"/>
                  <a:gd name="T2" fmla="*/ 320 w 546"/>
                  <a:gd name="T3" fmla="*/ 0 h 222"/>
                  <a:gd name="T4" fmla="*/ 546 w 546"/>
                  <a:gd name="T5" fmla="*/ 75 h 222"/>
                  <a:gd name="T6" fmla="*/ 150 w 546"/>
                  <a:gd name="T7" fmla="*/ 222 h 222"/>
                  <a:gd name="T8" fmla="*/ 0 w 546"/>
                  <a:gd name="T9" fmla="*/ 117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6" h="222">
                    <a:moveTo>
                      <a:pt x="0" y="117"/>
                    </a:moveTo>
                    <a:lnTo>
                      <a:pt x="320" y="0"/>
                    </a:lnTo>
                    <a:lnTo>
                      <a:pt x="546" y="75"/>
                    </a:lnTo>
                    <a:lnTo>
                      <a:pt x="150" y="222"/>
                    </a:lnTo>
                    <a:lnTo>
                      <a:pt x="0" y="11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7" name="îşľíďè">
                <a:extLst>
                  <a:ext uri="{FF2B5EF4-FFF2-40B4-BE49-F238E27FC236}">
                    <a16:creationId xmlns:a16="http://schemas.microsoft.com/office/drawing/2014/main" id="{CD330BBF-CA52-E91A-90FB-38DA0F45252A}"/>
                  </a:ext>
                </a:extLst>
              </p:cNvPr>
              <p:cNvSpPr/>
              <p:nvPr/>
            </p:nvSpPr>
            <p:spPr bwMode="auto">
              <a:xfrm>
                <a:off x="3582626" y="3632993"/>
                <a:ext cx="1057275" cy="312738"/>
              </a:xfrm>
              <a:custGeom>
                <a:avLst/>
                <a:gdLst>
                  <a:gd name="T0" fmla="*/ 0 w 666"/>
                  <a:gd name="T1" fmla="*/ 96 h 197"/>
                  <a:gd name="T2" fmla="*/ 352 w 666"/>
                  <a:gd name="T3" fmla="*/ 0 h 197"/>
                  <a:gd name="T4" fmla="*/ 666 w 666"/>
                  <a:gd name="T5" fmla="*/ 86 h 197"/>
                  <a:gd name="T6" fmla="*/ 333 w 666"/>
                  <a:gd name="T7" fmla="*/ 197 h 197"/>
                  <a:gd name="T8" fmla="*/ 0 w 666"/>
                  <a:gd name="T9" fmla="*/ 9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6" h="197">
                    <a:moveTo>
                      <a:pt x="0" y="96"/>
                    </a:moveTo>
                    <a:lnTo>
                      <a:pt x="352" y="0"/>
                    </a:lnTo>
                    <a:lnTo>
                      <a:pt x="666" y="86"/>
                    </a:lnTo>
                    <a:lnTo>
                      <a:pt x="333" y="197"/>
                    </a:lnTo>
                    <a:lnTo>
                      <a:pt x="0" y="9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8" name="íṣľiḋê">
                <a:extLst>
                  <a:ext uri="{FF2B5EF4-FFF2-40B4-BE49-F238E27FC236}">
                    <a16:creationId xmlns:a16="http://schemas.microsoft.com/office/drawing/2014/main" id="{D646BCB7-827E-E807-9606-C11F67B0128A}"/>
                  </a:ext>
                </a:extLst>
              </p:cNvPr>
              <p:cNvSpPr/>
              <p:nvPr/>
            </p:nvSpPr>
            <p:spPr bwMode="auto">
              <a:xfrm>
                <a:off x="1884001" y="2980531"/>
                <a:ext cx="869950" cy="315913"/>
              </a:xfrm>
              <a:custGeom>
                <a:avLst/>
                <a:gdLst>
                  <a:gd name="T0" fmla="*/ 0 w 548"/>
                  <a:gd name="T1" fmla="*/ 75 h 199"/>
                  <a:gd name="T2" fmla="*/ 548 w 548"/>
                  <a:gd name="T3" fmla="*/ 0 h 199"/>
                  <a:gd name="T4" fmla="*/ 548 w 548"/>
                  <a:gd name="T5" fmla="*/ 133 h 199"/>
                  <a:gd name="T6" fmla="*/ 89 w 548"/>
                  <a:gd name="T7" fmla="*/ 199 h 199"/>
                  <a:gd name="T8" fmla="*/ 0 w 548"/>
                  <a:gd name="T9" fmla="*/ 7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199">
                    <a:moveTo>
                      <a:pt x="0" y="75"/>
                    </a:moveTo>
                    <a:lnTo>
                      <a:pt x="548" y="0"/>
                    </a:lnTo>
                    <a:lnTo>
                      <a:pt x="548" y="133"/>
                    </a:lnTo>
                    <a:lnTo>
                      <a:pt x="89" y="199"/>
                    </a:lnTo>
                    <a:lnTo>
                      <a:pt x="0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9" name="íṥ1íḑe">
                <a:extLst>
                  <a:ext uri="{FF2B5EF4-FFF2-40B4-BE49-F238E27FC236}">
                    <a16:creationId xmlns:a16="http://schemas.microsoft.com/office/drawing/2014/main" id="{0BFF373D-0930-DF40-74E7-B97E737DA3C9}"/>
                  </a:ext>
                </a:extLst>
              </p:cNvPr>
              <p:cNvSpPr/>
              <p:nvPr/>
            </p:nvSpPr>
            <p:spPr bwMode="auto">
              <a:xfrm>
                <a:off x="1884001" y="2980531"/>
                <a:ext cx="869950" cy="315913"/>
              </a:xfrm>
              <a:custGeom>
                <a:avLst/>
                <a:gdLst>
                  <a:gd name="T0" fmla="*/ 0 w 548"/>
                  <a:gd name="T1" fmla="*/ 75 h 199"/>
                  <a:gd name="T2" fmla="*/ 548 w 548"/>
                  <a:gd name="T3" fmla="*/ 0 h 199"/>
                  <a:gd name="T4" fmla="*/ 548 w 548"/>
                  <a:gd name="T5" fmla="*/ 133 h 199"/>
                  <a:gd name="T6" fmla="*/ 89 w 548"/>
                  <a:gd name="T7" fmla="*/ 199 h 199"/>
                  <a:gd name="T8" fmla="*/ 0 w 548"/>
                  <a:gd name="T9" fmla="*/ 7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199">
                    <a:moveTo>
                      <a:pt x="0" y="75"/>
                    </a:moveTo>
                    <a:lnTo>
                      <a:pt x="548" y="0"/>
                    </a:lnTo>
                    <a:lnTo>
                      <a:pt x="548" y="133"/>
                    </a:lnTo>
                    <a:lnTo>
                      <a:pt x="89" y="199"/>
                    </a:lnTo>
                    <a:lnTo>
                      <a:pt x="0" y="7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0" name="îS1iḑé">
                <a:extLst>
                  <a:ext uri="{FF2B5EF4-FFF2-40B4-BE49-F238E27FC236}">
                    <a16:creationId xmlns:a16="http://schemas.microsoft.com/office/drawing/2014/main" id="{3DA5601B-CCA3-A83E-3064-9BF0939A39BE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1" name="işḷiḍê">
                <a:extLst>
                  <a:ext uri="{FF2B5EF4-FFF2-40B4-BE49-F238E27FC236}">
                    <a16:creationId xmlns:a16="http://schemas.microsoft.com/office/drawing/2014/main" id="{4510D135-9C2D-502A-6F88-3799C17075ED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2" name="iṧľíḓê">
                <a:extLst>
                  <a:ext uri="{FF2B5EF4-FFF2-40B4-BE49-F238E27FC236}">
                    <a16:creationId xmlns:a16="http://schemas.microsoft.com/office/drawing/2014/main" id="{A8989B50-3D1F-4ADE-717C-60BD2AC29102}"/>
                  </a:ext>
                </a:extLst>
              </p:cNvPr>
              <p:cNvSpPr/>
              <p:nvPr/>
            </p:nvSpPr>
            <p:spPr bwMode="auto">
              <a:xfrm>
                <a:off x="1909401" y="2980531"/>
                <a:ext cx="844550" cy="290513"/>
              </a:xfrm>
              <a:custGeom>
                <a:avLst/>
                <a:gdLst>
                  <a:gd name="T0" fmla="*/ 445 w 651"/>
                  <a:gd name="T1" fmla="*/ 31 h 224"/>
                  <a:gd name="T2" fmla="*/ 0 w 651"/>
                  <a:gd name="T3" fmla="*/ 98 h 224"/>
                  <a:gd name="T4" fmla="*/ 231 w 651"/>
                  <a:gd name="T5" fmla="*/ 224 h 224"/>
                  <a:gd name="T6" fmla="*/ 442 w 651"/>
                  <a:gd name="T7" fmla="*/ 193 h 224"/>
                  <a:gd name="T8" fmla="*/ 445 w 651"/>
                  <a:gd name="T9" fmla="*/ 31 h 224"/>
                  <a:gd name="T10" fmla="*/ 651 w 651"/>
                  <a:gd name="T11" fmla="*/ 0 h 224"/>
                  <a:gd name="T12" fmla="*/ 651 w 651"/>
                  <a:gd name="T13" fmla="*/ 0 h 224"/>
                  <a:gd name="T14" fmla="*/ 453 w 651"/>
                  <a:gd name="T15" fmla="*/ 30 h 224"/>
                  <a:gd name="T16" fmla="*/ 450 w 651"/>
                  <a:gd name="T17" fmla="*/ 192 h 224"/>
                  <a:gd name="T18" fmla="*/ 651 w 651"/>
                  <a:gd name="T19" fmla="*/ 163 h 224"/>
                  <a:gd name="T20" fmla="*/ 651 w 651"/>
                  <a:gd name="T21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224">
                    <a:moveTo>
                      <a:pt x="445" y="31"/>
                    </a:moveTo>
                    <a:cubicBezTo>
                      <a:pt x="0" y="98"/>
                      <a:pt x="0" y="98"/>
                      <a:pt x="0" y="98"/>
                    </a:cubicBezTo>
                    <a:cubicBezTo>
                      <a:pt x="44" y="135"/>
                      <a:pt x="127" y="179"/>
                      <a:pt x="231" y="224"/>
                    </a:cubicBezTo>
                    <a:cubicBezTo>
                      <a:pt x="442" y="193"/>
                      <a:pt x="442" y="193"/>
                      <a:pt x="442" y="193"/>
                    </a:cubicBezTo>
                    <a:cubicBezTo>
                      <a:pt x="445" y="31"/>
                      <a:pt x="445" y="31"/>
                      <a:pt x="445" y="31"/>
                    </a:cubicBezTo>
                    <a:moveTo>
                      <a:pt x="651" y="0"/>
                    </a:moveTo>
                    <a:cubicBezTo>
                      <a:pt x="651" y="0"/>
                      <a:pt x="651" y="0"/>
                      <a:pt x="651" y="0"/>
                    </a:cubicBezTo>
                    <a:cubicBezTo>
                      <a:pt x="453" y="30"/>
                      <a:pt x="453" y="30"/>
                      <a:pt x="453" y="30"/>
                    </a:cubicBezTo>
                    <a:cubicBezTo>
                      <a:pt x="450" y="192"/>
                      <a:pt x="450" y="192"/>
                      <a:pt x="450" y="192"/>
                    </a:cubicBezTo>
                    <a:cubicBezTo>
                      <a:pt x="651" y="163"/>
                      <a:pt x="651" y="163"/>
                      <a:pt x="651" y="163"/>
                    </a:cubicBezTo>
                    <a:cubicBezTo>
                      <a:pt x="651" y="0"/>
                      <a:pt x="651" y="0"/>
                      <a:pt x="651" y="0"/>
                    </a:cubicBez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7" name="ï$1ídé">
                <a:extLst>
                  <a:ext uri="{FF2B5EF4-FFF2-40B4-BE49-F238E27FC236}">
                    <a16:creationId xmlns:a16="http://schemas.microsoft.com/office/drawing/2014/main" id="{56A9FF3F-E863-F1EA-CC7B-E8825992FE8E}"/>
                  </a:ext>
                </a:extLst>
              </p:cNvPr>
              <p:cNvSpPr/>
              <p:nvPr/>
            </p:nvSpPr>
            <p:spPr bwMode="auto">
              <a:xfrm>
                <a:off x="1884001" y="3082131"/>
                <a:ext cx="592138" cy="650875"/>
              </a:xfrm>
              <a:custGeom>
                <a:avLst/>
                <a:gdLst>
                  <a:gd name="T0" fmla="*/ 6 w 457"/>
                  <a:gd name="T1" fmla="*/ 24 h 501"/>
                  <a:gd name="T2" fmla="*/ 77 w 457"/>
                  <a:gd name="T3" fmla="*/ 313 h 501"/>
                  <a:gd name="T4" fmla="*/ 454 w 457"/>
                  <a:gd name="T5" fmla="*/ 501 h 501"/>
                  <a:gd name="T6" fmla="*/ 457 w 457"/>
                  <a:gd name="T7" fmla="*/ 366 h 501"/>
                  <a:gd name="T8" fmla="*/ 118 w 457"/>
                  <a:gd name="T9" fmla="*/ 212 h 501"/>
                  <a:gd name="T10" fmla="*/ 173 w 457"/>
                  <a:gd name="T11" fmla="*/ 175 h 501"/>
                  <a:gd name="T12" fmla="*/ 154 w 457"/>
                  <a:gd name="T13" fmla="*/ 159 h 501"/>
                  <a:gd name="T14" fmla="*/ 109 w 457"/>
                  <a:gd name="T15" fmla="*/ 165 h 501"/>
                  <a:gd name="T16" fmla="*/ 6 w 457"/>
                  <a:gd name="T17" fmla="*/ 24 h 501"/>
                  <a:gd name="T18" fmla="*/ 5 w 457"/>
                  <a:gd name="T19" fmla="*/ 20 h 501"/>
                  <a:gd name="T20" fmla="*/ 5 w 457"/>
                  <a:gd name="T21" fmla="*/ 21 h 501"/>
                  <a:gd name="T22" fmla="*/ 6 w 457"/>
                  <a:gd name="T23" fmla="*/ 21 h 501"/>
                  <a:gd name="T24" fmla="*/ 5 w 457"/>
                  <a:gd name="T25" fmla="*/ 20 h 501"/>
                  <a:gd name="T26" fmla="*/ 0 w 457"/>
                  <a:gd name="T27" fmla="*/ 0 h 501"/>
                  <a:gd name="T28" fmla="*/ 3 w 457"/>
                  <a:gd name="T29" fmla="*/ 13 h 501"/>
                  <a:gd name="T30" fmla="*/ 11 w 457"/>
                  <a:gd name="T31" fmla="*/ 12 h 501"/>
                  <a:gd name="T32" fmla="*/ 0 w 457"/>
                  <a:gd name="T33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7" h="501">
                    <a:moveTo>
                      <a:pt x="6" y="24"/>
                    </a:moveTo>
                    <a:cubicBezTo>
                      <a:pt x="77" y="313"/>
                      <a:pt x="77" y="313"/>
                      <a:pt x="77" y="313"/>
                    </a:cubicBezTo>
                    <a:cubicBezTo>
                      <a:pt x="77" y="313"/>
                      <a:pt x="226" y="395"/>
                      <a:pt x="454" y="501"/>
                    </a:cubicBezTo>
                    <a:cubicBezTo>
                      <a:pt x="457" y="366"/>
                      <a:pt x="457" y="366"/>
                      <a:pt x="457" y="366"/>
                    </a:cubicBezTo>
                    <a:cubicBezTo>
                      <a:pt x="118" y="212"/>
                      <a:pt x="118" y="212"/>
                      <a:pt x="118" y="212"/>
                    </a:cubicBezTo>
                    <a:cubicBezTo>
                      <a:pt x="173" y="175"/>
                      <a:pt x="173" y="175"/>
                      <a:pt x="173" y="175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09" y="165"/>
                      <a:pt x="109" y="165"/>
                      <a:pt x="109" y="165"/>
                    </a:cubicBezTo>
                    <a:cubicBezTo>
                      <a:pt x="6" y="24"/>
                      <a:pt x="6" y="24"/>
                      <a:pt x="6" y="24"/>
                    </a:cubicBezTo>
                    <a:moveTo>
                      <a:pt x="5" y="20"/>
                    </a:move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0"/>
                      <a:pt x="5" y="20"/>
                      <a:pt x="5" y="20"/>
                    </a:cubicBezTo>
                    <a:moveTo>
                      <a:pt x="0" y="0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7" y="8"/>
                      <a:pt x="3" y="4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8" name="íṡḷídé">
                <a:extLst>
                  <a:ext uri="{FF2B5EF4-FFF2-40B4-BE49-F238E27FC236}">
                    <a16:creationId xmlns:a16="http://schemas.microsoft.com/office/drawing/2014/main" id="{BCAE9BB8-A941-D0B4-0EFC-5D602868CEC9}"/>
                  </a:ext>
                </a:extLst>
              </p:cNvPr>
              <p:cNvSpPr/>
              <p:nvPr/>
            </p:nvSpPr>
            <p:spPr bwMode="auto">
              <a:xfrm>
                <a:off x="2036401" y="3309143"/>
                <a:ext cx="442913" cy="247650"/>
              </a:xfrm>
              <a:custGeom>
                <a:avLst/>
                <a:gdLst>
                  <a:gd name="T0" fmla="*/ 45 w 279"/>
                  <a:gd name="T1" fmla="*/ 0 h 156"/>
                  <a:gd name="T2" fmla="*/ 0 w 279"/>
                  <a:gd name="T3" fmla="*/ 31 h 156"/>
                  <a:gd name="T4" fmla="*/ 277 w 279"/>
                  <a:gd name="T5" fmla="*/ 156 h 156"/>
                  <a:gd name="T6" fmla="*/ 279 w 279"/>
                  <a:gd name="T7" fmla="*/ 49 h 156"/>
                  <a:gd name="T8" fmla="*/ 130 w 279"/>
                  <a:gd name="T9" fmla="*/ 76 h 156"/>
                  <a:gd name="T10" fmla="*/ 45 w 279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9" h="156">
                    <a:moveTo>
                      <a:pt x="45" y="0"/>
                    </a:moveTo>
                    <a:lnTo>
                      <a:pt x="0" y="31"/>
                    </a:lnTo>
                    <a:lnTo>
                      <a:pt x="277" y="156"/>
                    </a:lnTo>
                    <a:lnTo>
                      <a:pt x="279" y="49"/>
                    </a:lnTo>
                    <a:lnTo>
                      <a:pt x="130" y="76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9" name="ïṥḷïḋè">
                <a:extLst>
                  <a:ext uri="{FF2B5EF4-FFF2-40B4-BE49-F238E27FC236}">
                    <a16:creationId xmlns:a16="http://schemas.microsoft.com/office/drawing/2014/main" id="{06496922-D4B1-8F21-BD51-DE8F971BB94C}"/>
                  </a:ext>
                </a:extLst>
              </p:cNvPr>
              <p:cNvSpPr/>
              <p:nvPr/>
            </p:nvSpPr>
            <p:spPr bwMode="auto">
              <a:xfrm>
                <a:off x="2036401" y="3309143"/>
                <a:ext cx="442913" cy="247650"/>
              </a:xfrm>
              <a:custGeom>
                <a:avLst/>
                <a:gdLst>
                  <a:gd name="T0" fmla="*/ 45 w 279"/>
                  <a:gd name="T1" fmla="*/ 0 h 156"/>
                  <a:gd name="T2" fmla="*/ 0 w 279"/>
                  <a:gd name="T3" fmla="*/ 31 h 156"/>
                  <a:gd name="T4" fmla="*/ 277 w 279"/>
                  <a:gd name="T5" fmla="*/ 156 h 156"/>
                  <a:gd name="T6" fmla="*/ 279 w 279"/>
                  <a:gd name="T7" fmla="*/ 49 h 156"/>
                  <a:gd name="T8" fmla="*/ 130 w 279"/>
                  <a:gd name="T9" fmla="*/ 76 h 156"/>
                  <a:gd name="T10" fmla="*/ 45 w 279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9" h="156">
                    <a:moveTo>
                      <a:pt x="45" y="0"/>
                    </a:moveTo>
                    <a:lnTo>
                      <a:pt x="0" y="31"/>
                    </a:lnTo>
                    <a:lnTo>
                      <a:pt x="277" y="156"/>
                    </a:lnTo>
                    <a:lnTo>
                      <a:pt x="279" y="49"/>
                    </a:lnTo>
                    <a:lnTo>
                      <a:pt x="130" y="76"/>
                    </a:lnTo>
                    <a:lnTo>
                      <a:pt x="4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0" name="iṣļíḑe">
                <a:extLst>
                  <a:ext uri="{FF2B5EF4-FFF2-40B4-BE49-F238E27FC236}">
                    <a16:creationId xmlns:a16="http://schemas.microsoft.com/office/drawing/2014/main" id="{94F08478-6811-825F-C9CE-F53F8B2B6B4C}"/>
                  </a:ext>
                </a:extLst>
              </p:cNvPr>
              <p:cNvSpPr/>
              <p:nvPr/>
            </p:nvSpPr>
            <p:spPr bwMode="auto">
              <a:xfrm>
                <a:off x="2084026" y="3271043"/>
                <a:ext cx="396875" cy="158750"/>
              </a:xfrm>
              <a:custGeom>
                <a:avLst/>
                <a:gdLst>
                  <a:gd name="T0" fmla="*/ 97 w 306"/>
                  <a:gd name="T1" fmla="*/ 0 h 123"/>
                  <a:gd name="T2" fmla="*/ 0 w 306"/>
                  <a:gd name="T3" fmla="*/ 14 h 123"/>
                  <a:gd name="T4" fmla="*/ 19 w 306"/>
                  <a:gd name="T5" fmla="*/ 30 h 123"/>
                  <a:gd name="T6" fmla="*/ 123 w 306"/>
                  <a:gd name="T7" fmla="*/ 123 h 123"/>
                  <a:gd name="T8" fmla="*/ 305 w 306"/>
                  <a:gd name="T9" fmla="*/ 90 h 123"/>
                  <a:gd name="T10" fmla="*/ 306 w 306"/>
                  <a:gd name="T11" fmla="*/ 83 h 123"/>
                  <a:gd name="T12" fmla="*/ 97 w 306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23">
                    <a:moveTo>
                      <a:pt x="97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23" y="123"/>
                      <a:pt x="123" y="123"/>
                      <a:pt x="123" y="123"/>
                    </a:cubicBezTo>
                    <a:cubicBezTo>
                      <a:pt x="305" y="90"/>
                      <a:pt x="305" y="90"/>
                      <a:pt x="305" y="90"/>
                    </a:cubicBezTo>
                    <a:cubicBezTo>
                      <a:pt x="306" y="83"/>
                      <a:pt x="306" y="83"/>
                      <a:pt x="306" y="83"/>
                    </a:cubicBezTo>
                    <a:cubicBezTo>
                      <a:pt x="232" y="55"/>
                      <a:pt x="161" y="27"/>
                      <a:pt x="97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1" name="iṥľiďe">
                <a:extLst>
                  <a:ext uri="{FF2B5EF4-FFF2-40B4-BE49-F238E27FC236}">
                    <a16:creationId xmlns:a16="http://schemas.microsoft.com/office/drawing/2014/main" id="{299D9C0E-1528-6D80-0CDA-6DCB741C9A22}"/>
                  </a:ext>
                </a:extLst>
              </p:cNvPr>
              <p:cNvSpPr/>
              <p:nvPr/>
            </p:nvSpPr>
            <p:spPr bwMode="auto">
              <a:xfrm>
                <a:off x="1887176" y="3098006"/>
                <a:ext cx="22225" cy="12700"/>
              </a:xfrm>
              <a:custGeom>
                <a:avLst/>
                <a:gdLst>
                  <a:gd name="T0" fmla="*/ 8 w 17"/>
                  <a:gd name="T1" fmla="*/ 0 h 9"/>
                  <a:gd name="T2" fmla="*/ 0 w 17"/>
                  <a:gd name="T3" fmla="*/ 1 h 9"/>
                  <a:gd name="T4" fmla="*/ 2 w 17"/>
                  <a:gd name="T5" fmla="*/ 8 h 9"/>
                  <a:gd name="T6" fmla="*/ 3 w 17"/>
                  <a:gd name="T7" fmla="*/ 9 h 9"/>
                  <a:gd name="T8" fmla="*/ 17 w 17"/>
                  <a:gd name="T9" fmla="*/ 7 h 9"/>
                  <a:gd name="T10" fmla="*/ 8 w 1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4" y="5"/>
                      <a:pt x="11" y="2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2" name="iśľïḑé">
                <a:extLst>
                  <a:ext uri="{FF2B5EF4-FFF2-40B4-BE49-F238E27FC236}">
                    <a16:creationId xmlns:a16="http://schemas.microsoft.com/office/drawing/2014/main" id="{DAFD6601-1BE1-70D7-470B-48F2F5B380A5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34938" cy="185738"/>
              </a:xfrm>
              <a:custGeom>
                <a:avLst/>
                <a:gdLst>
                  <a:gd name="T0" fmla="*/ 1 w 85"/>
                  <a:gd name="T1" fmla="*/ 0 h 117"/>
                  <a:gd name="T2" fmla="*/ 0 w 85"/>
                  <a:gd name="T3" fmla="*/ 0 h 117"/>
                  <a:gd name="T4" fmla="*/ 1 w 85"/>
                  <a:gd name="T5" fmla="*/ 2 h 117"/>
                  <a:gd name="T6" fmla="*/ 85 w 85"/>
                  <a:gd name="T7" fmla="*/ 117 h 117"/>
                  <a:gd name="T8" fmla="*/ 1 w 85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17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85" y="117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3" name="ïśľïďe">
                <a:extLst>
                  <a:ext uri="{FF2B5EF4-FFF2-40B4-BE49-F238E27FC236}">
                    <a16:creationId xmlns:a16="http://schemas.microsoft.com/office/drawing/2014/main" id="{0831D111-05E3-31F4-83D7-9DF6BD6C5DA6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34938" cy="185738"/>
              </a:xfrm>
              <a:custGeom>
                <a:avLst/>
                <a:gdLst>
                  <a:gd name="T0" fmla="*/ 1 w 85"/>
                  <a:gd name="T1" fmla="*/ 0 h 117"/>
                  <a:gd name="T2" fmla="*/ 0 w 85"/>
                  <a:gd name="T3" fmla="*/ 0 h 117"/>
                  <a:gd name="T4" fmla="*/ 1 w 85"/>
                  <a:gd name="T5" fmla="*/ 2 h 117"/>
                  <a:gd name="T6" fmla="*/ 85 w 85"/>
                  <a:gd name="T7" fmla="*/ 117 h 117"/>
                  <a:gd name="T8" fmla="*/ 1 w 85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17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85" y="117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4" name="îsļîḑê">
                <a:extLst>
                  <a:ext uri="{FF2B5EF4-FFF2-40B4-BE49-F238E27FC236}">
                    <a16:creationId xmlns:a16="http://schemas.microsoft.com/office/drawing/2014/main" id="{4D556A51-721F-E316-9F26-9678D5C4876A}"/>
                  </a:ext>
                </a:extLst>
              </p:cNvPr>
              <p:cNvSpPr/>
              <p:nvPr/>
            </p:nvSpPr>
            <p:spPr bwMode="auto">
              <a:xfrm>
                <a:off x="1891938" y="3107531"/>
                <a:ext cx="317500" cy="188913"/>
              </a:xfrm>
              <a:custGeom>
                <a:avLst/>
                <a:gdLst>
                  <a:gd name="T0" fmla="*/ 14 w 245"/>
                  <a:gd name="T1" fmla="*/ 0 h 146"/>
                  <a:gd name="T2" fmla="*/ 0 w 245"/>
                  <a:gd name="T3" fmla="*/ 2 h 146"/>
                  <a:gd name="T4" fmla="*/ 103 w 245"/>
                  <a:gd name="T5" fmla="*/ 146 h 146"/>
                  <a:gd name="T6" fmla="*/ 245 w 245"/>
                  <a:gd name="T7" fmla="*/ 126 h 146"/>
                  <a:gd name="T8" fmla="*/ 14 w 245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146">
                    <a:moveTo>
                      <a:pt x="1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03" y="146"/>
                      <a:pt x="103" y="146"/>
                      <a:pt x="103" y="146"/>
                    </a:cubicBezTo>
                    <a:cubicBezTo>
                      <a:pt x="245" y="126"/>
                      <a:pt x="245" y="126"/>
                      <a:pt x="245" y="126"/>
                    </a:cubicBezTo>
                    <a:cubicBezTo>
                      <a:pt x="141" y="81"/>
                      <a:pt x="58" y="37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6" name="iŝļidé">
                <a:extLst>
                  <a:ext uri="{FF2B5EF4-FFF2-40B4-BE49-F238E27FC236}">
                    <a16:creationId xmlns:a16="http://schemas.microsoft.com/office/drawing/2014/main" id="{C5FEA1B5-D578-2CD3-A33C-1E1A822A2070}"/>
                  </a:ext>
                </a:extLst>
              </p:cNvPr>
              <p:cNvSpPr/>
              <p:nvPr/>
            </p:nvSpPr>
            <p:spPr bwMode="auto">
              <a:xfrm>
                <a:off x="2367922" y="3563143"/>
                <a:ext cx="2367094" cy="678033"/>
              </a:xfrm>
              <a:custGeom>
                <a:avLst/>
                <a:gdLst>
                  <a:gd name="T0" fmla="*/ 3 w 1768"/>
                  <a:gd name="T1" fmla="*/ 0 h 598"/>
                  <a:gd name="T2" fmla="*/ 0 w 1768"/>
                  <a:gd name="T3" fmla="*/ 134 h 598"/>
                  <a:gd name="T4" fmla="*/ 1619 w 1768"/>
                  <a:gd name="T5" fmla="*/ 598 h 598"/>
                  <a:gd name="T6" fmla="*/ 1677 w 1768"/>
                  <a:gd name="T7" fmla="*/ 597 h 598"/>
                  <a:gd name="T8" fmla="*/ 1768 w 1768"/>
                  <a:gd name="T9" fmla="*/ 362 h 598"/>
                  <a:gd name="T10" fmla="*/ 1639 w 1768"/>
                  <a:gd name="T11" fmla="*/ 553 h 598"/>
                  <a:gd name="T12" fmla="*/ 307 w 1768"/>
                  <a:gd name="T13" fmla="*/ 138 h 598"/>
                  <a:gd name="T14" fmla="*/ 3 w 1768"/>
                  <a:gd name="T15" fmla="*/ 0 h 598"/>
                  <a:gd name="connsiteX0" fmla="*/ 17 w 10193"/>
                  <a:gd name="connsiteY0" fmla="*/ 0 h 10275"/>
                  <a:gd name="connsiteX1" fmla="*/ 0 w 10193"/>
                  <a:gd name="connsiteY1" fmla="*/ 2241 h 10275"/>
                  <a:gd name="connsiteX2" fmla="*/ 9157 w 10193"/>
                  <a:gd name="connsiteY2" fmla="*/ 10000 h 10275"/>
                  <a:gd name="connsiteX3" fmla="*/ 10053 w 10193"/>
                  <a:gd name="connsiteY3" fmla="*/ 8662 h 10275"/>
                  <a:gd name="connsiteX4" fmla="*/ 10000 w 10193"/>
                  <a:gd name="connsiteY4" fmla="*/ 6054 h 10275"/>
                  <a:gd name="connsiteX5" fmla="*/ 9270 w 10193"/>
                  <a:gd name="connsiteY5" fmla="*/ 9247 h 10275"/>
                  <a:gd name="connsiteX6" fmla="*/ 1736 w 10193"/>
                  <a:gd name="connsiteY6" fmla="*/ 2308 h 10275"/>
                  <a:gd name="connsiteX7" fmla="*/ 17 w 10193"/>
                  <a:gd name="connsiteY7" fmla="*/ 0 h 10275"/>
                  <a:gd name="connsiteX0" fmla="*/ 523 w 10631"/>
                  <a:gd name="connsiteY0" fmla="*/ 0 h 9247"/>
                  <a:gd name="connsiteX1" fmla="*/ 506 w 10631"/>
                  <a:gd name="connsiteY1" fmla="*/ 2241 h 9247"/>
                  <a:gd name="connsiteX2" fmla="*/ 7398 w 10631"/>
                  <a:gd name="connsiteY2" fmla="*/ 7594 h 9247"/>
                  <a:gd name="connsiteX3" fmla="*/ 10559 w 10631"/>
                  <a:gd name="connsiteY3" fmla="*/ 8662 h 9247"/>
                  <a:gd name="connsiteX4" fmla="*/ 10506 w 10631"/>
                  <a:gd name="connsiteY4" fmla="*/ 6054 h 9247"/>
                  <a:gd name="connsiteX5" fmla="*/ 9776 w 10631"/>
                  <a:gd name="connsiteY5" fmla="*/ 9247 h 9247"/>
                  <a:gd name="connsiteX6" fmla="*/ 2242 w 10631"/>
                  <a:gd name="connsiteY6" fmla="*/ 2308 h 9247"/>
                  <a:gd name="connsiteX7" fmla="*/ 523 w 10631"/>
                  <a:gd name="connsiteY7" fmla="*/ 0 h 9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31" h="9247">
                    <a:moveTo>
                      <a:pt x="523" y="0"/>
                    </a:moveTo>
                    <a:cubicBezTo>
                      <a:pt x="517" y="747"/>
                      <a:pt x="-640" y="975"/>
                      <a:pt x="506" y="2241"/>
                    </a:cubicBezTo>
                    <a:cubicBezTo>
                      <a:pt x="1652" y="3507"/>
                      <a:pt x="5723" y="6524"/>
                      <a:pt x="7398" y="7594"/>
                    </a:cubicBezTo>
                    <a:cubicBezTo>
                      <a:pt x="9073" y="8664"/>
                      <a:pt x="10452" y="8679"/>
                      <a:pt x="10559" y="8662"/>
                    </a:cubicBezTo>
                    <a:cubicBezTo>
                      <a:pt x="10786" y="7408"/>
                      <a:pt x="10399" y="7425"/>
                      <a:pt x="10506" y="6054"/>
                    </a:cubicBezTo>
                    <a:lnTo>
                      <a:pt x="9776" y="9247"/>
                    </a:lnTo>
                    <a:lnTo>
                      <a:pt x="2242" y="2308"/>
                    </a:lnTo>
                    <a:lnTo>
                      <a:pt x="52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7" name="i$ľîḍê">
                <a:extLst>
                  <a:ext uri="{FF2B5EF4-FFF2-40B4-BE49-F238E27FC236}">
                    <a16:creationId xmlns:a16="http://schemas.microsoft.com/office/drawing/2014/main" id="{15B1EE04-F582-FDEE-D4C0-BF1485CD753F}"/>
                  </a:ext>
                </a:extLst>
              </p:cNvPr>
              <p:cNvSpPr/>
              <p:nvPr/>
            </p:nvSpPr>
            <p:spPr bwMode="auto">
              <a:xfrm>
                <a:off x="2490426" y="3382168"/>
                <a:ext cx="7938" cy="4763"/>
              </a:xfrm>
              <a:custGeom>
                <a:avLst/>
                <a:gdLst>
                  <a:gd name="T0" fmla="*/ 1 w 6"/>
                  <a:gd name="T1" fmla="*/ 0 h 3"/>
                  <a:gd name="T2" fmla="*/ 0 w 6"/>
                  <a:gd name="T3" fmla="*/ 3 h 3"/>
                  <a:gd name="T4" fmla="*/ 6 w 6"/>
                  <a:gd name="T5" fmla="*/ 2 h 3"/>
                  <a:gd name="T6" fmla="*/ 1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8" name="işḻiḋê">
                <a:extLst>
                  <a:ext uri="{FF2B5EF4-FFF2-40B4-BE49-F238E27FC236}">
                    <a16:creationId xmlns:a16="http://schemas.microsoft.com/office/drawing/2014/main" id="{2FA60EDF-3A09-33A4-F0DB-A08BF8CBEBDC}"/>
                  </a:ext>
                </a:extLst>
              </p:cNvPr>
              <p:cNvSpPr/>
              <p:nvPr/>
            </p:nvSpPr>
            <p:spPr bwMode="auto">
              <a:xfrm>
                <a:off x="2882538" y="3545681"/>
                <a:ext cx="447675" cy="195263"/>
              </a:xfrm>
              <a:custGeom>
                <a:avLst/>
                <a:gdLst>
                  <a:gd name="T0" fmla="*/ 60 w 345"/>
                  <a:gd name="T1" fmla="*/ 0 h 151"/>
                  <a:gd name="T2" fmla="*/ 0 w 345"/>
                  <a:gd name="T3" fmla="*/ 22 h 151"/>
                  <a:gd name="T4" fmla="*/ 184 w 345"/>
                  <a:gd name="T5" fmla="*/ 151 h 151"/>
                  <a:gd name="T6" fmla="*/ 345 w 345"/>
                  <a:gd name="T7" fmla="*/ 91 h 151"/>
                  <a:gd name="T8" fmla="*/ 60 w 345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151">
                    <a:moveTo>
                      <a:pt x="60" y="0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184" y="151"/>
                      <a:pt x="184" y="151"/>
                      <a:pt x="184" y="151"/>
                    </a:cubicBezTo>
                    <a:cubicBezTo>
                      <a:pt x="345" y="91"/>
                      <a:pt x="345" y="91"/>
                      <a:pt x="345" y="91"/>
                    </a:cubicBezTo>
                    <a:cubicBezTo>
                      <a:pt x="272" y="69"/>
                      <a:pt x="171" y="37"/>
                      <a:pt x="6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9" name="iṡḷíḑè">
                <a:extLst>
                  <a:ext uri="{FF2B5EF4-FFF2-40B4-BE49-F238E27FC236}">
                    <a16:creationId xmlns:a16="http://schemas.microsoft.com/office/drawing/2014/main" id="{DF145FE2-0491-F19F-002D-E502249FDFF5}"/>
                  </a:ext>
                </a:extLst>
              </p:cNvPr>
              <p:cNvSpPr/>
              <p:nvPr/>
            </p:nvSpPr>
            <p:spPr bwMode="auto">
              <a:xfrm>
                <a:off x="3582626" y="3718718"/>
                <a:ext cx="1057275" cy="227013"/>
              </a:xfrm>
              <a:custGeom>
                <a:avLst/>
                <a:gdLst>
                  <a:gd name="T0" fmla="*/ 113 w 814"/>
                  <a:gd name="T1" fmla="*/ 21 h 176"/>
                  <a:gd name="T2" fmla="*/ 0 w 814"/>
                  <a:gd name="T3" fmla="*/ 52 h 176"/>
                  <a:gd name="T4" fmla="*/ 207 w 814"/>
                  <a:gd name="T5" fmla="*/ 115 h 176"/>
                  <a:gd name="T6" fmla="*/ 170 w 814"/>
                  <a:gd name="T7" fmla="*/ 25 h 176"/>
                  <a:gd name="T8" fmla="*/ 113 w 814"/>
                  <a:gd name="T9" fmla="*/ 21 h 176"/>
                  <a:gd name="T10" fmla="*/ 670 w 814"/>
                  <a:gd name="T11" fmla="*/ 0 h 176"/>
                  <a:gd name="T12" fmla="*/ 300 w 814"/>
                  <a:gd name="T13" fmla="*/ 29 h 176"/>
                  <a:gd name="T14" fmla="*/ 241 w 814"/>
                  <a:gd name="T15" fmla="*/ 29 h 176"/>
                  <a:gd name="T16" fmla="*/ 246 w 814"/>
                  <a:gd name="T17" fmla="*/ 46 h 176"/>
                  <a:gd name="T18" fmla="*/ 297 w 814"/>
                  <a:gd name="T19" fmla="*/ 143 h 176"/>
                  <a:gd name="T20" fmla="*/ 407 w 814"/>
                  <a:gd name="T21" fmla="*/ 176 h 176"/>
                  <a:gd name="T22" fmla="*/ 814 w 814"/>
                  <a:gd name="T23" fmla="*/ 39 h 176"/>
                  <a:gd name="T24" fmla="*/ 670 w 814"/>
                  <a:gd name="T2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4" h="176">
                    <a:moveTo>
                      <a:pt x="113" y="21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207" y="115"/>
                      <a:pt x="207" y="115"/>
                      <a:pt x="207" y="115"/>
                    </a:cubicBezTo>
                    <a:cubicBezTo>
                      <a:pt x="203" y="82"/>
                      <a:pt x="180" y="42"/>
                      <a:pt x="170" y="25"/>
                    </a:cubicBezTo>
                    <a:cubicBezTo>
                      <a:pt x="151" y="24"/>
                      <a:pt x="132" y="23"/>
                      <a:pt x="113" y="21"/>
                    </a:cubicBezTo>
                    <a:moveTo>
                      <a:pt x="670" y="0"/>
                    </a:moveTo>
                    <a:cubicBezTo>
                      <a:pt x="558" y="17"/>
                      <a:pt x="433" y="29"/>
                      <a:pt x="300" y="29"/>
                    </a:cubicBezTo>
                    <a:cubicBezTo>
                      <a:pt x="280" y="29"/>
                      <a:pt x="261" y="29"/>
                      <a:pt x="241" y="29"/>
                    </a:cubicBezTo>
                    <a:cubicBezTo>
                      <a:pt x="242" y="34"/>
                      <a:pt x="244" y="40"/>
                      <a:pt x="246" y="46"/>
                    </a:cubicBezTo>
                    <a:cubicBezTo>
                      <a:pt x="257" y="81"/>
                      <a:pt x="275" y="113"/>
                      <a:pt x="297" y="143"/>
                    </a:cubicBezTo>
                    <a:cubicBezTo>
                      <a:pt x="407" y="176"/>
                      <a:pt x="407" y="176"/>
                      <a:pt x="407" y="176"/>
                    </a:cubicBezTo>
                    <a:cubicBezTo>
                      <a:pt x="814" y="39"/>
                      <a:pt x="814" y="39"/>
                      <a:pt x="814" y="39"/>
                    </a:cubicBezTo>
                    <a:cubicBezTo>
                      <a:pt x="670" y="0"/>
                      <a:pt x="670" y="0"/>
                      <a:pt x="67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17" name="组合 1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5ED76688-4ACD-AEF0-3092-084D8D6C25D1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498602" y="1953545"/>
              <a:ext cx="4615357" cy="3054350"/>
              <a:chOff x="3811588" y="1266825"/>
              <a:chExt cx="4584700" cy="3054350"/>
            </a:xfrm>
          </p:grpSpPr>
          <p:sp>
            <p:nvSpPr>
              <p:cNvPr id="124" name="ïṩļïḓê">
                <a:extLst>
                  <a:ext uri="{FF2B5EF4-FFF2-40B4-BE49-F238E27FC236}">
                    <a16:creationId xmlns:a16="http://schemas.microsoft.com/office/drawing/2014/main" id="{AA00939D-5ACA-903B-F2E0-ABB50D123D09}"/>
                  </a:ext>
                </a:extLst>
              </p:cNvPr>
              <p:cNvSpPr/>
              <p:nvPr/>
            </p:nvSpPr>
            <p:spPr bwMode="auto">
              <a:xfrm>
                <a:off x="6129338" y="2433638"/>
                <a:ext cx="996950" cy="1716088"/>
              </a:xfrm>
              <a:custGeom>
                <a:avLst/>
                <a:gdLst>
                  <a:gd name="T0" fmla="*/ 56 w 58"/>
                  <a:gd name="T1" fmla="*/ 78 h 100"/>
                  <a:gd name="T2" fmla="*/ 46 w 58"/>
                  <a:gd name="T3" fmla="*/ 96 h 100"/>
                  <a:gd name="T4" fmla="*/ 37 w 58"/>
                  <a:gd name="T5" fmla="*/ 98 h 100"/>
                  <a:gd name="T6" fmla="*/ 19 w 58"/>
                  <a:gd name="T7" fmla="*/ 88 h 100"/>
                  <a:gd name="T8" fmla="*/ 2 w 58"/>
                  <a:gd name="T9" fmla="*/ 22 h 100"/>
                  <a:gd name="T10" fmla="*/ 12 w 58"/>
                  <a:gd name="T11" fmla="*/ 5 h 100"/>
                  <a:gd name="T12" fmla="*/ 21 w 58"/>
                  <a:gd name="T13" fmla="*/ 2 h 100"/>
                  <a:gd name="T14" fmla="*/ 38 w 58"/>
                  <a:gd name="T15" fmla="*/ 13 h 100"/>
                  <a:gd name="T16" fmla="*/ 56 w 58"/>
                  <a:gd name="T17" fmla="*/ 7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100">
                    <a:moveTo>
                      <a:pt x="56" y="78"/>
                    </a:moveTo>
                    <a:cubicBezTo>
                      <a:pt x="58" y="86"/>
                      <a:pt x="53" y="94"/>
                      <a:pt x="46" y="96"/>
                    </a:cubicBezTo>
                    <a:cubicBezTo>
                      <a:pt x="37" y="98"/>
                      <a:pt x="37" y="98"/>
                      <a:pt x="37" y="98"/>
                    </a:cubicBezTo>
                    <a:cubicBezTo>
                      <a:pt x="29" y="100"/>
                      <a:pt x="21" y="96"/>
                      <a:pt x="19" y="88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15"/>
                      <a:pt x="4" y="7"/>
                      <a:pt x="12" y="5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8" y="0"/>
                      <a:pt x="36" y="5"/>
                      <a:pt x="38" y="13"/>
                    </a:cubicBezTo>
                    <a:lnTo>
                      <a:pt x="56" y="78"/>
                    </a:lnTo>
                    <a:close/>
                  </a:path>
                </a:pathLst>
              </a:custGeom>
              <a:solidFill>
                <a:srgbClr val="556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5" name="ïşḷïḍe">
                <a:extLst>
                  <a:ext uri="{FF2B5EF4-FFF2-40B4-BE49-F238E27FC236}">
                    <a16:creationId xmlns:a16="http://schemas.microsoft.com/office/drawing/2014/main" id="{7670B6AA-D862-45ED-DA27-E6EA42642B83}"/>
                  </a:ext>
                </a:extLst>
              </p:cNvPr>
              <p:cNvSpPr/>
              <p:nvPr/>
            </p:nvSpPr>
            <p:spPr bwMode="auto">
              <a:xfrm>
                <a:off x="7212013" y="2468563"/>
                <a:ext cx="995363" cy="1716088"/>
              </a:xfrm>
              <a:custGeom>
                <a:avLst/>
                <a:gdLst>
                  <a:gd name="T0" fmla="*/ 2 w 58"/>
                  <a:gd name="T1" fmla="*/ 78 h 100"/>
                  <a:gd name="T2" fmla="*/ 12 w 58"/>
                  <a:gd name="T3" fmla="*/ 96 h 100"/>
                  <a:gd name="T4" fmla="*/ 21 w 58"/>
                  <a:gd name="T5" fmla="*/ 98 h 100"/>
                  <a:gd name="T6" fmla="*/ 38 w 58"/>
                  <a:gd name="T7" fmla="*/ 88 h 100"/>
                  <a:gd name="T8" fmla="*/ 56 w 58"/>
                  <a:gd name="T9" fmla="*/ 22 h 100"/>
                  <a:gd name="T10" fmla="*/ 46 w 58"/>
                  <a:gd name="T11" fmla="*/ 5 h 100"/>
                  <a:gd name="T12" fmla="*/ 37 w 58"/>
                  <a:gd name="T13" fmla="*/ 2 h 100"/>
                  <a:gd name="T14" fmla="*/ 20 w 58"/>
                  <a:gd name="T15" fmla="*/ 12 h 100"/>
                  <a:gd name="T16" fmla="*/ 2 w 58"/>
                  <a:gd name="T17" fmla="*/ 7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100">
                    <a:moveTo>
                      <a:pt x="2" y="78"/>
                    </a:moveTo>
                    <a:cubicBezTo>
                      <a:pt x="0" y="86"/>
                      <a:pt x="5" y="94"/>
                      <a:pt x="12" y="96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29" y="100"/>
                      <a:pt x="36" y="95"/>
                      <a:pt x="38" y="88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8" y="14"/>
                      <a:pt x="54" y="7"/>
                      <a:pt x="46" y="5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0" y="0"/>
                      <a:pt x="22" y="5"/>
                      <a:pt x="20" y="12"/>
                    </a:cubicBezTo>
                    <a:lnTo>
                      <a:pt x="2" y="78"/>
                    </a:lnTo>
                    <a:close/>
                  </a:path>
                </a:pathLst>
              </a:custGeom>
              <a:solidFill>
                <a:srgbClr val="556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6" name="îṩļîde">
                <a:extLst>
                  <a:ext uri="{FF2B5EF4-FFF2-40B4-BE49-F238E27FC236}">
                    <a16:creationId xmlns:a16="http://schemas.microsoft.com/office/drawing/2014/main" id="{46BC483D-3868-5491-90B8-B3207ECDE374}"/>
                  </a:ext>
                </a:extLst>
              </p:cNvPr>
              <p:cNvSpPr/>
              <p:nvPr/>
            </p:nvSpPr>
            <p:spPr bwMode="auto">
              <a:xfrm>
                <a:off x="4703763" y="1370013"/>
                <a:ext cx="2301875" cy="1733550"/>
              </a:xfrm>
              <a:custGeom>
                <a:avLst/>
                <a:gdLst>
                  <a:gd name="T0" fmla="*/ 134 w 134"/>
                  <a:gd name="T1" fmla="*/ 45 h 101"/>
                  <a:gd name="T2" fmla="*/ 26 w 134"/>
                  <a:gd name="T3" fmla="*/ 84 h 101"/>
                  <a:gd name="T4" fmla="*/ 34 w 134"/>
                  <a:gd name="T5" fmla="*/ 45 h 101"/>
                  <a:gd name="T6" fmla="*/ 84 w 134"/>
                  <a:gd name="T7" fmla="*/ 0 h 101"/>
                  <a:gd name="T8" fmla="*/ 134 w 134"/>
                  <a:gd name="T9" fmla="*/ 4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01">
                    <a:moveTo>
                      <a:pt x="134" y="45"/>
                    </a:moveTo>
                    <a:cubicBezTo>
                      <a:pt x="134" y="101"/>
                      <a:pt x="56" y="73"/>
                      <a:pt x="26" y="84"/>
                    </a:cubicBezTo>
                    <a:cubicBezTo>
                      <a:pt x="0" y="94"/>
                      <a:pt x="34" y="70"/>
                      <a:pt x="34" y="45"/>
                    </a:cubicBezTo>
                    <a:cubicBezTo>
                      <a:pt x="34" y="20"/>
                      <a:pt x="57" y="0"/>
                      <a:pt x="84" y="0"/>
                    </a:cubicBezTo>
                    <a:cubicBezTo>
                      <a:pt x="112" y="0"/>
                      <a:pt x="134" y="20"/>
                      <a:pt x="134" y="45"/>
                    </a:cubicBezTo>
                    <a:close/>
                  </a:path>
                </a:pathLst>
              </a:custGeom>
              <a:solidFill>
                <a:srgbClr val="6575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7" name="íşḷiḑè">
                <a:extLst>
                  <a:ext uri="{FF2B5EF4-FFF2-40B4-BE49-F238E27FC236}">
                    <a16:creationId xmlns:a16="http://schemas.microsoft.com/office/drawing/2014/main" id="{DCBAEB37-657E-1D54-90F5-8B20DCDAB3D3}"/>
                  </a:ext>
                </a:extLst>
              </p:cNvPr>
              <p:cNvSpPr/>
              <p:nvPr/>
            </p:nvSpPr>
            <p:spPr bwMode="auto">
              <a:xfrm>
                <a:off x="3811588" y="2038350"/>
                <a:ext cx="1735138" cy="893763"/>
              </a:xfrm>
              <a:custGeom>
                <a:avLst/>
                <a:gdLst>
                  <a:gd name="T0" fmla="*/ 51 w 101"/>
                  <a:gd name="T1" fmla="*/ 52 h 52"/>
                  <a:gd name="T2" fmla="*/ 0 w 101"/>
                  <a:gd name="T3" fmla="*/ 0 h 52"/>
                  <a:gd name="T4" fmla="*/ 13 w 101"/>
                  <a:gd name="T5" fmla="*/ 0 h 52"/>
                  <a:gd name="T6" fmla="*/ 51 w 101"/>
                  <a:gd name="T7" fmla="*/ 38 h 52"/>
                  <a:gd name="T8" fmla="*/ 88 w 101"/>
                  <a:gd name="T9" fmla="*/ 0 h 52"/>
                  <a:gd name="T10" fmla="*/ 101 w 101"/>
                  <a:gd name="T11" fmla="*/ 0 h 52"/>
                  <a:gd name="T12" fmla="*/ 51 w 101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" h="52">
                    <a:moveTo>
                      <a:pt x="51" y="52"/>
                    </a:moveTo>
                    <a:cubicBezTo>
                      <a:pt x="22" y="52"/>
                      <a:pt x="0" y="29"/>
                      <a:pt x="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21"/>
                      <a:pt x="30" y="38"/>
                      <a:pt x="51" y="38"/>
                    </a:cubicBezTo>
                    <a:cubicBezTo>
                      <a:pt x="71" y="38"/>
                      <a:pt x="88" y="21"/>
                      <a:pt x="88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1" y="29"/>
                      <a:pt x="79" y="52"/>
                      <a:pt x="51" y="52"/>
                    </a:cubicBezTo>
                    <a:close/>
                  </a:path>
                </a:pathLst>
              </a:custGeom>
              <a:solidFill>
                <a:srgbClr val="6575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8" name="îSḷîďê">
                <a:extLst>
                  <a:ext uri="{FF2B5EF4-FFF2-40B4-BE49-F238E27FC236}">
                    <a16:creationId xmlns:a16="http://schemas.microsoft.com/office/drawing/2014/main" id="{904C31AB-2106-E5C3-8E57-8936FF4C4927}"/>
                  </a:ext>
                </a:extLst>
              </p:cNvPr>
              <p:cNvSpPr/>
              <p:nvPr/>
            </p:nvSpPr>
            <p:spPr bwMode="auto">
              <a:xfrm>
                <a:off x="5907088" y="1781175"/>
                <a:ext cx="2473325" cy="1665288"/>
              </a:xfrm>
              <a:custGeom>
                <a:avLst/>
                <a:gdLst>
                  <a:gd name="T0" fmla="*/ 144 w 144"/>
                  <a:gd name="T1" fmla="*/ 62 h 97"/>
                  <a:gd name="T2" fmla="*/ 109 w 144"/>
                  <a:gd name="T3" fmla="*/ 97 h 97"/>
                  <a:gd name="T4" fmla="*/ 35 w 144"/>
                  <a:gd name="T5" fmla="*/ 97 h 97"/>
                  <a:gd name="T6" fmla="*/ 0 w 144"/>
                  <a:gd name="T7" fmla="*/ 62 h 97"/>
                  <a:gd name="T8" fmla="*/ 0 w 144"/>
                  <a:gd name="T9" fmla="*/ 35 h 97"/>
                  <a:gd name="T10" fmla="*/ 35 w 144"/>
                  <a:gd name="T11" fmla="*/ 0 h 97"/>
                  <a:gd name="T12" fmla="*/ 109 w 144"/>
                  <a:gd name="T13" fmla="*/ 0 h 97"/>
                  <a:gd name="T14" fmla="*/ 144 w 144"/>
                  <a:gd name="T15" fmla="*/ 35 h 97"/>
                  <a:gd name="T16" fmla="*/ 144 w 144"/>
                  <a:gd name="T17" fmla="*/ 6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4" h="97">
                    <a:moveTo>
                      <a:pt x="144" y="62"/>
                    </a:moveTo>
                    <a:cubicBezTo>
                      <a:pt x="144" y="82"/>
                      <a:pt x="128" y="97"/>
                      <a:pt x="109" y="97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16" y="97"/>
                      <a:pt x="0" y="82"/>
                      <a:pt x="0" y="6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6" y="0"/>
                      <a:pt x="35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28" y="0"/>
                      <a:pt x="144" y="16"/>
                      <a:pt x="144" y="35"/>
                    </a:cubicBezTo>
                    <a:lnTo>
                      <a:pt x="144" y="62"/>
                    </a:lnTo>
                    <a:close/>
                  </a:path>
                </a:pathLst>
              </a:custGeom>
              <a:solidFill>
                <a:srgbClr val="6575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9" name="îŝ1iḋe">
                <a:extLst>
                  <a:ext uri="{FF2B5EF4-FFF2-40B4-BE49-F238E27FC236}">
                    <a16:creationId xmlns:a16="http://schemas.microsoft.com/office/drawing/2014/main" id="{DC5AEBBF-C9B4-3C50-A98F-5D15A732E53A}"/>
                  </a:ext>
                </a:extLst>
              </p:cNvPr>
              <p:cNvSpPr/>
              <p:nvPr/>
            </p:nvSpPr>
            <p:spPr bwMode="auto">
              <a:xfrm>
                <a:off x="5889625" y="2587625"/>
                <a:ext cx="995363" cy="1716088"/>
              </a:xfrm>
              <a:custGeom>
                <a:avLst/>
                <a:gdLst>
                  <a:gd name="T0" fmla="*/ 55 w 58"/>
                  <a:gd name="T1" fmla="*/ 78 h 100"/>
                  <a:gd name="T2" fmla="*/ 45 w 58"/>
                  <a:gd name="T3" fmla="*/ 96 h 100"/>
                  <a:gd name="T4" fmla="*/ 37 w 58"/>
                  <a:gd name="T5" fmla="*/ 98 h 100"/>
                  <a:gd name="T6" fmla="*/ 19 w 58"/>
                  <a:gd name="T7" fmla="*/ 88 h 100"/>
                  <a:gd name="T8" fmla="*/ 2 w 58"/>
                  <a:gd name="T9" fmla="*/ 22 h 100"/>
                  <a:gd name="T10" fmla="*/ 12 w 58"/>
                  <a:gd name="T11" fmla="*/ 5 h 100"/>
                  <a:gd name="T12" fmla="*/ 20 w 58"/>
                  <a:gd name="T13" fmla="*/ 2 h 100"/>
                  <a:gd name="T14" fmla="*/ 38 w 58"/>
                  <a:gd name="T15" fmla="*/ 13 h 100"/>
                  <a:gd name="T16" fmla="*/ 55 w 58"/>
                  <a:gd name="T17" fmla="*/ 7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100">
                    <a:moveTo>
                      <a:pt x="55" y="78"/>
                    </a:moveTo>
                    <a:cubicBezTo>
                      <a:pt x="58" y="86"/>
                      <a:pt x="53" y="94"/>
                      <a:pt x="45" y="96"/>
                    </a:cubicBezTo>
                    <a:cubicBezTo>
                      <a:pt x="37" y="98"/>
                      <a:pt x="37" y="98"/>
                      <a:pt x="37" y="98"/>
                    </a:cubicBezTo>
                    <a:cubicBezTo>
                      <a:pt x="29" y="100"/>
                      <a:pt x="21" y="96"/>
                      <a:pt x="19" y="88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15"/>
                      <a:pt x="4" y="7"/>
                      <a:pt x="12" y="5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8" y="0"/>
                      <a:pt x="36" y="5"/>
                      <a:pt x="38" y="13"/>
                    </a:cubicBezTo>
                    <a:lnTo>
                      <a:pt x="55" y="78"/>
                    </a:lnTo>
                    <a:close/>
                  </a:path>
                </a:pathLst>
              </a:custGeom>
              <a:solidFill>
                <a:srgbClr val="6575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0" name="î$ḻiḋe">
                <a:extLst>
                  <a:ext uri="{FF2B5EF4-FFF2-40B4-BE49-F238E27FC236}">
                    <a16:creationId xmlns:a16="http://schemas.microsoft.com/office/drawing/2014/main" id="{D642AFC0-DF98-1E9A-8F17-E3F8CF29F1A9}"/>
                  </a:ext>
                </a:extLst>
              </p:cNvPr>
              <p:cNvSpPr/>
              <p:nvPr/>
            </p:nvSpPr>
            <p:spPr bwMode="auto">
              <a:xfrm>
                <a:off x="7400925" y="2622550"/>
                <a:ext cx="995363" cy="1698625"/>
              </a:xfrm>
              <a:custGeom>
                <a:avLst/>
                <a:gdLst>
                  <a:gd name="T0" fmla="*/ 2 w 58"/>
                  <a:gd name="T1" fmla="*/ 78 h 99"/>
                  <a:gd name="T2" fmla="*/ 12 w 58"/>
                  <a:gd name="T3" fmla="*/ 95 h 99"/>
                  <a:gd name="T4" fmla="*/ 20 w 58"/>
                  <a:gd name="T5" fmla="*/ 97 h 99"/>
                  <a:gd name="T6" fmla="*/ 38 w 58"/>
                  <a:gd name="T7" fmla="*/ 87 h 99"/>
                  <a:gd name="T8" fmla="*/ 55 w 58"/>
                  <a:gd name="T9" fmla="*/ 22 h 99"/>
                  <a:gd name="T10" fmla="*/ 45 w 58"/>
                  <a:gd name="T11" fmla="*/ 4 h 99"/>
                  <a:gd name="T12" fmla="*/ 37 w 58"/>
                  <a:gd name="T13" fmla="*/ 2 h 99"/>
                  <a:gd name="T14" fmla="*/ 19 w 58"/>
                  <a:gd name="T15" fmla="*/ 12 h 99"/>
                  <a:gd name="T16" fmla="*/ 2 w 58"/>
                  <a:gd name="T17" fmla="*/ 7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99">
                    <a:moveTo>
                      <a:pt x="2" y="78"/>
                    </a:moveTo>
                    <a:cubicBezTo>
                      <a:pt x="0" y="85"/>
                      <a:pt x="4" y="93"/>
                      <a:pt x="12" y="95"/>
                    </a:cubicBezTo>
                    <a:cubicBezTo>
                      <a:pt x="20" y="97"/>
                      <a:pt x="20" y="97"/>
                      <a:pt x="20" y="97"/>
                    </a:cubicBezTo>
                    <a:cubicBezTo>
                      <a:pt x="28" y="99"/>
                      <a:pt x="36" y="95"/>
                      <a:pt x="38" y="87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8" y="14"/>
                      <a:pt x="53" y="6"/>
                      <a:pt x="45" y="4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29" y="0"/>
                      <a:pt x="21" y="4"/>
                      <a:pt x="19" y="12"/>
                    </a:cubicBezTo>
                    <a:lnTo>
                      <a:pt x="2" y="78"/>
                    </a:lnTo>
                    <a:close/>
                  </a:path>
                </a:pathLst>
              </a:custGeom>
              <a:solidFill>
                <a:srgbClr val="6575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1" name="íṡlídé">
                <a:extLst>
                  <a:ext uri="{FF2B5EF4-FFF2-40B4-BE49-F238E27FC236}">
                    <a16:creationId xmlns:a16="http://schemas.microsoft.com/office/drawing/2014/main" id="{19278369-FE3C-525E-BC35-2D019A72D0FC}"/>
                  </a:ext>
                </a:extLst>
              </p:cNvPr>
              <p:cNvSpPr/>
              <p:nvPr/>
            </p:nvSpPr>
            <p:spPr bwMode="auto">
              <a:xfrm>
                <a:off x="5957888" y="1266825"/>
                <a:ext cx="1133475" cy="1441450"/>
              </a:xfrm>
              <a:prstGeom prst="ellipse">
                <a:avLst/>
              </a:prstGeom>
              <a:solidFill>
                <a:srgbClr val="758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2" name="ïsḷîḋé">
                <a:extLst>
                  <a:ext uri="{FF2B5EF4-FFF2-40B4-BE49-F238E27FC236}">
                    <a16:creationId xmlns:a16="http://schemas.microsoft.com/office/drawing/2014/main" id="{CD9F7764-39E5-ED36-848C-C424CAD5E2FE}"/>
                  </a:ext>
                </a:extLst>
              </p:cNvPr>
              <p:cNvSpPr/>
              <p:nvPr/>
            </p:nvSpPr>
            <p:spPr bwMode="auto">
              <a:xfrm>
                <a:off x="5648325" y="2038350"/>
                <a:ext cx="155575" cy="138113"/>
              </a:xfrm>
              <a:prstGeom prst="ellipse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3" name="ïṥḻiḍê">
                <a:extLst>
                  <a:ext uri="{FF2B5EF4-FFF2-40B4-BE49-F238E27FC236}">
                    <a16:creationId xmlns:a16="http://schemas.microsoft.com/office/drawing/2014/main" id="{3D0F48F9-F9D3-2327-E730-C3EE4A199C96}"/>
                  </a:ext>
                </a:extLst>
              </p:cNvPr>
              <p:cNvSpPr/>
              <p:nvPr/>
            </p:nvSpPr>
            <p:spPr bwMode="auto">
              <a:xfrm>
                <a:off x="4498975" y="2536825"/>
                <a:ext cx="1149350" cy="463550"/>
              </a:xfrm>
              <a:custGeom>
                <a:avLst/>
                <a:gdLst>
                  <a:gd name="T0" fmla="*/ 21 w 67"/>
                  <a:gd name="T1" fmla="*/ 27 h 27"/>
                  <a:gd name="T2" fmla="*/ 4 w 67"/>
                  <a:gd name="T3" fmla="*/ 25 h 27"/>
                  <a:gd name="T4" fmla="*/ 0 w 67"/>
                  <a:gd name="T5" fmla="*/ 19 h 27"/>
                  <a:gd name="T6" fmla="*/ 6 w 67"/>
                  <a:gd name="T7" fmla="*/ 16 h 27"/>
                  <a:gd name="T8" fmla="*/ 58 w 67"/>
                  <a:gd name="T9" fmla="*/ 2 h 27"/>
                  <a:gd name="T10" fmla="*/ 64 w 67"/>
                  <a:gd name="T11" fmla="*/ 1 h 27"/>
                  <a:gd name="T12" fmla="*/ 65 w 67"/>
                  <a:gd name="T13" fmla="*/ 8 h 27"/>
                  <a:gd name="T14" fmla="*/ 21 w 67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27">
                    <a:moveTo>
                      <a:pt x="21" y="27"/>
                    </a:moveTo>
                    <a:cubicBezTo>
                      <a:pt x="16" y="27"/>
                      <a:pt x="10" y="26"/>
                      <a:pt x="4" y="25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1" y="17"/>
                      <a:pt x="3" y="15"/>
                      <a:pt x="6" y="16"/>
                    </a:cubicBezTo>
                    <a:cubicBezTo>
                      <a:pt x="42" y="23"/>
                      <a:pt x="58" y="2"/>
                      <a:pt x="58" y="2"/>
                    </a:cubicBezTo>
                    <a:cubicBezTo>
                      <a:pt x="59" y="0"/>
                      <a:pt x="62" y="0"/>
                      <a:pt x="64" y="1"/>
                    </a:cubicBezTo>
                    <a:cubicBezTo>
                      <a:pt x="66" y="3"/>
                      <a:pt x="67" y="6"/>
                      <a:pt x="65" y="8"/>
                    </a:cubicBezTo>
                    <a:cubicBezTo>
                      <a:pt x="65" y="9"/>
                      <a:pt x="51" y="27"/>
                      <a:pt x="21" y="27"/>
                    </a:cubicBezTo>
                    <a:close/>
                  </a:path>
                </a:pathLst>
              </a:custGeom>
              <a:solidFill>
                <a:srgbClr val="FCE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34" name="îṧliďê">
              <a:extLst>
                <a:ext uri="{FF2B5EF4-FFF2-40B4-BE49-F238E27FC236}">
                  <a16:creationId xmlns:a16="http://schemas.microsoft.com/office/drawing/2014/main" id="{E80E873D-A4F6-8615-4033-B2B9A249DAB1}"/>
                </a:ext>
              </a:extLst>
            </p:cNvPr>
            <p:cNvSpPr/>
            <p:nvPr/>
          </p:nvSpPr>
          <p:spPr bwMode="auto">
            <a:xfrm rot="21193115">
              <a:off x="866205" y="3259358"/>
              <a:ext cx="4562273" cy="2525273"/>
            </a:xfrm>
            <a:custGeom>
              <a:avLst/>
              <a:gdLst>
                <a:gd name="T0" fmla="*/ 0 w 2467"/>
                <a:gd name="T1" fmla="*/ 0 h 1053"/>
                <a:gd name="T2" fmla="*/ 77 w 2467"/>
                <a:gd name="T3" fmla="*/ 312 h 1053"/>
                <a:gd name="T4" fmla="*/ 2232 w 2467"/>
                <a:gd name="T5" fmla="*/ 959 h 1053"/>
                <a:gd name="T6" fmla="*/ 2467 w 2467"/>
                <a:gd name="T7" fmla="*/ 364 h 1053"/>
                <a:gd name="T8" fmla="*/ 1271 w 2467"/>
                <a:gd name="T9" fmla="*/ 491 h 1053"/>
                <a:gd name="T10" fmla="*/ 1201 w 2467"/>
                <a:gd name="T11" fmla="*/ 474 h 1053"/>
                <a:gd name="T12" fmla="*/ 0 w 2467"/>
                <a:gd name="T13" fmla="*/ 0 h 1053"/>
                <a:gd name="connsiteX0" fmla="*/ 370 w 10633"/>
                <a:gd name="connsiteY0" fmla="*/ 0 h 8011"/>
                <a:gd name="connsiteX1" fmla="*/ 682 w 10633"/>
                <a:gd name="connsiteY1" fmla="*/ 2963 h 8011"/>
                <a:gd name="connsiteX2" fmla="*/ 9425 w 10633"/>
                <a:gd name="connsiteY2" fmla="*/ 7895 h 8011"/>
                <a:gd name="connsiteX3" fmla="*/ 10370 w 10633"/>
                <a:gd name="connsiteY3" fmla="*/ 3457 h 8011"/>
                <a:gd name="connsiteX4" fmla="*/ 5522 w 10633"/>
                <a:gd name="connsiteY4" fmla="*/ 4663 h 8011"/>
                <a:gd name="connsiteX5" fmla="*/ 5238 w 10633"/>
                <a:gd name="connsiteY5" fmla="*/ 4501 h 8011"/>
                <a:gd name="connsiteX6" fmla="*/ 370 w 10633"/>
                <a:gd name="connsiteY6" fmla="*/ 0 h 8011"/>
                <a:gd name="connsiteX0" fmla="*/ 0 w 9652"/>
                <a:gd name="connsiteY0" fmla="*/ 0 h 10054"/>
                <a:gd name="connsiteX1" fmla="*/ 1226 w 9652"/>
                <a:gd name="connsiteY1" fmla="*/ 5487 h 10054"/>
                <a:gd name="connsiteX2" fmla="*/ 8516 w 9652"/>
                <a:gd name="connsiteY2" fmla="*/ 9855 h 10054"/>
                <a:gd name="connsiteX3" fmla="*/ 9405 w 9652"/>
                <a:gd name="connsiteY3" fmla="*/ 4315 h 10054"/>
                <a:gd name="connsiteX4" fmla="*/ 4845 w 9652"/>
                <a:gd name="connsiteY4" fmla="*/ 5821 h 10054"/>
                <a:gd name="connsiteX5" fmla="*/ 4578 w 9652"/>
                <a:gd name="connsiteY5" fmla="*/ 5619 h 10054"/>
                <a:gd name="connsiteX6" fmla="*/ 0 w 9652"/>
                <a:gd name="connsiteY6" fmla="*/ 0 h 10054"/>
                <a:gd name="connsiteX0" fmla="*/ 0 w 9996"/>
                <a:gd name="connsiteY0" fmla="*/ 0 h 11262"/>
                <a:gd name="connsiteX1" fmla="*/ 1270 w 9996"/>
                <a:gd name="connsiteY1" fmla="*/ 5458 h 11262"/>
                <a:gd name="connsiteX2" fmla="*/ 8807 w 9996"/>
                <a:gd name="connsiteY2" fmla="*/ 11101 h 11262"/>
                <a:gd name="connsiteX3" fmla="*/ 9744 w 9996"/>
                <a:gd name="connsiteY3" fmla="*/ 4292 h 11262"/>
                <a:gd name="connsiteX4" fmla="*/ 5020 w 9996"/>
                <a:gd name="connsiteY4" fmla="*/ 5790 h 11262"/>
                <a:gd name="connsiteX5" fmla="*/ 4743 w 9996"/>
                <a:gd name="connsiteY5" fmla="*/ 5589 h 11262"/>
                <a:gd name="connsiteX6" fmla="*/ 0 w 9996"/>
                <a:gd name="connsiteY6" fmla="*/ 0 h 11262"/>
                <a:gd name="connsiteX0" fmla="*/ 0 w 9941"/>
                <a:gd name="connsiteY0" fmla="*/ 0 h 10000"/>
                <a:gd name="connsiteX1" fmla="*/ 1271 w 9941"/>
                <a:gd name="connsiteY1" fmla="*/ 4846 h 10000"/>
                <a:gd name="connsiteX2" fmla="*/ 8811 w 9941"/>
                <a:gd name="connsiteY2" fmla="*/ 9857 h 10000"/>
                <a:gd name="connsiteX3" fmla="*/ 9674 w 9941"/>
                <a:gd name="connsiteY3" fmla="*/ 4012 h 10000"/>
                <a:gd name="connsiteX4" fmla="*/ 5022 w 9941"/>
                <a:gd name="connsiteY4" fmla="*/ 5141 h 10000"/>
                <a:gd name="connsiteX5" fmla="*/ 4745 w 9941"/>
                <a:gd name="connsiteY5" fmla="*/ 4963 h 10000"/>
                <a:gd name="connsiteX6" fmla="*/ 0 w 9941"/>
                <a:gd name="connsiteY6" fmla="*/ 0 h 10000"/>
                <a:gd name="connsiteX0" fmla="*/ 0 w 10143"/>
                <a:gd name="connsiteY0" fmla="*/ 0 h 10000"/>
                <a:gd name="connsiteX1" fmla="*/ 1279 w 10143"/>
                <a:gd name="connsiteY1" fmla="*/ 4846 h 10000"/>
                <a:gd name="connsiteX2" fmla="*/ 8863 w 10143"/>
                <a:gd name="connsiteY2" fmla="*/ 9857 h 10000"/>
                <a:gd name="connsiteX3" fmla="*/ 9731 w 10143"/>
                <a:gd name="connsiteY3" fmla="*/ 4012 h 10000"/>
                <a:gd name="connsiteX4" fmla="*/ 5052 w 10143"/>
                <a:gd name="connsiteY4" fmla="*/ 5141 h 10000"/>
                <a:gd name="connsiteX5" fmla="*/ 4773 w 10143"/>
                <a:gd name="connsiteY5" fmla="*/ 4963 h 10000"/>
                <a:gd name="connsiteX6" fmla="*/ 0 w 10143"/>
                <a:gd name="connsiteY6" fmla="*/ 0 h 10000"/>
                <a:gd name="connsiteX0" fmla="*/ 0 w 10188"/>
                <a:gd name="connsiteY0" fmla="*/ 0 h 10000"/>
                <a:gd name="connsiteX1" fmla="*/ 1279 w 10188"/>
                <a:gd name="connsiteY1" fmla="*/ 4846 h 10000"/>
                <a:gd name="connsiteX2" fmla="*/ 8863 w 10188"/>
                <a:gd name="connsiteY2" fmla="*/ 9857 h 10000"/>
                <a:gd name="connsiteX3" fmla="*/ 9731 w 10188"/>
                <a:gd name="connsiteY3" fmla="*/ 4012 h 10000"/>
                <a:gd name="connsiteX4" fmla="*/ 5052 w 10188"/>
                <a:gd name="connsiteY4" fmla="*/ 5141 h 10000"/>
                <a:gd name="connsiteX5" fmla="*/ 4773 w 10188"/>
                <a:gd name="connsiteY5" fmla="*/ 4963 h 10000"/>
                <a:gd name="connsiteX6" fmla="*/ 0 w 10188"/>
                <a:gd name="connsiteY6" fmla="*/ 0 h 10000"/>
                <a:gd name="connsiteX0" fmla="*/ 0 w 9945"/>
                <a:gd name="connsiteY0" fmla="*/ 0 h 10000"/>
                <a:gd name="connsiteX1" fmla="*/ 1279 w 9945"/>
                <a:gd name="connsiteY1" fmla="*/ 4846 h 10000"/>
                <a:gd name="connsiteX2" fmla="*/ 8863 w 9945"/>
                <a:gd name="connsiteY2" fmla="*/ 9857 h 10000"/>
                <a:gd name="connsiteX3" fmla="*/ 9731 w 9945"/>
                <a:gd name="connsiteY3" fmla="*/ 4012 h 10000"/>
                <a:gd name="connsiteX4" fmla="*/ 5052 w 9945"/>
                <a:gd name="connsiteY4" fmla="*/ 5141 h 10000"/>
                <a:gd name="connsiteX5" fmla="*/ 4773 w 9945"/>
                <a:gd name="connsiteY5" fmla="*/ 4963 h 10000"/>
                <a:gd name="connsiteX6" fmla="*/ 0 w 9945"/>
                <a:gd name="connsiteY6" fmla="*/ 0 h 10000"/>
                <a:gd name="connsiteX0" fmla="*/ 0 w 9931"/>
                <a:gd name="connsiteY0" fmla="*/ 0 h 10000"/>
                <a:gd name="connsiteX1" fmla="*/ 1286 w 9931"/>
                <a:gd name="connsiteY1" fmla="*/ 4846 h 10000"/>
                <a:gd name="connsiteX2" fmla="*/ 8912 w 9931"/>
                <a:gd name="connsiteY2" fmla="*/ 9857 h 10000"/>
                <a:gd name="connsiteX3" fmla="*/ 9785 w 9931"/>
                <a:gd name="connsiteY3" fmla="*/ 4012 h 10000"/>
                <a:gd name="connsiteX4" fmla="*/ 5080 w 9931"/>
                <a:gd name="connsiteY4" fmla="*/ 5141 h 10000"/>
                <a:gd name="connsiteX5" fmla="*/ 4799 w 9931"/>
                <a:gd name="connsiteY5" fmla="*/ 4963 h 10000"/>
                <a:gd name="connsiteX6" fmla="*/ 0 w 9931"/>
                <a:gd name="connsiteY6" fmla="*/ 0 h 10000"/>
                <a:gd name="connsiteX0" fmla="*/ 0 w 10002"/>
                <a:gd name="connsiteY0" fmla="*/ 0 h 10255"/>
                <a:gd name="connsiteX1" fmla="*/ 1298 w 10002"/>
                <a:gd name="connsiteY1" fmla="*/ 5100 h 10255"/>
                <a:gd name="connsiteX2" fmla="*/ 8977 w 10002"/>
                <a:gd name="connsiteY2" fmla="*/ 10111 h 10255"/>
                <a:gd name="connsiteX3" fmla="*/ 9856 w 10002"/>
                <a:gd name="connsiteY3" fmla="*/ 4266 h 10255"/>
                <a:gd name="connsiteX4" fmla="*/ 5118 w 10002"/>
                <a:gd name="connsiteY4" fmla="*/ 5395 h 10255"/>
                <a:gd name="connsiteX5" fmla="*/ 4835 w 10002"/>
                <a:gd name="connsiteY5" fmla="*/ 5217 h 10255"/>
                <a:gd name="connsiteX6" fmla="*/ 0 w 10002"/>
                <a:gd name="connsiteY6" fmla="*/ 0 h 10255"/>
                <a:gd name="connsiteX0" fmla="*/ 0 w 10002"/>
                <a:gd name="connsiteY0" fmla="*/ 0 h 10262"/>
                <a:gd name="connsiteX1" fmla="*/ 1034 w 10002"/>
                <a:gd name="connsiteY1" fmla="*/ 5348 h 10262"/>
                <a:gd name="connsiteX2" fmla="*/ 8977 w 10002"/>
                <a:gd name="connsiteY2" fmla="*/ 10111 h 10262"/>
                <a:gd name="connsiteX3" fmla="*/ 9856 w 10002"/>
                <a:gd name="connsiteY3" fmla="*/ 4266 h 10262"/>
                <a:gd name="connsiteX4" fmla="*/ 5118 w 10002"/>
                <a:gd name="connsiteY4" fmla="*/ 5395 h 10262"/>
                <a:gd name="connsiteX5" fmla="*/ 4835 w 10002"/>
                <a:gd name="connsiteY5" fmla="*/ 5217 h 10262"/>
                <a:gd name="connsiteX6" fmla="*/ 0 w 10002"/>
                <a:gd name="connsiteY6" fmla="*/ 0 h 10262"/>
                <a:gd name="connsiteX0" fmla="*/ 0 w 10002"/>
                <a:gd name="connsiteY0" fmla="*/ 0 h 10253"/>
                <a:gd name="connsiteX1" fmla="*/ 1034 w 10002"/>
                <a:gd name="connsiteY1" fmla="*/ 5348 h 10253"/>
                <a:gd name="connsiteX2" fmla="*/ 8977 w 10002"/>
                <a:gd name="connsiteY2" fmla="*/ 10111 h 10253"/>
                <a:gd name="connsiteX3" fmla="*/ 9856 w 10002"/>
                <a:gd name="connsiteY3" fmla="*/ 4266 h 10253"/>
                <a:gd name="connsiteX4" fmla="*/ 5118 w 10002"/>
                <a:gd name="connsiteY4" fmla="*/ 5395 h 10253"/>
                <a:gd name="connsiteX5" fmla="*/ 4835 w 10002"/>
                <a:gd name="connsiteY5" fmla="*/ 5217 h 10253"/>
                <a:gd name="connsiteX6" fmla="*/ 0 w 10002"/>
                <a:gd name="connsiteY6" fmla="*/ 0 h 10253"/>
                <a:gd name="connsiteX0" fmla="*/ 0 w 10002"/>
                <a:gd name="connsiteY0" fmla="*/ 0 h 10258"/>
                <a:gd name="connsiteX1" fmla="*/ 1034 w 10002"/>
                <a:gd name="connsiteY1" fmla="*/ 5348 h 10258"/>
                <a:gd name="connsiteX2" fmla="*/ 8977 w 10002"/>
                <a:gd name="connsiteY2" fmla="*/ 10111 h 10258"/>
                <a:gd name="connsiteX3" fmla="*/ 9856 w 10002"/>
                <a:gd name="connsiteY3" fmla="*/ 4266 h 10258"/>
                <a:gd name="connsiteX4" fmla="*/ 5118 w 10002"/>
                <a:gd name="connsiteY4" fmla="*/ 5395 h 10258"/>
                <a:gd name="connsiteX5" fmla="*/ 4835 w 10002"/>
                <a:gd name="connsiteY5" fmla="*/ 5217 h 10258"/>
                <a:gd name="connsiteX6" fmla="*/ 0 w 10002"/>
                <a:gd name="connsiteY6" fmla="*/ 0 h 10258"/>
                <a:gd name="connsiteX0" fmla="*/ 0 w 10002"/>
                <a:gd name="connsiteY0" fmla="*/ 0 h 10266"/>
                <a:gd name="connsiteX1" fmla="*/ 992 w 10002"/>
                <a:gd name="connsiteY1" fmla="*/ 5599 h 10266"/>
                <a:gd name="connsiteX2" fmla="*/ 8977 w 10002"/>
                <a:gd name="connsiteY2" fmla="*/ 10111 h 10266"/>
                <a:gd name="connsiteX3" fmla="*/ 9856 w 10002"/>
                <a:gd name="connsiteY3" fmla="*/ 4266 h 10266"/>
                <a:gd name="connsiteX4" fmla="*/ 5118 w 10002"/>
                <a:gd name="connsiteY4" fmla="*/ 5395 h 10266"/>
                <a:gd name="connsiteX5" fmla="*/ 4835 w 10002"/>
                <a:gd name="connsiteY5" fmla="*/ 5217 h 10266"/>
                <a:gd name="connsiteX6" fmla="*/ 0 w 10002"/>
                <a:gd name="connsiteY6" fmla="*/ 0 h 10266"/>
                <a:gd name="connsiteX0" fmla="*/ 178 w 10180"/>
                <a:gd name="connsiteY0" fmla="*/ 0 h 10278"/>
                <a:gd name="connsiteX1" fmla="*/ 1170 w 10180"/>
                <a:gd name="connsiteY1" fmla="*/ 5599 h 10278"/>
                <a:gd name="connsiteX2" fmla="*/ 9155 w 10180"/>
                <a:gd name="connsiteY2" fmla="*/ 10111 h 10278"/>
                <a:gd name="connsiteX3" fmla="*/ 10034 w 10180"/>
                <a:gd name="connsiteY3" fmla="*/ 4266 h 10278"/>
                <a:gd name="connsiteX4" fmla="*/ 5296 w 10180"/>
                <a:gd name="connsiteY4" fmla="*/ 5395 h 10278"/>
                <a:gd name="connsiteX5" fmla="*/ 5013 w 10180"/>
                <a:gd name="connsiteY5" fmla="*/ 5217 h 10278"/>
                <a:gd name="connsiteX6" fmla="*/ 178 w 10180"/>
                <a:gd name="connsiteY6" fmla="*/ 0 h 10278"/>
                <a:gd name="connsiteX0" fmla="*/ 0 w 10002"/>
                <a:gd name="connsiteY0" fmla="*/ 0 h 10258"/>
                <a:gd name="connsiteX1" fmla="*/ 992 w 10002"/>
                <a:gd name="connsiteY1" fmla="*/ 5599 h 10258"/>
                <a:gd name="connsiteX2" fmla="*/ 8977 w 10002"/>
                <a:gd name="connsiteY2" fmla="*/ 10111 h 10258"/>
                <a:gd name="connsiteX3" fmla="*/ 9856 w 10002"/>
                <a:gd name="connsiteY3" fmla="*/ 4266 h 10258"/>
                <a:gd name="connsiteX4" fmla="*/ 5118 w 10002"/>
                <a:gd name="connsiteY4" fmla="*/ 5395 h 10258"/>
                <a:gd name="connsiteX5" fmla="*/ 4835 w 10002"/>
                <a:gd name="connsiteY5" fmla="*/ 5217 h 10258"/>
                <a:gd name="connsiteX6" fmla="*/ 0 w 10002"/>
                <a:gd name="connsiteY6" fmla="*/ 0 h 10258"/>
                <a:gd name="connsiteX0" fmla="*/ 0 w 10141"/>
                <a:gd name="connsiteY0" fmla="*/ 0 h 9797"/>
                <a:gd name="connsiteX1" fmla="*/ 992 w 10141"/>
                <a:gd name="connsiteY1" fmla="*/ 5599 h 9797"/>
                <a:gd name="connsiteX2" fmla="*/ 9022 w 10141"/>
                <a:gd name="connsiteY2" fmla="*/ 9622 h 9797"/>
                <a:gd name="connsiteX3" fmla="*/ 9856 w 10141"/>
                <a:gd name="connsiteY3" fmla="*/ 4266 h 9797"/>
                <a:gd name="connsiteX4" fmla="*/ 5118 w 10141"/>
                <a:gd name="connsiteY4" fmla="*/ 5395 h 9797"/>
                <a:gd name="connsiteX5" fmla="*/ 4835 w 10141"/>
                <a:gd name="connsiteY5" fmla="*/ 5217 h 9797"/>
                <a:gd name="connsiteX6" fmla="*/ 0 w 10141"/>
                <a:gd name="connsiteY6" fmla="*/ 0 h 9797"/>
                <a:gd name="connsiteX0" fmla="*/ 0 w 10000"/>
                <a:gd name="connsiteY0" fmla="*/ 0 h 10000"/>
                <a:gd name="connsiteX1" fmla="*/ 978 w 10000"/>
                <a:gd name="connsiteY1" fmla="*/ 5715 h 10000"/>
                <a:gd name="connsiteX2" fmla="*/ 8897 w 10000"/>
                <a:gd name="connsiteY2" fmla="*/ 9821 h 10000"/>
                <a:gd name="connsiteX3" fmla="*/ 9719 w 10000"/>
                <a:gd name="connsiteY3" fmla="*/ 4354 h 10000"/>
                <a:gd name="connsiteX4" fmla="*/ 5047 w 10000"/>
                <a:gd name="connsiteY4" fmla="*/ 5507 h 10000"/>
                <a:gd name="connsiteX5" fmla="*/ 4768 w 10000"/>
                <a:gd name="connsiteY5" fmla="*/ 5325 h 10000"/>
                <a:gd name="connsiteX6" fmla="*/ 0 w 10000"/>
                <a:gd name="connsiteY6" fmla="*/ 0 h 10000"/>
                <a:gd name="connsiteX0" fmla="*/ 0 w 9797"/>
                <a:gd name="connsiteY0" fmla="*/ 0 h 10000"/>
                <a:gd name="connsiteX1" fmla="*/ 978 w 9797"/>
                <a:gd name="connsiteY1" fmla="*/ 5715 h 10000"/>
                <a:gd name="connsiteX2" fmla="*/ 8897 w 9797"/>
                <a:gd name="connsiteY2" fmla="*/ 9821 h 10000"/>
                <a:gd name="connsiteX3" fmla="*/ 9719 w 9797"/>
                <a:gd name="connsiteY3" fmla="*/ 4354 h 10000"/>
                <a:gd name="connsiteX4" fmla="*/ 5047 w 9797"/>
                <a:gd name="connsiteY4" fmla="*/ 5507 h 10000"/>
                <a:gd name="connsiteX5" fmla="*/ 4768 w 9797"/>
                <a:gd name="connsiteY5" fmla="*/ 5325 h 10000"/>
                <a:gd name="connsiteX6" fmla="*/ 0 w 9797"/>
                <a:gd name="connsiteY6" fmla="*/ 0 h 10000"/>
                <a:gd name="connsiteX0" fmla="*/ 0 w 9983"/>
                <a:gd name="connsiteY0" fmla="*/ 0 h 10000"/>
                <a:gd name="connsiteX1" fmla="*/ 998 w 9983"/>
                <a:gd name="connsiteY1" fmla="*/ 5715 h 10000"/>
                <a:gd name="connsiteX2" fmla="*/ 9081 w 9983"/>
                <a:gd name="connsiteY2" fmla="*/ 9821 h 10000"/>
                <a:gd name="connsiteX3" fmla="*/ 9899 w 9983"/>
                <a:gd name="connsiteY3" fmla="*/ 4106 h 10000"/>
                <a:gd name="connsiteX4" fmla="*/ 5152 w 9983"/>
                <a:gd name="connsiteY4" fmla="*/ 5507 h 10000"/>
                <a:gd name="connsiteX5" fmla="*/ 4867 w 9983"/>
                <a:gd name="connsiteY5" fmla="*/ 5325 h 10000"/>
                <a:gd name="connsiteX6" fmla="*/ 0 w 9983"/>
                <a:gd name="connsiteY6" fmla="*/ 0 h 10000"/>
                <a:gd name="connsiteX0" fmla="*/ 0 w 10066"/>
                <a:gd name="connsiteY0" fmla="*/ 0 h 10000"/>
                <a:gd name="connsiteX1" fmla="*/ 1000 w 10066"/>
                <a:gd name="connsiteY1" fmla="*/ 5715 h 10000"/>
                <a:gd name="connsiteX2" fmla="*/ 9096 w 10066"/>
                <a:gd name="connsiteY2" fmla="*/ 9821 h 10000"/>
                <a:gd name="connsiteX3" fmla="*/ 9996 w 10066"/>
                <a:gd name="connsiteY3" fmla="*/ 4034 h 10000"/>
                <a:gd name="connsiteX4" fmla="*/ 5161 w 10066"/>
                <a:gd name="connsiteY4" fmla="*/ 5507 h 10000"/>
                <a:gd name="connsiteX5" fmla="*/ 4875 w 10066"/>
                <a:gd name="connsiteY5" fmla="*/ 5325 h 10000"/>
                <a:gd name="connsiteX6" fmla="*/ 0 w 10066"/>
                <a:gd name="connsiteY6" fmla="*/ 0 h 10000"/>
                <a:gd name="connsiteX0" fmla="*/ 0 w 10066"/>
                <a:gd name="connsiteY0" fmla="*/ 0 h 10001"/>
                <a:gd name="connsiteX1" fmla="*/ 1135 w 10066"/>
                <a:gd name="connsiteY1" fmla="*/ 5744 h 10001"/>
                <a:gd name="connsiteX2" fmla="*/ 9096 w 10066"/>
                <a:gd name="connsiteY2" fmla="*/ 9821 h 10001"/>
                <a:gd name="connsiteX3" fmla="*/ 9996 w 10066"/>
                <a:gd name="connsiteY3" fmla="*/ 4034 h 10001"/>
                <a:gd name="connsiteX4" fmla="*/ 5161 w 10066"/>
                <a:gd name="connsiteY4" fmla="*/ 5507 h 10001"/>
                <a:gd name="connsiteX5" fmla="*/ 4875 w 10066"/>
                <a:gd name="connsiteY5" fmla="*/ 5325 h 10001"/>
                <a:gd name="connsiteX6" fmla="*/ 0 w 10066"/>
                <a:gd name="connsiteY6" fmla="*/ 0 h 10001"/>
                <a:gd name="connsiteX0" fmla="*/ 0 w 10274"/>
                <a:gd name="connsiteY0" fmla="*/ 0 h 9813"/>
                <a:gd name="connsiteX1" fmla="*/ 1135 w 10274"/>
                <a:gd name="connsiteY1" fmla="*/ 5744 h 9813"/>
                <a:gd name="connsiteX2" fmla="*/ 9109 w 10274"/>
                <a:gd name="connsiteY2" fmla="*/ 9625 h 9813"/>
                <a:gd name="connsiteX3" fmla="*/ 9996 w 10274"/>
                <a:gd name="connsiteY3" fmla="*/ 4034 h 9813"/>
                <a:gd name="connsiteX4" fmla="*/ 5161 w 10274"/>
                <a:gd name="connsiteY4" fmla="*/ 5507 h 9813"/>
                <a:gd name="connsiteX5" fmla="*/ 4875 w 10274"/>
                <a:gd name="connsiteY5" fmla="*/ 5325 h 9813"/>
                <a:gd name="connsiteX6" fmla="*/ 0 w 10274"/>
                <a:gd name="connsiteY6" fmla="*/ 0 h 9813"/>
                <a:gd name="connsiteX0" fmla="*/ 269 w 10269"/>
                <a:gd name="connsiteY0" fmla="*/ 0 h 10071"/>
                <a:gd name="connsiteX1" fmla="*/ 1374 w 10269"/>
                <a:gd name="connsiteY1" fmla="*/ 5853 h 10071"/>
                <a:gd name="connsiteX2" fmla="*/ 9135 w 10269"/>
                <a:gd name="connsiteY2" fmla="*/ 9808 h 10071"/>
                <a:gd name="connsiteX3" fmla="*/ 9998 w 10269"/>
                <a:gd name="connsiteY3" fmla="*/ 4111 h 10071"/>
                <a:gd name="connsiteX4" fmla="*/ 5292 w 10269"/>
                <a:gd name="connsiteY4" fmla="*/ 5612 h 10071"/>
                <a:gd name="connsiteX5" fmla="*/ 5014 w 10269"/>
                <a:gd name="connsiteY5" fmla="*/ 5426 h 10071"/>
                <a:gd name="connsiteX6" fmla="*/ 269 w 10269"/>
                <a:gd name="connsiteY6" fmla="*/ 0 h 10071"/>
                <a:gd name="connsiteX0" fmla="*/ 0 w 10000"/>
                <a:gd name="connsiteY0" fmla="*/ 0 h 10001"/>
                <a:gd name="connsiteX1" fmla="*/ 1105 w 10000"/>
                <a:gd name="connsiteY1" fmla="*/ 5853 h 10001"/>
                <a:gd name="connsiteX2" fmla="*/ 8866 w 10000"/>
                <a:gd name="connsiteY2" fmla="*/ 9808 h 10001"/>
                <a:gd name="connsiteX3" fmla="*/ 9729 w 10000"/>
                <a:gd name="connsiteY3" fmla="*/ 4111 h 10001"/>
                <a:gd name="connsiteX4" fmla="*/ 5023 w 10000"/>
                <a:gd name="connsiteY4" fmla="*/ 5612 h 10001"/>
                <a:gd name="connsiteX5" fmla="*/ 4745 w 10000"/>
                <a:gd name="connsiteY5" fmla="*/ 5426 h 10001"/>
                <a:gd name="connsiteX6" fmla="*/ 0 w 10000"/>
                <a:gd name="connsiteY6" fmla="*/ 0 h 10001"/>
                <a:gd name="connsiteX0" fmla="*/ 0 w 9899"/>
                <a:gd name="connsiteY0" fmla="*/ 0 h 10001"/>
                <a:gd name="connsiteX1" fmla="*/ 1105 w 9899"/>
                <a:gd name="connsiteY1" fmla="*/ 5853 h 10001"/>
                <a:gd name="connsiteX2" fmla="*/ 8866 w 9899"/>
                <a:gd name="connsiteY2" fmla="*/ 9808 h 10001"/>
                <a:gd name="connsiteX3" fmla="*/ 9729 w 9899"/>
                <a:gd name="connsiteY3" fmla="*/ 4111 h 10001"/>
                <a:gd name="connsiteX4" fmla="*/ 5023 w 9899"/>
                <a:gd name="connsiteY4" fmla="*/ 5612 h 10001"/>
                <a:gd name="connsiteX5" fmla="*/ 4745 w 9899"/>
                <a:gd name="connsiteY5" fmla="*/ 5426 h 10001"/>
                <a:gd name="connsiteX6" fmla="*/ 0 w 9899"/>
                <a:gd name="connsiteY6" fmla="*/ 0 h 10001"/>
                <a:gd name="connsiteX0" fmla="*/ 0 w 9986"/>
                <a:gd name="connsiteY0" fmla="*/ 0 h 10000"/>
                <a:gd name="connsiteX1" fmla="*/ 1116 w 9986"/>
                <a:gd name="connsiteY1" fmla="*/ 5852 h 10000"/>
                <a:gd name="connsiteX2" fmla="*/ 8956 w 9986"/>
                <a:gd name="connsiteY2" fmla="*/ 9807 h 10000"/>
                <a:gd name="connsiteX3" fmla="*/ 9828 w 9986"/>
                <a:gd name="connsiteY3" fmla="*/ 4111 h 10000"/>
                <a:gd name="connsiteX4" fmla="*/ 5074 w 9986"/>
                <a:gd name="connsiteY4" fmla="*/ 5611 h 10000"/>
                <a:gd name="connsiteX5" fmla="*/ 4793 w 9986"/>
                <a:gd name="connsiteY5" fmla="*/ 5425 h 10000"/>
                <a:gd name="connsiteX6" fmla="*/ 0 w 9986"/>
                <a:gd name="connsiteY6" fmla="*/ 0 h 10000"/>
                <a:gd name="connsiteX0" fmla="*/ 0 w 9923"/>
                <a:gd name="connsiteY0" fmla="*/ 0 h 10000"/>
                <a:gd name="connsiteX1" fmla="*/ 1118 w 9923"/>
                <a:gd name="connsiteY1" fmla="*/ 5852 h 10000"/>
                <a:gd name="connsiteX2" fmla="*/ 8969 w 9923"/>
                <a:gd name="connsiteY2" fmla="*/ 9807 h 10000"/>
                <a:gd name="connsiteX3" fmla="*/ 9745 w 9923"/>
                <a:gd name="connsiteY3" fmla="*/ 4090 h 10000"/>
                <a:gd name="connsiteX4" fmla="*/ 5081 w 9923"/>
                <a:gd name="connsiteY4" fmla="*/ 5611 h 10000"/>
                <a:gd name="connsiteX5" fmla="*/ 4800 w 9923"/>
                <a:gd name="connsiteY5" fmla="*/ 5425 h 10000"/>
                <a:gd name="connsiteX6" fmla="*/ 0 w 9923"/>
                <a:gd name="connsiteY6" fmla="*/ 0 h 10000"/>
                <a:gd name="connsiteX0" fmla="*/ 0 w 9909"/>
                <a:gd name="connsiteY0" fmla="*/ 0 h 10000"/>
                <a:gd name="connsiteX1" fmla="*/ 1127 w 9909"/>
                <a:gd name="connsiteY1" fmla="*/ 5852 h 10000"/>
                <a:gd name="connsiteX2" fmla="*/ 9039 w 9909"/>
                <a:gd name="connsiteY2" fmla="*/ 9807 h 10000"/>
                <a:gd name="connsiteX3" fmla="*/ 9699 w 9909"/>
                <a:gd name="connsiteY3" fmla="*/ 4064 h 10000"/>
                <a:gd name="connsiteX4" fmla="*/ 5120 w 9909"/>
                <a:gd name="connsiteY4" fmla="*/ 5611 h 10000"/>
                <a:gd name="connsiteX5" fmla="*/ 4837 w 9909"/>
                <a:gd name="connsiteY5" fmla="*/ 5425 h 10000"/>
                <a:gd name="connsiteX6" fmla="*/ 0 w 9909"/>
                <a:gd name="connsiteY6" fmla="*/ 0 h 10000"/>
                <a:gd name="connsiteX0" fmla="*/ 0 w 9992"/>
                <a:gd name="connsiteY0" fmla="*/ 0 h 10000"/>
                <a:gd name="connsiteX1" fmla="*/ 1137 w 9992"/>
                <a:gd name="connsiteY1" fmla="*/ 5852 h 10000"/>
                <a:gd name="connsiteX2" fmla="*/ 9122 w 9992"/>
                <a:gd name="connsiteY2" fmla="*/ 9807 h 10000"/>
                <a:gd name="connsiteX3" fmla="*/ 9776 w 9992"/>
                <a:gd name="connsiteY3" fmla="*/ 4242 h 10000"/>
                <a:gd name="connsiteX4" fmla="*/ 5167 w 9992"/>
                <a:gd name="connsiteY4" fmla="*/ 5611 h 10000"/>
                <a:gd name="connsiteX5" fmla="*/ 4881 w 9992"/>
                <a:gd name="connsiteY5" fmla="*/ 5425 h 10000"/>
                <a:gd name="connsiteX6" fmla="*/ 0 w 9992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92" h="10000">
                  <a:moveTo>
                    <a:pt x="0" y="0"/>
                  </a:moveTo>
                  <a:cubicBezTo>
                    <a:pt x="313" y="3399"/>
                    <a:pt x="-469" y="4177"/>
                    <a:pt x="1137" y="5852"/>
                  </a:cubicBezTo>
                  <a:cubicBezTo>
                    <a:pt x="2742" y="7528"/>
                    <a:pt x="5830" y="10833"/>
                    <a:pt x="9122" y="9807"/>
                  </a:cubicBezTo>
                  <a:cubicBezTo>
                    <a:pt x="10077" y="3329"/>
                    <a:pt x="10165" y="3755"/>
                    <a:pt x="9776" y="4242"/>
                  </a:cubicBezTo>
                  <a:cubicBezTo>
                    <a:pt x="9387" y="4729"/>
                    <a:pt x="7670" y="6787"/>
                    <a:pt x="5167" y="5611"/>
                  </a:cubicBezTo>
                  <a:cubicBezTo>
                    <a:pt x="5070" y="5556"/>
                    <a:pt x="4975" y="5502"/>
                    <a:pt x="4881" y="5425"/>
                  </a:cubicBezTo>
                  <a:cubicBezTo>
                    <a:pt x="4137" y="4826"/>
                    <a:pt x="501" y="1591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cxnSp>
        <p:nvCxnSpPr>
          <p:cNvPr id="188" name="直接连接符 187">
            <a:extLst>
              <a:ext uri="{FF2B5EF4-FFF2-40B4-BE49-F238E27FC236}">
                <a16:creationId xmlns:a16="http://schemas.microsoft.com/office/drawing/2014/main" id="{B6D03532-C7D5-F00E-9F27-AFC5B47D6FA5}"/>
              </a:ext>
            </a:extLst>
          </p:cNvPr>
          <p:cNvCxnSpPr>
            <a:cxnSpLocks/>
          </p:cNvCxnSpPr>
          <p:nvPr/>
        </p:nvCxnSpPr>
        <p:spPr>
          <a:xfrm>
            <a:off x="940305" y="2483838"/>
            <a:ext cx="786228" cy="31538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274" name="组合 273">
            <a:extLst>
              <a:ext uri="{FF2B5EF4-FFF2-40B4-BE49-F238E27FC236}">
                <a16:creationId xmlns:a16="http://schemas.microsoft.com/office/drawing/2014/main" id="{AD1028B0-B2CB-F9D2-5EC8-A5D37F68CDFE}"/>
              </a:ext>
            </a:extLst>
          </p:cNvPr>
          <p:cNvGrpSpPr/>
          <p:nvPr/>
        </p:nvGrpSpPr>
        <p:grpSpPr>
          <a:xfrm>
            <a:off x="-474510" y="3308943"/>
            <a:ext cx="11959024" cy="2435140"/>
            <a:chOff x="5995446" y="1365914"/>
            <a:chExt cx="5873169" cy="4201056"/>
          </a:xfrm>
        </p:grpSpPr>
        <p:grpSp>
          <p:nvGrpSpPr>
            <p:cNvPr id="275" name="图形 42097">
              <a:extLst>
                <a:ext uri="{FF2B5EF4-FFF2-40B4-BE49-F238E27FC236}">
                  <a16:creationId xmlns:a16="http://schemas.microsoft.com/office/drawing/2014/main" id="{59135645-93B7-C60A-10C0-81B113A0350D}"/>
                </a:ext>
              </a:extLst>
            </p:cNvPr>
            <p:cNvGrpSpPr/>
            <p:nvPr/>
          </p:nvGrpSpPr>
          <p:grpSpPr>
            <a:xfrm>
              <a:off x="5995446" y="2284637"/>
              <a:ext cx="5873169" cy="3282333"/>
              <a:chOff x="69235" y="437084"/>
              <a:chExt cx="593271" cy="168176"/>
            </a:xfrm>
          </p:grpSpPr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737FEAD9-85F6-6E1A-F83B-777A9E71820A}"/>
                  </a:ext>
                </a:extLst>
              </p:cNvPr>
              <p:cNvSpPr/>
              <p:nvPr/>
            </p:nvSpPr>
            <p:spPr>
              <a:xfrm>
                <a:off x="112932" y="437377"/>
                <a:ext cx="549574" cy="159850"/>
              </a:xfrm>
              <a:custGeom>
                <a:avLst/>
                <a:gdLst>
                  <a:gd name="connsiteX0" fmla="*/ 544569 w 544569"/>
                  <a:gd name="connsiteY0" fmla="*/ 0 h 178687"/>
                  <a:gd name="connsiteX1" fmla="*/ 544569 w 544569"/>
                  <a:gd name="connsiteY1" fmla="*/ 178687 h 178687"/>
                  <a:gd name="connsiteX2" fmla="*/ 0 w 544569"/>
                  <a:gd name="connsiteY2" fmla="*/ 178687 h 178687"/>
                  <a:gd name="connsiteX3" fmla="*/ 0 w 544569"/>
                  <a:gd name="connsiteY3" fmla="*/ 0 h 178687"/>
                  <a:gd name="connsiteX4" fmla="*/ 8509 w 544569"/>
                  <a:gd name="connsiteY4" fmla="*/ 0 h 178687"/>
                  <a:gd name="connsiteX5" fmla="*/ 136142 w 544569"/>
                  <a:gd name="connsiteY5" fmla="*/ 25527 h 178687"/>
                  <a:gd name="connsiteX6" fmla="*/ 272284 w 544569"/>
                  <a:gd name="connsiteY6" fmla="*/ 0 h 178687"/>
                  <a:gd name="connsiteX7" fmla="*/ 408425 w 544569"/>
                  <a:gd name="connsiteY7" fmla="*/ 25527 h 178687"/>
                  <a:gd name="connsiteX8" fmla="*/ 536058 w 544569"/>
                  <a:gd name="connsiteY8" fmla="*/ 0 h 178687"/>
                  <a:gd name="connsiteX9" fmla="*/ 544567 w 544569"/>
                  <a:gd name="connsiteY9" fmla="*/ 0 h 178687"/>
                  <a:gd name="connsiteX0" fmla="*/ 544569 w 544569"/>
                  <a:gd name="connsiteY0" fmla="*/ 0 h 178687"/>
                  <a:gd name="connsiteX1" fmla="*/ 544569 w 544569"/>
                  <a:gd name="connsiteY1" fmla="*/ 178687 h 178687"/>
                  <a:gd name="connsiteX2" fmla="*/ 0 w 544569"/>
                  <a:gd name="connsiteY2" fmla="*/ 178687 h 178687"/>
                  <a:gd name="connsiteX3" fmla="*/ 0 w 544569"/>
                  <a:gd name="connsiteY3" fmla="*/ 0 h 178687"/>
                  <a:gd name="connsiteX4" fmla="*/ 8509 w 544569"/>
                  <a:gd name="connsiteY4" fmla="*/ 0 h 178687"/>
                  <a:gd name="connsiteX5" fmla="*/ 136142 w 544569"/>
                  <a:gd name="connsiteY5" fmla="*/ 25527 h 178687"/>
                  <a:gd name="connsiteX6" fmla="*/ 274156 w 544569"/>
                  <a:gd name="connsiteY6" fmla="*/ 18837 h 178687"/>
                  <a:gd name="connsiteX7" fmla="*/ 408425 w 544569"/>
                  <a:gd name="connsiteY7" fmla="*/ 25527 h 178687"/>
                  <a:gd name="connsiteX8" fmla="*/ 536058 w 544569"/>
                  <a:gd name="connsiteY8" fmla="*/ 0 h 178687"/>
                  <a:gd name="connsiteX9" fmla="*/ 544567 w 544569"/>
                  <a:gd name="connsiteY9" fmla="*/ 0 h 178687"/>
                  <a:gd name="connsiteX10" fmla="*/ 544569 w 544569"/>
                  <a:gd name="connsiteY10" fmla="*/ 0 h 178687"/>
                  <a:gd name="connsiteX0" fmla="*/ 544569 w 544569"/>
                  <a:gd name="connsiteY0" fmla="*/ 0 h 178687"/>
                  <a:gd name="connsiteX1" fmla="*/ 544569 w 544569"/>
                  <a:gd name="connsiteY1" fmla="*/ 178687 h 178687"/>
                  <a:gd name="connsiteX2" fmla="*/ 0 w 544569"/>
                  <a:gd name="connsiteY2" fmla="*/ 178687 h 178687"/>
                  <a:gd name="connsiteX3" fmla="*/ 0 w 544569"/>
                  <a:gd name="connsiteY3" fmla="*/ 0 h 178687"/>
                  <a:gd name="connsiteX4" fmla="*/ 9445 w 544569"/>
                  <a:gd name="connsiteY4" fmla="*/ 14973 h 178687"/>
                  <a:gd name="connsiteX5" fmla="*/ 136142 w 544569"/>
                  <a:gd name="connsiteY5" fmla="*/ 25527 h 178687"/>
                  <a:gd name="connsiteX6" fmla="*/ 274156 w 544569"/>
                  <a:gd name="connsiteY6" fmla="*/ 18837 h 178687"/>
                  <a:gd name="connsiteX7" fmla="*/ 408425 w 544569"/>
                  <a:gd name="connsiteY7" fmla="*/ 25527 h 178687"/>
                  <a:gd name="connsiteX8" fmla="*/ 536058 w 544569"/>
                  <a:gd name="connsiteY8" fmla="*/ 0 h 178687"/>
                  <a:gd name="connsiteX9" fmla="*/ 544567 w 544569"/>
                  <a:gd name="connsiteY9" fmla="*/ 0 h 178687"/>
                  <a:gd name="connsiteX10" fmla="*/ 544569 w 544569"/>
                  <a:gd name="connsiteY10" fmla="*/ 0 h 178687"/>
                  <a:gd name="connsiteX0" fmla="*/ 544569 w 544569"/>
                  <a:gd name="connsiteY0" fmla="*/ 0 h 178687"/>
                  <a:gd name="connsiteX1" fmla="*/ 544569 w 544569"/>
                  <a:gd name="connsiteY1" fmla="*/ 178687 h 178687"/>
                  <a:gd name="connsiteX2" fmla="*/ 0 w 544569"/>
                  <a:gd name="connsiteY2" fmla="*/ 178687 h 178687"/>
                  <a:gd name="connsiteX3" fmla="*/ 936 w 544569"/>
                  <a:gd name="connsiteY3" fmla="*/ 20769 h 178687"/>
                  <a:gd name="connsiteX4" fmla="*/ 9445 w 544569"/>
                  <a:gd name="connsiteY4" fmla="*/ 14973 h 178687"/>
                  <a:gd name="connsiteX5" fmla="*/ 136142 w 544569"/>
                  <a:gd name="connsiteY5" fmla="*/ 25527 h 178687"/>
                  <a:gd name="connsiteX6" fmla="*/ 274156 w 544569"/>
                  <a:gd name="connsiteY6" fmla="*/ 18837 h 178687"/>
                  <a:gd name="connsiteX7" fmla="*/ 408425 w 544569"/>
                  <a:gd name="connsiteY7" fmla="*/ 25527 h 178687"/>
                  <a:gd name="connsiteX8" fmla="*/ 536058 w 544569"/>
                  <a:gd name="connsiteY8" fmla="*/ 0 h 178687"/>
                  <a:gd name="connsiteX9" fmla="*/ 544567 w 544569"/>
                  <a:gd name="connsiteY9" fmla="*/ 0 h 178687"/>
                  <a:gd name="connsiteX10" fmla="*/ 544569 w 544569"/>
                  <a:gd name="connsiteY10" fmla="*/ 0 h 178687"/>
                  <a:gd name="connsiteX0" fmla="*/ 544569 w 544569"/>
                  <a:gd name="connsiteY0" fmla="*/ 0 h 178687"/>
                  <a:gd name="connsiteX1" fmla="*/ 544569 w 544569"/>
                  <a:gd name="connsiteY1" fmla="*/ 178687 h 178687"/>
                  <a:gd name="connsiteX2" fmla="*/ 0 w 544569"/>
                  <a:gd name="connsiteY2" fmla="*/ 178687 h 178687"/>
                  <a:gd name="connsiteX3" fmla="*/ 936 w 544569"/>
                  <a:gd name="connsiteY3" fmla="*/ 20769 h 178687"/>
                  <a:gd name="connsiteX4" fmla="*/ 9445 w 544569"/>
                  <a:gd name="connsiteY4" fmla="*/ 14973 h 178687"/>
                  <a:gd name="connsiteX5" fmla="*/ 136142 w 544569"/>
                  <a:gd name="connsiteY5" fmla="*/ 25527 h 178687"/>
                  <a:gd name="connsiteX6" fmla="*/ 274156 w 544569"/>
                  <a:gd name="connsiteY6" fmla="*/ 18837 h 178687"/>
                  <a:gd name="connsiteX7" fmla="*/ 408425 w 544569"/>
                  <a:gd name="connsiteY7" fmla="*/ 25527 h 178687"/>
                  <a:gd name="connsiteX8" fmla="*/ 502365 w 544569"/>
                  <a:gd name="connsiteY8" fmla="*/ 17388 h 178687"/>
                  <a:gd name="connsiteX9" fmla="*/ 544567 w 544569"/>
                  <a:gd name="connsiteY9" fmla="*/ 0 h 178687"/>
                  <a:gd name="connsiteX10" fmla="*/ 544569 w 544569"/>
                  <a:gd name="connsiteY10" fmla="*/ 0 h 178687"/>
                  <a:gd name="connsiteX0" fmla="*/ 545505 w 545505"/>
                  <a:gd name="connsiteY0" fmla="*/ 19803 h 178687"/>
                  <a:gd name="connsiteX1" fmla="*/ 544569 w 545505"/>
                  <a:gd name="connsiteY1" fmla="*/ 178687 h 178687"/>
                  <a:gd name="connsiteX2" fmla="*/ 0 w 545505"/>
                  <a:gd name="connsiteY2" fmla="*/ 178687 h 178687"/>
                  <a:gd name="connsiteX3" fmla="*/ 936 w 545505"/>
                  <a:gd name="connsiteY3" fmla="*/ 20769 h 178687"/>
                  <a:gd name="connsiteX4" fmla="*/ 9445 w 545505"/>
                  <a:gd name="connsiteY4" fmla="*/ 14973 h 178687"/>
                  <a:gd name="connsiteX5" fmla="*/ 136142 w 545505"/>
                  <a:gd name="connsiteY5" fmla="*/ 25527 h 178687"/>
                  <a:gd name="connsiteX6" fmla="*/ 274156 w 545505"/>
                  <a:gd name="connsiteY6" fmla="*/ 18837 h 178687"/>
                  <a:gd name="connsiteX7" fmla="*/ 408425 w 545505"/>
                  <a:gd name="connsiteY7" fmla="*/ 25527 h 178687"/>
                  <a:gd name="connsiteX8" fmla="*/ 502365 w 545505"/>
                  <a:gd name="connsiteY8" fmla="*/ 17388 h 178687"/>
                  <a:gd name="connsiteX9" fmla="*/ 544567 w 545505"/>
                  <a:gd name="connsiteY9" fmla="*/ 0 h 178687"/>
                  <a:gd name="connsiteX10" fmla="*/ 545505 w 545505"/>
                  <a:gd name="connsiteY10" fmla="*/ 19803 h 178687"/>
                  <a:gd name="connsiteX0" fmla="*/ 545505 w 545505"/>
                  <a:gd name="connsiteY0" fmla="*/ 9660 h 168544"/>
                  <a:gd name="connsiteX1" fmla="*/ 544569 w 545505"/>
                  <a:gd name="connsiteY1" fmla="*/ 168544 h 168544"/>
                  <a:gd name="connsiteX2" fmla="*/ 0 w 545505"/>
                  <a:gd name="connsiteY2" fmla="*/ 168544 h 168544"/>
                  <a:gd name="connsiteX3" fmla="*/ 936 w 545505"/>
                  <a:gd name="connsiteY3" fmla="*/ 10626 h 168544"/>
                  <a:gd name="connsiteX4" fmla="*/ 9445 w 545505"/>
                  <a:gd name="connsiteY4" fmla="*/ 4830 h 168544"/>
                  <a:gd name="connsiteX5" fmla="*/ 136142 w 545505"/>
                  <a:gd name="connsiteY5" fmla="*/ 15384 h 168544"/>
                  <a:gd name="connsiteX6" fmla="*/ 274156 w 545505"/>
                  <a:gd name="connsiteY6" fmla="*/ 8694 h 168544"/>
                  <a:gd name="connsiteX7" fmla="*/ 408425 w 545505"/>
                  <a:gd name="connsiteY7" fmla="*/ 15384 h 168544"/>
                  <a:gd name="connsiteX8" fmla="*/ 502365 w 545505"/>
                  <a:gd name="connsiteY8" fmla="*/ 7245 h 168544"/>
                  <a:gd name="connsiteX9" fmla="*/ 543631 w 545505"/>
                  <a:gd name="connsiteY9" fmla="*/ 0 h 168544"/>
                  <a:gd name="connsiteX10" fmla="*/ 545505 w 545505"/>
                  <a:gd name="connsiteY10" fmla="*/ 9660 h 168544"/>
                  <a:gd name="connsiteX0" fmla="*/ 545505 w 545505"/>
                  <a:gd name="connsiteY0" fmla="*/ 4830 h 163714"/>
                  <a:gd name="connsiteX1" fmla="*/ 544569 w 545505"/>
                  <a:gd name="connsiteY1" fmla="*/ 163714 h 163714"/>
                  <a:gd name="connsiteX2" fmla="*/ 0 w 545505"/>
                  <a:gd name="connsiteY2" fmla="*/ 163714 h 163714"/>
                  <a:gd name="connsiteX3" fmla="*/ 936 w 545505"/>
                  <a:gd name="connsiteY3" fmla="*/ 5796 h 163714"/>
                  <a:gd name="connsiteX4" fmla="*/ 9445 w 545505"/>
                  <a:gd name="connsiteY4" fmla="*/ 0 h 163714"/>
                  <a:gd name="connsiteX5" fmla="*/ 136142 w 545505"/>
                  <a:gd name="connsiteY5" fmla="*/ 10554 h 163714"/>
                  <a:gd name="connsiteX6" fmla="*/ 274156 w 545505"/>
                  <a:gd name="connsiteY6" fmla="*/ 3864 h 163714"/>
                  <a:gd name="connsiteX7" fmla="*/ 408425 w 545505"/>
                  <a:gd name="connsiteY7" fmla="*/ 10554 h 163714"/>
                  <a:gd name="connsiteX8" fmla="*/ 502365 w 545505"/>
                  <a:gd name="connsiteY8" fmla="*/ 2415 h 163714"/>
                  <a:gd name="connsiteX9" fmla="*/ 543631 w 545505"/>
                  <a:gd name="connsiteY9" fmla="*/ 3864 h 163714"/>
                  <a:gd name="connsiteX10" fmla="*/ 545505 w 545505"/>
                  <a:gd name="connsiteY10" fmla="*/ 4830 h 163714"/>
                  <a:gd name="connsiteX0" fmla="*/ 545505 w 545505"/>
                  <a:gd name="connsiteY0" fmla="*/ 4830 h 163714"/>
                  <a:gd name="connsiteX1" fmla="*/ 544569 w 545505"/>
                  <a:gd name="connsiteY1" fmla="*/ 163714 h 163714"/>
                  <a:gd name="connsiteX2" fmla="*/ 0 w 545505"/>
                  <a:gd name="connsiteY2" fmla="*/ 163714 h 163714"/>
                  <a:gd name="connsiteX3" fmla="*/ 1888 w 545505"/>
                  <a:gd name="connsiteY3" fmla="*/ 15939 h 163714"/>
                  <a:gd name="connsiteX4" fmla="*/ 9445 w 545505"/>
                  <a:gd name="connsiteY4" fmla="*/ 0 h 163714"/>
                  <a:gd name="connsiteX5" fmla="*/ 136142 w 545505"/>
                  <a:gd name="connsiteY5" fmla="*/ 10554 h 163714"/>
                  <a:gd name="connsiteX6" fmla="*/ 274156 w 545505"/>
                  <a:gd name="connsiteY6" fmla="*/ 3864 h 163714"/>
                  <a:gd name="connsiteX7" fmla="*/ 408425 w 545505"/>
                  <a:gd name="connsiteY7" fmla="*/ 10554 h 163714"/>
                  <a:gd name="connsiteX8" fmla="*/ 502365 w 545505"/>
                  <a:gd name="connsiteY8" fmla="*/ 2415 h 163714"/>
                  <a:gd name="connsiteX9" fmla="*/ 543631 w 545505"/>
                  <a:gd name="connsiteY9" fmla="*/ 3864 h 163714"/>
                  <a:gd name="connsiteX10" fmla="*/ 545505 w 545505"/>
                  <a:gd name="connsiteY10" fmla="*/ 4830 h 163714"/>
                  <a:gd name="connsiteX0" fmla="*/ 545505 w 545505"/>
                  <a:gd name="connsiteY0" fmla="*/ 2415 h 161299"/>
                  <a:gd name="connsiteX1" fmla="*/ 544569 w 545505"/>
                  <a:gd name="connsiteY1" fmla="*/ 161299 h 161299"/>
                  <a:gd name="connsiteX2" fmla="*/ 0 w 545505"/>
                  <a:gd name="connsiteY2" fmla="*/ 161299 h 161299"/>
                  <a:gd name="connsiteX3" fmla="*/ 1888 w 545505"/>
                  <a:gd name="connsiteY3" fmla="*/ 13524 h 161299"/>
                  <a:gd name="connsiteX4" fmla="*/ 11350 w 545505"/>
                  <a:gd name="connsiteY4" fmla="*/ 10626 h 161299"/>
                  <a:gd name="connsiteX5" fmla="*/ 136142 w 545505"/>
                  <a:gd name="connsiteY5" fmla="*/ 8139 h 161299"/>
                  <a:gd name="connsiteX6" fmla="*/ 274156 w 545505"/>
                  <a:gd name="connsiteY6" fmla="*/ 1449 h 161299"/>
                  <a:gd name="connsiteX7" fmla="*/ 408425 w 545505"/>
                  <a:gd name="connsiteY7" fmla="*/ 8139 h 161299"/>
                  <a:gd name="connsiteX8" fmla="*/ 502365 w 545505"/>
                  <a:gd name="connsiteY8" fmla="*/ 0 h 161299"/>
                  <a:gd name="connsiteX9" fmla="*/ 543631 w 545505"/>
                  <a:gd name="connsiteY9" fmla="*/ 1449 h 161299"/>
                  <a:gd name="connsiteX10" fmla="*/ 545505 w 545505"/>
                  <a:gd name="connsiteY10" fmla="*/ 2415 h 161299"/>
                  <a:gd name="connsiteX0" fmla="*/ 545505 w 545505"/>
                  <a:gd name="connsiteY0" fmla="*/ 2025 h 160909"/>
                  <a:gd name="connsiteX1" fmla="*/ 544569 w 545505"/>
                  <a:gd name="connsiteY1" fmla="*/ 160909 h 160909"/>
                  <a:gd name="connsiteX2" fmla="*/ 0 w 545505"/>
                  <a:gd name="connsiteY2" fmla="*/ 160909 h 160909"/>
                  <a:gd name="connsiteX3" fmla="*/ 1888 w 545505"/>
                  <a:gd name="connsiteY3" fmla="*/ 13134 h 160909"/>
                  <a:gd name="connsiteX4" fmla="*/ 11350 w 545505"/>
                  <a:gd name="connsiteY4" fmla="*/ 10236 h 160909"/>
                  <a:gd name="connsiteX5" fmla="*/ 136142 w 545505"/>
                  <a:gd name="connsiteY5" fmla="*/ 7749 h 160909"/>
                  <a:gd name="connsiteX6" fmla="*/ 274156 w 545505"/>
                  <a:gd name="connsiteY6" fmla="*/ 1059 h 160909"/>
                  <a:gd name="connsiteX7" fmla="*/ 408425 w 545505"/>
                  <a:gd name="connsiteY7" fmla="*/ 7749 h 160909"/>
                  <a:gd name="connsiteX8" fmla="*/ 502365 w 545505"/>
                  <a:gd name="connsiteY8" fmla="*/ 4440 h 160909"/>
                  <a:gd name="connsiteX9" fmla="*/ 543631 w 545505"/>
                  <a:gd name="connsiteY9" fmla="*/ 1059 h 160909"/>
                  <a:gd name="connsiteX10" fmla="*/ 545505 w 545505"/>
                  <a:gd name="connsiteY10" fmla="*/ 2025 h 160909"/>
                  <a:gd name="connsiteX0" fmla="*/ 545505 w 545505"/>
                  <a:gd name="connsiteY0" fmla="*/ 6762 h 159850"/>
                  <a:gd name="connsiteX1" fmla="*/ 544569 w 545505"/>
                  <a:gd name="connsiteY1" fmla="*/ 159850 h 159850"/>
                  <a:gd name="connsiteX2" fmla="*/ 0 w 545505"/>
                  <a:gd name="connsiteY2" fmla="*/ 159850 h 159850"/>
                  <a:gd name="connsiteX3" fmla="*/ 1888 w 545505"/>
                  <a:gd name="connsiteY3" fmla="*/ 12075 h 159850"/>
                  <a:gd name="connsiteX4" fmla="*/ 11350 w 545505"/>
                  <a:gd name="connsiteY4" fmla="*/ 9177 h 159850"/>
                  <a:gd name="connsiteX5" fmla="*/ 136142 w 545505"/>
                  <a:gd name="connsiteY5" fmla="*/ 6690 h 159850"/>
                  <a:gd name="connsiteX6" fmla="*/ 274156 w 545505"/>
                  <a:gd name="connsiteY6" fmla="*/ 0 h 159850"/>
                  <a:gd name="connsiteX7" fmla="*/ 408425 w 545505"/>
                  <a:gd name="connsiteY7" fmla="*/ 6690 h 159850"/>
                  <a:gd name="connsiteX8" fmla="*/ 502365 w 545505"/>
                  <a:gd name="connsiteY8" fmla="*/ 3381 h 159850"/>
                  <a:gd name="connsiteX9" fmla="*/ 543631 w 545505"/>
                  <a:gd name="connsiteY9" fmla="*/ 0 h 159850"/>
                  <a:gd name="connsiteX10" fmla="*/ 545505 w 545505"/>
                  <a:gd name="connsiteY10" fmla="*/ 6762 h 159850"/>
                  <a:gd name="connsiteX0" fmla="*/ 546245 w 546245"/>
                  <a:gd name="connsiteY0" fmla="*/ 6762 h 159850"/>
                  <a:gd name="connsiteX1" fmla="*/ 545309 w 546245"/>
                  <a:gd name="connsiteY1" fmla="*/ 159850 h 159850"/>
                  <a:gd name="connsiteX2" fmla="*/ 740 w 546245"/>
                  <a:gd name="connsiteY2" fmla="*/ 159850 h 159850"/>
                  <a:gd name="connsiteX3" fmla="*/ 131 w 546245"/>
                  <a:gd name="connsiteY3" fmla="*/ 12817 h 159850"/>
                  <a:gd name="connsiteX4" fmla="*/ 12090 w 546245"/>
                  <a:gd name="connsiteY4" fmla="*/ 9177 h 159850"/>
                  <a:gd name="connsiteX5" fmla="*/ 136882 w 546245"/>
                  <a:gd name="connsiteY5" fmla="*/ 6690 h 159850"/>
                  <a:gd name="connsiteX6" fmla="*/ 274896 w 546245"/>
                  <a:gd name="connsiteY6" fmla="*/ 0 h 159850"/>
                  <a:gd name="connsiteX7" fmla="*/ 409165 w 546245"/>
                  <a:gd name="connsiteY7" fmla="*/ 6690 h 159850"/>
                  <a:gd name="connsiteX8" fmla="*/ 503105 w 546245"/>
                  <a:gd name="connsiteY8" fmla="*/ 3381 h 159850"/>
                  <a:gd name="connsiteX9" fmla="*/ 544371 w 546245"/>
                  <a:gd name="connsiteY9" fmla="*/ 0 h 159850"/>
                  <a:gd name="connsiteX10" fmla="*/ 546245 w 546245"/>
                  <a:gd name="connsiteY10" fmla="*/ 6762 h 159850"/>
                  <a:gd name="connsiteX0" fmla="*/ 546245 w 546245"/>
                  <a:gd name="connsiteY0" fmla="*/ 6762 h 159850"/>
                  <a:gd name="connsiteX1" fmla="*/ 545309 w 546245"/>
                  <a:gd name="connsiteY1" fmla="*/ 159850 h 159850"/>
                  <a:gd name="connsiteX2" fmla="*/ 740 w 546245"/>
                  <a:gd name="connsiteY2" fmla="*/ 159850 h 159850"/>
                  <a:gd name="connsiteX3" fmla="*/ 131 w 546245"/>
                  <a:gd name="connsiteY3" fmla="*/ 12817 h 159850"/>
                  <a:gd name="connsiteX4" fmla="*/ 12090 w 546245"/>
                  <a:gd name="connsiteY4" fmla="*/ 9177 h 159850"/>
                  <a:gd name="connsiteX5" fmla="*/ 136882 w 546245"/>
                  <a:gd name="connsiteY5" fmla="*/ 6690 h 159850"/>
                  <a:gd name="connsiteX6" fmla="*/ 274896 w 546245"/>
                  <a:gd name="connsiteY6" fmla="*/ 0 h 159850"/>
                  <a:gd name="connsiteX7" fmla="*/ 409165 w 546245"/>
                  <a:gd name="connsiteY7" fmla="*/ 6690 h 159850"/>
                  <a:gd name="connsiteX8" fmla="*/ 503105 w 546245"/>
                  <a:gd name="connsiteY8" fmla="*/ 3381 h 159850"/>
                  <a:gd name="connsiteX9" fmla="*/ 546245 w 546245"/>
                  <a:gd name="connsiteY9" fmla="*/ 6762 h 159850"/>
                  <a:gd name="connsiteX0" fmla="*/ 549574 w 549574"/>
                  <a:gd name="connsiteY0" fmla="*/ 19368 h 159850"/>
                  <a:gd name="connsiteX1" fmla="*/ 545309 w 549574"/>
                  <a:gd name="connsiteY1" fmla="*/ 159850 h 159850"/>
                  <a:gd name="connsiteX2" fmla="*/ 740 w 549574"/>
                  <a:gd name="connsiteY2" fmla="*/ 159850 h 159850"/>
                  <a:gd name="connsiteX3" fmla="*/ 131 w 549574"/>
                  <a:gd name="connsiteY3" fmla="*/ 12817 h 159850"/>
                  <a:gd name="connsiteX4" fmla="*/ 12090 w 549574"/>
                  <a:gd name="connsiteY4" fmla="*/ 9177 h 159850"/>
                  <a:gd name="connsiteX5" fmla="*/ 136882 w 549574"/>
                  <a:gd name="connsiteY5" fmla="*/ 6690 h 159850"/>
                  <a:gd name="connsiteX6" fmla="*/ 274896 w 549574"/>
                  <a:gd name="connsiteY6" fmla="*/ 0 h 159850"/>
                  <a:gd name="connsiteX7" fmla="*/ 409165 w 549574"/>
                  <a:gd name="connsiteY7" fmla="*/ 6690 h 159850"/>
                  <a:gd name="connsiteX8" fmla="*/ 503105 w 549574"/>
                  <a:gd name="connsiteY8" fmla="*/ 3381 h 159850"/>
                  <a:gd name="connsiteX9" fmla="*/ 549574 w 549574"/>
                  <a:gd name="connsiteY9" fmla="*/ 19368 h 159850"/>
                  <a:gd name="connsiteX0" fmla="*/ 549574 w 549574"/>
                  <a:gd name="connsiteY0" fmla="*/ 19368 h 159850"/>
                  <a:gd name="connsiteX1" fmla="*/ 549054 w 549574"/>
                  <a:gd name="connsiteY1" fmla="*/ 157625 h 159850"/>
                  <a:gd name="connsiteX2" fmla="*/ 740 w 549574"/>
                  <a:gd name="connsiteY2" fmla="*/ 159850 h 159850"/>
                  <a:gd name="connsiteX3" fmla="*/ 131 w 549574"/>
                  <a:gd name="connsiteY3" fmla="*/ 12817 h 159850"/>
                  <a:gd name="connsiteX4" fmla="*/ 12090 w 549574"/>
                  <a:gd name="connsiteY4" fmla="*/ 9177 h 159850"/>
                  <a:gd name="connsiteX5" fmla="*/ 136882 w 549574"/>
                  <a:gd name="connsiteY5" fmla="*/ 6690 h 159850"/>
                  <a:gd name="connsiteX6" fmla="*/ 274896 w 549574"/>
                  <a:gd name="connsiteY6" fmla="*/ 0 h 159850"/>
                  <a:gd name="connsiteX7" fmla="*/ 409165 w 549574"/>
                  <a:gd name="connsiteY7" fmla="*/ 6690 h 159850"/>
                  <a:gd name="connsiteX8" fmla="*/ 503105 w 549574"/>
                  <a:gd name="connsiteY8" fmla="*/ 3381 h 159850"/>
                  <a:gd name="connsiteX9" fmla="*/ 549574 w 549574"/>
                  <a:gd name="connsiteY9" fmla="*/ 19368 h 15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49574" h="159850">
                    <a:moveTo>
                      <a:pt x="549574" y="19368"/>
                    </a:moveTo>
                    <a:cubicBezTo>
                      <a:pt x="549401" y="65454"/>
                      <a:pt x="549227" y="111539"/>
                      <a:pt x="549054" y="157625"/>
                    </a:cubicBezTo>
                    <a:lnTo>
                      <a:pt x="740" y="159850"/>
                    </a:lnTo>
                    <a:cubicBezTo>
                      <a:pt x="1369" y="110592"/>
                      <a:pt x="-498" y="62075"/>
                      <a:pt x="131" y="12817"/>
                    </a:cubicBezTo>
                    <a:lnTo>
                      <a:pt x="12090" y="9177"/>
                    </a:lnTo>
                    <a:cubicBezTo>
                      <a:pt x="37617" y="9177"/>
                      <a:pt x="93081" y="8220"/>
                      <a:pt x="136882" y="6690"/>
                    </a:cubicBezTo>
                    <a:cubicBezTo>
                      <a:pt x="180683" y="5161"/>
                      <a:pt x="223843" y="0"/>
                      <a:pt x="274896" y="0"/>
                    </a:cubicBezTo>
                    <a:cubicBezTo>
                      <a:pt x="325949" y="0"/>
                      <a:pt x="366621" y="6690"/>
                      <a:pt x="409165" y="6690"/>
                    </a:cubicBezTo>
                    <a:cubicBezTo>
                      <a:pt x="451710" y="6690"/>
                      <a:pt x="435035" y="3381"/>
                      <a:pt x="503105" y="3381"/>
                    </a:cubicBezTo>
                    <a:lnTo>
                      <a:pt x="549574" y="19368"/>
                    </a:lnTo>
                    <a:close/>
                  </a:path>
                </a:pathLst>
              </a:custGeom>
              <a:solidFill>
                <a:srgbClr val="92D3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4C217D29-72CF-2F55-70FB-EF9276ED3E4E}"/>
                  </a:ext>
                </a:extLst>
              </p:cNvPr>
              <p:cNvSpPr/>
              <p:nvPr/>
            </p:nvSpPr>
            <p:spPr>
              <a:xfrm>
                <a:off x="69235" y="437084"/>
                <a:ext cx="544569" cy="168176"/>
              </a:xfrm>
              <a:custGeom>
                <a:avLst/>
                <a:gdLst>
                  <a:gd name="connsiteX0" fmla="*/ 544569 w 544569"/>
                  <a:gd name="connsiteY0" fmla="*/ 168176 h 168176"/>
                  <a:gd name="connsiteX1" fmla="*/ 0 w 544569"/>
                  <a:gd name="connsiteY1" fmla="*/ 168176 h 168176"/>
                  <a:gd name="connsiteX2" fmla="*/ 0 w 544569"/>
                  <a:gd name="connsiteY2" fmla="*/ 0 h 168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4569" h="168176">
                    <a:moveTo>
                      <a:pt x="544569" y="168176"/>
                    </a:moveTo>
                    <a:lnTo>
                      <a:pt x="0" y="168176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276" name="íŝļïďè">
              <a:extLst>
                <a:ext uri="{FF2B5EF4-FFF2-40B4-BE49-F238E27FC236}">
                  <a16:creationId xmlns:a16="http://schemas.microsoft.com/office/drawing/2014/main" id="{4B4B0A48-8DFA-D505-1387-CB1D0B431A1F}"/>
                </a:ext>
              </a:extLst>
            </p:cNvPr>
            <p:cNvSpPr/>
            <p:nvPr/>
          </p:nvSpPr>
          <p:spPr bwMode="auto">
            <a:xfrm>
              <a:off x="7827965" y="1496008"/>
              <a:ext cx="4038943" cy="1370694"/>
            </a:xfrm>
            <a:custGeom>
              <a:avLst/>
              <a:gdLst>
                <a:gd name="T0" fmla="*/ 0 w 3078"/>
                <a:gd name="T1" fmla="*/ 274 h 536"/>
                <a:gd name="T2" fmla="*/ 1199 w 3078"/>
                <a:gd name="T3" fmla="*/ 202 h 536"/>
                <a:gd name="T4" fmla="*/ 2261 w 3078"/>
                <a:gd name="T5" fmla="*/ 262 h 536"/>
                <a:gd name="T6" fmla="*/ 2761 w 3078"/>
                <a:gd name="T7" fmla="*/ 316 h 536"/>
                <a:gd name="T8" fmla="*/ 3071 w 3078"/>
                <a:gd name="T9" fmla="*/ 471 h 536"/>
                <a:gd name="T10" fmla="*/ 0 w 3078"/>
                <a:gd name="T11" fmla="*/ 497 h 536"/>
                <a:gd name="T12" fmla="*/ 0 w 3078"/>
                <a:gd name="T13" fmla="*/ 274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8" h="536">
                  <a:moveTo>
                    <a:pt x="0" y="274"/>
                  </a:moveTo>
                  <a:cubicBezTo>
                    <a:pt x="0" y="274"/>
                    <a:pt x="861" y="0"/>
                    <a:pt x="1199" y="202"/>
                  </a:cubicBezTo>
                  <a:cubicBezTo>
                    <a:pt x="1432" y="340"/>
                    <a:pt x="1957" y="300"/>
                    <a:pt x="2261" y="262"/>
                  </a:cubicBezTo>
                  <a:cubicBezTo>
                    <a:pt x="2430" y="241"/>
                    <a:pt x="2601" y="259"/>
                    <a:pt x="2761" y="316"/>
                  </a:cubicBezTo>
                  <a:cubicBezTo>
                    <a:pt x="2916" y="371"/>
                    <a:pt x="3078" y="437"/>
                    <a:pt x="3071" y="471"/>
                  </a:cubicBezTo>
                  <a:cubicBezTo>
                    <a:pt x="3058" y="536"/>
                    <a:pt x="0" y="497"/>
                    <a:pt x="0" y="497"/>
                  </a:cubicBezTo>
                  <a:cubicBezTo>
                    <a:pt x="0" y="274"/>
                    <a:pt x="0" y="274"/>
                    <a:pt x="0" y="274"/>
                  </a:cubicBezTo>
                </a:path>
              </a:pathLst>
            </a:custGeom>
            <a:solidFill>
              <a:srgbClr val="009688">
                <a:alpha val="4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77" name="îṥlïḓè">
              <a:extLst>
                <a:ext uri="{FF2B5EF4-FFF2-40B4-BE49-F238E27FC236}">
                  <a16:creationId xmlns:a16="http://schemas.microsoft.com/office/drawing/2014/main" id="{0B2B1A16-EFA5-FB64-2CA6-36D91F91D6B0}"/>
                </a:ext>
              </a:extLst>
            </p:cNvPr>
            <p:cNvSpPr/>
            <p:nvPr/>
          </p:nvSpPr>
          <p:spPr bwMode="auto">
            <a:xfrm>
              <a:off x="6432486" y="1746832"/>
              <a:ext cx="4045359" cy="1204452"/>
            </a:xfrm>
            <a:custGeom>
              <a:avLst/>
              <a:gdLst>
                <a:gd name="T0" fmla="*/ 0 w 3084"/>
                <a:gd name="T1" fmla="*/ 432 h 470"/>
                <a:gd name="T2" fmla="*/ 224 w 3084"/>
                <a:gd name="T3" fmla="*/ 148 h 470"/>
                <a:gd name="T4" fmla="*/ 1199 w 3084"/>
                <a:gd name="T5" fmla="*/ 136 h 470"/>
                <a:gd name="T6" fmla="*/ 2493 w 3084"/>
                <a:gd name="T7" fmla="*/ 162 h 470"/>
                <a:gd name="T8" fmla="*/ 3071 w 3084"/>
                <a:gd name="T9" fmla="*/ 406 h 470"/>
                <a:gd name="T10" fmla="*/ 0 w 3084"/>
                <a:gd name="T11" fmla="*/ 431 h 470"/>
                <a:gd name="T12" fmla="*/ 0 w 3084"/>
                <a:gd name="T13" fmla="*/ 43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4" h="470">
                  <a:moveTo>
                    <a:pt x="0" y="432"/>
                  </a:moveTo>
                  <a:cubicBezTo>
                    <a:pt x="0" y="297"/>
                    <a:pt x="93" y="179"/>
                    <a:pt x="224" y="148"/>
                  </a:cubicBezTo>
                  <a:cubicBezTo>
                    <a:pt x="503" y="81"/>
                    <a:pt x="971" y="0"/>
                    <a:pt x="1199" y="136"/>
                  </a:cubicBezTo>
                  <a:cubicBezTo>
                    <a:pt x="1538" y="337"/>
                    <a:pt x="2493" y="162"/>
                    <a:pt x="2493" y="162"/>
                  </a:cubicBezTo>
                  <a:cubicBezTo>
                    <a:pt x="2493" y="162"/>
                    <a:pt x="3084" y="342"/>
                    <a:pt x="3071" y="406"/>
                  </a:cubicBezTo>
                  <a:cubicBezTo>
                    <a:pt x="3058" y="470"/>
                    <a:pt x="0" y="431"/>
                    <a:pt x="0" y="431"/>
                  </a:cubicBezTo>
                  <a:cubicBezTo>
                    <a:pt x="0" y="432"/>
                    <a:pt x="0" y="432"/>
                    <a:pt x="0" y="432"/>
                  </a:cubicBezTo>
                </a:path>
              </a:pathLst>
            </a:custGeom>
            <a:solidFill>
              <a:srgbClr val="009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78" name="isḷidè">
              <a:extLst>
                <a:ext uri="{FF2B5EF4-FFF2-40B4-BE49-F238E27FC236}">
                  <a16:creationId xmlns:a16="http://schemas.microsoft.com/office/drawing/2014/main" id="{E1029A26-C1EF-2F2F-D4F7-43264D1A7409}"/>
                </a:ext>
              </a:extLst>
            </p:cNvPr>
            <p:cNvSpPr/>
            <p:nvPr/>
          </p:nvSpPr>
          <p:spPr bwMode="auto">
            <a:xfrm>
              <a:off x="9212609" y="1981422"/>
              <a:ext cx="234950" cy="361260"/>
            </a:xfrm>
            <a:custGeom>
              <a:avLst/>
              <a:gdLst>
                <a:gd name="T0" fmla="*/ 163 w 181"/>
                <a:gd name="T1" fmla="*/ 81 h 108"/>
                <a:gd name="T2" fmla="*/ 179 w 181"/>
                <a:gd name="T3" fmla="*/ 57 h 108"/>
                <a:gd name="T4" fmla="*/ 168 w 181"/>
                <a:gd name="T5" fmla="*/ 31 h 108"/>
                <a:gd name="T6" fmla="*/ 138 w 181"/>
                <a:gd name="T7" fmla="*/ 42 h 108"/>
                <a:gd name="T8" fmla="*/ 108 w 181"/>
                <a:gd name="T9" fmla="*/ 56 h 108"/>
                <a:gd name="T10" fmla="*/ 122 w 181"/>
                <a:gd name="T11" fmla="*/ 14 h 108"/>
                <a:gd name="T12" fmla="*/ 118 w 181"/>
                <a:gd name="T13" fmla="*/ 6 h 108"/>
                <a:gd name="T14" fmla="*/ 94 w 181"/>
                <a:gd name="T15" fmla="*/ 7 h 108"/>
                <a:gd name="T16" fmla="*/ 66 w 181"/>
                <a:gd name="T17" fmla="*/ 80 h 108"/>
                <a:gd name="T18" fmla="*/ 65 w 181"/>
                <a:gd name="T19" fmla="*/ 50 h 108"/>
                <a:gd name="T20" fmla="*/ 54 w 181"/>
                <a:gd name="T21" fmla="*/ 24 h 108"/>
                <a:gd name="T22" fmla="*/ 37 w 181"/>
                <a:gd name="T23" fmla="*/ 20 h 108"/>
                <a:gd name="T24" fmla="*/ 9 w 181"/>
                <a:gd name="T25" fmla="*/ 28 h 108"/>
                <a:gd name="T26" fmla="*/ 10 w 181"/>
                <a:gd name="T27" fmla="*/ 62 h 108"/>
                <a:gd name="T28" fmla="*/ 39 w 181"/>
                <a:gd name="T29" fmla="*/ 85 h 108"/>
                <a:gd name="T30" fmla="*/ 60 w 181"/>
                <a:gd name="T31" fmla="*/ 105 h 108"/>
                <a:gd name="T32" fmla="*/ 61 w 181"/>
                <a:gd name="T33" fmla="*/ 108 h 108"/>
                <a:gd name="T34" fmla="*/ 124 w 181"/>
                <a:gd name="T35" fmla="*/ 108 h 108"/>
                <a:gd name="T36" fmla="*/ 163 w 181"/>
                <a:gd name="T37" fmla="*/ 8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1" h="108">
                  <a:moveTo>
                    <a:pt x="163" y="81"/>
                  </a:moveTo>
                  <a:cubicBezTo>
                    <a:pt x="170" y="75"/>
                    <a:pt x="177" y="67"/>
                    <a:pt x="179" y="57"/>
                  </a:cubicBezTo>
                  <a:cubicBezTo>
                    <a:pt x="181" y="47"/>
                    <a:pt x="177" y="35"/>
                    <a:pt x="168" y="31"/>
                  </a:cubicBezTo>
                  <a:cubicBezTo>
                    <a:pt x="157" y="27"/>
                    <a:pt x="146" y="35"/>
                    <a:pt x="138" y="42"/>
                  </a:cubicBezTo>
                  <a:cubicBezTo>
                    <a:pt x="129" y="49"/>
                    <a:pt x="119" y="58"/>
                    <a:pt x="108" y="56"/>
                  </a:cubicBezTo>
                  <a:cubicBezTo>
                    <a:pt x="120" y="46"/>
                    <a:pt x="125" y="30"/>
                    <a:pt x="122" y="14"/>
                  </a:cubicBezTo>
                  <a:cubicBezTo>
                    <a:pt x="121" y="11"/>
                    <a:pt x="120" y="8"/>
                    <a:pt x="118" y="6"/>
                  </a:cubicBezTo>
                  <a:cubicBezTo>
                    <a:pt x="112" y="0"/>
                    <a:pt x="101" y="2"/>
                    <a:pt x="94" y="7"/>
                  </a:cubicBezTo>
                  <a:cubicBezTo>
                    <a:pt x="72" y="23"/>
                    <a:pt x="66" y="53"/>
                    <a:pt x="66" y="80"/>
                  </a:cubicBezTo>
                  <a:cubicBezTo>
                    <a:pt x="64" y="70"/>
                    <a:pt x="66" y="60"/>
                    <a:pt x="65" y="50"/>
                  </a:cubicBezTo>
                  <a:cubicBezTo>
                    <a:pt x="65" y="40"/>
                    <a:pt x="63" y="29"/>
                    <a:pt x="54" y="24"/>
                  </a:cubicBezTo>
                  <a:cubicBezTo>
                    <a:pt x="49" y="21"/>
                    <a:pt x="43" y="19"/>
                    <a:pt x="37" y="20"/>
                  </a:cubicBezTo>
                  <a:cubicBezTo>
                    <a:pt x="27" y="19"/>
                    <a:pt x="16" y="20"/>
                    <a:pt x="9" y="28"/>
                  </a:cubicBezTo>
                  <a:cubicBezTo>
                    <a:pt x="0" y="37"/>
                    <a:pt x="3" y="52"/>
                    <a:pt x="10" y="62"/>
                  </a:cubicBezTo>
                  <a:cubicBezTo>
                    <a:pt x="17" y="72"/>
                    <a:pt x="29" y="78"/>
                    <a:pt x="39" y="85"/>
                  </a:cubicBezTo>
                  <a:cubicBezTo>
                    <a:pt x="47" y="90"/>
                    <a:pt x="54" y="97"/>
                    <a:pt x="60" y="105"/>
                  </a:cubicBezTo>
                  <a:cubicBezTo>
                    <a:pt x="60" y="106"/>
                    <a:pt x="61" y="107"/>
                    <a:pt x="61" y="108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38" y="101"/>
                    <a:pt x="151" y="92"/>
                    <a:pt x="163" y="81"/>
                  </a:cubicBezTo>
                  <a:close/>
                </a:path>
              </a:pathLst>
            </a:custGeom>
            <a:solidFill>
              <a:srgbClr val="009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79" name="îšḻíḋé">
              <a:extLst>
                <a:ext uri="{FF2B5EF4-FFF2-40B4-BE49-F238E27FC236}">
                  <a16:creationId xmlns:a16="http://schemas.microsoft.com/office/drawing/2014/main" id="{533CED71-F706-830E-016A-C2F5040DEC01}"/>
                </a:ext>
              </a:extLst>
            </p:cNvPr>
            <p:cNvSpPr/>
            <p:nvPr/>
          </p:nvSpPr>
          <p:spPr bwMode="auto">
            <a:xfrm>
              <a:off x="7529874" y="2008187"/>
              <a:ext cx="234950" cy="141288"/>
            </a:xfrm>
            <a:custGeom>
              <a:avLst/>
              <a:gdLst>
                <a:gd name="T0" fmla="*/ 163 w 181"/>
                <a:gd name="T1" fmla="*/ 82 h 109"/>
                <a:gd name="T2" fmla="*/ 179 w 181"/>
                <a:gd name="T3" fmla="*/ 58 h 109"/>
                <a:gd name="T4" fmla="*/ 168 w 181"/>
                <a:gd name="T5" fmla="*/ 32 h 109"/>
                <a:gd name="T6" fmla="*/ 137 w 181"/>
                <a:gd name="T7" fmla="*/ 43 h 109"/>
                <a:gd name="T8" fmla="*/ 108 w 181"/>
                <a:gd name="T9" fmla="*/ 57 h 109"/>
                <a:gd name="T10" fmla="*/ 122 w 181"/>
                <a:gd name="T11" fmla="*/ 15 h 109"/>
                <a:gd name="T12" fmla="*/ 118 w 181"/>
                <a:gd name="T13" fmla="*/ 7 h 109"/>
                <a:gd name="T14" fmla="*/ 94 w 181"/>
                <a:gd name="T15" fmla="*/ 8 h 109"/>
                <a:gd name="T16" fmla="*/ 66 w 181"/>
                <a:gd name="T17" fmla="*/ 81 h 109"/>
                <a:gd name="T18" fmla="*/ 65 w 181"/>
                <a:gd name="T19" fmla="*/ 51 h 109"/>
                <a:gd name="T20" fmla="*/ 54 w 181"/>
                <a:gd name="T21" fmla="*/ 24 h 109"/>
                <a:gd name="T22" fmla="*/ 37 w 181"/>
                <a:gd name="T23" fmla="*/ 20 h 109"/>
                <a:gd name="T24" fmla="*/ 9 w 181"/>
                <a:gd name="T25" fmla="*/ 28 h 109"/>
                <a:gd name="T26" fmla="*/ 10 w 181"/>
                <a:gd name="T27" fmla="*/ 63 h 109"/>
                <a:gd name="T28" fmla="*/ 39 w 181"/>
                <a:gd name="T29" fmla="*/ 86 h 109"/>
                <a:gd name="T30" fmla="*/ 60 w 181"/>
                <a:gd name="T31" fmla="*/ 106 h 109"/>
                <a:gd name="T32" fmla="*/ 61 w 181"/>
                <a:gd name="T33" fmla="*/ 109 h 109"/>
                <a:gd name="T34" fmla="*/ 124 w 181"/>
                <a:gd name="T35" fmla="*/ 109 h 109"/>
                <a:gd name="T36" fmla="*/ 163 w 181"/>
                <a:gd name="T37" fmla="*/ 8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1" h="109">
                  <a:moveTo>
                    <a:pt x="163" y="82"/>
                  </a:moveTo>
                  <a:cubicBezTo>
                    <a:pt x="170" y="76"/>
                    <a:pt x="177" y="67"/>
                    <a:pt x="179" y="58"/>
                  </a:cubicBezTo>
                  <a:cubicBezTo>
                    <a:pt x="181" y="48"/>
                    <a:pt x="177" y="36"/>
                    <a:pt x="168" y="32"/>
                  </a:cubicBezTo>
                  <a:cubicBezTo>
                    <a:pt x="157" y="28"/>
                    <a:pt x="146" y="36"/>
                    <a:pt x="137" y="43"/>
                  </a:cubicBezTo>
                  <a:cubicBezTo>
                    <a:pt x="129" y="50"/>
                    <a:pt x="119" y="59"/>
                    <a:pt x="108" y="57"/>
                  </a:cubicBezTo>
                  <a:cubicBezTo>
                    <a:pt x="120" y="47"/>
                    <a:pt x="125" y="31"/>
                    <a:pt x="122" y="15"/>
                  </a:cubicBezTo>
                  <a:cubicBezTo>
                    <a:pt x="121" y="12"/>
                    <a:pt x="120" y="9"/>
                    <a:pt x="118" y="7"/>
                  </a:cubicBezTo>
                  <a:cubicBezTo>
                    <a:pt x="112" y="0"/>
                    <a:pt x="101" y="3"/>
                    <a:pt x="94" y="8"/>
                  </a:cubicBezTo>
                  <a:cubicBezTo>
                    <a:pt x="72" y="24"/>
                    <a:pt x="66" y="54"/>
                    <a:pt x="66" y="81"/>
                  </a:cubicBezTo>
                  <a:cubicBezTo>
                    <a:pt x="63" y="71"/>
                    <a:pt x="65" y="61"/>
                    <a:pt x="65" y="51"/>
                  </a:cubicBezTo>
                  <a:cubicBezTo>
                    <a:pt x="65" y="41"/>
                    <a:pt x="62" y="30"/>
                    <a:pt x="54" y="24"/>
                  </a:cubicBezTo>
                  <a:cubicBezTo>
                    <a:pt x="49" y="21"/>
                    <a:pt x="43" y="20"/>
                    <a:pt x="37" y="20"/>
                  </a:cubicBezTo>
                  <a:cubicBezTo>
                    <a:pt x="27" y="20"/>
                    <a:pt x="16" y="21"/>
                    <a:pt x="9" y="28"/>
                  </a:cubicBezTo>
                  <a:cubicBezTo>
                    <a:pt x="0" y="37"/>
                    <a:pt x="2" y="53"/>
                    <a:pt x="10" y="63"/>
                  </a:cubicBezTo>
                  <a:cubicBezTo>
                    <a:pt x="17" y="73"/>
                    <a:pt x="28" y="79"/>
                    <a:pt x="39" y="86"/>
                  </a:cubicBezTo>
                  <a:cubicBezTo>
                    <a:pt x="47" y="91"/>
                    <a:pt x="54" y="98"/>
                    <a:pt x="60" y="106"/>
                  </a:cubicBezTo>
                  <a:cubicBezTo>
                    <a:pt x="60" y="107"/>
                    <a:pt x="61" y="108"/>
                    <a:pt x="61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38" y="102"/>
                    <a:pt x="151" y="93"/>
                    <a:pt x="163" y="82"/>
                  </a:cubicBezTo>
                  <a:close/>
                </a:path>
              </a:pathLst>
            </a:custGeom>
            <a:solidFill>
              <a:srgbClr val="009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80" name="íṡľïdê">
              <a:extLst>
                <a:ext uri="{FF2B5EF4-FFF2-40B4-BE49-F238E27FC236}">
                  <a16:creationId xmlns:a16="http://schemas.microsoft.com/office/drawing/2014/main" id="{CC004BC9-2317-1873-9FE3-DE4D01EEABEB}"/>
                </a:ext>
              </a:extLst>
            </p:cNvPr>
            <p:cNvSpPr/>
            <p:nvPr/>
          </p:nvSpPr>
          <p:spPr bwMode="auto">
            <a:xfrm>
              <a:off x="10080971" y="2183688"/>
              <a:ext cx="234950" cy="365369"/>
            </a:xfrm>
            <a:custGeom>
              <a:avLst/>
              <a:gdLst>
                <a:gd name="T0" fmla="*/ 162 w 181"/>
                <a:gd name="T1" fmla="*/ 82 h 109"/>
                <a:gd name="T2" fmla="*/ 179 w 181"/>
                <a:gd name="T3" fmla="*/ 57 h 109"/>
                <a:gd name="T4" fmla="*/ 167 w 181"/>
                <a:gd name="T5" fmla="*/ 32 h 109"/>
                <a:gd name="T6" fmla="*/ 137 w 181"/>
                <a:gd name="T7" fmla="*/ 43 h 109"/>
                <a:gd name="T8" fmla="*/ 107 w 181"/>
                <a:gd name="T9" fmla="*/ 57 h 109"/>
                <a:gd name="T10" fmla="*/ 121 w 181"/>
                <a:gd name="T11" fmla="*/ 15 h 109"/>
                <a:gd name="T12" fmla="*/ 117 w 181"/>
                <a:gd name="T13" fmla="*/ 6 h 109"/>
                <a:gd name="T14" fmla="*/ 94 w 181"/>
                <a:gd name="T15" fmla="*/ 8 h 109"/>
                <a:gd name="T16" fmla="*/ 65 w 181"/>
                <a:gd name="T17" fmla="*/ 81 h 109"/>
                <a:gd name="T18" fmla="*/ 65 w 181"/>
                <a:gd name="T19" fmla="*/ 51 h 109"/>
                <a:gd name="T20" fmla="*/ 53 w 181"/>
                <a:gd name="T21" fmla="*/ 24 h 109"/>
                <a:gd name="T22" fmla="*/ 36 w 181"/>
                <a:gd name="T23" fmla="*/ 20 h 109"/>
                <a:gd name="T24" fmla="*/ 8 w 181"/>
                <a:gd name="T25" fmla="*/ 28 h 109"/>
                <a:gd name="T26" fmla="*/ 9 w 181"/>
                <a:gd name="T27" fmla="*/ 62 h 109"/>
                <a:gd name="T28" fmla="*/ 38 w 181"/>
                <a:gd name="T29" fmla="*/ 86 h 109"/>
                <a:gd name="T30" fmla="*/ 59 w 181"/>
                <a:gd name="T31" fmla="*/ 105 h 109"/>
                <a:gd name="T32" fmla="*/ 60 w 181"/>
                <a:gd name="T33" fmla="*/ 109 h 109"/>
                <a:gd name="T34" fmla="*/ 123 w 181"/>
                <a:gd name="T35" fmla="*/ 109 h 109"/>
                <a:gd name="T36" fmla="*/ 162 w 181"/>
                <a:gd name="T37" fmla="*/ 8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1" h="109">
                  <a:moveTo>
                    <a:pt x="162" y="82"/>
                  </a:moveTo>
                  <a:cubicBezTo>
                    <a:pt x="169" y="75"/>
                    <a:pt x="176" y="67"/>
                    <a:pt x="179" y="57"/>
                  </a:cubicBezTo>
                  <a:cubicBezTo>
                    <a:pt x="181" y="47"/>
                    <a:pt x="176" y="36"/>
                    <a:pt x="167" y="32"/>
                  </a:cubicBezTo>
                  <a:cubicBezTo>
                    <a:pt x="157" y="28"/>
                    <a:pt x="145" y="35"/>
                    <a:pt x="137" y="43"/>
                  </a:cubicBezTo>
                  <a:cubicBezTo>
                    <a:pt x="128" y="50"/>
                    <a:pt x="118" y="58"/>
                    <a:pt x="107" y="57"/>
                  </a:cubicBezTo>
                  <a:cubicBezTo>
                    <a:pt x="119" y="46"/>
                    <a:pt x="124" y="30"/>
                    <a:pt x="121" y="15"/>
                  </a:cubicBezTo>
                  <a:cubicBezTo>
                    <a:pt x="121" y="12"/>
                    <a:pt x="119" y="9"/>
                    <a:pt x="117" y="6"/>
                  </a:cubicBezTo>
                  <a:cubicBezTo>
                    <a:pt x="111" y="0"/>
                    <a:pt x="101" y="3"/>
                    <a:pt x="94" y="8"/>
                  </a:cubicBezTo>
                  <a:cubicBezTo>
                    <a:pt x="71" y="23"/>
                    <a:pt x="65" y="54"/>
                    <a:pt x="65" y="81"/>
                  </a:cubicBezTo>
                  <a:cubicBezTo>
                    <a:pt x="63" y="71"/>
                    <a:pt x="65" y="61"/>
                    <a:pt x="65" y="51"/>
                  </a:cubicBezTo>
                  <a:cubicBezTo>
                    <a:pt x="65" y="41"/>
                    <a:pt x="62" y="29"/>
                    <a:pt x="53" y="24"/>
                  </a:cubicBezTo>
                  <a:cubicBezTo>
                    <a:pt x="48" y="21"/>
                    <a:pt x="42" y="20"/>
                    <a:pt x="36" y="20"/>
                  </a:cubicBezTo>
                  <a:cubicBezTo>
                    <a:pt x="26" y="20"/>
                    <a:pt x="15" y="21"/>
                    <a:pt x="8" y="28"/>
                  </a:cubicBezTo>
                  <a:cubicBezTo>
                    <a:pt x="0" y="37"/>
                    <a:pt x="2" y="52"/>
                    <a:pt x="9" y="62"/>
                  </a:cubicBezTo>
                  <a:cubicBezTo>
                    <a:pt x="17" y="72"/>
                    <a:pt x="28" y="79"/>
                    <a:pt x="38" y="86"/>
                  </a:cubicBezTo>
                  <a:cubicBezTo>
                    <a:pt x="47" y="91"/>
                    <a:pt x="54" y="97"/>
                    <a:pt x="59" y="105"/>
                  </a:cubicBezTo>
                  <a:cubicBezTo>
                    <a:pt x="60" y="107"/>
                    <a:pt x="60" y="108"/>
                    <a:pt x="60" y="109"/>
                  </a:cubicBezTo>
                  <a:cubicBezTo>
                    <a:pt x="123" y="109"/>
                    <a:pt x="123" y="109"/>
                    <a:pt x="123" y="109"/>
                  </a:cubicBezTo>
                  <a:cubicBezTo>
                    <a:pt x="137" y="102"/>
                    <a:pt x="150" y="93"/>
                    <a:pt x="162" y="82"/>
                  </a:cubicBezTo>
                  <a:close/>
                </a:path>
              </a:pathLst>
            </a:custGeom>
            <a:solidFill>
              <a:srgbClr val="009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81" name="í$ḻiḑé">
              <a:extLst>
                <a:ext uri="{FF2B5EF4-FFF2-40B4-BE49-F238E27FC236}">
                  <a16:creationId xmlns:a16="http://schemas.microsoft.com/office/drawing/2014/main" id="{455BB9F4-63BF-F7F1-D73B-4BEBAA7CDCD6}"/>
                </a:ext>
              </a:extLst>
            </p:cNvPr>
            <p:cNvSpPr/>
            <p:nvPr/>
          </p:nvSpPr>
          <p:spPr bwMode="auto">
            <a:xfrm>
              <a:off x="6753586" y="1618366"/>
              <a:ext cx="417513" cy="324734"/>
            </a:xfrm>
            <a:custGeom>
              <a:avLst/>
              <a:gdLst>
                <a:gd name="T0" fmla="*/ 301 w 321"/>
                <a:gd name="T1" fmla="*/ 41 h 124"/>
                <a:gd name="T2" fmla="*/ 271 w 321"/>
                <a:gd name="T3" fmla="*/ 41 h 124"/>
                <a:gd name="T4" fmla="*/ 292 w 321"/>
                <a:gd name="T5" fmla="*/ 20 h 124"/>
                <a:gd name="T6" fmla="*/ 271 w 321"/>
                <a:gd name="T7" fmla="*/ 0 h 124"/>
                <a:gd name="T8" fmla="*/ 32 w 321"/>
                <a:gd name="T9" fmla="*/ 0 h 124"/>
                <a:gd name="T10" fmla="*/ 12 w 321"/>
                <a:gd name="T11" fmla="*/ 20 h 124"/>
                <a:gd name="T12" fmla="*/ 32 w 321"/>
                <a:gd name="T13" fmla="*/ 41 h 124"/>
                <a:gd name="T14" fmla="*/ 32 w 321"/>
                <a:gd name="T15" fmla="*/ 41 h 124"/>
                <a:gd name="T16" fmla="*/ 62 w 321"/>
                <a:gd name="T17" fmla="*/ 41 h 124"/>
                <a:gd name="T18" fmla="*/ 41 w 321"/>
                <a:gd name="T19" fmla="*/ 62 h 124"/>
                <a:gd name="T20" fmla="*/ 62 w 321"/>
                <a:gd name="T21" fmla="*/ 82 h 124"/>
                <a:gd name="T22" fmla="*/ 21 w 321"/>
                <a:gd name="T23" fmla="*/ 82 h 124"/>
                <a:gd name="T24" fmla="*/ 0 w 321"/>
                <a:gd name="T25" fmla="*/ 103 h 124"/>
                <a:gd name="T26" fmla="*/ 21 w 321"/>
                <a:gd name="T27" fmla="*/ 124 h 124"/>
                <a:gd name="T28" fmla="*/ 259 w 321"/>
                <a:gd name="T29" fmla="*/ 124 h 124"/>
                <a:gd name="T30" fmla="*/ 280 w 321"/>
                <a:gd name="T31" fmla="*/ 103 h 124"/>
                <a:gd name="T32" fmla="*/ 259 w 321"/>
                <a:gd name="T33" fmla="*/ 82 h 124"/>
                <a:gd name="T34" fmla="*/ 301 w 321"/>
                <a:gd name="T35" fmla="*/ 82 h 124"/>
                <a:gd name="T36" fmla="*/ 321 w 321"/>
                <a:gd name="T37" fmla="*/ 62 h 124"/>
                <a:gd name="T38" fmla="*/ 301 w 321"/>
                <a:gd name="T39" fmla="*/ 4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1" h="124">
                  <a:moveTo>
                    <a:pt x="301" y="41"/>
                  </a:moveTo>
                  <a:cubicBezTo>
                    <a:pt x="271" y="41"/>
                    <a:pt x="271" y="41"/>
                    <a:pt x="271" y="41"/>
                  </a:cubicBezTo>
                  <a:cubicBezTo>
                    <a:pt x="282" y="41"/>
                    <a:pt x="292" y="32"/>
                    <a:pt x="292" y="20"/>
                  </a:cubicBezTo>
                  <a:cubicBezTo>
                    <a:pt x="292" y="9"/>
                    <a:pt x="282" y="0"/>
                    <a:pt x="27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1" y="0"/>
                    <a:pt x="12" y="9"/>
                    <a:pt x="12" y="20"/>
                  </a:cubicBezTo>
                  <a:cubicBezTo>
                    <a:pt x="12" y="32"/>
                    <a:pt x="21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50" y="41"/>
                    <a:pt x="41" y="50"/>
                    <a:pt x="41" y="62"/>
                  </a:cubicBezTo>
                  <a:cubicBezTo>
                    <a:pt x="41" y="73"/>
                    <a:pt x="50" y="82"/>
                    <a:pt x="62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9" y="82"/>
                    <a:pt x="0" y="92"/>
                    <a:pt x="0" y="103"/>
                  </a:cubicBezTo>
                  <a:cubicBezTo>
                    <a:pt x="0" y="114"/>
                    <a:pt x="9" y="124"/>
                    <a:pt x="21" y="124"/>
                  </a:cubicBezTo>
                  <a:cubicBezTo>
                    <a:pt x="259" y="124"/>
                    <a:pt x="259" y="124"/>
                    <a:pt x="259" y="124"/>
                  </a:cubicBezTo>
                  <a:cubicBezTo>
                    <a:pt x="271" y="124"/>
                    <a:pt x="280" y="114"/>
                    <a:pt x="280" y="103"/>
                  </a:cubicBezTo>
                  <a:cubicBezTo>
                    <a:pt x="280" y="92"/>
                    <a:pt x="271" y="82"/>
                    <a:pt x="259" y="82"/>
                  </a:cubicBezTo>
                  <a:cubicBezTo>
                    <a:pt x="301" y="82"/>
                    <a:pt x="301" y="82"/>
                    <a:pt x="301" y="82"/>
                  </a:cubicBezTo>
                  <a:cubicBezTo>
                    <a:pt x="312" y="82"/>
                    <a:pt x="321" y="73"/>
                    <a:pt x="321" y="62"/>
                  </a:cubicBezTo>
                  <a:cubicBezTo>
                    <a:pt x="321" y="50"/>
                    <a:pt x="312" y="41"/>
                    <a:pt x="301" y="41"/>
                  </a:cubicBezTo>
                  <a:close/>
                </a:path>
              </a:pathLst>
            </a:custGeom>
            <a:solidFill>
              <a:srgbClr val="009688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82" name="ïŝlïďe">
              <a:extLst>
                <a:ext uri="{FF2B5EF4-FFF2-40B4-BE49-F238E27FC236}">
                  <a16:creationId xmlns:a16="http://schemas.microsoft.com/office/drawing/2014/main" id="{318CB10E-8FE8-E523-5B9F-DE110769FFEB}"/>
                </a:ext>
              </a:extLst>
            </p:cNvPr>
            <p:cNvSpPr/>
            <p:nvPr/>
          </p:nvSpPr>
          <p:spPr bwMode="auto">
            <a:xfrm>
              <a:off x="8872899" y="1365914"/>
              <a:ext cx="415925" cy="327948"/>
            </a:xfrm>
            <a:custGeom>
              <a:avLst/>
              <a:gdLst>
                <a:gd name="T0" fmla="*/ 300 w 321"/>
                <a:gd name="T1" fmla="*/ 41 h 124"/>
                <a:gd name="T2" fmla="*/ 271 w 321"/>
                <a:gd name="T3" fmla="*/ 41 h 124"/>
                <a:gd name="T4" fmla="*/ 292 w 321"/>
                <a:gd name="T5" fmla="*/ 21 h 124"/>
                <a:gd name="T6" fmla="*/ 271 w 321"/>
                <a:gd name="T7" fmla="*/ 0 h 124"/>
                <a:gd name="T8" fmla="*/ 32 w 321"/>
                <a:gd name="T9" fmla="*/ 0 h 124"/>
                <a:gd name="T10" fmla="*/ 12 w 321"/>
                <a:gd name="T11" fmla="*/ 21 h 124"/>
                <a:gd name="T12" fmla="*/ 32 w 321"/>
                <a:gd name="T13" fmla="*/ 41 h 124"/>
                <a:gd name="T14" fmla="*/ 32 w 321"/>
                <a:gd name="T15" fmla="*/ 41 h 124"/>
                <a:gd name="T16" fmla="*/ 62 w 321"/>
                <a:gd name="T17" fmla="*/ 41 h 124"/>
                <a:gd name="T18" fmla="*/ 41 w 321"/>
                <a:gd name="T19" fmla="*/ 62 h 124"/>
                <a:gd name="T20" fmla="*/ 62 w 321"/>
                <a:gd name="T21" fmla="*/ 83 h 124"/>
                <a:gd name="T22" fmla="*/ 20 w 321"/>
                <a:gd name="T23" fmla="*/ 83 h 124"/>
                <a:gd name="T24" fmla="*/ 0 w 321"/>
                <a:gd name="T25" fmla="*/ 103 h 124"/>
                <a:gd name="T26" fmla="*/ 20 w 321"/>
                <a:gd name="T27" fmla="*/ 124 h 124"/>
                <a:gd name="T28" fmla="*/ 20 w 321"/>
                <a:gd name="T29" fmla="*/ 124 h 124"/>
                <a:gd name="T30" fmla="*/ 259 w 321"/>
                <a:gd name="T31" fmla="*/ 124 h 124"/>
                <a:gd name="T32" fmla="*/ 280 w 321"/>
                <a:gd name="T33" fmla="*/ 103 h 124"/>
                <a:gd name="T34" fmla="*/ 259 w 321"/>
                <a:gd name="T35" fmla="*/ 83 h 124"/>
                <a:gd name="T36" fmla="*/ 300 w 321"/>
                <a:gd name="T37" fmla="*/ 83 h 124"/>
                <a:gd name="T38" fmla="*/ 321 w 321"/>
                <a:gd name="T39" fmla="*/ 62 h 124"/>
                <a:gd name="T40" fmla="*/ 300 w 321"/>
                <a:gd name="T41" fmla="*/ 41 h 124"/>
                <a:gd name="T42" fmla="*/ 300 w 321"/>
                <a:gd name="T43" fmla="*/ 4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1" h="124">
                  <a:moveTo>
                    <a:pt x="300" y="41"/>
                  </a:moveTo>
                  <a:cubicBezTo>
                    <a:pt x="271" y="41"/>
                    <a:pt x="271" y="41"/>
                    <a:pt x="271" y="41"/>
                  </a:cubicBezTo>
                  <a:cubicBezTo>
                    <a:pt x="282" y="41"/>
                    <a:pt x="292" y="32"/>
                    <a:pt x="292" y="21"/>
                  </a:cubicBezTo>
                  <a:cubicBezTo>
                    <a:pt x="292" y="9"/>
                    <a:pt x="282" y="0"/>
                    <a:pt x="27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1" y="0"/>
                    <a:pt x="12" y="9"/>
                    <a:pt x="12" y="21"/>
                  </a:cubicBezTo>
                  <a:cubicBezTo>
                    <a:pt x="12" y="32"/>
                    <a:pt x="21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50" y="41"/>
                    <a:pt x="41" y="51"/>
                    <a:pt x="41" y="62"/>
                  </a:cubicBezTo>
                  <a:cubicBezTo>
                    <a:pt x="41" y="73"/>
                    <a:pt x="50" y="83"/>
                    <a:pt x="62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9" y="83"/>
                    <a:pt x="0" y="92"/>
                    <a:pt x="0" y="103"/>
                  </a:cubicBezTo>
                  <a:cubicBezTo>
                    <a:pt x="0" y="115"/>
                    <a:pt x="9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59" y="124"/>
                    <a:pt x="259" y="124"/>
                    <a:pt x="259" y="124"/>
                  </a:cubicBezTo>
                  <a:cubicBezTo>
                    <a:pt x="271" y="124"/>
                    <a:pt x="280" y="115"/>
                    <a:pt x="280" y="103"/>
                  </a:cubicBezTo>
                  <a:cubicBezTo>
                    <a:pt x="280" y="92"/>
                    <a:pt x="271" y="83"/>
                    <a:pt x="25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12" y="83"/>
                    <a:pt x="321" y="73"/>
                    <a:pt x="321" y="62"/>
                  </a:cubicBezTo>
                  <a:cubicBezTo>
                    <a:pt x="321" y="51"/>
                    <a:pt x="312" y="41"/>
                    <a:pt x="300" y="41"/>
                  </a:cubicBezTo>
                  <a:cubicBezTo>
                    <a:pt x="300" y="41"/>
                    <a:pt x="300" y="41"/>
                    <a:pt x="300" y="41"/>
                  </a:cubicBezTo>
                  <a:close/>
                </a:path>
              </a:pathLst>
            </a:custGeom>
            <a:solidFill>
              <a:srgbClr val="009688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83" name="is1ïḓe">
              <a:extLst>
                <a:ext uri="{FF2B5EF4-FFF2-40B4-BE49-F238E27FC236}">
                  <a16:creationId xmlns:a16="http://schemas.microsoft.com/office/drawing/2014/main" id="{F4490EFF-000C-0D38-8F52-B303E3DB2F17}"/>
                </a:ext>
              </a:extLst>
            </p:cNvPr>
            <p:cNvSpPr/>
            <p:nvPr/>
          </p:nvSpPr>
          <p:spPr bwMode="auto">
            <a:xfrm>
              <a:off x="9984149" y="1778703"/>
              <a:ext cx="417513" cy="324734"/>
            </a:xfrm>
            <a:custGeom>
              <a:avLst/>
              <a:gdLst>
                <a:gd name="T0" fmla="*/ 301 w 322"/>
                <a:gd name="T1" fmla="*/ 41 h 124"/>
                <a:gd name="T2" fmla="*/ 272 w 322"/>
                <a:gd name="T3" fmla="*/ 41 h 124"/>
                <a:gd name="T4" fmla="*/ 292 w 322"/>
                <a:gd name="T5" fmla="*/ 21 h 124"/>
                <a:gd name="T6" fmla="*/ 272 w 322"/>
                <a:gd name="T7" fmla="*/ 0 h 124"/>
                <a:gd name="T8" fmla="*/ 272 w 322"/>
                <a:gd name="T9" fmla="*/ 0 h 124"/>
                <a:gd name="T10" fmla="*/ 33 w 322"/>
                <a:gd name="T11" fmla="*/ 0 h 124"/>
                <a:gd name="T12" fmla="*/ 12 w 322"/>
                <a:gd name="T13" fmla="*/ 21 h 124"/>
                <a:gd name="T14" fmla="*/ 33 w 322"/>
                <a:gd name="T15" fmla="*/ 41 h 124"/>
                <a:gd name="T16" fmla="*/ 62 w 322"/>
                <a:gd name="T17" fmla="*/ 41 h 124"/>
                <a:gd name="T18" fmla="*/ 42 w 322"/>
                <a:gd name="T19" fmla="*/ 62 h 124"/>
                <a:gd name="T20" fmla="*/ 62 w 322"/>
                <a:gd name="T21" fmla="*/ 83 h 124"/>
                <a:gd name="T22" fmla="*/ 21 w 322"/>
                <a:gd name="T23" fmla="*/ 83 h 124"/>
                <a:gd name="T24" fmla="*/ 0 w 322"/>
                <a:gd name="T25" fmla="*/ 103 h 124"/>
                <a:gd name="T26" fmla="*/ 21 w 322"/>
                <a:gd name="T27" fmla="*/ 124 h 124"/>
                <a:gd name="T28" fmla="*/ 260 w 322"/>
                <a:gd name="T29" fmla="*/ 124 h 124"/>
                <a:gd name="T30" fmla="*/ 280 w 322"/>
                <a:gd name="T31" fmla="*/ 103 h 124"/>
                <a:gd name="T32" fmla="*/ 260 w 322"/>
                <a:gd name="T33" fmla="*/ 83 h 124"/>
                <a:gd name="T34" fmla="*/ 301 w 322"/>
                <a:gd name="T35" fmla="*/ 83 h 124"/>
                <a:gd name="T36" fmla="*/ 322 w 322"/>
                <a:gd name="T37" fmla="*/ 62 h 124"/>
                <a:gd name="T38" fmla="*/ 301 w 322"/>
                <a:gd name="T39" fmla="*/ 4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2" h="124">
                  <a:moveTo>
                    <a:pt x="301" y="41"/>
                  </a:moveTo>
                  <a:cubicBezTo>
                    <a:pt x="272" y="41"/>
                    <a:pt x="272" y="41"/>
                    <a:pt x="272" y="41"/>
                  </a:cubicBezTo>
                  <a:cubicBezTo>
                    <a:pt x="283" y="41"/>
                    <a:pt x="292" y="32"/>
                    <a:pt x="292" y="21"/>
                  </a:cubicBezTo>
                  <a:cubicBezTo>
                    <a:pt x="292" y="9"/>
                    <a:pt x="283" y="0"/>
                    <a:pt x="272" y="0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0"/>
                    <a:pt x="12" y="9"/>
                    <a:pt x="12" y="21"/>
                  </a:cubicBezTo>
                  <a:cubicBezTo>
                    <a:pt x="12" y="32"/>
                    <a:pt x="22" y="41"/>
                    <a:pt x="33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51" y="41"/>
                    <a:pt x="42" y="51"/>
                    <a:pt x="42" y="62"/>
                  </a:cubicBezTo>
                  <a:cubicBezTo>
                    <a:pt x="42" y="73"/>
                    <a:pt x="51" y="83"/>
                    <a:pt x="62" y="83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10" y="83"/>
                    <a:pt x="0" y="92"/>
                    <a:pt x="0" y="103"/>
                  </a:cubicBezTo>
                  <a:cubicBezTo>
                    <a:pt x="0" y="115"/>
                    <a:pt x="10" y="124"/>
                    <a:pt x="21" y="124"/>
                  </a:cubicBezTo>
                  <a:cubicBezTo>
                    <a:pt x="260" y="124"/>
                    <a:pt x="260" y="124"/>
                    <a:pt x="260" y="124"/>
                  </a:cubicBezTo>
                  <a:cubicBezTo>
                    <a:pt x="271" y="124"/>
                    <a:pt x="280" y="115"/>
                    <a:pt x="280" y="103"/>
                  </a:cubicBezTo>
                  <a:cubicBezTo>
                    <a:pt x="280" y="92"/>
                    <a:pt x="271" y="83"/>
                    <a:pt x="260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13" y="83"/>
                    <a:pt x="322" y="73"/>
                    <a:pt x="322" y="62"/>
                  </a:cubicBezTo>
                  <a:cubicBezTo>
                    <a:pt x="322" y="51"/>
                    <a:pt x="313" y="41"/>
                    <a:pt x="301" y="41"/>
                  </a:cubicBezTo>
                  <a:close/>
                </a:path>
              </a:pathLst>
            </a:custGeom>
            <a:solidFill>
              <a:srgbClr val="009688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98" name="组合 297">
            <a:extLst>
              <a:ext uri="{FF2B5EF4-FFF2-40B4-BE49-F238E27FC236}">
                <a16:creationId xmlns:a16="http://schemas.microsoft.com/office/drawing/2014/main" id="{330B0834-B705-F36A-A6B6-586138CA7A02}"/>
              </a:ext>
            </a:extLst>
          </p:cNvPr>
          <p:cNvGrpSpPr/>
          <p:nvPr/>
        </p:nvGrpSpPr>
        <p:grpSpPr>
          <a:xfrm>
            <a:off x="770654" y="4176111"/>
            <a:ext cx="1970047" cy="1280233"/>
            <a:chOff x="1171564" y="3113679"/>
            <a:chExt cx="2907587" cy="1889493"/>
          </a:xfrm>
        </p:grpSpPr>
        <p:grpSp>
          <p:nvGrpSpPr>
            <p:cNvPr id="299" name="组合 298">
              <a:extLst>
                <a:ext uri="{FF2B5EF4-FFF2-40B4-BE49-F238E27FC236}">
                  <a16:creationId xmlns:a16="http://schemas.microsoft.com/office/drawing/2014/main" id="{28BA1F21-C62A-B4EE-AD8C-41D996F732C8}"/>
                </a:ext>
              </a:extLst>
            </p:cNvPr>
            <p:cNvGrpSpPr/>
            <p:nvPr/>
          </p:nvGrpSpPr>
          <p:grpSpPr>
            <a:xfrm rot="21193115">
              <a:off x="1180638" y="3113679"/>
              <a:ext cx="2891836" cy="1827715"/>
              <a:chOff x="1884001" y="2980531"/>
              <a:chExt cx="3206750" cy="1357312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301" name="îşľíde">
                <a:extLst>
                  <a:ext uri="{FF2B5EF4-FFF2-40B4-BE49-F238E27FC236}">
                    <a16:creationId xmlns:a16="http://schemas.microsoft.com/office/drawing/2014/main" id="{2FB968BB-A359-43EF-5A72-887CBA908889}"/>
                  </a:ext>
                </a:extLst>
              </p:cNvPr>
              <p:cNvSpPr/>
              <p:nvPr/>
            </p:nvSpPr>
            <p:spPr bwMode="auto">
              <a:xfrm>
                <a:off x="2036401" y="2980531"/>
                <a:ext cx="3054350" cy="1298575"/>
              </a:xfrm>
              <a:custGeom>
                <a:avLst/>
                <a:gdLst>
                  <a:gd name="T0" fmla="*/ 553 w 2352"/>
                  <a:gd name="T1" fmla="*/ 0 h 1002"/>
                  <a:gd name="T2" fmla="*/ 2352 w 2352"/>
                  <a:gd name="T3" fmla="*/ 454 h 1002"/>
                  <a:gd name="T4" fmla="*/ 1983 w 2352"/>
                  <a:gd name="T5" fmla="*/ 1002 h 1002"/>
                  <a:gd name="T6" fmla="*/ 651 w 2352"/>
                  <a:gd name="T7" fmla="*/ 587 h 1002"/>
                  <a:gd name="T8" fmla="*/ 0 w 2352"/>
                  <a:gd name="T9" fmla="*/ 291 h 1002"/>
                  <a:gd name="T10" fmla="*/ 304 w 2352"/>
                  <a:gd name="T11" fmla="*/ 86 h 1002"/>
                  <a:gd name="T12" fmla="*/ 553 w 2352"/>
                  <a:gd name="T13" fmla="*/ 0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2" h="1002">
                    <a:moveTo>
                      <a:pt x="553" y="0"/>
                    </a:moveTo>
                    <a:cubicBezTo>
                      <a:pt x="553" y="0"/>
                      <a:pt x="1799" y="505"/>
                      <a:pt x="2352" y="454"/>
                    </a:cubicBezTo>
                    <a:cubicBezTo>
                      <a:pt x="1983" y="1002"/>
                      <a:pt x="1983" y="1002"/>
                      <a:pt x="1983" y="1002"/>
                    </a:cubicBezTo>
                    <a:cubicBezTo>
                      <a:pt x="651" y="587"/>
                      <a:pt x="651" y="587"/>
                      <a:pt x="651" y="587"/>
                    </a:cubicBezTo>
                    <a:cubicBezTo>
                      <a:pt x="0" y="291"/>
                      <a:pt x="0" y="291"/>
                      <a:pt x="0" y="291"/>
                    </a:cubicBezTo>
                    <a:cubicBezTo>
                      <a:pt x="304" y="86"/>
                      <a:pt x="304" y="86"/>
                      <a:pt x="304" y="86"/>
                    </a:cubicBezTo>
                    <a:cubicBezTo>
                      <a:pt x="553" y="0"/>
                      <a:pt x="553" y="0"/>
                      <a:pt x="55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02" name="i$ḷïḑè">
                <a:extLst>
                  <a:ext uri="{FF2B5EF4-FFF2-40B4-BE49-F238E27FC236}">
                    <a16:creationId xmlns:a16="http://schemas.microsoft.com/office/drawing/2014/main" id="{54997375-BEFE-0508-C5C4-D4A7987CA653}"/>
                  </a:ext>
                </a:extLst>
              </p:cNvPr>
              <p:cNvSpPr/>
              <p:nvPr/>
            </p:nvSpPr>
            <p:spPr bwMode="auto">
              <a:xfrm>
                <a:off x="2036401" y="2980531"/>
                <a:ext cx="3054350" cy="1298575"/>
              </a:xfrm>
              <a:custGeom>
                <a:avLst/>
                <a:gdLst>
                  <a:gd name="T0" fmla="*/ 553 w 2352"/>
                  <a:gd name="T1" fmla="*/ 0 h 1002"/>
                  <a:gd name="T2" fmla="*/ 2352 w 2352"/>
                  <a:gd name="T3" fmla="*/ 454 h 1002"/>
                  <a:gd name="T4" fmla="*/ 1983 w 2352"/>
                  <a:gd name="T5" fmla="*/ 1002 h 1002"/>
                  <a:gd name="T6" fmla="*/ 651 w 2352"/>
                  <a:gd name="T7" fmla="*/ 587 h 1002"/>
                  <a:gd name="T8" fmla="*/ 0 w 2352"/>
                  <a:gd name="T9" fmla="*/ 291 h 1002"/>
                  <a:gd name="T10" fmla="*/ 304 w 2352"/>
                  <a:gd name="T11" fmla="*/ 86 h 1002"/>
                  <a:gd name="T12" fmla="*/ 553 w 2352"/>
                  <a:gd name="T13" fmla="*/ 0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2" h="1002">
                    <a:moveTo>
                      <a:pt x="553" y="0"/>
                    </a:moveTo>
                    <a:cubicBezTo>
                      <a:pt x="553" y="0"/>
                      <a:pt x="1799" y="505"/>
                      <a:pt x="2352" y="454"/>
                    </a:cubicBezTo>
                    <a:cubicBezTo>
                      <a:pt x="1983" y="1002"/>
                      <a:pt x="1983" y="1002"/>
                      <a:pt x="1983" y="1002"/>
                    </a:cubicBezTo>
                    <a:cubicBezTo>
                      <a:pt x="651" y="587"/>
                      <a:pt x="651" y="587"/>
                      <a:pt x="651" y="587"/>
                    </a:cubicBezTo>
                    <a:cubicBezTo>
                      <a:pt x="0" y="291"/>
                      <a:pt x="0" y="291"/>
                      <a:pt x="0" y="291"/>
                    </a:cubicBezTo>
                    <a:cubicBezTo>
                      <a:pt x="304" y="86"/>
                      <a:pt x="304" y="86"/>
                      <a:pt x="304" y="86"/>
                    </a:cubicBezTo>
                    <a:cubicBezTo>
                      <a:pt x="553" y="0"/>
                      <a:pt x="553" y="0"/>
                      <a:pt x="553" y="0"/>
                    </a:cubicBez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03" name="îSḻiḓe">
                <a:extLst>
                  <a:ext uri="{FF2B5EF4-FFF2-40B4-BE49-F238E27FC236}">
                    <a16:creationId xmlns:a16="http://schemas.microsoft.com/office/drawing/2014/main" id="{A986E720-A271-EA55-BE1F-7B4E9C619C6D}"/>
                  </a:ext>
                </a:extLst>
              </p:cNvPr>
              <p:cNvSpPr/>
              <p:nvPr/>
            </p:nvSpPr>
            <p:spPr bwMode="auto">
              <a:xfrm>
                <a:off x="2036401" y="3177381"/>
                <a:ext cx="1084263" cy="252413"/>
              </a:xfrm>
              <a:custGeom>
                <a:avLst/>
                <a:gdLst>
                  <a:gd name="T0" fmla="*/ 412 w 683"/>
                  <a:gd name="T1" fmla="*/ 0 h 159"/>
                  <a:gd name="T2" fmla="*/ 683 w 683"/>
                  <a:gd name="T3" fmla="*/ 61 h 159"/>
                  <a:gd name="T4" fmla="*/ 130 w 683"/>
                  <a:gd name="T5" fmla="*/ 159 h 159"/>
                  <a:gd name="T6" fmla="*/ 0 w 683"/>
                  <a:gd name="T7" fmla="*/ 44 h 159"/>
                  <a:gd name="T8" fmla="*/ 412 w 683"/>
                  <a:gd name="T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3" h="159">
                    <a:moveTo>
                      <a:pt x="412" y="0"/>
                    </a:moveTo>
                    <a:lnTo>
                      <a:pt x="683" y="61"/>
                    </a:lnTo>
                    <a:lnTo>
                      <a:pt x="130" y="159"/>
                    </a:lnTo>
                    <a:lnTo>
                      <a:pt x="0" y="44"/>
                    </a:lnTo>
                    <a:lnTo>
                      <a:pt x="4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04" name="íş1íďé">
                <a:extLst>
                  <a:ext uri="{FF2B5EF4-FFF2-40B4-BE49-F238E27FC236}">
                    <a16:creationId xmlns:a16="http://schemas.microsoft.com/office/drawing/2014/main" id="{252C7BB3-B4BA-AE14-E9AC-D03DCD4623FA}"/>
                  </a:ext>
                </a:extLst>
              </p:cNvPr>
              <p:cNvSpPr/>
              <p:nvPr/>
            </p:nvSpPr>
            <p:spPr bwMode="auto">
              <a:xfrm>
                <a:off x="2882538" y="3388518"/>
                <a:ext cx="866775" cy="352425"/>
              </a:xfrm>
              <a:custGeom>
                <a:avLst/>
                <a:gdLst>
                  <a:gd name="T0" fmla="*/ 0 w 546"/>
                  <a:gd name="T1" fmla="*/ 117 h 222"/>
                  <a:gd name="T2" fmla="*/ 320 w 546"/>
                  <a:gd name="T3" fmla="*/ 0 h 222"/>
                  <a:gd name="T4" fmla="*/ 546 w 546"/>
                  <a:gd name="T5" fmla="*/ 75 h 222"/>
                  <a:gd name="T6" fmla="*/ 150 w 546"/>
                  <a:gd name="T7" fmla="*/ 222 h 222"/>
                  <a:gd name="T8" fmla="*/ 0 w 546"/>
                  <a:gd name="T9" fmla="*/ 117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6" h="222">
                    <a:moveTo>
                      <a:pt x="0" y="117"/>
                    </a:moveTo>
                    <a:lnTo>
                      <a:pt x="320" y="0"/>
                    </a:lnTo>
                    <a:lnTo>
                      <a:pt x="546" y="75"/>
                    </a:lnTo>
                    <a:lnTo>
                      <a:pt x="150" y="222"/>
                    </a:lnTo>
                    <a:lnTo>
                      <a:pt x="0" y="11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05" name="îşľíďè">
                <a:extLst>
                  <a:ext uri="{FF2B5EF4-FFF2-40B4-BE49-F238E27FC236}">
                    <a16:creationId xmlns:a16="http://schemas.microsoft.com/office/drawing/2014/main" id="{F45C37CB-59FB-10C8-53F1-C235767F0C89}"/>
                  </a:ext>
                </a:extLst>
              </p:cNvPr>
              <p:cNvSpPr/>
              <p:nvPr/>
            </p:nvSpPr>
            <p:spPr bwMode="auto">
              <a:xfrm>
                <a:off x="3582626" y="3632993"/>
                <a:ext cx="1057275" cy="312738"/>
              </a:xfrm>
              <a:custGeom>
                <a:avLst/>
                <a:gdLst>
                  <a:gd name="T0" fmla="*/ 0 w 666"/>
                  <a:gd name="T1" fmla="*/ 96 h 197"/>
                  <a:gd name="T2" fmla="*/ 352 w 666"/>
                  <a:gd name="T3" fmla="*/ 0 h 197"/>
                  <a:gd name="T4" fmla="*/ 666 w 666"/>
                  <a:gd name="T5" fmla="*/ 86 h 197"/>
                  <a:gd name="T6" fmla="*/ 333 w 666"/>
                  <a:gd name="T7" fmla="*/ 197 h 197"/>
                  <a:gd name="T8" fmla="*/ 0 w 666"/>
                  <a:gd name="T9" fmla="*/ 9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6" h="197">
                    <a:moveTo>
                      <a:pt x="0" y="96"/>
                    </a:moveTo>
                    <a:lnTo>
                      <a:pt x="352" y="0"/>
                    </a:lnTo>
                    <a:lnTo>
                      <a:pt x="666" y="86"/>
                    </a:lnTo>
                    <a:lnTo>
                      <a:pt x="333" y="197"/>
                    </a:lnTo>
                    <a:lnTo>
                      <a:pt x="0" y="9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06" name="íṣľiḋê">
                <a:extLst>
                  <a:ext uri="{FF2B5EF4-FFF2-40B4-BE49-F238E27FC236}">
                    <a16:creationId xmlns:a16="http://schemas.microsoft.com/office/drawing/2014/main" id="{201184F2-0F03-056E-E962-3FCBFC02630B}"/>
                  </a:ext>
                </a:extLst>
              </p:cNvPr>
              <p:cNvSpPr/>
              <p:nvPr/>
            </p:nvSpPr>
            <p:spPr bwMode="auto">
              <a:xfrm>
                <a:off x="1884001" y="2980531"/>
                <a:ext cx="869950" cy="315913"/>
              </a:xfrm>
              <a:custGeom>
                <a:avLst/>
                <a:gdLst>
                  <a:gd name="T0" fmla="*/ 0 w 548"/>
                  <a:gd name="T1" fmla="*/ 75 h 199"/>
                  <a:gd name="T2" fmla="*/ 548 w 548"/>
                  <a:gd name="T3" fmla="*/ 0 h 199"/>
                  <a:gd name="T4" fmla="*/ 548 w 548"/>
                  <a:gd name="T5" fmla="*/ 133 h 199"/>
                  <a:gd name="T6" fmla="*/ 89 w 548"/>
                  <a:gd name="T7" fmla="*/ 199 h 199"/>
                  <a:gd name="T8" fmla="*/ 0 w 548"/>
                  <a:gd name="T9" fmla="*/ 7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199">
                    <a:moveTo>
                      <a:pt x="0" y="75"/>
                    </a:moveTo>
                    <a:lnTo>
                      <a:pt x="548" y="0"/>
                    </a:lnTo>
                    <a:lnTo>
                      <a:pt x="548" y="133"/>
                    </a:lnTo>
                    <a:lnTo>
                      <a:pt x="89" y="199"/>
                    </a:lnTo>
                    <a:lnTo>
                      <a:pt x="0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07" name="íṥ1íḑe">
                <a:extLst>
                  <a:ext uri="{FF2B5EF4-FFF2-40B4-BE49-F238E27FC236}">
                    <a16:creationId xmlns:a16="http://schemas.microsoft.com/office/drawing/2014/main" id="{62CA8451-9486-E0E9-5D60-26A196727698}"/>
                  </a:ext>
                </a:extLst>
              </p:cNvPr>
              <p:cNvSpPr/>
              <p:nvPr/>
            </p:nvSpPr>
            <p:spPr bwMode="auto">
              <a:xfrm>
                <a:off x="1884001" y="2980531"/>
                <a:ext cx="869950" cy="315913"/>
              </a:xfrm>
              <a:custGeom>
                <a:avLst/>
                <a:gdLst>
                  <a:gd name="T0" fmla="*/ 0 w 548"/>
                  <a:gd name="T1" fmla="*/ 75 h 199"/>
                  <a:gd name="T2" fmla="*/ 548 w 548"/>
                  <a:gd name="T3" fmla="*/ 0 h 199"/>
                  <a:gd name="T4" fmla="*/ 548 w 548"/>
                  <a:gd name="T5" fmla="*/ 133 h 199"/>
                  <a:gd name="T6" fmla="*/ 89 w 548"/>
                  <a:gd name="T7" fmla="*/ 199 h 199"/>
                  <a:gd name="T8" fmla="*/ 0 w 548"/>
                  <a:gd name="T9" fmla="*/ 7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199">
                    <a:moveTo>
                      <a:pt x="0" y="75"/>
                    </a:moveTo>
                    <a:lnTo>
                      <a:pt x="548" y="0"/>
                    </a:lnTo>
                    <a:lnTo>
                      <a:pt x="548" y="133"/>
                    </a:lnTo>
                    <a:lnTo>
                      <a:pt x="89" y="199"/>
                    </a:lnTo>
                    <a:lnTo>
                      <a:pt x="0" y="7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08" name="îS1iḑé">
                <a:extLst>
                  <a:ext uri="{FF2B5EF4-FFF2-40B4-BE49-F238E27FC236}">
                    <a16:creationId xmlns:a16="http://schemas.microsoft.com/office/drawing/2014/main" id="{8CDD5253-8E9B-1400-A80B-966C728B05AD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09" name="işḷiḍê">
                <a:extLst>
                  <a:ext uri="{FF2B5EF4-FFF2-40B4-BE49-F238E27FC236}">
                    <a16:creationId xmlns:a16="http://schemas.microsoft.com/office/drawing/2014/main" id="{66ACBC6B-A117-74F1-BDB2-9369369B8A95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10" name="iṧľíḓê">
                <a:extLst>
                  <a:ext uri="{FF2B5EF4-FFF2-40B4-BE49-F238E27FC236}">
                    <a16:creationId xmlns:a16="http://schemas.microsoft.com/office/drawing/2014/main" id="{0508E343-4FE9-1063-B331-F334C9A25C19}"/>
                  </a:ext>
                </a:extLst>
              </p:cNvPr>
              <p:cNvSpPr/>
              <p:nvPr/>
            </p:nvSpPr>
            <p:spPr bwMode="auto">
              <a:xfrm>
                <a:off x="1909401" y="2980531"/>
                <a:ext cx="844550" cy="290513"/>
              </a:xfrm>
              <a:custGeom>
                <a:avLst/>
                <a:gdLst>
                  <a:gd name="T0" fmla="*/ 445 w 651"/>
                  <a:gd name="T1" fmla="*/ 31 h 224"/>
                  <a:gd name="T2" fmla="*/ 0 w 651"/>
                  <a:gd name="T3" fmla="*/ 98 h 224"/>
                  <a:gd name="T4" fmla="*/ 231 w 651"/>
                  <a:gd name="T5" fmla="*/ 224 h 224"/>
                  <a:gd name="T6" fmla="*/ 442 w 651"/>
                  <a:gd name="T7" fmla="*/ 193 h 224"/>
                  <a:gd name="T8" fmla="*/ 445 w 651"/>
                  <a:gd name="T9" fmla="*/ 31 h 224"/>
                  <a:gd name="T10" fmla="*/ 651 w 651"/>
                  <a:gd name="T11" fmla="*/ 0 h 224"/>
                  <a:gd name="T12" fmla="*/ 651 w 651"/>
                  <a:gd name="T13" fmla="*/ 0 h 224"/>
                  <a:gd name="T14" fmla="*/ 453 w 651"/>
                  <a:gd name="T15" fmla="*/ 30 h 224"/>
                  <a:gd name="T16" fmla="*/ 450 w 651"/>
                  <a:gd name="T17" fmla="*/ 192 h 224"/>
                  <a:gd name="T18" fmla="*/ 651 w 651"/>
                  <a:gd name="T19" fmla="*/ 163 h 224"/>
                  <a:gd name="T20" fmla="*/ 651 w 651"/>
                  <a:gd name="T21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224">
                    <a:moveTo>
                      <a:pt x="445" y="31"/>
                    </a:moveTo>
                    <a:cubicBezTo>
                      <a:pt x="0" y="98"/>
                      <a:pt x="0" y="98"/>
                      <a:pt x="0" y="98"/>
                    </a:cubicBezTo>
                    <a:cubicBezTo>
                      <a:pt x="44" y="135"/>
                      <a:pt x="127" y="179"/>
                      <a:pt x="231" y="224"/>
                    </a:cubicBezTo>
                    <a:cubicBezTo>
                      <a:pt x="442" y="193"/>
                      <a:pt x="442" y="193"/>
                      <a:pt x="442" y="193"/>
                    </a:cubicBezTo>
                    <a:cubicBezTo>
                      <a:pt x="445" y="31"/>
                      <a:pt x="445" y="31"/>
                      <a:pt x="445" y="31"/>
                    </a:cubicBezTo>
                    <a:moveTo>
                      <a:pt x="651" y="0"/>
                    </a:moveTo>
                    <a:cubicBezTo>
                      <a:pt x="651" y="0"/>
                      <a:pt x="651" y="0"/>
                      <a:pt x="651" y="0"/>
                    </a:cubicBezTo>
                    <a:cubicBezTo>
                      <a:pt x="453" y="30"/>
                      <a:pt x="453" y="30"/>
                      <a:pt x="453" y="30"/>
                    </a:cubicBezTo>
                    <a:cubicBezTo>
                      <a:pt x="450" y="192"/>
                      <a:pt x="450" y="192"/>
                      <a:pt x="450" y="192"/>
                    </a:cubicBezTo>
                    <a:cubicBezTo>
                      <a:pt x="651" y="163"/>
                      <a:pt x="651" y="163"/>
                      <a:pt x="651" y="163"/>
                    </a:cubicBezTo>
                    <a:cubicBezTo>
                      <a:pt x="651" y="0"/>
                      <a:pt x="651" y="0"/>
                      <a:pt x="651" y="0"/>
                    </a:cubicBez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11" name="ï$1ídé">
                <a:extLst>
                  <a:ext uri="{FF2B5EF4-FFF2-40B4-BE49-F238E27FC236}">
                    <a16:creationId xmlns:a16="http://schemas.microsoft.com/office/drawing/2014/main" id="{F083C238-6692-4F87-B38E-FE9B3947C6B4}"/>
                  </a:ext>
                </a:extLst>
              </p:cNvPr>
              <p:cNvSpPr/>
              <p:nvPr/>
            </p:nvSpPr>
            <p:spPr bwMode="auto">
              <a:xfrm>
                <a:off x="1884001" y="3082131"/>
                <a:ext cx="592138" cy="650875"/>
              </a:xfrm>
              <a:custGeom>
                <a:avLst/>
                <a:gdLst>
                  <a:gd name="T0" fmla="*/ 6 w 457"/>
                  <a:gd name="T1" fmla="*/ 24 h 501"/>
                  <a:gd name="T2" fmla="*/ 77 w 457"/>
                  <a:gd name="T3" fmla="*/ 313 h 501"/>
                  <a:gd name="T4" fmla="*/ 454 w 457"/>
                  <a:gd name="T5" fmla="*/ 501 h 501"/>
                  <a:gd name="T6" fmla="*/ 457 w 457"/>
                  <a:gd name="T7" fmla="*/ 366 h 501"/>
                  <a:gd name="T8" fmla="*/ 118 w 457"/>
                  <a:gd name="T9" fmla="*/ 212 h 501"/>
                  <a:gd name="T10" fmla="*/ 173 w 457"/>
                  <a:gd name="T11" fmla="*/ 175 h 501"/>
                  <a:gd name="T12" fmla="*/ 154 w 457"/>
                  <a:gd name="T13" fmla="*/ 159 h 501"/>
                  <a:gd name="T14" fmla="*/ 109 w 457"/>
                  <a:gd name="T15" fmla="*/ 165 h 501"/>
                  <a:gd name="T16" fmla="*/ 6 w 457"/>
                  <a:gd name="T17" fmla="*/ 24 h 501"/>
                  <a:gd name="T18" fmla="*/ 5 w 457"/>
                  <a:gd name="T19" fmla="*/ 20 h 501"/>
                  <a:gd name="T20" fmla="*/ 5 w 457"/>
                  <a:gd name="T21" fmla="*/ 21 h 501"/>
                  <a:gd name="T22" fmla="*/ 6 w 457"/>
                  <a:gd name="T23" fmla="*/ 21 h 501"/>
                  <a:gd name="T24" fmla="*/ 5 w 457"/>
                  <a:gd name="T25" fmla="*/ 20 h 501"/>
                  <a:gd name="T26" fmla="*/ 0 w 457"/>
                  <a:gd name="T27" fmla="*/ 0 h 501"/>
                  <a:gd name="T28" fmla="*/ 3 w 457"/>
                  <a:gd name="T29" fmla="*/ 13 h 501"/>
                  <a:gd name="T30" fmla="*/ 11 w 457"/>
                  <a:gd name="T31" fmla="*/ 12 h 501"/>
                  <a:gd name="T32" fmla="*/ 0 w 457"/>
                  <a:gd name="T33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7" h="501">
                    <a:moveTo>
                      <a:pt x="6" y="24"/>
                    </a:moveTo>
                    <a:cubicBezTo>
                      <a:pt x="77" y="313"/>
                      <a:pt x="77" y="313"/>
                      <a:pt x="77" y="313"/>
                    </a:cubicBezTo>
                    <a:cubicBezTo>
                      <a:pt x="77" y="313"/>
                      <a:pt x="226" y="395"/>
                      <a:pt x="454" y="501"/>
                    </a:cubicBezTo>
                    <a:cubicBezTo>
                      <a:pt x="457" y="366"/>
                      <a:pt x="457" y="366"/>
                      <a:pt x="457" y="366"/>
                    </a:cubicBezTo>
                    <a:cubicBezTo>
                      <a:pt x="118" y="212"/>
                      <a:pt x="118" y="212"/>
                      <a:pt x="118" y="212"/>
                    </a:cubicBezTo>
                    <a:cubicBezTo>
                      <a:pt x="173" y="175"/>
                      <a:pt x="173" y="175"/>
                      <a:pt x="173" y="175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09" y="165"/>
                      <a:pt x="109" y="165"/>
                      <a:pt x="109" y="165"/>
                    </a:cubicBezTo>
                    <a:cubicBezTo>
                      <a:pt x="6" y="24"/>
                      <a:pt x="6" y="24"/>
                      <a:pt x="6" y="24"/>
                    </a:cubicBezTo>
                    <a:moveTo>
                      <a:pt x="5" y="20"/>
                    </a:move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0"/>
                      <a:pt x="5" y="20"/>
                      <a:pt x="5" y="20"/>
                    </a:cubicBezTo>
                    <a:moveTo>
                      <a:pt x="0" y="0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7" y="8"/>
                      <a:pt x="3" y="4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12" name="íṡḷídé">
                <a:extLst>
                  <a:ext uri="{FF2B5EF4-FFF2-40B4-BE49-F238E27FC236}">
                    <a16:creationId xmlns:a16="http://schemas.microsoft.com/office/drawing/2014/main" id="{FFBC3034-E3AE-EF7A-4C3B-03DDB2B58D98}"/>
                  </a:ext>
                </a:extLst>
              </p:cNvPr>
              <p:cNvSpPr/>
              <p:nvPr/>
            </p:nvSpPr>
            <p:spPr bwMode="auto">
              <a:xfrm>
                <a:off x="2036401" y="3309143"/>
                <a:ext cx="442913" cy="247650"/>
              </a:xfrm>
              <a:custGeom>
                <a:avLst/>
                <a:gdLst>
                  <a:gd name="T0" fmla="*/ 45 w 279"/>
                  <a:gd name="T1" fmla="*/ 0 h 156"/>
                  <a:gd name="T2" fmla="*/ 0 w 279"/>
                  <a:gd name="T3" fmla="*/ 31 h 156"/>
                  <a:gd name="T4" fmla="*/ 277 w 279"/>
                  <a:gd name="T5" fmla="*/ 156 h 156"/>
                  <a:gd name="T6" fmla="*/ 279 w 279"/>
                  <a:gd name="T7" fmla="*/ 49 h 156"/>
                  <a:gd name="T8" fmla="*/ 130 w 279"/>
                  <a:gd name="T9" fmla="*/ 76 h 156"/>
                  <a:gd name="T10" fmla="*/ 45 w 279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9" h="156">
                    <a:moveTo>
                      <a:pt x="45" y="0"/>
                    </a:moveTo>
                    <a:lnTo>
                      <a:pt x="0" y="31"/>
                    </a:lnTo>
                    <a:lnTo>
                      <a:pt x="277" y="156"/>
                    </a:lnTo>
                    <a:lnTo>
                      <a:pt x="279" y="49"/>
                    </a:lnTo>
                    <a:lnTo>
                      <a:pt x="130" y="76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13" name="ïṥḷïḋè">
                <a:extLst>
                  <a:ext uri="{FF2B5EF4-FFF2-40B4-BE49-F238E27FC236}">
                    <a16:creationId xmlns:a16="http://schemas.microsoft.com/office/drawing/2014/main" id="{226B2F87-078F-26D4-CA29-584FA5576334}"/>
                  </a:ext>
                </a:extLst>
              </p:cNvPr>
              <p:cNvSpPr/>
              <p:nvPr/>
            </p:nvSpPr>
            <p:spPr bwMode="auto">
              <a:xfrm>
                <a:off x="2036401" y="3309143"/>
                <a:ext cx="442913" cy="247650"/>
              </a:xfrm>
              <a:custGeom>
                <a:avLst/>
                <a:gdLst>
                  <a:gd name="T0" fmla="*/ 45 w 279"/>
                  <a:gd name="T1" fmla="*/ 0 h 156"/>
                  <a:gd name="T2" fmla="*/ 0 w 279"/>
                  <a:gd name="T3" fmla="*/ 31 h 156"/>
                  <a:gd name="T4" fmla="*/ 277 w 279"/>
                  <a:gd name="T5" fmla="*/ 156 h 156"/>
                  <a:gd name="T6" fmla="*/ 279 w 279"/>
                  <a:gd name="T7" fmla="*/ 49 h 156"/>
                  <a:gd name="T8" fmla="*/ 130 w 279"/>
                  <a:gd name="T9" fmla="*/ 76 h 156"/>
                  <a:gd name="T10" fmla="*/ 45 w 279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9" h="156">
                    <a:moveTo>
                      <a:pt x="45" y="0"/>
                    </a:moveTo>
                    <a:lnTo>
                      <a:pt x="0" y="31"/>
                    </a:lnTo>
                    <a:lnTo>
                      <a:pt x="277" y="156"/>
                    </a:lnTo>
                    <a:lnTo>
                      <a:pt x="279" y="49"/>
                    </a:lnTo>
                    <a:lnTo>
                      <a:pt x="130" y="76"/>
                    </a:lnTo>
                    <a:lnTo>
                      <a:pt x="4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14" name="iṣļíḑe">
                <a:extLst>
                  <a:ext uri="{FF2B5EF4-FFF2-40B4-BE49-F238E27FC236}">
                    <a16:creationId xmlns:a16="http://schemas.microsoft.com/office/drawing/2014/main" id="{2AB440E3-D6FC-B1AF-34CB-D3D77F633823}"/>
                  </a:ext>
                </a:extLst>
              </p:cNvPr>
              <p:cNvSpPr/>
              <p:nvPr/>
            </p:nvSpPr>
            <p:spPr bwMode="auto">
              <a:xfrm>
                <a:off x="2084026" y="3271043"/>
                <a:ext cx="396875" cy="158750"/>
              </a:xfrm>
              <a:custGeom>
                <a:avLst/>
                <a:gdLst>
                  <a:gd name="T0" fmla="*/ 97 w 306"/>
                  <a:gd name="T1" fmla="*/ 0 h 123"/>
                  <a:gd name="T2" fmla="*/ 0 w 306"/>
                  <a:gd name="T3" fmla="*/ 14 h 123"/>
                  <a:gd name="T4" fmla="*/ 19 w 306"/>
                  <a:gd name="T5" fmla="*/ 30 h 123"/>
                  <a:gd name="T6" fmla="*/ 123 w 306"/>
                  <a:gd name="T7" fmla="*/ 123 h 123"/>
                  <a:gd name="T8" fmla="*/ 305 w 306"/>
                  <a:gd name="T9" fmla="*/ 90 h 123"/>
                  <a:gd name="T10" fmla="*/ 306 w 306"/>
                  <a:gd name="T11" fmla="*/ 83 h 123"/>
                  <a:gd name="T12" fmla="*/ 97 w 306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23">
                    <a:moveTo>
                      <a:pt x="97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23" y="123"/>
                      <a:pt x="123" y="123"/>
                      <a:pt x="123" y="123"/>
                    </a:cubicBezTo>
                    <a:cubicBezTo>
                      <a:pt x="305" y="90"/>
                      <a:pt x="305" y="90"/>
                      <a:pt x="305" y="90"/>
                    </a:cubicBezTo>
                    <a:cubicBezTo>
                      <a:pt x="306" y="83"/>
                      <a:pt x="306" y="83"/>
                      <a:pt x="306" y="83"/>
                    </a:cubicBezTo>
                    <a:cubicBezTo>
                      <a:pt x="232" y="55"/>
                      <a:pt x="161" y="27"/>
                      <a:pt x="97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15" name="iṥľiďe">
                <a:extLst>
                  <a:ext uri="{FF2B5EF4-FFF2-40B4-BE49-F238E27FC236}">
                    <a16:creationId xmlns:a16="http://schemas.microsoft.com/office/drawing/2014/main" id="{8AD40DD9-FA69-CE73-5393-F887576E5A69}"/>
                  </a:ext>
                </a:extLst>
              </p:cNvPr>
              <p:cNvSpPr/>
              <p:nvPr/>
            </p:nvSpPr>
            <p:spPr bwMode="auto">
              <a:xfrm>
                <a:off x="1887176" y="3098006"/>
                <a:ext cx="22225" cy="12700"/>
              </a:xfrm>
              <a:custGeom>
                <a:avLst/>
                <a:gdLst>
                  <a:gd name="T0" fmla="*/ 8 w 17"/>
                  <a:gd name="T1" fmla="*/ 0 h 9"/>
                  <a:gd name="T2" fmla="*/ 0 w 17"/>
                  <a:gd name="T3" fmla="*/ 1 h 9"/>
                  <a:gd name="T4" fmla="*/ 2 w 17"/>
                  <a:gd name="T5" fmla="*/ 8 h 9"/>
                  <a:gd name="T6" fmla="*/ 3 w 17"/>
                  <a:gd name="T7" fmla="*/ 9 h 9"/>
                  <a:gd name="T8" fmla="*/ 17 w 17"/>
                  <a:gd name="T9" fmla="*/ 7 h 9"/>
                  <a:gd name="T10" fmla="*/ 8 w 1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4" y="5"/>
                      <a:pt x="11" y="2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16" name="iśľïḑé">
                <a:extLst>
                  <a:ext uri="{FF2B5EF4-FFF2-40B4-BE49-F238E27FC236}">
                    <a16:creationId xmlns:a16="http://schemas.microsoft.com/office/drawing/2014/main" id="{106E07DF-E3D3-1490-611E-FF166BB526EA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34938" cy="185738"/>
              </a:xfrm>
              <a:custGeom>
                <a:avLst/>
                <a:gdLst>
                  <a:gd name="T0" fmla="*/ 1 w 85"/>
                  <a:gd name="T1" fmla="*/ 0 h 117"/>
                  <a:gd name="T2" fmla="*/ 0 w 85"/>
                  <a:gd name="T3" fmla="*/ 0 h 117"/>
                  <a:gd name="T4" fmla="*/ 1 w 85"/>
                  <a:gd name="T5" fmla="*/ 2 h 117"/>
                  <a:gd name="T6" fmla="*/ 85 w 85"/>
                  <a:gd name="T7" fmla="*/ 117 h 117"/>
                  <a:gd name="T8" fmla="*/ 1 w 85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17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85" y="117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17" name="ïśľïďe">
                <a:extLst>
                  <a:ext uri="{FF2B5EF4-FFF2-40B4-BE49-F238E27FC236}">
                    <a16:creationId xmlns:a16="http://schemas.microsoft.com/office/drawing/2014/main" id="{C020C903-1BDC-7505-B8DA-0BC5B2B535DE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34938" cy="185738"/>
              </a:xfrm>
              <a:custGeom>
                <a:avLst/>
                <a:gdLst>
                  <a:gd name="T0" fmla="*/ 1 w 85"/>
                  <a:gd name="T1" fmla="*/ 0 h 117"/>
                  <a:gd name="T2" fmla="*/ 0 w 85"/>
                  <a:gd name="T3" fmla="*/ 0 h 117"/>
                  <a:gd name="T4" fmla="*/ 1 w 85"/>
                  <a:gd name="T5" fmla="*/ 2 h 117"/>
                  <a:gd name="T6" fmla="*/ 85 w 85"/>
                  <a:gd name="T7" fmla="*/ 117 h 117"/>
                  <a:gd name="T8" fmla="*/ 1 w 85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17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85" y="117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18" name="îsļîḑê">
                <a:extLst>
                  <a:ext uri="{FF2B5EF4-FFF2-40B4-BE49-F238E27FC236}">
                    <a16:creationId xmlns:a16="http://schemas.microsoft.com/office/drawing/2014/main" id="{6B1C312A-6B9F-ADD9-CEBA-113E2868FE0D}"/>
                  </a:ext>
                </a:extLst>
              </p:cNvPr>
              <p:cNvSpPr/>
              <p:nvPr/>
            </p:nvSpPr>
            <p:spPr bwMode="auto">
              <a:xfrm>
                <a:off x="1891938" y="3107531"/>
                <a:ext cx="317500" cy="188913"/>
              </a:xfrm>
              <a:custGeom>
                <a:avLst/>
                <a:gdLst>
                  <a:gd name="T0" fmla="*/ 14 w 245"/>
                  <a:gd name="T1" fmla="*/ 0 h 146"/>
                  <a:gd name="T2" fmla="*/ 0 w 245"/>
                  <a:gd name="T3" fmla="*/ 2 h 146"/>
                  <a:gd name="T4" fmla="*/ 103 w 245"/>
                  <a:gd name="T5" fmla="*/ 146 h 146"/>
                  <a:gd name="T6" fmla="*/ 245 w 245"/>
                  <a:gd name="T7" fmla="*/ 126 h 146"/>
                  <a:gd name="T8" fmla="*/ 14 w 245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146">
                    <a:moveTo>
                      <a:pt x="1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03" y="146"/>
                      <a:pt x="103" y="146"/>
                      <a:pt x="103" y="146"/>
                    </a:cubicBezTo>
                    <a:cubicBezTo>
                      <a:pt x="245" y="126"/>
                      <a:pt x="245" y="126"/>
                      <a:pt x="245" y="126"/>
                    </a:cubicBezTo>
                    <a:cubicBezTo>
                      <a:pt x="141" y="81"/>
                      <a:pt x="58" y="37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19" name="íŝľíďè">
                <a:extLst>
                  <a:ext uri="{FF2B5EF4-FFF2-40B4-BE49-F238E27FC236}">
                    <a16:creationId xmlns:a16="http://schemas.microsoft.com/office/drawing/2014/main" id="{DC3A6DFB-0B79-959C-0CE5-6223B8211893}"/>
                  </a:ext>
                </a:extLst>
              </p:cNvPr>
              <p:cNvSpPr/>
              <p:nvPr/>
            </p:nvSpPr>
            <p:spPr bwMode="auto">
              <a:xfrm>
                <a:off x="4660538" y="3555206"/>
                <a:ext cx="427038" cy="781050"/>
              </a:xfrm>
              <a:custGeom>
                <a:avLst/>
                <a:gdLst>
                  <a:gd name="T0" fmla="*/ 315 w 328"/>
                  <a:gd name="T1" fmla="*/ 34 h 603"/>
                  <a:gd name="T2" fmla="*/ 91 w 328"/>
                  <a:gd name="T3" fmla="*/ 368 h 603"/>
                  <a:gd name="T4" fmla="*/ 0 w 328"/>
                  <a:gd name="T5" fmla="*/ 603 h 603"/>
                  <a:gd name="T6" fmla="*/ 93 w 328"/>
                  <a:gd name="T7" fmla="*/ 596 h 603"/>
                  <a:gd name="T8" fmla="*/ 315 w 328"/>
                  <a:gd name="T9" fmla="*/ 34 h 603"/>
                  <a:gd name="T10" fmla="*/ 328 w 328"/>
                  <a:gd name="T11" fmla="*/ 0 h 603"/>
                  <a:gd name="T12" fmla="*/ 293 w 328"/>
                  <a:gd name="T13" fmla="*/ 14 h 603"/>
                  <a:gd name="T14" fmla="*/ 324 w 328"/>
                  <a:gd name="T15" fmla="*/ 12 h 603"/>
                  <a:gd name="T16" fmla="*/ 328 w 328"/>
                  <a:gd name="T17" fmla="*/ 0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8" h="603">
                    <a:moveTo>
                      <a:pt x="315" y="34"/>
                    </a:moveTo>
                    <a:cubicBezTo>
                      <a:pt x="91" y="368"/>
                      <a:pt x="91" y="368"/>
                      <a:pt x="91" y="368"/>
                    </a:cubicBezTo>
                    <a:cubicBezTo>
                      <a:pt x="72" y="450"/>
                      <a:pt x="40" y="528"/>
                      <a:pt x="0" y="603"/>
                    </a:cubicBezTo>
                    <a:cubicBezTo>
                      <a:pt x="32" y="602"/>
                      <a:pt x="63" y="599"/>
                      <a:pt x="93" y="596"/>
                    </a:cubicBezTo>
                    <a:cubicBezTo>
                      <a:pt x="315" y="34"/>
                      <a:pt x="315" y="34"/>
                      <a:pt x="315" y="34"/>
                    </a:cubicBezTo>
                    <a:moveTo>
                      <a:pt x="328" y="0"/>
                    </a:moveTo>
                    <a:cubicBezTo>
                      <a:pt x="328" y="0"/>
                      <a:pt x="316" y="5"/>
                      <a:pt x="293" y="14"/>
                    </a:cubicBezTo>
                    <a:cubicBezTo>
                      <a:pt x="303" y="13"/>
                      <a:pt x="314" y="12"/>
                      <a:pt x="324" y="12"/>
                    </a:cubicBezTo>
                    <a:cubicBezTo>
                      <a:pt x="328" y="0"/>
                      <a:pt x="328" y="0"/>
                      <a:pt x="3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20" name="iŝļidé">
                <a:extLst>
                  <a:ext uri="{FF2B5EF4-FFF2-40B4-BE49-F238E27FC236}">
                    <a16:creationId xmlns:a16="http://schemas.microsoft.com/office/drawing/2014/main" id="{58332249-6D2C-7412-A6EF-3066C4EB868B}"/>
                  </a:ext>
                </a:extLst>
              </p:cNvPr>
              <p:cNvSpPr/>
              <p:nvPr/>
            </p:nvSpPr>
            <p:spPr bwMode="auto">
              <a:xfrm>
                <a:off x="2484076" y="3563143"/>
                <a:ext cx="2295525" cy="774700"/>
              </a:xfrm>
              <a:custGeom>
                <a:avLst/>
                <a:gdLst>
                  <a:gd name="T0" fmla="*/ 3 w 1768"/>
                  <a:gd name="T1" fmla="*/ 0 h 598"/>
                  <a:gd name="T2" fmla="*/ 0 w 1768"/>
                  <a:gd name="T3" fmla="*/ 134 h 598"/>
                  <a:gd name="T4" fmla="*/ 1619 w 1768"/>
                  <a:gd name="T5" fmla="*/ 598 h 598"/>
                  <a:gd name="T6" fmla="*/ 1677 w 1768"/>
                  <a:gd name="T7" fmla="*/ 597 h 598"/>
                  <a:gd name="T8" fmla="*/ 1768 w 1768"/>
                  <a:gd name="T9" fmla="*/ 362 h 598"/>
                  <a:gd name="T10" fmla="*/ 1639 w 1768"/>
                  <a:gd name="T11" fmla="*/ 553 h 598"/>
                  <a:gd name="T12" fmla="*/ 307 w 1768"/>
                  <a:gd name="T13" fmla="*/ 138 h 598"/>
                  <a:gd name="T14" fmla="*/ 3 w 1768"/>
                  <a:gd name="T15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68" h="598">
                    <a:moveTo>
                      <a:pt x="3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418" y="328"/>
                      <a:pt x="1096" y="598"/>
                      <a:pt x="1619" y="598"/>
                    </a:cubicBezTo>
                    <a:cubicBezTo>
                      <a:pt x="1639" y="598"/>
                      <a:pt x="1658" y="598"/>
                      <a:pt x="1677" y="597"/>
                    </a:cubicBezTo>
                    <a:cubicBezTo>
                      <a:pt x="1717" y="522"/>
                      <a:pt x="1749" y="444"/>
                      <a:pt x="1768" y="362"/>
                    </a:cubicBezTo>
                    <a:cubicBezTo>
                      <a:pt x="1639" y="553"/>
                      <a:pt x="1639" y="553"/>
                      <a:pt x="1639" y="553"/>
                    </a:cubicBezTo>
                    <a:cubicBezTo>
                      <a:pt x="307" y="138"/>
                      <a:pt x="307" y="138"/>
                      <a:pt x="307" y="138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21" name="i$ľîḍê">
                <a:extLst>
                  <a:ext uri="{FF2B5EF4-FFF2-40B4-BE49-F238E27FC236}">
                    <a16:creationId xmlns:a16="http://schemas.microsoft.com/office/drawing/2014/main" id="{B51C0F08-B5AB-93E3-5720-537A393B6226}"/>
                  </a:ext>
                </a:extLst>
              </p:cNvPr>
              <p:cNvSpPr/>
              <p:nvPr/>
            </p:nvSpPr>
            <p:spPr bwMode="auto">
              <a:xfrm>
                <a:off x="2490426" y="3382168"/>
                <a:ext cx="7938" cy="4763"/>
              </a:xfrm>
              <a:custGeom>
                <a:avLst/>
                <a:gdLst>
                  <a:gd name="T0" fmla="*/ 1 w 6"/>
                  <a:gd name="T1" fmla="*/ 0 h 3"/>
                  <a:gd name="T2" fmla="*/ 0 w 6"/>
                  <a:gd name="T3" fmla="*/ 3 h 3"/>
                  <a:gd name="T4" fmla="*/ 6 w 6"/>
                  <a:gd name="T5" fmla="*/ 2 h 3"/>
                  <a:gd name="T6" fmla="*/ 1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22" name="işḻiḋê">
                <a:extLst>
                  <a:ext uri="{FF2B5EF4-FFF2-40B4-BE49-F238E27FC236}">
                    <a16:creationId xmlns:a16="http://schemas.microsoft.com/office/drawing/2014/main" id="{5D39BA4B-BB87-2FDE-5D74-46D6D0E35C60}"/>
                  </a:ext>
                </a:extLst>
              </p:cNvPr>
              <p:cNvSpPr/>
              <p:nvPr/>
            </p:nvSpPr>
            <p:spPr bwMode="auto">
              <a:xfrm>
                <a:off x="2882538" y="3545681"/>
                <a:ext cx="447675" cy="195263"/>
              </a:xfrm>
              <a:custGeom>
                <a:avLst/>
                <a:gdLst>
                  <a:gd name="T0" fmla="*/ 60 w 345"/>
                  <a:gd name="T1" fmla="*/ 0 h 151"/>
                  <a:gd name="T2" fmla="*/ 0 w 345"/>
                  <a:gd name="T3" fmla="*/ 22 h 151"/>
                  <a:gd name="T4" fmla="*/ 184 w 345"/>
                  <a:gd name="T5" fmla="*/ 151 h 151"/>
                  <a:gd name="T6" fmla="*/ 345 w 345"/>
                  <a:gd name="T7" fmla="*/ 91 h 151"/>
                  <a:gd name="T8" fmla="*/ 60 w 345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151">
                    <a:moveTo>
                      <a:pt x="60" y="0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184" y="151"/>
                      <a:pt x="184" y="151"/>
                      <a:pt x="184" y="151"/>
                    </a:cubicBezTo>
                    <a:cubicBezTo>
                      <a:pt x="345" y="91"/>
                      <a:pt x="345" y="91"/>
                      <a:pt x="345" y="91"/>
                    </a:cubicBezTo>
                    <a:cubicBezTo>
                      <a:pt x="272" y="69"/>
                      <a:pt x="171" y="37"/>
                      <a:pt x="6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23" name="iṡḷíḑè">
                <a:extLst>
                  <a:ext uri="{FF2B5EF4-FFF2-40B4-BE49-F238E27FC236}">
                    <a16:creationId xmlns:a16="http://schemas.microsoft.com/office/drawing/2014/main" id="{4306C3BA-7336-117A-55CC-08E5E9A45663}"/>
                  </a:ext>
                </a:extLst>
              </p:cNvPr>
              <p:cNvSpPr/>
              <p:nvPr/>
            </p:nvSpPr>
            <p:spPr bwMode="auto">
              <a:xfrm>
                <a:off x="3582626" y="3718718"/>
                <a:ext cx="1057275" cy="227013"/>
              </a:xfrm>
              <a:custGeom>
                <a:avLst/>
                <a:gdLst>
                  <a:gd name="T0" fmla="*/ 113 w 814"/>
                  <a:gd name="T1" fmla="*/ 21 h 176"/>
                  <a:gd name="T2" fmla="*/ 0 w 814"/>
                  <a:gd name="T3" fmla="*/ 52 h 176"/>
                  <a:gd name="T4" fmla="*/ 207 w 814"/>
                  <a:gd name="T5" fmla="*/ 115 h 176"/>
                  <a:gd name="T6" fmla="*/ 170 w 814"/>
                  <a:gd name="T7" fmla="*/ 25 h 176"/>
                  <a:gd name="T8" fmla="*/ 113 w 814"/>
                  <a:gd name="T9" fmla="*/ 21 h 176"/>
                  <a:gd name="T10" fmla="*/ 670 w 814"/>
                  <a:gd name="T11" fmla="*/ 0 h 176"/>
                  <a:gd name="T12" fmla="*/ 300 w 814"/>
                  <a:gd name="T13" fmla="*/ 29 h 176"/>
                  <a:gd name="T14" fmla="*/ 241 w 814"/>
                  <a:gd name="T15" fmla="*/ 29 h 176"/>
                  <a:gd name="T16" fmla="*/ 246 w 814"/>
                  <a:gd name="T17" fmla="*/ 46 h 176"/>
                  <a:gd name="T18" fmla="*/ 297 w 814"/>
                  <a:gd name="T19" fmla="*/ 143 h 176"/>
                  <a:gd name="T20" fmla="*/ 407 w 814"/>
                  <a:gd name="T21" fmla="*/ 176 h 176"/>
                  <a:gd name="T22" fmla="*/ 814 w 814"/>
                  <a:gd name="T23" fmla="*/ 39 h 176"/>
                  <a:gd name="T24" fmla="*/ 670 w 814"/>
                  <a:gd name="T2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4" h="176">
                    <a:moveTo>
                      <a:pt x="113" y="21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207" y="115"/>
                      <a:pt x="207" y="115"/>
                      <a:pt x="207" y="115"/>
                    </a:cubicBezTo>
                    <a:cubicBezTo>
                      <a:pt x="203" y="82"/>
                      <a:pt x="180" y="42"/>
                      <a:pt x="170" y="25"/>
                    </a:cubicBezTo>
                    <a:cubicBezTo>
                      <a:pt x="151" y="24"/>
                      <a:pt x="132" y="23"/>
                      <a:pt x="113" y="21"/>
                    </a:cubicBezTo>
                    <a:moveTo>
                      <a:pt x="670" y="0"/>
                    </a:moveTo>
                    <a:cubicBezTo>
                      <a:pt x="558" y="17"/>
                      <a:pt x="433" y="29"/>
                      <a:pt x="300" y="29"/>
                    </a:cubicBezTo>
                    <a:cubicBezTo>
                      <a:pt x="280" y="29"/>
                      <a:pt x="261" y="29"/>
                      <a:pt x="241" y="29"/>
                    </a:cubicBezTo>
                    <a:cubicBezTo>
                      <a:pt x="242" y="34"/>
                      <a:pt x="244" y="40"/>
                      <a:pt x="246" y="46"/>
                    </a:cubicBezTo>
                    <a:cubicBezTo>
                      <a:pt x="257" y="81"/>
                      <a:pt x="275" y="113"/>
                      <a:pt x="297" y="143"/>
                    </a:cubicBezTo>
                    <a:cubicBezTo>
                      <a:pt x="407" y="176"/>
                      <a:pt x="407" y="176"/>
                      <a:pt x="407" y="176"/>
                    </a:cubicBezTo>
                    <a:cubicBezTo>
                      <a:pt x="814" y="39"/>
                      <a:pt x="814" y="39"/>
                      <a:pt x="814" y="39"/>
                    </a:cubicBezTo>
                    <a:cubicBezTo>
                      <a:pt x="670" y="0"/>
                      <a:pt x="670" y="0"/>
                      <a:pt x="67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300" name="îṧliďê">
              <a:extLst>
                <a:ext uri="{FF2B5EF4-FFF2-40B4-BE49-F238E27FC236}">
                  <a16:creationId xmlns:a16="http://schemas.microsoft.com/office/drawing/2014/main" id="{87312685-681E-BA5F-F6DA-F10D24F7DE1D}"/>
                </a:ext>
              </a:extLst>
            </p:cNvPr>
            <p:cNvSpPr/>
            <p:nvPr/>
          </p:nvSpPr>
          <p:spPr bwMode="auto">
            <a:xfrm rot="21193115">
              <a:off x="1171564" y="3235888"/>
              <a:ext cx="2907587" cy="1767284"/>
            </a:xfrm>
            <a:custGeom>
              <a:avLst/>
              <a:gdLst>
                <a:gd name="T0" fmla="*/ 0 w 2467"/>
                <a:gd name="T1" fmla="*/ 0 h 1053"/>
                <a:gd name="T2" fmla="*/ 77 w 2467"/>
                <a:gd name="T3" fmla="*/ 312 h 1053"/>
                <a:gd name="T4" fmla="*/ 2232 w 2467"/>
                <a:gd name="T5" fmla="*/ 959 h 1053"/>
                <a:gd name="T6" fmla="*/ 2467 w 2467"/>
                <a:gd name="T7" fmla="*/ 364 h 1053"/>
                <a:gd name="T8" fmla="*/ 1271 w 2467"/>
                <a:gd name="T9" fmla="*/ 491 h 1053"/>
                <a:gd name="T10" fmla="*/ 1201 w 2467"/>
                <a:gd name="T11" fmla="*/ 474 h 1053"/>
                <a:gd name="T12" fmla="*/ 0 w 2467"/>
                <a:gd name="T13" fmla="*/ 0 h 1053"/>
                <a:gd name="connsiteX0" fmla="*/ 370 w 10633"/>
                <a:gd name="connsiteY0" fmla="*/ 0 h 8011"/>
                <a:gd name="connsiteX1" fmla="*/ 682 w 10633"/>
                <a:gd name="connsiteY1" fmla="*/ 2963 h 8011"/>
                <a:gd name="connsiteX2" fmla="*/ 9425 w 10633"/>
                <a:gd name="connsiteY2" fmla="*/ 7895 h 8011"/>
                <a:gd name="connsiteX3" fmla="*/ 10370 w 10633"/>
                <a:gd name="connsiteY3" fmla="*/ 3457 h 8011"/>
                <a:gd name="connsiteX4" fmla="*/ 5522 w 10633"/>
                <a:gd name="connsiteY4" fmla="*/ 4663 h 8011"/>
                <a:gd name="connsiteX5" fmla="*/ 5238 w 10633"/>
                <a:gd name="connsiteY5" fmla="*/ 4501 h 8011"/>
                <a:gd name="connsiteX6" fmla="*/ 370 w 10633"/>
                <a:gd name="connsiteY6" fmla="*/ 0 h 8011"/>
                <a:gd name="connsiteX0" fmla="*/ 0 w 9652"/>
                <a:gd name="connsiteY0" fmla="*/ 0 h 10054"/>
                <a:gd name="connsiteX1" fmla="*/ 1226 w 9652"/>
                <a:gd name="connsiteY1" fmla="*/ 5487 h 10054"/>
                <a:gd name="connsiteX2" fmla="*/ 8516 w 9652"/>
                <a:gd name="connsiteY2" fmla="*/ 9855 h 10054"/>
                <a:gd name="connsiteX3" fmla="*/ 9405 w 9652"/>
                <a:gd name="connsiteY3" fmla="*/ 4315 h 10054"/>
                <a:gd name="connsiteX4" fmla="*/ 4845 w 9652"/>
                <a:gd name="connsiteY4" fmla="*/ 5821 h 10054"/>
                <a:gd name="connsiteX5" fmla="*/ 4578 w 9652"/>
                <a:gd name="connsiteY5" fmla="*/ 5619 h 10054"/>
                <a:gd name="connsiteX6" fmla="*/ 0 w 9652"/>
                <a:gd name="connsiteY6" fmla="*/ 0 h 10054"/>
                <a:gd name="connsiteX0" fmla="*/ 0 w 9996"/>
                <a:gd name="connsiteY0" fmla="*/ 0 h 11262"/>
                <a:gd name="connsiteX1" fmla="*/ 1270 w 9996"/>
                <a:gd name="connsiteY1" fmla="*/ 5458 h 11262"/>
                <a:gd name="connsiteX2" fmla="*/ 8807 w 9996"/>
                <a:gd name="connsiteY2" fmla="*/ 11101 h 11262"/>
                <a:gd name="connsiteX3" fmla="*/ 9744 w 9996"/>
                <a:gd name="connsiteY3" fmla="*/ 4292 h 11262"/>
                <a:gd name="connsiteX4" fmla="*/ 5020 w 9996"/>
                <a:gd name="connsiteY4" fmla="*/ 5790 h 11262"/>
                <a:gd name="connsiteX5" fmla="*/ 4743 w 9996"/>
                <a:gd name="connsiteY5" fmla="*/ 5589 h 11262"/>
                <a:gd name="connsiteX6" fmla="*/ 0 w 9996"/>
                <a:gd name="connsiteY6" fmla="*/ 0 h 11262"/>
                <a:gd name="connsiteX0" fmla="*/ 0 w 9941"/>
                <a:gd name="connsiteY0" fmla="*/ 0 h 10000"/>
                <a:gd name="connsiteX1" fmla="*/ 1271 w 9941"/>
                <a:gd name="connsiteY1" fmla="*/ 4846 h 10000"/>
                <a:gd name="connsiteX2" fmla="*/ 8811 w 9941"/>
                <a:gd name="connsiteY2" fmla="*/ 9857 h 10000"/>
                <a:gd name="connsiteX3" fmla="*/ 9674 w 9941"/>
                <a:gd name="connsiteY3" fmla="*/ 4012 h 10000"/>
                <a:gd name="connsiteX4" fmla="*/ 5022 w 9941"/>
                <a:gd name="connsiteY4" fmla="*/ 5141 h 10000"/>
                <a:gd name="connsiteX5" fmla="*/ 4745 w 9941"/>
                <a:gd name="connsiteY5" fmla="*/ 4963 h 10000"/>
                <a:gd name="connsiteX6" fmla="*/ 0 w 9941"/>
                <a:gd name="connsiteY6" fmla="*/ 0 h 10000"/>
                <a:gd name="connsiteX0" fmla="*/ 0 w 10143"/>
                <a:gd name="connsiteY0" fmla="*/ 0 h 10000"/>
                <a:gd name="connsiteX1" fmla="*/ 1279 w 10143"/>
                <a:gd name="connsiteY1" fmla="*/ 4846 h 10000"/>
                <a:gd name="connsiteX2" fmla="*/ 8863 w 10143"/>
                <a:gd name="connsiteY2" fmla="*/ 9857 h 10000"/>
                <a:gd name="connsiteX3" fmla="*/ 9731 w 10143"/>
                <a:gd name="connsiteY3" fmla="*/ 4012 h 10000"/>
                <a:gd name="connsiteX4" fmla="*/ 5052 w 10143"/>
                <a:gd name="connsiteY4" fmla="*/ 5141 h 10000"/>
                <a:gd name="connsiteX5" fmla="*/ 4773 w 10143"/>
                <a:gd name="connsiteY5" fmla="*/ 4963 h 10000"/>
                <a:gd name="connsiteX6" fmla="*/ 0 w 10143"/>
                <a:gd name="connsiteY6" fmla="*/ 0 h 10000"/>
                <a:gd name="connsiteX0" fmla="*/ 0 w 10188"/>
                <a:gd name="connsiteY0" fmla="*/ 0 h 10000"/>
                <a:gd name="connsiteX1" fmla="*/ 1279 w 10188"/>
                <a:gd name="connsiteY1" fmla="*/ 4846 h 10000"/>
                <a:gd name="connsiteX2" fmla="*/ 8863 w 10188"/>
                <a:gd name="connsiteY2" fmla="*/ 9857 h 10000"/>
                <a:gd name="connsiteX3" fmla="*/ 9731 w 10188"/>
                <a:gd name="connsiteY3" fmla="*/ 4012 h 10000"/>
                <a:gd name="connsiteX4" fmla="*/ 5052 w 10188"/>
                <a:gd name="connsiteY4" fmla="*/ 5141 h 10000"/>
                <a:gd name="connsiteX5" fmla="*/ 4773 w 10188"/>
                <a:gd name="connsiteY5" fmla="*/ 4963 h 10000"/>
                <a:gd name="connsiteX6" fmla="*/ 0 w 10188"/>
                <a:gd name="connsiteY6" fmla="*/ 0 h 10000"/>
                <a:gd name="connsiteX0" fmla="*/ 0 w 9945"/>
                <a:gd name="connsiteY0" fmla="*/ 0 h 10000"/>
                <a:gd name="connsiteX1" fmla="*/ 1279 w 9945"/>
                <a:gd name="connsiteY1" fmla="*/ 4846 h 10000"/>
                <a:gd name="connsiteX2" fmla="*/ 8863 w 9945"/>
                <a:gd name="connsiteY2" fmla="*/ 9857 h 10000"/>
                <a:gd name="connsiteX3" fmla="*/ 9731 w 9945"/>
                <a:gd name="connsiteY3" fmla="*/ 4012 h 10000"/>
                <a:gd name="connsiteX4" fmla="*/ 5052 w 9945"/>
                <a:gd name="connsiteY4" fmla="*/ 5141 h 10000"/>
                <a:gd name="connsiteX5" fmla="*/ 4773 w 9945"/>
                <a:gd name="connsiteY5" fmla="*/ 4963 h 10000"/>
                <a:gd name="connsiteX6" fmla="*/ 0 w 9945"/>
                <a:gd name="connsiteY6" fmla="*/ 0 h 10000"/>
                <a:gd name="connsiteX0" fmla="*/ 0 w 9931"/>
                <a:gd name="connsiteY0" fmla="*/ 0 h 10000"/>
                <a:gd name="connsiteX1" fmla="*/ 1286 w 9931"/>
                <a:gd name="connsiteY1" fmla="*/ 4846 h 10000"/>
                <a:gd name="connsiteX2" fmla="*/ 8912 w 9931"/>
                <a:gd name="connsiteY2" fmla="*/ 9857 h 10000"/>
                <a:gd name="connsiteX3" fmla="*/ 9785 w 9931"/>
                <a:gd name="connsiteY3" fmla="*/ 4012 h 10000"/>
                <a:gd name="connsiteX4" fmla="*/ 5080 w 9931"/>
                <a:gd name="connsiteY4" fmla="*/ 5141 h 10000"/>
                <a:gd name="connsiteX5" fmla="*/ 4799 w 9931"/>
                <a:gd name="connsiteY5" fmla="*/ 4963 h 10000"/>
                <a:gd name="connsiteX6" fmla="*/ 0 w 9931"/>
                <a:gd name="connsiteY6" fmla="*/ 0 h 10000"/>
                <a:gd name="connsiteX0" fmla="*/ 0 w 10002"/>
                <a:gd name="connsiteY0" fmla="*/ 0 h 10255"/>
                <a:gd name="connsiteX1" fmla="*/ 1298 w 10002"/>
                <a:gd name="connsiteY1" fmla="*/ 5100 h 10255"/>
                <a:gd name="connsiteX2" fmla="*/ 8977 w 10002"/>
                <a:gd name="connsiteY2" fmla="*/ 10111 h 10255"/>
                <a:gd name="connsiteX3" fmla="*/ 9856 w 10002"/>
                <a:gd name="connsiteY3" fmla="*/ 4266 h 10255"/>
                <a:gd name="connsiteX4" fmla="*/ 5118 w 10002"/>
                <a:gd name="connsiteY4" fmla="*/ 5395 h 10255"/>
                <a:gd name="connsiteX5" fmla="*/ 4835 w 10002"/>
                <a:gd name="connsiteY5" fmla="*/ 5217 h 10255"/>
                <a:gd name="connsiteX6" fmla="*/ 0 w 10002"/>
                <a:gd name="connsiteY6" fmla="*/ 0 h 10255"/>
                <a:gd name="connsiteX0" fmla="*/ 0 w 10002"/>
                <a:gd name="connsiteY0" fmla="*/ 0 h 10325"/>
                <a:gd name="connsiteX1" fmla="*/ 1184 w 10002"/>
                <a:gd name="connsiteY1" fmla="*/ 6784 h 10325"/>
                <a:gd name="connsiteX2" fmla="*/ 8977 w 10002"/>
                <a:gd name="connsiteY2" fmla="*/ 10111 h 10325"/>
                <a:gd name="connsiteX3" fmla="*/ 9856 w 10002"/>
                <a:gd name="connsiteY3" fmla="*/ 4266 h 10325"/>
                <a:gd name="connsiteX4" fmla="*/ 5118 w 10002"/>
                <a:gd name="connsiteY4" fmla="*/ 5395 h 10325"/>
                <a:gd name="connsiteX5" fmla="*/ 4835 w 10002"/>
                <a:gd name="connsiteY5" fmla="*/ 5217 h 10325"/>
                <a:gd name="connsiteX6" fmla="*/ 0 w 10002"/>
                <a:gd name="connsiteY6" fmla="*/ 0 h 10325"/>
                <a:gd name="connsiteX0" fmla="*/ 0 w 10002"/>
                <a:gd name="connsiteY0" fmla="*/ 0 h 10383"/>
                <a:gd name="connsiteX1" fmla="*/ 1184 w 10002"/>
                <a:gd name="connsiteY1" fmla="*/ 6784 h 10383"/>
                <a:gd name="connsiteX2" fmla="*/ 8977 w 10002"/>
                <a:gd name="connsiteY2" fmla="*/ 10111 h 10383"/>
                <a:gd name="connsiteX3" fmla="*/ 9856 w 10002"/>
                <a:gd name="connsiteY3" fmla="*/ 4266 h 10383"/>
                <a:gd name="connsiteX4" fmla="*/ 5118 w 10002"/>
                <a:gd name="connsiteY4" fmla="*/ 5395 h 10383"/>
                <a:gd name="connsiteX5" fmla="*/ 4835 w 10002"/>
                <a:gd name="connsiteY5" fmla="*/ 5217 h 10383"/>
                <a:gd name="connsiteX6" fmla="*/ 0 w 10002"/>
                <a:gd name="connsiteY6" fmla="*/ 0 h 10383"/>
                <a:gd name="connsiteX0" fmla="*/ 0 w 10132"/>
                <a:gd name="connsiteY0" fmla="*/ 0 h 10598"/>
                <a:gd name="connsiteX1" fmla="*/ 1184 w 10132"/>
                <a:gd name="connsiteY1" fmla="*/ 6784 h 10598"/>
                <a:gd name="connsiteX2" fmla="*/ 8990 w 10132"/>
                <a:gd name="connsiteY2" fmla="*/ 10398 h 10598"/>
                <a:gd name="connsiteX3" fmla="*/ 9856 w 10132"/>
                <a:gd name="connsiteY3" fmla="*/ 4266 h 10598"/>
                <a:gd name="connsiteX4" fmla="*/ 5118 w 10132"/>
                <a:gd name="connsiteY4" fmla="*/ 5395 h 10598"/>
                <a:gd name="connsiteX5" fmla="*/ 4835 w 10132"/>
                <a:gd name="connsiteY5" fmla="*/ 5217 h 10598"/>
                <a:gd name="connsiteX6" fmla="*/ 0 w 10132"/>
                <a:gd name="connsiteY6" fmla="*/ 0 h 10598"/>
                <a:gd name="connsiteX0" fmla="*/ 0 w 10160"/>
                <a:gd name="connsiteY0" fmla="*/ 0 h 10598"/>
                <a:gd name="connsiteX1" fmla="*/ 1184 w 10160"/>
                <a:gd name="connsiteY1" fmla="*/ 6784 h 10598"/>
                <a:gd name="connsiteX2" fmla="*/ 8990 w 10160"/>
                <a:gd name="connsiteY2" fmla="*/ 10398 h 10598"/>
                <a:gd name="connsiteX3" fmla="*/ 9892 w 10160"/>
                <a:gd name="connsiteY3" fmla="*/ 4217 h 10598"/>
                <a:gd name="connsiteX4" fmla="*/ 5118 w 10160"/>
                <a:gd name="connsiteY4" fmla="*/ 5395 h 10598"/>
                <a:gd name="connsiteX5" fmla="*/ 4835 w 10160"/>
                <a:gd name="connsiteY5" fmla="*/ 5217 h 10598"/>
                <a:gd name="connsiteX6" fmla="*/ 0 w 10160"/>
                <a:gd name="connsiteY6" fmla="*/ 0 h 10598"/>
                <a:gd name="connsiteX0" fmla="*/ 0 w 9952"/>
                <a:gd name="connsiteY0" fmla="*/ 0 h 10598"/>
                <a:gd name="connsiteX1" fmla="*/ 1184 w 9952"/>
                <a:gd name="connsiteY1" fmla="*/ 6784 h 10598"/>
                <a:gd name="connsiteX2" fmla="*/ 8990 w 9952"/>
                <a:gd name="connsiteY2" fmla="*/ 10398 h 10598"/>
                <a:gd name="connsiteX3" fmla="*/ 9892 w 9952"/>
                <a:gd name="connsiteY3" fmla="*/ 4217 h 10598"/>
                <a:gd name="connsiteX4" fmla="*/ 5118 w 9952"/>
                <a:gd name="connsiteY4" fmla="*/ 5395 h 10598"/>
                <a:gd name="connsiteX5" fmla="*/ 4835 w 9952"/>
                <a:gd name="connsiteY5" fmla="*/ 5217 h 10598"/>
                <a:gd name="connsiteX6" fmla="*/ 0 w 9952"/>
                <a:gd name="connsiteY6" fmla="*/ 0 h 10598"/>
                <a:gd name="connsiteX0" fmla="*/ 0 w 10115"/>
                <a:gd name="connsiteY0" fmla="*/ 0 h 10000"/>
                <a:gd name="connsiteX1" fmla="*/ 1190 w 10115"/>
                <a:gd name="connsiteY1" fmla="*/ 6401 h 10000"/>
                <a:gd name="connsiteX2" fmla="*/ 9033 w 10115"/>
                <a:gd name="connsiteY2" fmla="*/ 9811 h 10000"/>
                <a:gd name="connsiteX3" fmla="*/ 9940 w 10115"/>
                <a:gd name="connsiteY3" fmla="*/ 3979 h 10000"/>
                <a:gd name="connsiteX4" fmla="*/ 5143 w 10115"/>
                <a:gd name="connsiteY4" fmla="*/ 5091 h 10000"/>
                <a:gd name="connsiteX5" fmla="*/ 4858 w 10115"/>
                <a:gd name="connsiteY5" fmla="*/ 4923 h 10000"/>
                <a:gd name="connsiteX6" fmla="*/ 0 w 10115"/>
                <a:gd name="connsiteY6" fmla="*/ 0 h 10000"/>
                <a:gd name="connsiteX0" fmla="*/ 0 w 9993"/>
                <a:gd name="connsiteY0" fmla="*/ 0 h 10000"/>
                <a:gd name="connsiteX1" fmla="*/ 1190 w 9993"/>
                <a:gd name="connsiteY1" fmla="*/ 6401 h 10000"/>
                <a:gd name="connsiteX2" fmla="*/ 9033 w 9993"/>
                <a:gd name="connsiteY2" fmla="*/ 9811 h 10000"/>
                <a:gd name="connsiteX3" fmla="*/ 9785 w 9993"/>
                <a:gd name="connsiteY3" fmla="*/ 3887 h 10000"/>
                <a:gd name="connsiteX4" fmla="*/ 5143 w 9993"/>
                <a:gd name="connsiteY4" fmla="*/ 5091 h 10000"/>
                <a:gd name="connsiteX5" fmla="*/ 4858 w 9993"/>
                <a:gd name="connsiteY5" fmla="*/ 4923 h 10000"/>
                <a:gd name="connsiteX6" fmla="*/ 0 w 9993"/>
                <a:gd name="connsiteY6" fmla="*/ 0 h 10000"/>
                <a:gd name="connsiteX0" fmla="*/ 0 w 9958"/>
                <a:gd name="connsiteY0" fmla="*/ 0 h 10000"/>
                <a:gd name="connsiteX1" fmla="*/ 1191 w 9958"/>
                <a:gd name="connsiteY1" fmla="*/ 6401 h 10000"/>
                <a:gd name="connsiteX2" fmla="*/ 9039 w 9958"/>
                <a:gd name="connsiteY2" fmla="*/ 9811 h 10000"/>
                <a:gd name="connsiteX3" fmla="*/ 9736 w 9958"/>
                <a:gd name="connsiteY3" fmla="*/ 4142 h 10000"/>
                <a:gd name="connsiteX4" fmla="*/ 5147 w 9958"/>
                <a:gd name="connsiteY4" fmla="*/ 5091 h 10000"/>
                <a:gd name="connsiteX5" fmla="*/ 4861 w 9958"/>
                <a:gd name="connsiteY5" fmla="*/ 4923 h 10000"/>
                <a:gd name="connsiteX6" fmla="*/ 0 w 9958"/>
                <a:gd name="connsiteY6" fmla="*/ 0 h 10000"/>
                <a:gd name="connsiteX0" fmla="*/ 0 w 10031"/>
                <a:gd name="connsiteY0" fmla="*/ 0 h 10000"/>
                <a:gd name="connsiteX1" fmla="*/ 1196 w 10031"/>
                <a:gd name="connsiteY1" fmla="*/ 6401 h 10000"/>
                <a:gd name="connsiteX2" fmla="*/ 9077 w 10031"/>
                <a:gd name="connsiteY2" fmla="*/ 9811 h 10000"/>
                <a:gd name="connsiteX3" fmla="*/ 9819 w 10031"/>
                <a:gd name="connsiteY3" fmla="*/ 3905 h 10000"/>
                <a:gd name="connsiteX4" fmla="*/ 5169 w 10031"/>
                <a:gd name="connsiteY4" fmla="*/ 5091 h 10000"/>
                <a:gd name="connsiteX5" fmla="*/ 4882 w 10031"/>
                <a:gd name="connsiteY5" fmla="*/ 4923 h 10000"/>
                <a:gd name="connsiteX6" fmla="*/ 0 w 10031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31" h="10000">
                  <a:moveTo>
                    <a:pt x="0" y="0"/>
                  </a:moveTo>
                  <a:cubicBezTo>
                    <a:pt x="312" y="3083"/>
                    <a:pt x="-317" y="4766"/>
                    <a:pt x="1196" y="6401"/>
                  </a:cubicBezTo>
                  <a:cubicBezTo>
                    <a:pt x="2708" y="8036"/>
                    <a:pt x="5785" y="10741"/>
                    <a:pt x="9077" y="9811"/>
                  </a:cubicBezTo>
                  <a:cubicBezTo>
                    <a:pt x="10032" y="3934"/>
                    <a:pt x="10252" y="3332"/>
                    <a:pt x="9819" y="3905"/>
                  </a:cubicBezTo>
                  <a:cubicBezTo>
                    <a:pt x="9386" y="4478"/>
                    <a:pt x="7670" y="6158"/>
                    <a:pt x="5169" y="5091"/>
                  </a:cubicBezTo>
                  <a:cubicBezTo>
                    <a:pt x="5070" y="5041"/>
                    <a:pt x="4977" y="4992"/>
                    <a:pt x="4882" y="4923"/>
                  </a:cubicBezTo>
                  <a:cubicBezTo>
                    <a:pt x="4136" y="4378"/>
                    <a:pt x="499" y="1443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324" name="zen-garden-stones_12762">
            <a:extLst>
              <a:ext uri="{FF2B5EF4-FFF2-40B4-BE49-F238E27FC236}">
                <a16:creationId xmlns:a16="http://schemas.microsoft.com/office/drawing/2014/main" id="{CF600513-AEB1-B882-B561-66EED154744C}"/>
              </a:ext>
            </a:extLst>
          </p:cNvPr>
          <p:cNvSpPr/>
          <p:nvPr/>
        </p:nvSpPr>
        <p:spPr>
          <a:xfrm rot="422181">
            <a:off x="1188721" y="4133822"/>
            <a:ext cx="844901" cy="1140373"/>
          </a:xfrm>
          <a:custGeom>
            <a:avLst/>
            <a:gdLst>
              <a:gd name="T0" fmla="*/ 364 w 364"/>
              <a:gd name="T1" fmla="*/ 420 h 520"/>
              <a:gd name="T2" fmla="*/ 277 w 364"/>
              <a:gd name="T3" fmla="*/ 519 h 520"/>
              <a:gd name="T4" fmla="*/ 267 w 364"/>
              <a:gd name="T5" fmla="*/ 520 h 520"/>
              <a:gd name="T6" fmla="*/ 97 w 364"/>
              <a:gd name="T7" fmla="*/ 520 h 520"/>
              <a:gd name="T8" fmla="*/ 87 w 364"/>
              <a:gd name="T9" fmla="*/ 519 h 520"/>
              <a:gd name="T10" fmla="*/ 0 w 364"/>
              <a:gd name="T11" fmla="*/ 420 h 520"/>
              <a:gd name="T12" fmla="*/ 97 w 364"/>
              <a:gd name="T13" fmla="*/ 320 h 520"/>
              <a:gd name="T14" fmla="*/ 125 w 364"/>
              <a:gd name="T15" fmla="*/ 320 h 520"/>
              <a:gd name="T16" fmla="*/ 158 w 364"/>
              <a:gd name="T17" fmla="*/ 325 h 520"/>
              <a:gd name="T18" fmla="*/ 196 w 364"/>
              <a:gd name="T19" fmla="*/ 328 h 520"/>
              <a:gd name="T20" fmla="*/ 263 w 364"/>
              <a:gd name="T21" fmla="*/ 320 h 520"/>
              <a:gd name="T22" fmla="*/ 267 w 364"/>
              <a:gd name="T23" fmla="*/ 320 h 520"/>
              <a:gd name="T24" fmla="*/ 364 w 364"/>
              <a:gd name="T25" fmla="*/ 420 h 520"/>
              <a:gd name="T26" fmla="*/ 123 w 364"/>
              <a:gd name="T27" fmla="*/ 307 h 520"/>
              <a:gd name="T28" fmla="*/ 160 w 364"/>
              <a:gd name="T29" fmla="*/ 313 h 520"/>
              <a:gd name="T30" fmla="*/ 196 w 364"/>
              <a:gd name="T31" fmla="*/ 315 h 520"/>
              <a:gd name="T32" fmla="*/ 263 w 364"/>
              <a:gd name="T33" fmla="*/ 307 h 520"/>
              <a:gd name="T34" fmla="*/ 332 w 364"/>
              <a:gd name="T35" fmla="*/ 250 h 520"/>
              <a:gd name="T36" fmla="*/ 253 w 364"/>
              <a:gd name="T37" fmla="*/ 170 h 520"/>
              <a:gd name="T38" fmla="*/ 230 w 364"/>
              <a:gd name="T39" fmla="*/ 173 h 520"/>
              <a:gd name="T40" fmla="*/ 145 w 364"/>
              <a:gd name="T41" fmla="*/ 173 h 520"/>
              <a:gd name="T42" fmla="*/ 90 w 364"/>
              <a:gd name="T43" fmla="*/ 154 h 520"/>
              <a:gd name="T44" fmla="*/ 6 w 364"/>
              <a:gd name="T45" fmla="*/ 214 h 520"/>
              <a:gd name="T46" fmla="*/ 123 w 364"/>
              <a:gd name="T47" fmla="*/ 307 h 520"/>
              <a:gd name="T48" fmla="*/ 91 w 364"/>
              <a:gd name="T49" fmla="*/ 138 h 520"/>
              <a:gd name="T50" fmla="*/ 101 w 364"/>
              <a:gd name="T51" fmla="*/ 146 h 520"/>
              <a:gd name="T52" fmla="*/ 110 w 364"/>
              <a:gd name="T53" fmla="*/ 151 h 520"/>
              <a:gd name="T54" fmla="*/ 145 w 364"/>
              <a:gd name="T55" fmla="*/ 160 h 520"/>
              <a:gd name="T56" fmla="*/ 223 w 364"/>
              <a:gd name="T57" fmla="*/ 160 h 520"/>
              <a:gd name="T58" fmla="*/ 230 w 364"/>
              <a:gd name="T59" fmla="*/ 160 h 520"/>
              <a:gd name="T60" fmla="*/ 242 w 364"/>
              <a:gd name="T61" fmla="*/ 159 h 520"/>
              <a:gd name="T62" fmla="*/ 255 w 364"/>
              <a:gd name="T63" fmla="*/ 155 h 520"/>
              <a:gd name="T64" fmla="*/ 300 w 364"/>
              <a:gd name="T65" fmla="*/ 76 h 520"/>
              <a:gd name="T66" fmla="*/ 300 w 364"/>
              <a:gd name="T67" fmla="*/ 71 h 520"/>
              <a:gd name="T68" fmla="*/ 230 w 364"/>
              <a:gd name="T69" fmla="*/ 0 h 520"/>
              <a:gd name="T70" fmla="*/ 145 w 364"/>
              <a:gd name="T71" fmla="*/ 0 h 520"/>
              <a:gd name="T72" fmla="*/ 60 w 364"/>
              <a:gd name="T73" fmla="*/ 71 h 520"/>
              <a:gd name="T74" fmla="*/ 60 w 364"/>
              <a:gd name="T75" fmla="*/ 76 h 520"/>
              <a:gd name="T76" fmla="*/ 91 w 364"/>
              <a:gd name="T77" fmla="*/ 138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64" h="520">
                <a:moveTo>
                  <a:pt x="364" y="420"/>
                </a:moveTo>
                <a:cubicBezTo>
                  <a:pt x="364" y="472"/>
                  <a:pt x="326" y="514"/>
                  <a:pt x="277" y="519"/>
                </a:cubicBezTo>
                <a:cubicBezTo>
                  <a:pt x="274" y="520"/>
                  <a:pt x="270" y="520"/>
                  <a:pt x="267" y="520"/>
                </a:cubicBezTo>
                <a:lnTo>
                  <a:pt x="97" y="520"/>
                </a:lnTo>
                <a:cubicBezTo>
                  <a:pt x="94" y="520"/>
                  <a:pt x="90" y="520"/>
                  <a:pt x="87" y="519"/>
                </a:cubicBezTo>
                <a:cubicBezTo>
                  <a:pt x="38" y="514"/>
                  <a:pt x="0" y="472"/>
                  <a:pt x="0" y="420"/>
                </a:cubicBezTo>
                <a:cubicBezTo>
                  <a:pt x="0" y="364"/>
                  <a:pt x="43" y="320"/>
                  <a:pt x="97" y="320"/>
                </a:cubicBezTo>
                <a:lnTo>
                  <a:pt x="125" y="320"/>
                </a:lnTo>
                <a:cubicBezTo>
                  <a:pt x="136" y="322"/>
                  <a:pt x="147" y="324"/>
                  <a:pt x="158" y="325"/>
                </a:cubicBezTo>
                <a:cubicBezTo>
                  <a:pt x="171" y="327"/>
                  <a:pt x="184" y="328"/>
                  <a:pt x="196" y="328"/>
                </a:cubicBezTo>
                <a:cubicBezTo>
                  <a:pt x="220" y="328"/>
                  <a:pt x="243" y="325"/>
                  <a:pt x="263" y="320"/>
                </a:cubicBezTo>
                <a:lnTo>
                  <a:pt x="267" y="320"/>
                </a:lnTo>
                <a:cubicBezTo>
                  <a:pt x="321" y="320"/>
                  <a:pt x="364" y="364"/>
                  <a:pt x="364" y="420"/>
                </a:cubicBezTo>
                <a:close/>
                <a:moveTo>
                  <a:pt x="123" y="307"/>
                </a:moveTo>
                <a:cubicBezTo>
                  <a:pt x="135" y="309"/>
                  <a:pt x="147" y="311"/>
                  <a:pt x="160" y="313"/>
                </a:cubicBezTo>
                <a:cubicBezTo>
                  <a:pt x="172" y="314"/>
                  <a:pt x="184" y="315"/>
                  <a:pt x="196" y="315"/>
                </a:cubicBezTo>
                <a:cubicBezTo>
                  <a:pt x="220" y="315"/>
                  <a:pt x="243" y="312"/>
                  <a:pt x="263" y="307"/>
                </a:cubicBezTo>
                <a:cubicBezTo>
                  <a:pt x="302" y="296"/>
                  <a:pt x="329" y="276"/>
                  <a:pt x="332" y="250"/>
                </a:cubicBezTo>
                <a:cubicBezTo>
                  <a:pt x="335" y="220"/>
                  <a:pt x="303" y="189"/>
                  <a:pt x="253" y="170"/>
                </a:cubicBezTo>
                <a:cubicBezTo>
                  <a:pt x="246" y="172"/>
                  <a:pt x="238" y="173"/>
                  <a:pt x="230" y="173"/>
                </a:cubicBezTo>
                <a:lnTo>
                  <a:pt x="145" y="173"/>
                </a:lnTo>
                <a:cubicBezTo>
                  <a:pt x="125" y="173"/>
                  <a:pt x="106" y="166"/>
                  <a:pt x="90" y="154"/>
                </a:cubicBezTo>
                <a:cubicBezTo>
                  <a:pt x="42" y="163"/>
                  <a:pt x="9" y="185"/>
                  <a:pt x="6" y="214"/>
                </a:cubicBezTo>
                <a:cubicBezTo>
                  <a:pt x="2" y="252"/>
                  <a:pt x="52" y="290"/>
                  <a:pt x="123" y="307"/>
                </a:cubicBezTo>
                <a:close/>
                <a:moveTo>
                  <a:pt x="91" y="138"/>
                </a:moveTo>
                <a:cubicBezTo>
                  <a:pt x="94" y="141"/>
                  <a:pt x="97" y="143"/>
                  <a:pt x="101" y="146"/>
                </a:cubicBezTo>
                <a:cubicBezTo>
                  <a:pt x="104" y="148"/>
                  <a:pt x="107" y="150"/>
                  <a:pt x="110" y="151"/>
                </a:cubicBezTo>
                <a:cubicBezTo>
                  <a:pt x="121" y="157"/>
                  <a:pt x="133" y="160"/>
                  <a:pt x="145" y="160"/>
                </a:cubicBezTo>
                <a:lnTo>
                  <a:pt x="223" y="160"/>
                </a:lnTo>
                <a:lnTo>
                  <a:pt x="230" y="160"/>
                </a:lnTo>
                <a:cubicBezTo>
                  <a:pt x="234" y="160"/>
                  <a:pt x="238" y="159"/>
                  <a:pt x="242" y="159"/>
                </a:cubicBezTo>
                <a:cubicBezTo>
                  <a:pt x="247" y="158"/>
                  <a:pt x="251" y="156"/>
                  <a:pt x="255" y="155"/>
                </a:cubicBezTo>
                <a:cubicBezTo>
                  <a:pt x="283" y="142"/>
                  <a:pt x="300" y="110"/>
                  <a:pt x="300" y="76"/>
                </a:cubicBezTo>
                <a:lnTo>
                  <a:pt x="300" y="71"/>
                </a:lnTo>
                <a:cubicBezTo>
                  <a:pt x="300" y="28"/>
                  <a:pt x="272" y="0"/>
                  <a:pt x="230" y="0"/>
                </a:cubicBezTo>
                <a:lnTo>
                  <a:pt x="145" y="0"/>
                </a:lnTo>
                <a:cubicBezTo>
                  <a:pt x="102" y="0"/>
                  <a:pt x="60" y="28"/>
                  <a:pt x="60" y="71"/>
                </a:cubicBezTo>
                <a:lnTo>
                  <a:pt x="60" y="76"/>
                </a:lnTo>
                <a:cubicBezTo>
                  <a:pt x="60" y="99"/>
                  <a:pt x="73" y="122"/>
                  <a:pt x="91" y="138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325" name="组合 324">
            <a:extLst>
              <a:ext uri="{FF2B5EF4-FFF2-40B4-BE49-F238E27FC236}">
                <a16:creationId xmlns:a16="http://schemas.microsoft.com/office/drawing/2014/main" id="{9A4A9F39-F786-5795-A3ED-9EEB3FFD0755}"/>
              </a:ext>
            </a:extLst>
          </p:cNvPr>
          <p:cNvGrpSpPr/>
          <p:nvPr/>
        </p:nvGrpSpPr>
        <p:grpSpPr>
          <a:xfrm>
            <a:off x="771293" y="4258292"/>
            <a:ext cx="1970047" cy="1197430"/>
            <a:chOff x="771293" y="4669353"/>
            <a:chExt cx="1970047" cy="1197430"/>
          </a:xfrm>
        </p:grpSpPr>
        <p:sp>
          <p:nvSpPr>
            <p:cNvPr id="326" name="îṧliďê">
              <a:extLst>
                <a:ext uri="{FF2B5EF4-FFF2-40B4-BE49-F238E27FC236}">
                  <a16:creationId xmlns:a16="http://schemas.microsoft.com/office/drawing/2014/main" id="{7758DCD1-CC2D-C057-AB46-75AD42442D6E}"/>
                </a:ext>
              </a:extLst>
            </p:cNvPr>
            <p:cNvSpPr/>
            <p:nvPr/>
          </p:nvSpPr>
          <p:spPr bwMode="auto">
            <a:xfrm rot="21193115">
              <a:off x="771293" y="4669353"/>
              <a:ext cx="1970047" cy="1197430"/>
            </a:xfrm>
            <a:custGeom>
              <a:avLst/>
              <a:gdLst>
                <a:gd name="T0" fmla="*/ 0 w 2467"/>
                <a:gd name="T1" fmla="*/ 0 h 1053"/>
                <a:gd name="T2" fmla="*/ 77 w 2467"/>
                <a:gd name="T3" fmla="*/ 312 h 1053"/>
                <a:gd name="T4" fmla="*/ 2232 w 2467"/>
                <a:gd name="T5" fmla="*/ 959 h 1053"/>
                <a:gd name="T6" fmla="*/ 2467 w 2467"/>
                <a:gd name="T7" fmla="*/ 364 h 1053"/>
                <a:gd name="T8" fmla="*/ 1271 w 2467"/>
                <a:gd name="T9" fmla="*/ 491 h 1053"/>
                <a:gd name="T10" fmla="*/ 1201 w 2467"/>
                <a:gd name="T11" fmla="*/ 474 h 1053"/>
                <a:gd name="T12" fmla="*/ 0 w 2467"/>
                <a:gd name="T13" fmla="*/ 0 h 1053"/>
                <a:gd name="connsiteX0" fmla="*/ 370 w 10633"/>
                <a:gd name="connsiteY0" fmla="*/ 0 h 8011"/>
                <a:gd name="connsiteX1" fmla="*/ 682 w 10633"/>
                <a:gd name="connsiteY1" fmla="*/ 2963 h 8011"/>
                <a:gd name="connsiteX2" fmla="*/ 9425 w 10633"/>
                <a:gd name="connsiteY2" fmla="*/ 7895 h 8011"/>
                <a:gd name="connsiteX3" fmla="*/ 10370 w 10633"/>
                <a:gd name="connsiteY3" fmla="*/ 3457 h 8011"/>
                <a:gd name="connsiteX4" fmla="*/ 5522 w 10633"/>
                <a:gd name="connsiteY4" fmla="*/ 4663 h 8011"/>
                <a:gd name="connsiteX5" fmla="*/ 5238 w 10633"/>
                <a:gd name="connsiteY5" fmla="*/ 4501 h 8011"/>
                <a:gd name="connsiteX6" fmla="*/ 370 w 10633"/>
                <a:gd name="connsiteY6" fmla="*/ 0 h 8011"/>
                <a:gd name="connsiteX0" fmla="*/ 0 w 9652"/>
                <a:gd name="connsiteY0" fmla="*/ 0 h 10054"/>
                <a:gd name="connsiteX1" fmla="*/ 1226 w 9652"/>
                <a:gd name="connsiteY1" fmla="*/ 5487 h 10054"/>
                <a:gd name="connsiteX2" fmla="*/ 8516 w 9652"/>
                <a:gd name="connsiteY2" fmla="*/ 9855 h 10054"/>
                <a:gd name="connsiteX3" fmla="*/ 9405 w 9652"/>
                <a:gd name="connsiteY3" fmla="*/ 4315 h 10054"/>
                <a:gd name="connsiteX4" fmla="*/ 4845 w 9652"/>
                <a:gd name="connsiteY4" fmla="*/ 5821 h 10054"/>
                <a:gd name="connsiteX5" fmla="*/ 4578 w 9652"/>
                <a:gd name="connsiteY5" fmla="*/ 5619 h 10054"/>
                <a:gd name="connsiteX6" fmla="*/ 0 w 9652"/>
                <a:gd name="connsiteY6" fmla="*/ 0 h 10054"/>
                <a:gd name="connsiteX0" fmla="*/ 0 w 9996"/>
                <a:gd name="connsiteY0" fmla="*/ 0 h 11262"/>
                <a:gd name="connsiteX1" fmla="*/ 1270 w 9996"/>
                <a:gd name="connsiteY1" fmla="*/ 5458 h 11262"/>
                <a:gd name="connsiteX2" fmla="*/ 8807 w 9996"/>
                <a:gd name="connsiteY2" fmla="*/ 11101 h 11262"/>
                <a:gd name="connsiteX3" fmla="*/ 9744 w 9996"/>
                <a:gd name="connsiteY3" fmla="*/ 4292 h 11262"/>
                <a:gd name="connsiteX4" fmla="*/ 5020 w 9996"/>
                <a:gd name="connsiteY4" fmla="*/ 5790 h 11262"/>
                <a:gd name="connsiteX5" fmla="*/ 4743 w 9996"/>
                <a:gd name="connsiteY5" fmla="*/ 5589 h 11262"/>
                <a:gd name="connsiteX6" fmla="*/ 0 w 9996"/>
                <a:gd name="connsiteY6" fmla="*/ 0 h 11262"/>
                <a:gd name="connsiteX0" fmla="*/ 0 w 9941"/>
                <a:gd name="connsiteY0" fmla="*/ 0 h 10000"/>
                <a:gd name="connsiteX1" fmla="*/ 1271 w 9941"/>
                <a:gd name="connsiteY1" fmla="*/ 4846 h 10000"/>
                <a:gd name="connsiteX2" fmla="*/ 8811 w 9941"/>
                <a:gd name="connsiteY2" fmla="*/ 9857 h 10000"/>
                <a:gd name="connsiteX3" fmla="*/ 9674 w 9941"/>
                <a:gd name="connsiteY3" fmla="*/ 4012 h 10000"/>
                <a:gd name="connsiteX4" fmla="*/ 5022 w 9941"/>
                <a:gd name="connsiteY4" fmla="*/ 5141 h 10000"/>
                <a:gd name="connsiteX5" fmla="*/ 4745 w 9941"/>
                <a:gd name="connsiteY5" fmla="*/ 4963 h 10000"/>
                <a:gd name="connsiteX6" fmla="*/ 0 w 9941"/>
                <a:gd name="connsiteY6" fmla="*/ 0 h 10000"/>
                <a:gd name="connsiteX0" fmla="*/ 0 w 10143"/>
                <a:gd name="connsiteY0" fmla="*/ 0 h 10000"/>
                <a:gd name="connsiteX1" fmla="*/ 1279 w 10143"/>
                <a:gd name="connsiteY1" fmla="*/ 4846 h 10000"/>
                <a:gd name="connsiteX2" fmla="*/ 8863 w 10143"/>
                <a:gd name="connsiteY2" fmla="*/ 9857 h 10000"/>
                <a:gd name="connsiteX3" fmla="*/ 9731 w 10143"/>
                <a:gd name="connsiteY3" fmla="*/ 4012 h 10000"/>
                <a:gd name="connsiteX4" fmla="*/ 5052 w 10143"/>
                <a:gd name="connsiteY4" fmla="*/ 5141 h 10000"/>
                <a:gd name="connsiteX5" fmla="*/ 4773 w 10143"/>
                <a:gd name="connsiteY5" fmla="*/ 4963 h 10000"/>
                <a:gd name="connsiteX6" fmla="*/ 0 w 10143"/>
                <a:gd name="connsiteY6" fmla="*/ 0 h 10000"/>
                <a:gd name="connsiteX0" fmla="*/ 0 w 10188"/>
                <a:gd name="connsiteY0" fmla="*/ 0 h 10000"/>
                <a:gd name="connsiteX1" fmla="*/ 1279 w 10188"/>
                <a:gd name="connsiteY1" fmla="*/ 4846 h 10000"/>
                <a:gd name="connsiteX2" fmla="*/ 8863 w 10188"/>
                <a:gd name="connsiteY2" fmla="*/ 9857 h 10000"/>
                <a:gd name="connsiteX3" fmla="*/ 9731 w 10188"/>
                <a:gd name="connsiteY3" fmla="*/ 4012 h 10000"/>
                <a:gd name="connsiteX4" fmla="*/ 5052 w 10188"/>
                <a:gd name="connsiteY4" fmla="*/ 5141 h 10000"/>
                <a:gd name="connsiteX5" fmla="*/ 4773 w 10188"/>
                <a:gd name="connsiteY5" fmla="*/ 4963 h 10000"/>
                <a:gd name="connsiteX6" fmla="*/ 0 w 10188"/>
                <a:gd name="connsiteY6" fmla="*/ 0 h 10000"/>
                <a:gd name="connsiteX0" fmla="*/ 0 w 9945"/>
                <a:gd name="connsiteY0" fmla="*/ 0 h 10000"/>
                <a:gd name="connsiteX1" fmla="*/ 1279 w 9945"/>
                <a:gd name="connsiteY1" fmla="*/ 4846 h 10000"/>
                <a:gd name="connsiteX2" fmla="*/ 8863 w 9945"/>
                <a:gd name="connsiteY2" fmla="*/ 9857 h 10000"/>
                <a:gd name="connsiteX3" fmla="*/ 9731 w 9945"/>
                <a:gd name="connsiteY3" fmla="*/ 4012 h 10000"/>
                <a:gd name="connsiteX4" fmla="*/ 5052 w 9945"/>
                <a:gd name="connsiteY4" fmla="*/ 5141 h 10000"/>
                <a:gd name="connsiteX5" fmla="*/ 4773 w 9945"/>
                <a:gd name="connsiteY5" fmla="*/ 4963 h 10000"/>
                <a:gd name="connsiteX6" fmla="*/ 0 w 9945"/>
                <a:gd name="connsiteY6" fmla="*/ 0 h 10000"/>
                <a:gd name="connsiteX0" fmla="*/ 0 w 9931"/>
                <a:gd name="connsiteY0" fmla="*/ 0 h 10000"/>
                <a:gd name="connsiteX1" fmla="*/ 1286 w 9931"/>
                <a:gd name="connsiteY1" fmla="*/ 4846 h 10000"/>
                <a:gd name="connsiteX2" fmla="*/ 8912 w 9931"/>
                <a:gd name="connsiteY2" fmla="*/ 9857 h 10000"/>
                <a:gd name="connsiteX3" fmla="*/ 9785 w 9931"/>
                <a:gd name="connsiteY3" fmla="*/ 4012 h 10000"/>
                <a:gd name="connsiteX4" fmla="*/ 5080 w 9931"/>
                <a:gd name="connsiteY4" fmla="*/ 5141 h 10000"/>
                <a:gd name="connsiteX5" fmla="*/ 4799 w 9931"/>
                <a:gd name="connsiteY5" fmla="*/ 4963 h 10000"/>
                <a:gd name="connsiteX6" fmla="*/ 0 w 9931"/>
                <a:gd name="connsiteY6" fmla="*/ 0 h 10000"/>
                <a:gd name="connsiteX0" fmla="*/ 0 w 10002"/>
                <a:gd name="connsiteY0" fmla="*/ 0 h 10255"/>
                <a:gd name="connsiteX1" fmla="*/ 1298 w 10002"/>
                <a:gd name="connsiteY1" fmla="*/ 5100 h 10255"/>
                <a:gd name="connsiteX2" fmla="*/ 8977 w 10002"/>
                <a:gd name="connsiteY2" fmla="*/ 10111 h 10255"/>
                <a:gd name="connsiteX3" fmla="*/ 9856 w 10002"/>
                <a:gd name="connsiteY3" fmla="*/ 4266 h 10255"/>
                <a:gd name="connsiteX4" fmla="*/ 5118 w 10002"/>
                <a:gd name="connsiteY4" fmla="*/ 5395 h 10255"/>
                <a:gd name="connsiteX5" fmla="*/ 4835 w 10002"/>
                <a:gd name="connsiteY5" fmla="*/ 5217 h 10255"/>
                <a:gd name="connsiteX6" fmla="*/ 0 w 10002"/>
                <a:gd name="connsiteY6" fmla="*/ 0 h 10255"/>
                <a:gd name="connsiteX0" fmla="*/ 0 w 10002"/>
                <a:gd name="connsiteY0" fmla="*/ 0 h 10325"/>
                <a:gd name="connsiteX1" fmla="*/ 1184 w 10002"/>
                <a:gd name="connsiteY1" fmla="*/ 6784 h 10325"/>
                <a:gd name="connsiteX2" fmla="*/ 8977 w 10002"/>
                <a:gd name="connsiteY2" fmla="*/ 10111 h 10325"/>
                <a:gd name="connsiteX3" fmla="*/ 9856 w 10002"/>
                <a:gd name="connsiteY3" fmla="*/ 4266 h 10325"/>
                <a:gd name="connsiteX4" fmla="*/ 5118 w 10002"/>
                <a:gd name="connsiteY4" fmla="*/ 5395 h 10325"/>
                <a:gd name="connsiteX5" fmla="*/ 4835 w 10002"/>
                <a:gd name="connsiteY5" fmla="*/ 5217 h 10325"/>
                <a:gd name="connsiteX6" fmla="*/ 0 w 10002"/>
                <a:gd name="connsiteY6" fmla="*/ 0 h 10325"/>
                <a:gd name="connsiteX0" fmla="*/ 0 w 10002"/>
                <a:gd name="connsiteY0" fmla="*/ 0 h 10383"/>
                <a:gd name="connsiteX1" fmla="*/ 1184 w 10002"/>
                <a:gd name="connsiteY1" fmla="*/ 6784 h 10383"/>
                <a:gd name="connsiteX2" fmla="*/ 8977 w 10002"/>
                <a:gd name="connsiteY2" fmla="*/ 10111 h 10383"/>
                <a:gd name="connsiteX3" fmla="*/ 9856 w 10002"/>
                <a:gd name="connsiteY3" fmla="*/ 4266 h 10383"/>
                <a:gd name="connsiteX4" fmla="*/ 5118 w 10002"/>
                <a:gd name="connsiteY4" fmla="*/ 5395 h 10383"/>
                <a:gd name="connsiteX5" fmla="*/ 4835 w 10002"/>
                <a:gd name="connsiteY5" fmla="*/ 5217 h 10383"/>
                <a:gd name="connsiteX6" fmla="*/ 0 w 10002"/>
                <a:gd name="connsiteY6" fmla="*/ 0 h 10383"/>
                <a:gd name="connsiteX0" fmla="*/ 0 w 10132"/>
                <a:gd name="connsiteY0" fmla="*/ 0 h 10598"/>
                <a:gd name="connsiteX1" fmla="*/ 1184 w 10132"/>
                <a:gd name="connsiteY1" fmla="*/ 6784 h 10598"/>
                <a:gd name="connsiteX2" fmla="*/ 8990 w 10132"/>
                <a:gd name="connsiteY2" fmla="*/ 10398 h 10598"/>
                <a:gd name="connsiteX3" fmla="*/ 9856 w 10132"/>
                <a:gd name="connsiteY3" fmla="*/ 4266 h 10598"/>
                <a:gd name="connsiteX4" fmla="*/ 5118 w 10132"/>
                <a:gd name="connsiteY4" fmla="*/ 5395 h 10598"/>
                <a:gd name="connsiteX5" fmla="*/ 4835 w 10132"/>
                <a:gd name="connsiteY5" fmla="*/ 5217 h 10598"/>
                <a:gd name="connsiteX6" fmla="*/ 0 w 10132"/>
                <a:gd name="connsiteY6" fmla="*/ 0 h 10598"/>
                <a:gd name="connsiteX0" fmla="*/ 0 w 10160"/>
                <a:gd name="connsiteY0" fmla="*/ 0 h 10598"/>
                <a:gd name="connsiteX1" fmla="*/ 1184 w 10160"/>
                <a:gd name="connsiteY1" fmla="*/ 6784 h 10598"/>
                <a:gd name="connsiteX2" fmla="*/ 8990 w 10160"/>
                <a:gd name="connsiteY2" fmla="*/ 10398 h 10598"/>
                <a:gd name="connsiteX3" fmla="*/ 9892 w 10160"/>
                <a:gd name="connsiteY3" fmla="*/ 4217 h 10598"/>
                <a:gd name="connsiteX4" fmla="*/ 5118 w 10160"/>
                <a:gd name="connsiteY4" fmla="*/ 5395 h 10598"/>
                <a:gd name="connsiteX5" fmla="*/ 4835 w 10160"/>
                <a:gd name="connsiteY5" fmla="*/ 5217 h 10598"/>
                <a:gd name="connsiteX6" fmla="*/ 0 w 10160"/>
                <a:gd name="connsiteY6" fmla="*/ 0 h 10598"/>
                <a:gd name="connsiteX0" fmla="*/ 0 w 9952"/>
                <a:gd name="connsiteY0" fmla="*/ 0 h 10598"/>
                <a:gd name="connsiteX1" fmla="*/ 1184 w 9952"/>
                <a:gd name="connsiteY1" fmla="*/ 6784 h 10598"/>
                <a:gd name="connsiteX2" fmla="*/ 8990 w 9952"/>
                <a:gd name="connsiteY2" fmla="*/ 10398 h 10598"/>
                <a:gd name="connsiteX3" fmla="*/ 9892 w 9952"/>
                <a:gd name="connsiteY3" fmla="*/ 4217 h 10598"/>
                <a:gd name="connsiteX4" fmla="*/ 5118 w 9952"/>
                <a:gd name="connsiteY4" fmla="*/ 5395 h 10598"/>
                <a:gd name="connsiteX5" fmla="*/ 4835 w 9952"/>
                <a:gd name="connsiteY5" fmla="*/ 5217 h 10598"/>
                <a:gd name="connsiteX6" fmla="*/ 0 w 9952"/>
                <a:gd name="connsiteY6" fmla="*/ 0 h 10598"/>
                <a:gd name="connsiteX0" fmla="*/ 0 w 10115"/>
                <a:gd name="connsiteY0" fmla="*/ 0 h 10000"/>
                <a:gd name="connsiteX1" fmla="*/ 1190 w 10115"/>
                <a:gd name="connsiteY1" fmla="*/ 6401 h 10000"/>
                <a:gd name="connsiteX2" fmla="*/ 9033 w 10115"/>
                <a:gd name="connsiteY2" fmla="*/ 9811 h 10000"/>
                <a:gd name="connsiteX3" fmla="*/ 9940 w 10115"/>
                <a:gd name="connsiteY3" fmla="*/ 3979 h 10000"/>
                <a:gd name="connsiteX4" fmla="*/ 5143 w 10115"/>
                <a:gd name="connsiteY4" fmla="*/ 5091 h 10000"/>
                <a:gd name="connsiteX5" fmla="*/ 4858 w 10115"/>
                <a:gd name="connsiteY5" fmla="*/ 4923 h 10000"/>
                <a:gd name="connsiteX6" fmla="*/ 0 w 10115"/>
                <a:gd name="connsiteY6" fmla="*/ 0 h 10000"/>
                <a:gd name="connsiteX0" fmla="*/ 0 w 9993"/>
                <a:gd name="connsiteY0" fmla="*/ 0 h 10000"/>
                <a:gd name="connsiteX1" fmla="*/ 1190 w 9993"/>
                <a:gd name="connsiteY1" fmla="*/ 6401 h 10000"/>
                <a:gd name="connsiteX2" fmla="*/ 9033 w 9993"/>
                <a:gd name="connsiteY2" fmla="*/ 9811 h 10000"/>
                <a:gd name="connsiteX3" fmla="*/ 9785 w 9993"/>
                <a:gd name="connsiteY3" fmla="*/ 3887 h 10000"/>
                <a:gd name="connsiteX4" fmla="*/ 5143 w 9993"/>
                <a:gd name="connsiteY4" fmla="*/ 5091 h 10000"/>
                <a:gd name="connsiteX5" fmla="*/ 4858 w 9993"/>
                <a:gd name="connsiteY5" fmla="*/ 4923 h 10000"/>
                <a:gd name="connsiteX6" fmla="*/ 0 w 9993"/>
                <a:gd name="connsiteY6" fmla="*/ 0 h 10000"/>
                <a:gd name="connsiteX0" fmla="*/ 0 w 9958"/>
                <a:gd name="connsiteY0" fmla="*/ 0 h 10000"/>
                <a:gd name="connsiteX1" fmla="*/ 1191 w 9958"/>
                <a:gd name="connsiteY1" fmla="*/ 6401 h 10000"/>
                <a:gd name="connsiteX2" fmla="*/ 9039 w 9958"/>
                <a:gd name="connsiteY2" fmla="*/ 9811 h 10000"/>
                <a:gd name="connsiteX3" fmla="*/ 9736 w 9958"/>
                <a:gd name="connsiteY3" fmla="*/ 4142 h 10000"/>
                <a:gd name="connsiteX4" fmla="*/ 5147 w 9958"/>
                <a:gd name="connsiteY4" fmla="*/ 5091 h 10000"/>
                <a:gd name="connsiteX5" fmla="*/ 4861 w 9958"/>
                <a:gd name="connsiteY5" fmla="*/ 4923 h 10000"/>
                <a:gd name="connsiteX6" fmla="*/ 0 w 9958"/>
                <a:gd name="connsiteY6" fmla="*/ 0 h 10000"/>
                <a:gd name="connsiteX0" fmla="*/ 0 w 10031"/>
                <a:gd name="connsiteY0" fmla="*/ 0 h 10000"/>
                <a:gd name="connsiteX1" fmla="*/ 1196 w 10031"/>
                <a:gd name="connsiteY1" fmla="*/ 6401 h 10000"/>
                <a:gd name="connsiteX2" fmla="*/ 9077 w 10031"/>
                <a:gd name="connsiteY2" fmla="*/ 9811 h 10000"/>
                <a:gd name="connsiteX3" fmla="*/ 9819 w 10031"/>
                <a:gd name="connsiteY3" fmla="*/ 3905 h 10000"/>
                <a:gd name="connsiteX4" fmla="*/ 5169 w 10031"/>
                <a:gd name="connsiteY4" fmla="*/ 5091 h 10000"/>
                <a:gd name="connsiteX5" fmla="*/ 4882 w 10031"/>
                <a:gd name="connsiteY5" fmla="*/ 4923 h 10000"/>
                <a:gd name="connsiteX6" fmla="*/ 0 w 10031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31" h="10000">
                  <a:moveTo>
                    <a:pt x="0" y="0"/>
                  </a:moveTo>
                  <a:cubicBezTo>
                    <a:pt x="312" y="3083"/>
                    <a:pt x="-317" y="4766"/>
                    <a:pt x="1196" y="6401"/>
                  </a:cubicBezTo>
                  <a:cubicBezTo>
                    <a:pt x="2708" y="8036"/>
                    <a:pt x="5785" y="10741"/>
                    <a:pt x="9077" y="9811"/>
                  </a:cubicBezTo>
                  <a:cubicBezTo>
                    <a:pt x="10032" y="3934"/>
                    <a:pt x="10252" y="3332"/>
                    <a:pt x="9819" y="3905"/>
                  </a:cubicBezTo>
                  <a:cubicBezTo>
                    <a:pt x="9386" y="4478"/>
                    <a:pt x="7670" y="6158"/>
                    <a:pt x="5169" y="5091"/>
                  </a:cubicBezTo>
                  <a:cubicBezTo>
                    <a:pt x="5070" y="5041"/>
                    <a:pt x="4977" y="4992"/>
                    <a:pt x="4882" y="4923"/>
                  </a:cubicBezTo>
                  <a:cubicBezTo>
                    <a:pt x="4136" y="4378"/>
                    <a:pt x="499" y="1443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cxnSp>
          <p:nvCxnSpPr>
            <p:cNvPr id="327" name="直接连接符 326">
              <a:extLst>
                <a:ext uri="{FF2B5EF4-FFF2-40B4-BE49-F238E27FC236}">
                  <a16:creationId xmlns:a16="http://schemas.microsoft.com/office/drawing/2014/main" id="{94ED1B07-13A2-D4C0-527C-25AA6772F1E0}"/>
                </a:ext>
              </a:extLst>
            </p:cNvPr>
            <p:cNvCxnSpPr>
              <a:cxnSpLocks/>
            </p:cNvCxnSpPr>
            <p:nvPr/>
          </p:nvCxnSpPr>
          <p:spPr>
            <a:xfrm>
              <a:off x="919580" y="5334701"/>
              <a:ext cx="786228" cy="315386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28" name="组合 327">
            <a:extLst>
              <a:ext uri="{FF2B5EF4-FFF2-40B4-BE49-F238E27FC236}">
                <a16:creationId xmlns:a16="http://schemas.microsoft.com/office/drawing/2014/main" id="{63CE26DA-5420-0353-E9CD-2E1D73EA2F32}"/>
              </a:ext>
            </a:extLst>
          </p:cNvPr>
          <p:cNvGrpSpPr/>
          <p:nvPr/>
        </p:nvGrpSpPr>
        <p:grpSpPr>
          <a:xfrm>
            <a:off x="4990020" y="4245443"/>
            <a:ext cx="1970047" cy="1280233"/>
            <a:chOff x="1171564" y="3113679"/>
            <a:chExt cx="2907587" cy="1889493"/>
          </a:xfrm>
        </p:grpSpPr>
        <p:grpSp>
          <p:nvGrpSpPr>
            <p:cNvPr id="329" name="组合 328">
              <a:extLst>
                <a:ext uri="{FF2B5EF4-FFF2-40B4-BE49-F238E27FC236}">
                  <a16:creationId xmlns:a16="http://schemas.microsoft.com/office/drawing/2014/main" id="{AC294D85-58CD-0DA4-C133-462F4E80A6D8}"/>
                </a:ext>
              </a:extLst>
            </p:cNvPr>
            <p:cNvGrpSpPr/>
            <p:nvPr/>
          </p:nvGrpSpPr>
          <p:grpSpPr>
            <a:xfrm rot="21193115">
              <a:off x="1180638" y="3113679"/>
              <a:ext cx="2891836" cy="1827715"/>
              <a:chOff x="1884001" y="2980531"/>
              <a:chExt cx="3206750" cy="1357312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331" name="îşľíde">
                <a:extLst>
                  <a:ext uri="{FF2B5EF4-FFF2-40B4-BE49-F238E27FC236}">
                    <a16:creationId xmlns:a16="http://schemas.microsoft.com/office/drawing/2014/main" id="{308E883F-5755-14C5-57AF-4DAF30AA0A28}"/>
                  </a:ext>
                </a:extLst>
              </p:cNvPr>
              <p:cNvSpPr/>
              <p:nvPr/>
            </p:nvSpPr>
            <p:spPr bwMode="auto">
              <a:xfrm>
                <a:off x="2036401" y="2980531"/>
                <a:ext cx="3054350" cy="1298575"/>
              </a:xfrm>
              <a:custGeom>
                <a:avLst/>
                <a:gdLst>
                  <a:gd name="T0" fmla="*/ 553 w 2352"/>
                  <a:gd name="T1" fmla="*/ 0 h 1002"/>
                  <a:gd name="T2" fmla="*/ 2352 w 2352"/>
                  <a:gd name="T3" fmla="*/ 454 h 1002"/>
                  <a:gd name="T4" fmla="*/ 1983 w 2352"/>
                  <a:gd name="T5" fmla="*/ 1002 h 1002"/>
                  <a:gd name="T6" fmla="*/ 651 w 2352"/>
                  <a:gd name="T7" fmla="*/ 587 h 1002"/>
                  <a:gd name="T8" fmla="*/ 0 w 2352"/>
                  <a:gd name="T9" fmla="*/ 291 h 1002"/>
                  <a:gd name="T10" fmla="*/ 304 w 2352"/>
                  <a:gd name="T11" fmla="*/ 86 h 1002"/>
                  <a:gd name="T12" fmla="*/ 553 w 2352"/>
                  <a:gd name="T13" fmla="*/ 0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2" h="1002">
                    <a:moveTo>
                      <a:pt x="553" y="0"/>
                    </a:moveTo>
                    <a:cubicBezTo>
                      <a:pt x="553" y="0"/>
                      <a:pt x="1799" y="505"/>
                      <a:pt x="2352" y="454"/>
                    </a:cubicBezTo>
                    <a:cubicBezTo>
                      <a:pt x="1983" y="1002"/>
                      <a:pt x="1983" y="1002"/>
                      <a:pt x="1983" y="1002"/>
                    </a:cubicBezTo>
                    <a:cubicBezTo>
                      <a:pt x="651" y="587"/>
                      <a:pt x="651" y="587"/>
                      <a:pt x="651" y="587"/>
                    </a:cubicBezTo>
                    <a:cubicBezTo>
                      <a:pt x="0" y="291"/>
                      <a:pt x="0" y="291"/>
                      <a:pt x="0" y="291"/>
                    </a:cubicBezTo>
                    <a:cubicBezTo>
                      <a:pt x="304" y="86"/>
                      <a:pt x="304" y="86"/>
                      <a:pt x="304" y="86"/>
                    </a:cubicBezTo>
                    <a:cubicBezTo>
                      <a:pt x="553" y="0"/>
                      <a:pt x="553" y="0"/>
                      <a:pt x="55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32" name="i$ḷïḑè">
                <a:extLst>
                  <a:ext uri="{FF2B5EF4-FFF2-40B4-BE49-F238E27FC236}">
                    <a16:creationId xmlns:a16="http://schemas.microsoft.com/office/drawing/2014/main" id="{034F68D0-3775-B15B-F675-8B6030CF064D}"/>
                  </a:ext>
                </a:extLst>
              </p:cNvPr>
              <p:cNvSpPr/>
              <p:nvPr/>
            </p:nvSpPr>
            <p:spPr bwMode="auto">
              <a:xfrm>
                <a:off x="2036401" y="2980531"/>
                <a:ext cx="3054350" cy="1298575"/>
              </a:xfrm>
              <a:custGeom>
                <a:avLst/>
                <a:gdLst>
                  <a:gd name="T0" fmla="*/ 553 w 2352"/>
                  <a:gd name="T1" fmla="*/ 0 h 1002"/>
                  <a:gd name="T2" fmla="*/ 2352 w 2352"/>
                  <a:gd name="T3" fmla="*/ 454 h 1002"/>
                  <a:gd name="T4" fmla="*/ 1983 w 2352"/>
                  <a:gd name="T5" fmla="*/ 1002 h 1002"/>
                  <a:gd name="T6" fmla="*/ 651 w 2352"/>
                  <a:gd name="T7" fmla="*/ 587 h 1002"/>
                  <a:gd name="T8" fmla="*/ 0 w 2352"/>
                  <a:gd name="T9" fmla="*/ 291 h 1002"/>
                  <a:gd name="T10" fmla="*/ 304 w 2352"/>
                  <a:gd name="T11" fmla="*/ 86 h 1002"/>
                  <a:gd name="T12" fmla="*/ 553 w 2352"/>
                  <a:gd name="T13" fmla="*/ 0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2" h="1002">
                    <a:moveTo>
                      <a:pt x="553" y="0"/>
                    </a:moveTo>
                    <a:cubicBezTo>
                      <a:pt x="553" y="0"/>
                      <a:pt x="1799" y="505"/>
                      <a:pt x="2352" y="454"/>
                    </a:cubicBezTo>
                    <a:cubicBezTo>
                      <a:pt x="1983" y="1002"/>
                      <a:pt x="1983" y="1002"/>
                      <a:pt x="1983" y="1002"/>
                    </a:cubicBezTo>
                    <a:cubicBezTo>
                      <a:pt x="651" y="587"/>
                      <a:pt x="651" y="587"/>
                      <a:pt x="651" y="587"/>
                    </a:cubicBezTo>
                    <a:cubicBezTo>
                      <a:pt x="0" y="291"/>
                      <a:pt x="0" y="291"/>
                      <a:pt x="0" y="291"/>
                    </a:cubicBezTo>
                    <a:cubicBezTo>
                      <a:pt x="304" y="86"/>
                      <a:pt x="304" y="86"/>
                      <a:pt x="304" y="86"/>
                    </a:cubicBezTo>
                    <a:cubicBezTo>
                      <a:pt x="553" y="0"/>
                      <a:pt x="553" y="0"/>
                      <a:pt x="553" y="0"/>
                    </a:cubicBez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33" name="îSḻiḓe">
                <a:extLst>
                  <a:ext uri="{FF2B5EF4-FFF2-40B4-BE49-F238E27FC236}">
                    <a16:creationId xmlns:a16="http://schemas.microsoft.com/office/drawing/2014/main" id="{FAF25B15-31AC-2828-2974-692F48807035}"/>
                  </a:ext>
                </a:extLst>
              </p:cNvPr>
              <p:cNvSpPr/>
              <p:nvPr/>
            </p:nvSpPr>
            <p:spPr bwMode="auto">
              <a:xfrm>
                <a:off x="2036401" y="3177381"/>
                <a:ext cx="1084263" cy="252413"/>
              </a:xfrm>
              <a:custGeom>
                <a:avLst/>
                <a:gdLst>
                  <a:gd name="T0" fmla="*/ 412 w 683"/>
                  <a:gd name="T1" fmla="*/ 0 h 159"/>
                  <a:gd name="T2" fmla="*/ 683 w 683"/>
                  <a:gd name="T3" fmla="*/ 61 h 159"/>
                  <a:gd name="T4" fmla="*/ 130 w 683"/>
                  <a:gd name="T5" fmla="*/ 159 h 159"/>
                  <a:gd name="T6" fmla="*/ 0 w 683"/>
                  <a:gd name="T7" fmla="*/ 44 h 159"/>
                  <a:gd name="T8" fmla="*/ 412 w 683"/>
                  <a:gd name="T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3" h="159">
                    <a:moveTo>
                      <a:pt x="412" y="0"/>
                    </a:moveTo>
                    <a:lnTo>
                      <a:pt x="683" y="61"/>
                    </a:lnTo>
                    <a:lnTo>
                      <a:pt x="130" y="159"/>
                    </a:lnTo>
                    <a:lnTo>
                      <a:pt x="0" y="44"/>
                    </a:lnTo>
                    <a:lnTo>
                      <a:pt x="4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34" name="íş1íďé">
                <a:extLst>
                  <a:ext uri="{FF2B5EF4-FFF2-40B4-BE49-F238E27FC236}">
                    <a16:creationId xmlns:a16="http://schemas.microsoft.com/office/drawing/2014/main" id="{2D18EC57-808E-ABB1-F50E-5BEAEB9F6397}"/>
                  </a:ext>
                </a:extLst>
              </p:cNvPr>
              <p:cNvSpPr/>
              <p:nvPr/>
            </p:nvSpPr>
            <p:spPr bwMode="auto">
              <a:xfrm>
                <a:off x="2882538" y="3388518"/>
                <a:ext cx="866775" cy="352425"/>
              </a:xfrm>
              <a:custGeom>
                <a:avLst/>
                <a:gdLst>
                  <a:gd name="T0" fmla="*/ 0 w 546"/>
                  <a:gd name="T1" fmla="*/ 117 h 222"/>
                  <a:gd name="T2" fmla="*/ 320 w 546"/>
                  <a:gd name="T3" fmla="*/ 0 h 222"/>
                  <a:gd name="T4" fmla="*/ 546 w 546"/>
                  <a:gd name="T5" fmla="*/ 75 h 222"/>
                  <a:gd name="T6" fmla="*/ 150 w 546"/>
                  <a:gd name="T7" fmla="*/ 222 h 222"/>
                  <a:gd name="T8" fmla="*/ 0 w 546"/>
                  <a:gd name="T9" fmla="*/ 117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6" h="222">
                    <a:moveTo>
                      <a:pt x="0" y="117"/>
                    </a:moveTo>
                    <a:lnTo>
                      <a:pt x="320" y="0"/>
                    </a:lnTo>
                    <a:lnTo>
                      <a:pt x="546" y="75"/>
                    </a:lnTo>
                    <a:lnTo>
                      <a:pt x="150" y="222"/>
                    </a:lnTo>
                    <a:lnTo>
                      <a:pt x="0" y="11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35" name="îşľíďè">
                <a:extLst>
                  <a:ext uri="{FF2B5EF4-FFF2-40B4-BE49-F238E27FC236}">
                    <a16:creationId xmlns:a16="http://schemas.microsoft.com/office/drawing/2014/main" id="{6A50B286-400C-33F3-E28B-AB4A792C64CD}"/>
                  </a:ext>
                </a:extLst>
              </p:cNvPr>
              <p:cNvSpPr/>
              <p:nvPr/>
            </p:nvSpPr>
            <p:spPr bwMode="auto">
              <a:xfrm>
                <a:off x="3582626" y="3632993"/>
                <a:ext cx="1057275" cy="312738"/>
              </a:xfrm>
              <a:custGeom>
                <a:avLst/>
                <a:gdLst>
                  <a:gd name="T0" fmla="*/ 0 w 666"/>
                  <a:gd name="T1" fmla="*/ 96 h 197"/>
                  <a:gd name="T2" fmla="*/ 352 w 666"/>
                  <a:gd name="T3" fmla="*/ 0 h 197"/>
                  <a:gd name="T4" fmla="*/ 666 w 666"/>
                  <a:gd name="T5" fmla="*/ 86 h 197"/>
                  <a:gd name="T6" fmla="*/ 333 w 666"/>
                  <a:gd name="T7" fmla="*/ 197 h 197"/>
                  <a:gd name="T8" fmla="*/ 0 w 666"/>
                  <a:gd name="T9" fmla="*/ 9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6" h="197">
                    <a:moveTo>
                      <a:pt x="0" y="96"/>
                    </a:moveTo>
                    <a:lnTo>
                      <a:pt x="352" y="0"/>
                    </a:lnTo>
                    <a:lnTo>
                      <a:pt x="666" y="86"/>
                    </a:lnTo>
                    <a:lnTo>
                      <a:pt x="333" y="197"/>
                    </a:lnTo>
                    <a:lnTo>
                      <a:pt x="0" y="9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36" name="íṣľiḋê">
                <a:extLst>
                  <a:ext uri="{FF2B5EF4-FFF2-40B4-BE49-F238E27FC236}">
                    <a16:creationId xmlns:a16="http://schemas.microsoft.com/office/drawing/2014/main" id="{EECE9CED-540A-960F-D995-D6A36F75D507}"/>
                  </a:ext>
                </a:extLst>
              </p:cNvPr>
              <p:cNvSpPr/>
              <p:nvPr/>
            </p:nvSpPr>
            <p:spPr bwMode="auto">
              <a:xfrm>
                <a:off x="1884001" y="2980531"/>
                <a:ext cx="869950" cy="315913"/>
              </a:xfrm>
              <a:custGeom>
                <a:avLst/>
                <a:gdLst>
                  <a:gd name="T0" fmla="*/ 0 w 548"/>
                  <a:gd name="T1" fmla="*/ 75 h 199"/>
                  <a:gd name="T2" fmla="*/ 548 w 548"/>
                  <a:gd name="T3" fmla="*/ 0 h 199"/>
                  <a:gd name="T4" fmla="*/ 548 w 548"/>
                  <a:gd name="T5" fmla="*/ 133 h 199"/>
                  <a:gd name="T6" fmla="*/ 89 w 548"/>
                  <a:gd name="T7" fmla="*/ 199 h 199"/>
                  <a:gd name="T8" fmla="*/ 0 w 548"/>
                  <a:gd name="T9" fmla="*/ 7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199">
                    <a:moveTo>
                      <a:pt x="0" y="75"/>
                    </a:moveTo>
                    <a:lnTo>
                      <a:pt x="548" y="0"/>
                    </a:lnTo>
                    <a:lnTo>
                      <a:pt x="548" y="133"/>
                    </a:lnTo>
                    <a:lnTo>
                      <a:pt x="89" y="199"/>
                    </a:lnTo>
                    <a:lnTo>
                      <a:pt x="0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37" name="íṥ1íḑe">
                <a:extLst>
                  <a:ext uri="{FF2B5EF4-FFF2-40B4-BE49-F238E27FC236}">
                    <a16:creationId xmlns:a16="http://schemas.microsoft.com/office/drawing/2014/main" id="{9313AE7C-A07D-73AC-9184-0CD14566E99F}"/>
                  </a:ext>
                </a:extLst>
              </p:cNvPr>
              <p:cNvSpPr/>
              <p:nvPr/>
            </p:nvSpPr>
            <p:spPr bwMode="auto">
              <a:xfrm>
                <a:off x="1884001" y="2980531"/>
                <a:ext cx="869950" cy="315913"/>
              </a:xfrm>
              <a:custGeom>
                <a:avLst/>
                <a:gdLst>
                  <a:gd name="T0" fmla="*/ 0 w 548"/>
                  <a:gd name="T1" fmla="*/ 75 h 199"/>
                  <a:gd name="T2" fmla="*/ 548 w 548"/>
                  <a:gd name="T3" fmla="*/ 0 h 199"/>
                  <a:gd name="T4" fmla="*/ 548 w 548"/>
                  <a:gd name="T5" fmla="*/ 133 h 199"/>
                  <a:gd name="T6" fmla="*/ 89 w 548"/>
                  <a:gd name="T7" fmla="*/ 199 h 199"/>
                  <a:gd name="T8" fmla="*/ 0 w 548"/>
                  <a:gd name="T9" fmla="*/ 7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199">
                    <a:moveTo>
                      <a:pt x="0" y="75"/>
                    </a:moveTo>
                    <a:lnTo>
                      <a:pt x="548" y="0"/>
                    </a:lnTo>
                    <a:lnTo>
                      <a:pt x="548" y="133"/>
                    </a:lnTo>
                    <a:lnTo>
                      <a:pt x="89" y="199"/>
                    </a:lnTo>
                    <a:lnTo>
                      <a:pt x="0" y="7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38" name="îS1iḑé">
                <a:extLst>
                  <a:ext uri="{FF2B5EF4-FFF2-40B4-BE49-F238E27FC236}">
                    <a16:creationId xmlns:a16="http://schemas.microsoft.com/office/drawing/2014/main" id="{178597DC-1A47-27E1-7F28-B2FE4F537950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39" name="işḷiḍê">
                <a:extLst>
                  <a:ext uri="{FF2B5EF4-FFF2-40B4-BE49-F238E27FC236}">
                    <a16:creationId xmlns:a16="http://schemas.microsoft.com/office/drawing/2014/main" id="{70AB09CF-7A84-DB7B-4616-27C3EE96855C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40" name="iṧľíḓê">
                <a:extLst>
                  <a:ext uri="{FF2B5EF4-FFF2-40B4-BE49-F238E27FC236}">
                    <a16:creationId xmlns:a16="http://schemas.microsoft.com/office/drawing/2014/main" id="{7B5DA0FA-77CF-A818-7394-2FEDADCAB516}"/>
                  </a:ext>
                </a:extLst>
              </p:cNvPr>
              <p:cNvSpPr/>
              <p:nvPr/>
            </p:nvSpPr>
            <p:spPr bwMode="auto">
              <a:xfrm>
                <a:off x="1909401" y="2980531"/>
                <a:ext cx="844550" cy="290513"/>
              </a:xfrm>
              <a:custGeom>
                <a:avLst/>
                <a:gdLst>
                  <a:gd name="T0" fmla="*/ 445 w 651"/>
                  <a:gd name="T1" fmla="*/ 31 h 224"/>
                  <a:gd name="T2" fmla="*/ 0 w 651"/>
                  <a:gd name="T3" fmla="*/ 98 h 224"/>
                  <a:gd name="T4" fmla="*/ 231 w 651"/>
                  <a:gd name="T5" fmla="*/ 224 h 224"/>
                  <a:gd name="T6" fmla="*/ 442 w 651"/>
                  <a:gd name="T7" fmla="*/ 193 h 224"/>
                  <a:gd name="T8" fmla="*/ 445 w 651"/>
                  <a:gd name="T9" fmla="*/ 31 h 224"/>
                  <a:gd name="T10" fmla="*/ 651 w 651"/>
                  <a:gd name="T11" fmla="*/ 0 h 224"/>
                  <a:gd name="T12" fmla="*/ 651 w 651"/>
                  <a:gd name="T13" fmla="*/ 0 h 224"/>
                  <a:gd name="T14" fmla="*/ 453 w 651"/>
                  <a:gd name="T15" fmla="*/ 30 h 224"/>
                  <a:gd name="T16" fmla="*/ 450 w 651"/>
                  <a:gd name="T17" fmla="*/ 192 h 224"/>
                  <a:gd name="T18" fmla="*/ 651 w 651"/>
                  <a:gd name="T19" fmla="*/ 163 h 224"/>
                  <a:gd name="T20" fmla="*/ 651 w 651"/>
                  <a:gd name="T21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224">
                    <a:moveTo>
                      <a:pt x="445" y="31"/>
                    </a:moveTo>
                    <a:cubicBezTo>
                      <a:pt x="0" y="98"/>
                      <a:pt x="0" y="98"/>
                      <a:pt x="0" y="98"/>
                    </a:cubicBezTo>
                    <a:cubicBezTo>
                      <a:pt x="44" y="135"/>
                      <a:pt x="127" y="179"/>
                      <a:pt x="231" y="224"/>
                    </a:cubicBezTo>
                    <a:cubicBezTo>
                      <a:pt x="442" y="193"/>
                      <a:pt x="442" y="193"/>
                      <a:pt x="442" y="193"/>
                    </a:cubicBezTo>
                    <a:cubicBezTo>
                      <a:pt x="445" y="31"/>
                      <a:pt x="445" y="31"/>
                      <a:pt x="445" y="31"/>
                    </a:cubicBezTo>
                    <a:moveTo>
                      <a:pt x="651" y="0"/>
                    </a:moveTo>
                    <a:cubicBezTo>
                      <a:pt x="651" y="0"/>
                      <a:pt x="651" y="0"/>
                      <a:pt x="651" y="0"/>
                    </a:cubicBezTo>
                    <a:cubicBezTo>
                      <a:pt x="453" y="30"/>
                      <a:pt x="453" y="30"/>
                      <a:pt x="453" y="30"/>
                    </a:cubicBezTo>
                    <a:cubicBezTo>
                      <a:pt x="450" y="192"/>
                      <a:pt x="450" y="192"/>
                      <a:pt x="450" y="192"/>
                    </a:cubicBezTo>
                    <a:cubicBezTo>
                      <a:pt x="651" y="163"/>
                      <a:pt x="651" y="163"/>
                      <a:pt x="651" y="163"/>
                    </a:cubicBezTo>
                    <a:cubicBezTo>
                      <a:pt x="651" y="0"/>
                      <a:pt x="651" y="0"/>
                      <a:pt x="651" y="0"/>
                    </a:cubicBez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41" name="ï$1ídé">
                <a:extLst>
                  <a:ext uri="{FF2B5EF4-FFF2-40B4-BE49-F238E27FC236}">
                    <a16:creationId xmlns:a16="http://schemas.microsoft.com/office/drawing/2014/main" id="{FA84AF8E-88F9-F4FD-C2FD-CDAF6A154223}"/>
                  </a:ext>
                </a:extLst>
              </p:cNvPr>
              <p:cNvSpPr/>
              <p:nvPr/>
            </p:nvSpPr>
            <p:spPr bwMode="auto">
              <a:xfrm>
                <a:off x="1884001" y="3082131"/>
                <a:ext cx="592138" cy="650875"/>
              </a:xfrm>
              <a:custGeom>
                <a:avLst/>
                <a:gdLst>
                  <a:gd name="T0" fmla="*/ 6 w 457"/>
                  <a:gd name="T1" fmla="*/ 24 h 501"/>
                  <a:gd name="T2" fmla="*/ 77 w 457"/>
                  <a:gd name="T3" fmla="*/ 313 h 501"/>
                  <a:gd name="T4" fmla="*/ 454 w 457"/>
                  <a:gd name="T5" fmla="*/ 501 h 501"/>
                  <a:gd name="T6" fmla="*/ 457 w 457"/>
                  <a:gd name="T7" fmla="*/ 366 h 501"/>
                  <a:gd name="T8" fmla="*/ 118 w 457"/>
                  <a:gd name="T9" fmla="*/ 212 h 501"/>
                  <a:gd name="T10" fmla="*/ 173 w 457"/>
                  <a:gd name="T11" fmla="*/ 175 h 501"/>
                  <a:gd name="T12" fmla="*/ 154 w 457"/>
                  <a:gd name="T13" fmla="*/ 159 h 501"/>
                  <a:gd name="T14" fmla="*/ 109 w 457"/>
                  <a:gd name="T15" fmla="*/ 165 h 501"/>
                  <a:gd name="T16" fmla="*/ 6 w 457"/>
                  <a:gd name="T17" fmla="*/ 24 h 501"/>
                  <a:gd name="T18" fmla="*/ 5 w 457"/>
                  <a:gd name="T19" fmla="*/ 20 h 501"/>
                  <a:gd name="T20" fmla="*/ 5 w 457"/>
                  <a:gd name="T21" fmla="*/ 21 h 501"/>
                  <a:gd name="T22" fmla="*/ 6 w 457"/>
                  <a:gd name="T23" fmla="*/ 21 h 501"/>
                  <a:gd name="T24" fmla="*/ 5 w 457"/>
                  <a:gd name="T25" fmla="*/ 20 h 501"/>
                  <a:gd name="T26" fmla="*/ 0 w 457"/>
                  <a:gd name="T27" fmla="*/ 0 h 501"/>
                  <a:gd name="T28" fmla="*/ 3 w 457"/>
                  <a:gd name="T29" fmla="*/ 13 h 501"/>
                  <a:gd name="T30" fmla="*/ 11 w 457"/>
                  <a:gd name="T31" fmla="*/ 12 h 501"/>
                  <a:gd name="T32" fmla="*/ 0 w 457"/>
                  <a:gd name="T33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7" h="501">
                    <a:moveTo>
                      <a:pt x="6" y="24"/>
                    </a:moveTo>
                    <a:cubicBezTo>
                      <a:pt x="77" y="313"/>
                      <a:pt x="77" y="313"/>
                      <a:pt x="77" y="313"/>
                    </a:cubicBezTo>
                    <a:cubicBezTo>
                      <a:pt x="77" y="313"/>
                      <a:pt x="226" y="395"/>
                      <a:pt x="454" y="501"/>
                    </a:cubicBezTo>
                    <a:cubicBezTo>
                      <a:pt x="457" y="366"/>
                      <a:pt x="457" y="366"/>
                      <a:pt x="457" y="366"/>
                    </a:cubicBezTo>
                    <a:cubicBezTo>
                      <a:pt x="118" y="212"/>
                      <a:pt x="118" y="212"/>
                      <a:pt x="118" y="212"/>
                    </a:cubicBezTo>
                    <a:cubicBezTo>
                      <a:pt x="173" y="175"/>
                      <a:pt x="173" y="175"/>
                      <a:pt x="173" y="175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09" y="165"/>
                      <a:pt x="109" y="165"/>
                      <a:pt x="109" y="165"/>
                    </a:cubicBezTo>
                    <a:cubicBezTo>
                      <a:pt x="6" y="24"/>
                      <a:pt x="6" y="24"/>
                      <a:pt x="6" y="24"/>
                    </a:cubicBezTo>
                    <a:moveTo>
                      <a:pt x="5" y="20"/>
                    </a:move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0"/>
                      <a:pt x="5" y="20"/>
                      <a:pt x="5" y="20"/>
                    </a:cubicBezTo>
                    <a:moveTo>
                      <a:pt x="0" y="0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7" y="8"/>
                      <a:pt x="3" y="4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42" name="íṡḷídé">
                <a:extLst>
                  <a:ext uri="{FF2B5EF4-FFF2-40B4-BE49-F238E27FC236}">
                    <a16:creationId xmlns:a16="http://schemas.microsoft.com/office/drawing/2014/main" id="{CADFC289-86E2-F309-72F3-A90EC319734F}"/>
                  </a:ext>
                </a:extLst>
              </p:cNvPr>
              <p:cNvSpPr/>
              <p:nvPr/>
            </p:nvSpPr>
            <p:spPr bwMode="auto">
              <a:xfrm>
                <a:off x="2036401" y="3309143"/>
                <a:ext cx="442913" cy="247650"/>
              </a:xfrm>
              <a:custGeom>
                <a:avLst/>
                <a:gdLst>
                  <a:gd name="T0" fmla="*/ 45 w 279"/>
                  <a:gd name="T1" fmla="*/ 0 h 156"/>
                  <a:gd name="T2" fmla="*/ 0 w 279"/>
                  <a:gd name="T3" fmla="*/ 31 h 156"/>
                  <a:gd name="T4" fmla="*/ 277 w 279"/>
                  <a:gd name="T5" fmla="*/ 156 h 156"/>
                  <a:gd name="T6" fmla="*/ 279 w 279"/>
                  <a:gd name="T7" fmla="*/ 49 h 156"/>
                  <a:gd name="T8" fmla="*/ 130 w 279"/>
                  <a:gd name="T9" fmla="*/ 76 h 156"/>
                  <a:gd name="T10" fmla="*/ 45 w 279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9" h="156">
                    <a:moveTo>
                      <a:pt x="45" y="0"/>
                    </a:moveTo>
                    <a:lnTo>
                      <a:pt x="0" y="31"/>
                    </a:lnTo>
                    <a:lnTo>
                      <a:pt x="277" y="156"/>
                    </a:lnTo>
                    <a:lnTo>
                      <a:pt x="279" y="49"/>
                    </a:lnTo>
                    <a:lnTo>
                      <a:pt x="130" y="76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43" name="ïṥḷïḋè">
                <a:extLst>
                  <a:ext uri="{FF2B5EF4-FFF2-40B4-BE49-F238E27FC236}">
                    <a16:creationId xmlns:a16="http://schemas.microsoft.com/office/drawing/2014/main" id="{29D00FEE-23A3-A24B-D896-ED6830BD0DB7}"/>
                  </a:ext>
                </a:extLst>
              </p:cNvPr>
              <p:cNvSpPr/>
              <p:nvPr/>
            </p:nvSpPr>
            <p:spPr bwMode="auto">
              <a:xfrm>
                <a:off x="2036401" y="3309143"/>
                <a:ext cx="442913" cy="247650"/>
              </a:xfrm>
              <a:custGeom>
                <a:avLst/>
                <a:gdLst>
                  <a:gd name="T0" fmla="*/ 45 w 279"/>
                  <a:gd name="T1" fmla="*/ 0 h 156"/>
                  <a:gd name="T2" fmla="*/ 0 w 279"/>
                  <a:gd name="T3" fmla="*/ 31 h 156"/>
                  <a:gd name="T4" fmla="*/ 277 w 279"/>
                  <a:gd name="T5" fmla="*/ 156 h 156"/>
                  <a:gd name="T6" fmla="*/ 279 w 279"/>
                  <a:gd name="T7" fmla="*/ 49 h 156"/>
                  <a:gd name="T8" fmla="*/ 130 w 279"/>
                  <a:gd name="T9" fmla="*/ 76 h 156"/>
                  <a:gd name="T10" fmla="*/ 45 w 279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9" h="156">
                    <a:moveTo>
                      <a:pt x="45" y="0"/>
                    </a:moveTo>
                    <a:lnTo>
                      <a:pt x="0" y="31"/>
                    </a:lnTo>
                    <a:lnTo>
                      <a:pt x="277" y="156"/>
                    </a:lnTo>
                    <a:lnTo>
                      <a:pt x="279" y="49"/>
                    </a:lnTo>
                    <a:lnTo>
                      <a:pt x="130" y="76"/>
                    </a:lnTo>
                    <a:lnTo>
                      <a:pt x="4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44" name="iṣļíḑe">
                <a:extLst>
                  <a:ext uri="{FF2B5EF4-FFF2-40B4-BE49-F238E27FC236}">
                    <a16:creationId xmlns:a16="http://schemas.microsoft.com/office/drawing/2014/main" id="{FBC2FFAF-2078-909E-2EE6-F04CDF12763B}"/>
                  </a:ext>
                </a:extLst>
              </p:cNvPr>
              <p:cNvSpPr/>
              <p:nvPr/>
            </p:nvSpPr>
            <p:spPr bwMode="auto">
              <a:xfrm>
                <a:off x="2084026" y="3271043"/>
                <a:ext cx="396875" cy="158750"/>
              </a:xfrm>
              <a:custGeom>
                <a:avLst/>
                <a:gdLst>
                  <a:gd name="T0" fmla="*/ 97 w 306"/>
                  <a:gd name="T1" fmla="*/ 0 h 123"/>
                  <a:gd name="T2" fmla="*/ 0 w 306"/>
                  <a:gd name="T3" fmla="*/ 14 h 123"/>
                  <a:gd name="T4" fmla="*/ 19 w 306"/>
                  <a:gd name="T5" fmla="*/ 30 h 123"/>
                  <a:gd name="T6" fmla="*/ 123 w 306"/>
                  <a:gd name="T7" fmla="*/ 123 h 123"/>
                  <a:gd name="T8" fmla="*/ 305 w 306"/>
                  <a:gd name="T9" fmla="*/ 90 h 123"/>
                  <a:gd name="T10" fmla="*/ 306 w 306"/>
                  <a:gd name="T11" fmla="*/ 83 h 123"/>
                  <a:gd name="T12" fmla="*/ 97 w 306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23">
                    <a:moveTo>
                      <a:pt x="97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23" y="123"/>
                      <a:pt x="123" y="123"/>
                      <a:pt x="123" y="123"/>
                    </a:cubicBezTo>
                    <a:cubicBezTo>
                      <a:pt x="305" y="90"/>
                      <a:pt x="305" y="90"/>
                      <a:pt x="305" y="90"/>
                    </a:cubicBezTo>
                    <a:cubicBezTo>
                      <a:pt x="306" y="83"/>
                      <a:pt x="306" y="83"/>
                      <a:pt x="306" y="83"/>
                    </a:cubicBezTo>
                    <a:cubicBezTo>
                      <a:pt x="232" y="55"/>
                      <a:pt x="161" y="27"/>
                      <a:pt x="97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45" name="iṥľiďe">
                <a:extLst>
                  <a:ext uri="{FF2B5EF4-FFF2-40B4-BE49-F238E27FC236}">
                    <a16:creationId xmlns:a16="http://schemas.microsoft.com/office/drawing/2014/main" id="{8D74B794-0CFF-5E0A-533A-640AF9042185}"/>
                  </a:ext>
                </a:extLst>
              </p:cNvPr>
              <p:cNvSpPr/>
              <p:nvPr/>
            </p:nvSpPr>
            <p:spPr bwMode="auto">
              <a:xfrm>
                <a:off x="1887176" y="3098006"/>
                <a:ext cx="22225" cy="12700"/>
              </a:xfrm>
              <a:custGeom>
                <a:avLst/>
                <a:gdLst>
                  <a:gd name="T0" fmla="*/ 8 w 17"/>
                  <a:gd name="T1" fmla="*/ 0 h 9"/>
                  <a:gd name="T2" fmla="*/ 0 w 17"/>
                  <a:gd name="T3" fmla="*/ 1 h 9"/>
                  <a:gd name="T4" fmla="*/ 2 w 17"/>
                  <a:gd name="T5" fmla="*/ 8 h 9"/>
                  <a:gd name="T6" fmla="*/ 3 w 17"/>
                  <a:gd name="T7" fmla="*/ 9 h 9"/>
                  <a:gd name="T8" fmla="*/ 17 w 17"/>
                  <a:gd name="T9" fmla="*/ 7 h 9"/>
                  <a:gd name="T10" fmla="*/ 8 w 1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4" y="5"/>
                      <a:pt x="11" y="2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46" name="iśľïḑé">
                <a:extLst>
                  <a:ext uri="{FF2B5EF4-FFF2-40B4-BE49-F238E27FC236}">
                    <a16:creationId xmlns:a16="http://schemas.microsoft.com/office/drawing/2014/main" id="{DD2553D2-3A37-EABF-A0AD-BF11D740A4B2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34938" cy="185738"/>
              </a:xfrm>
              <a:custGeom>
                <a:avLst/>
                <a:gdLst>
                  <a:gd name="T0" fmla="*/ 1 w 85"/>
                  <a:gd name="T1" fmla="*/ 0 h 117"/>
                  <a:gd name="T2" fmla="*/ 0 w 85"/>
                  <a:gd name="T3" fmla="*/ 0 h 117"/>
                  <a:gd name="T4" fmla="*/ 1 w 85"/>
                  <a:gd name="T5" fmla="*/ 2 h 117"/>
                  <a:gd name="T6" fmla="*/ 85 w 85"/>
                  <a:gd name="T7" fmla="*/ 117 h 117"/>
                  <a:gd name="T8" fmla="*/ 1 w 85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17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85" y="117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47" name="ïśľïďe">
                <a:extLst>
                  <a:ext uri="{FF2B5EF4-FFF2-40B4-BE49-F238E27FC236}">
                    <a16:creationId xmlns:a16="http://schemas.microsoft.com/office/drawing/2014/main" id="{42B76E17-9C5B-1B43-880F-7690F8E4232B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34938" cy="185738"/>
              </a:xfrm>
              <a:custGeom>
                <a:avLst/>
                <a:gdLst>
                  <a:gd name="T0" fmla="*/ 1 w 85"/>
                  <a:gd name="T1" fmla="*/ 0 h 117"/>
                  <a:gd name="T2" fmla="*/ 0 w 85"/>
                  <a:gd name="T3" fmla="*/ 0 h 117"/>
                  <a:gd name="T4" fmla="*/ 1 w 85"/>
                  <a:gd name="T5" fmla="*/ 2 h 117"/>
                  <a:gd name="T6" fmla="*/ 85 w 85"/>
                  <a:gd name="T7" fmla="*/ 117 h 117"/>
                  <a:gd name="T8" fmla="*/ 1 w 85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17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85" y="117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48" name="îsļîḑê">
                <a:extLst>
                  <a:ext uri="{FF2B5EF4-FFF2-40B4-BE49-F238E27FC236}">
                    <a16:creationId xmlns:a16="http://schemas.microsoft.com/office/drawing/2014/main" id="{5481FB56-0F08-9B51-0137-A172234FBE08}"/>
                  </a:ext>
                </a:extLst>
              </p:cNvPr>
              <p:cNvSpPr/>
              <p:nvPr/>
            </p:nvSpPr>
            <p:spPr bwMode="auto">
              <a:xfrm>
                <a:off x="1891938" y="3107531"/>
                <a:ext cx="317500" cy="188913"/>
              </a:xfrm>
              <a:custGeom>
                <a:avLst/>
                <a:gdLst>
                  <a:gd name="T0" fmla="*/ 14 w 245"/>
                  <a:gd name="T1" fmla="*/ 0 h 146"/>
                  <a:gd name="T2" fmla="*/ 0 w 245"/>
                  <a:gd name="T3" fmla="*/ 2 h 146"/>
                  <a:gd name="T4" fmla="*/ 103 w 245"/>
                  <a:gd name="T5" fmla="*/ 146 h 146"/>
                  <a:gd name="T6" fmla="*/ 245 w 245"/>
                  <a:gd name="T7" fmla="*/ 126 h 146"/>
                  <a:gd name="T8" fmla="*/ 14 w 245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146">
                    <a:moveTo>
                      <a:pt x="1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03" y="146"/>
                      <a:pt x="103" y="146"/>
                      <a:pt x="103" y="146"/>
                    </a:cubicBezTo>
                    <a:cubicBezTo>
                      <a:pt x="245" y="126"/>
                      <a:pt x="245" y="126"/>
                      <a:pt x="245" y="126"/>
                    </a:cubicBezTo>
                    <a:cubicBezTo>
                      <a:pt x="141" y="81"/>
                      <a:pt x="58" y="37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49" name="íŝľíďè">
                <a:extLst>
                  <a:ext uri="{FF2B5EF4-FFF2-40B4-BE49-F238E27FC236}">
                    <a16:creationId xmlns:a16="http://schemas.microsoft.com/office/drawing/2014/main" id="{77B6BC0E-9BAD-66FB-CE9C-2940C0489457}"/>
                  </a:ext>
                </a:extLst>
              </p:cNvPr>
              <p:cNvSpPr/>
              <p:nvPr/>
            </p:nvSpPr>
            <p:spPr bwMode="auto">
              <a:xfrm>
                <a:off x="4660538" y="3555206"/>
                <a:ext cx="427038" cy="781050"/>
              </a:xfrm>
              <a:custGeom>
                <a:avLst/>
                <a:gdLst>
                  <a:gd name="T0" fmla="*/ 315 w 328"/>
                  <a:gd name="T1" fmla="*/ 34 h 603"/>
                  <a:gd name="T2" fmla="*/ 91 w 328"/>
                  <a:gd name="T3" fmla="*/ 368 h 603"/>
                  <a:gd name="T4" fmla="*/ 0 w 328"/>
                  <a:gd name="T5" fmla="*/ 603 h 603"/>
                  <a:gd name="T6" fmla="*/ 93 w 328"/>
                  <a:gd name="T7" fmla="*/ 596 h 603"/>
                  <a:gd name="T8" fmla="*/ 315 w 328"/>
                  <a:gd name="T9" fmla="*/ 34 h 603"/>
                  <a:gd name="T10" fmla="*/ 328 w 328"/>
                  <a:gd name="T11" fmla="*/ 0 h 603"/>
                  <a:gd name="T12" fmla="*/ 293 w 328"/>
                  <a:gd name="T13" fmla="*/ 14 h 603"/>
                  <a:gd name="T14" fmla="*/ 324 w 328"/>
                  <a:gd name="T15" fmla="*/ 12 h 603"/>
                  <a:gd name="T16" fmla="*/ 328 w 328"/>
                  <a:gd name="T17" fmla="*/ 0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8" h="603">
                    <a:moveTo>
                      <a:pt x="315" y="34"/>
                    </a:moveTo>
                    <a:cubicBezTo>
                      <a:pt x="91" y="368"/>
                      <a:pt x="91" y="368"/>
                      <a:pt x="91" y="368"/>
                    </a:cubicBezTo>
                    <a:cubicBezTo>
                      <a:pt x="72" y="450"/>
                      <a:pt x="40" y="528"/>
                      <a:pt x="0" y="603"/>
                    </a:cubicBezTo>
                    <a:cubicBezTo>
                      <a:pt x="32" y="602"/>
                      <a:pt x="63" y="599"/>
                      <a:pt x="93" y="596"/>
                    </a:cubicBezTo>
                    <a:cubicBezTo>
                      <a:pt x="315" y="34"/>
                      <a:pt x="315" y="34"/>
                      <a:pt x="315" y="34"/>
                    </a:cubicBezTo>
                    <a:moveTo>
                      <a:pt x="328" y="0"/>
                    </a:moveTo>
                    <a:cubicBezTo>
                      <a:pt x="328" y="0"/>
                      <a:pt x="316" y="5"/>
                      <a:pt x="293" y="14"/>
                    </a:cubicBezTo>
                    <a:cubicBezTo>
                      <a:pt x="303" y="13"/>
                      <a:pt x="314" y="12"/>
                      <a:pt x="324" y="12"/>
                    </a:cubicBezTo>
                    <a:cubicBezTo>
                      <a:pt x="328" y="0"/>
                      <a:pt x="328" y="0"/>
                      <a:pt x="3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50" name="iŝļidé">
                <a:extLst>
                  <a:ext uri="{FF2B5EF4-FFF2-40B4-BE49-F238E27FC236}">
                    <a16:creationId xmlns:a16="http://schemas.microsoft.com/office/drawing/2014/main" id="{EED3CD9A-B481-DDC3-4037-47B72CDD5183}"/>
                  </a:ext>
                </a:extLst>
              </p:cNvPr>
              <p:cNvSpPr/>
              <p:nvPr/>
            </p:nvSpPr>
            <p:spPr bwMode="auto">
              <a:xfrm>
                <a:off x="2484076" y="3563143"/>
                <a:ext cx="2295525" cy="774700"/>
              </a:xfrm>
              <a:custGeom>
                <a:avLst/>
                <a:gdLst>
                  <a:gd name="T0" fmla="*/ 3 w 1768"/>
                  <a:gd name="T1" fmla="*/ 0 h 598"/>
                  <a:gd name="T2" fmla="*/ 0 w 1768"/>
                  <a:gd name="T3" fmla="*/ 134 h 598"/>
                  <a:gd name="T4" fmla="*/ 1619 w 1768"/>
                  <a:gd name="T5" fmla="*/ 598 h 598"/>
                  <a:gd name="T6" fmla="*/ 1677 w 1768"/>
                  <a:gd name="T7" fmla="*/ 597 h 598"/>
                  <a:gd name="T8" fmla="*/ 1768 w 1768"/>
                  <a:gd name="T9" fmla="*/ 362 h 598"/>
                  <a:gd name="T10" fmla="*/ 1639 w 1768"/>
                  <a:gd name="T11" fmla="*/ 553 h 598"/>
                  <a:gd name="T12" fmla="*/ 307 w 1768"/>
                  <a:gd name="T13" fmla="*/ 138 h 598"/>
                  <a:gd name="T14" fmla="*/ 3 w 1768"/>
                  <a:gd name="T15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68" h="598">
                    <a:moveTo>
                      <a:pt x="3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418" y="328"/>
                      <a:pt x="1096" y="598"/>
                      <a:pt x="1619" y="598"/>
                    </a:cubicBezTo>
                    <a:cubicBezTo>
                      <a:pt x="1639" y="598"/>
                      <a:pt x="1658" y="598"/>
                      <a:pt x="1677" y="597"/>
                    </a:cubicBezTo>
                    <a:cubicBezTo>
                      <a:pt x="1717" y="522"/>
                      <a:pt x="1749" y="444"/>
                      <a:pt x="1768" y="362"/>
                    </a:cubicBezTo>
                    <a:cubicBezTo>
                      <a:pt x="1639" y="553"/>
                      <a:pt x="1639" y="553"/>
                      <a:pt x="1639" y="553"/>
                    </a:cubicBezTo>
                    <a:cubicBezTo>
                      <a:pt x="307" y="138"/>
                      <a:pt x="307" y="138"/>
                      <a:pt x="307" y="138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51" name="i$ľîḍê">
                <a:extLst>
                  <a:ext uri="{FF2B5EF4-FFF2-40B4-BE49-F238E27FC236}">
                    <a16:creationId xmlns:a16="http://schemas.microsoft.com/office/drawing/2014/main" id="{F58F1876-2D7A-848F-BE37-EEE799537C55}"/>
                  </a:ext>
                </a:extLst>
              </p:cNvPr>
              <p:cNvSpPr/>
              <p:nvPr/>
            </p:nvSpPr>
            <p:spPr bwMode="auto">
              <a:xfrm>
                <a:off x="2490426" y="3382168"/>
                <a:ext cx="7938" cy="4763"/>
              </a:xfrm>
              <a:custGeom>
                <a:avLst/>
                <a:gdLst>
                  <a:gd name="T0" fmla="*/ 1 w 6"/>
                  <a:gd name="T1" fmla="*/ 0 h 3"/>
                  <a:gd name="T2" fmla="*/ 0 w 6"/>
                  <a:gd name="T3" fmla="*/ 3 h 3"/>
                  <a:gd name="T4" fmla="*/ 6 w 6"/>
                  <a:gd name="T5" fmla="*/ 2 h 3"/>
                  <a:gd name="T6" fmla="*/ 1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52" name="işḻiḋê">
                <a:extLst>
                  <a:ext uri="{FF2B5EF4-FFF2-40B4-BE49-F238E27FC236}">
                    <a16:creationId xmlns:a16="http://schemas.microsoft.com/office/drawing/2014/main" id="{6DC81535-D03D-FF7C-1DAD-5546582F77CB}"/>
                  </a:ext>
                </a:extLst>
              </p:cNvPr>
              <p:cNvSpPr/>
              <p:nvPr/>
            </p:nvSpPr>
            <p:spPr bwMode="auto">
              <a:xfrm>
                <a:off x="2882538" y="3545681"/>
                <a:ext cx="447675" cy="195263"/>
              </a:xfrm>
              <a:custGeom>
                <a:avLst/>
                <a:gdLst>
                  <a:gd name="T0" fmla="*/ 60 w 345"/>
                  <a:gd name="T1" fmla="*/ 0 h 151"/>
                  <a:gd name="T2" fmla="*/ 0 w 345"/>
                  <a:gd name="T3" fmla="*/ 22 h 151"/>
                  <a:gd name="T4" fmla="*/ 184 w 345"/>
                  <a:gd name="T5" fmla="*/ 151 h 151"/>
                  <a:gd name="T6" fmla="*/ 345 w 345"/>
                  <a:gd name="T7" fmla="*/ 91 h 151"/>
                  <a:gd name="T8" fmla="*/ 60 w 345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151">
                    <a:moveTo>
                      <a:pt x="60" y="0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184" y="151"/>
                      <a:pt x="184" y="151"/>
                      <a:pt x="184" y="151"/>
                    </a:cubicBezTo>
                    <a:cubicBezTo>
                      <a:pt x="345" y="91"/>
                      <a:pt x="345" y="91"/>
                      <a:pt x="345" y="91"/>
                    </a:cubicBezTo>
                    <a:cubicBezTo>
                      <a:pt x="272" y="69"/>
                      <a:pt x="171" y="37"/>
                      <a:pt x="6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53" name="iṡḷíḑè">
                <a:extLst>
                  <a:ext uri="{FF2B5EF4-FFF2-40B4-BE49-F238E27FC236}">
                    <a16:creationId xmlns:a16="http://schemas.microsoft.com/office/drawing/2014/main" id="{8CA79BA5-B342-547C-C3F5-CDE68A5E76E8}"/>
                  </a:ext>
                </a:extLst>
              </p:cNvPr>
              <p:cNvSpPr/>
              <p:nvPr/>
            </p:nvSpPr>
            <p:spPr bwMode="auto">
              <a:xfrm>
                <a:off x="3582626" y="3718718"/>
                <a:ext cx="1057275" cy="227013"/>
              </a:xfrm>
              <a:custGeom>
                <a:avLst/>
                <a:gdLst>
                  <a:gd name="T0" fmla="*/ 113 w 814"/>
                  <a:gd name="T1" fmla="*/ 21 h 176"/>
                  <a:gd name="T2" fmla="*/ 0 w 814"/>
                  <a:gd name="T3" fmla="*/ 52 h 176"/>
                  <a:gd name="T4" fmla="*/ 207 w 814"/>
                  <a:gd name="T5" fmla="*/ 115 h 176"/>
                  <a:gd name="T6" fmla="*/ 170 w 814"/>
                  <a:gd name="T7" fmla="*/ 25 h 176"/>
                  <a:gd name="T8" fmla="*/ 113 w 814"/>
                  <a:gd name="T9" fmla="*/ 21 h 176"/>
                  <a:gd name="T10" fmla="*/ 670 w 814"/>
                  <a:gd name="T11" fmla="*/ 0 h 176"/>
                  <a:gd name="T12" fmla="*/ 300 w 814"/>
                  <a:gd name="T13" fmla="*/ 29 h 176"/>
                  <a:gd name="T14" fmla="*/ 241 w 814"/>
                  <a:gd name="T15" fmla="*/ 29 h 176"/>
                  <a:gd name="T16" fmla="*/ 246 w 814"/>
                  <a:gd name="T17" fmla="*/ 46 h 176"/>
                  <a:gd name="T18" fmla="*/ 297 w 814"/>
                  <a:gd name="T19" fmla="*/ 143 h 176"/>
                  <a:gd name="T20" fmla="*/ 407 w 814"/>
                  <a:gd name="T21" fmla="*/ 176 h 176"/>
                  <a:gd name="T22" fmla="*/ 814 w 814"/>
                  <a:gd name="T23" fmla="*/ 39 h 176"/>
                  <a:gd name="T24" fmla="*/ 670 w 814"/>
                  <a:gd name="T2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4" h="176">
                    <a:moveTo>
                      <a:pt x="113" y="21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207" y="115"/>
                      <a:pt x="207" y="115"/>
                      <a:pt x="207" y="115"/>
                    </a:cubicBezTo>
                    <a:cubicBezTo>
                      <a:pt x="203" y="82"/>
                      <a:pt x="180" y="42"/>
                      <a:pt x="170" y="25"/>
                    </a:cubicBezTo>
                    <a:cubicBezTo>
                      <a:pt x="151" y="24"/>
                      <a:pt x="132" y="23"/>
                      <a:pt x="113" y="21"/>
                    </a:cubicBezTo>
                    <a:moveTo>
                      <a:pt x="670" y="0"/>
                    </a:moveTo>
                    <a:cubicBezTo>
                      <a:pt x="558" y="17"/>
                      <a:pt x="433" y="29"/>
                      <a:pt x="300" y="29"/>
                    </a:cubicBezTo>
                    <a:cubicBezTo>
                      <a:pt x="280" y="29"/>
                      <a:pt x="261" y="29"/>
                      <a:pt x="241" y="29"/>
                    </a:cubicBezTo>
                    <a:cubicBezTo>
                      <a:pt x="242" y="34"/>
                      <a:pt x="244" y="40"/>
                      <a:pt x="246" y="46"/>
                    </a:cubicBezTo>
                    <a:cubicBezTo>
                      <a:pt x="257" y="81"/>
                      <a:pt x="275" y="113"/>
                      <a:pt x="297" y="143"/>
                    </a:cubicBezTo>
                    <a:cubicBezTo>
                      <a:pt x="407" y="176"/>
                      <a:pt x="407" y="176"/>
                      <a:pt x="407" y="176"/>
                    </a:cubicBezTo>
                    <a:cubicBezTo>
                      <a:pt x="814" y="39"/>
                      <a:pt x="814" y="39"/>
                      <a:pt x="814" y="39"/>
                    </a:cubicBezTo>
                    <a:cubicBezTo>
                      <a:pt x="670" y="0"/>
                      <a:pt x="670" y="0"/>
                      <a:pt x="67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330" name="îṧliďê">
              <a:extLst>
                <a:ext uri="{FF2B5EF4-FFF2-40B4-BE49-F238E27FC236}">
                  <a16:creationId xmlns:a16="http://schemas.microsoft.com/office/drawing/2014/main" id="{678F94E4-9755-F27E-3642-06B6340A128E}"/>
                </a:ext>
              </a:extLst>
            </p:cNvPr>
            <p:cNvSpPr/>
            <p:nvPr/>
          </p:nvSpPr>
          <p:spPr bwMode="auto">
            <a:xfrm rot="21193115">
              <a:off x="1171564" y="3235888"/>
              <a:ext cx="2907587" cy="1767284"/>
            </a:xfrm>
            <a:custGeom>
              <a:avLst/>
              <a:gdLst>
                <a:gd name="T0" fmla="*/ 0 w 2467"/>
                <a:gd name="T1" fmla="*/ 0 h 1053"/>
                <a:gd name="T2" fmla="*/ 77 w 2467"/>
                <a:gd name="T3" fmla="*/ 312 h 1053"/>
                <a:gd name="T4" fmla="*/ 2232 w 2467"/>
                <a:gd name="T5" fmla="*/ 959 h 1053"/>
                <a:gd name="T6" fmla="*/ 2467 w 2467"/>
                <a:gd name="T7" fmla="*/ 364 h 1053"/>
                <a:gd name="T8" fmla="*/ 1271 w 2467"/>
                <a:gd name="T9" fmla="*/ 491 h 1053"/>
                <a:gd name="T10" fmla="*/ 1201 w 2467"/>
                <a:gd name="T11" fmla="*/ 474 h 1053"/>
                <a:gd name="T12" fmla="*/ 0 w 2467"/>
                <a:gd name="T13" fmla="*/ 0 h 1053"/>
                <a:gd name="connsiteX0" fmla="*/ 370 w 10633"/>
                <a:gd name="connsiteY0" fmla="*/ 0 h 8011"/>
                <a:gd name="connsiteX1" fmla="*/ 682 w 10633"/>
                <a:gd name="connsiteY1" fmla="*/ 2963 h 8011"/>
                <a:gd name="connsiteX2" fmla="*/ 9425 w 10633"/>
                <a:gd name="connsiteY2" fmla="*/ 7895 h 8011"/>
                <a:gd name="connsiteX3" fmla="*/ 10370 w 10633"/>
                <a:gd name="connsiteY3" fmla="*/ 3457 h 8011"/>
                <a:gd name="connsiteX4" fmla="*/ 5522 w 10633"/>
                <a:gd name="connsiteY4" fmla="*/ 4663 h 8011"/>
                <a:gd name="connsiteX5" fmla="*/ 5238 w 10633"/>
                <a:gd name="connsiteY5" fmla="*/ 4501 h 8011"/>
                <a:gd name="connsiteX6" fmla="*/ 370 w 10633"/>
                <a:gd name="connsiteY6" fmla="*/ 0 h 8011"/>
                <a:gd name="connsiteX0" fmla="*/ 0 w 9652"/>
                <a:gd name="connsiteY0" fmla="*/ 0 h 10054"/>
                <a:gd name="connsiteX1" fmla="*/ 1226 w 9652"/>
                <a:gd name="connsiteY1" fmla="*/ 5487 h 10054"/>
                <a:gd name="connsiteX2" fmla="*/ 8516 w 9652"/>
                <a:gd name="connsiteY2" fmla="*/ 9855 h 10054"/>
                <a:gd name="connsiteX3" fmla="*/ 9405 w 9652"/>
                <a:gd name="connsiteY3" fmla="*/ 4315 h 10054"/>
                <a:gd name="connsiteX4" fmla="*/ 4845 w 9652"/>
                <a:gd name="connsiteY4" fmla="*/ 5821 h 10054"/>
                <a:gd name="connsiteX5" fmla="*/ 4578 w 9652"/>
                <a:gd name="connsiteY5" fmla="*/ 5619 h 10054"/>
                <a:gd name="connsiteX6" fmla="*/ 0 w 9652"/>
                <a:gd name="connsiteY6" fmla="*/ 0 h 10054"/>
                <a:gd name="connsiteX0" fmla="*/ 0 w 9996"/>
                <a:gd name="connsiteY0" fmla="*/ 0 h 11262"/>
                <a:gd name="connsiteX1" fmla="*/ 1270 w 9996"/>
                <a:gd name="connsiteY1" fmla="*/ 5458 h 11262"/>
                <a:gd name="connsiteX2" fmla="*/ 8807 w 9996"/>
                <a:gd name="connsiteY2" fmla="*/ 11101 h 11262"/>
                <a:gd name="connsiteX3" fmla="*/ 9744 w 9996"/>
                <a:gd name="connsiteY3" fmla="*/ 4292 h 11262"/>
                <a:gd name="connsiteX4" fmla="*/ 5020 w 9996"/>
                <a:gd name="connsiteY4" fmla="*/ 5790 h 11262"/>
                <a:gd name="connsiteX5" fmla="*/ 4743 w 9996"/>
                <a:gd name="connsiteY5" fmla="*/ 5589 h 11262"/>
                <a:gd name="connsiteX6" fmla="*/ 0 w 9996"/>
                <a:gd name="connsiteY6" fmla="*/ 0 h 11262"/>
                <a:gd name="connsiteX0" fmla="*/ 0 w 9941"/>
                <a:gd name="connsiteY0" fmla="*/ 0 h 10000"/>
                <a:gd name="connsiteX1" fmla="*/ 1271 w 9941"/>
                <a:gd name="connsiteY1" fmla="*/ 4846 h 10000"/>
                <a:gd name="connsiteX2" fmla="*/ 8811 w 9941"/>
                <a:gd name="connsiteY2" fmla="*/ 9857 h 10000"/>
                <a:gd name="connsiteX3" fmla="*/ 9674 w 9941"/>
                <a:gd name="connsiteY3" fmla="*/ 4012 h 10000"/>
                <a:gd name="connsiteX4" fmla="*/ 5022 w 9941"/>
                <a:gd name="connsiteY4" fmla="*/ 5141 h 10000"/>
                <a:gd name="connsiteX5" fmla="*/ 4745 w 9941"/>
                <a:gd name="connsiteY5" fmla="*/ 4963 h 10000"/>
                <a:gd name="connsiteX6" fmla="*/ 0 w 9941"/>
                <a:gd name="connsiteY6" fmla="*/ 0 h 10000"/>
                <a:gd name="connsiteX0" fmla="*/ 0 w 10143"/>
                <a:gd name="connsiteY0" fmla="*/ 0 h 10000"/>
                <a:gd name="connsiteX1" fmla="*/ 1279 w 10143"/>
                <a:gd name="connsiteY1" fmla="*/ 4846 h 10000"/>
                <a:gd name="connsiteX2" fmla="*/ 8863 w 10143"/>
                <a:gd name="connsiteY2" fmla="*/ 9857 h 10000"/>
                <a:gd name="connsiteX3" fmla="*/ 9731 w 10143"/>
                <a:gd name="connsiteY3" fmla="*/ 4012 h 10000"/>
                <a:gd name="connsiteX4" fmla="*/ 5052 w 10143"/>
                <a:gd name="connsiteY4" fmla="*/ 5141 h 10000"/>
                <a:gd name="connsiteX5" fmla="*/ 4773 w 10143"/>
                <a:gd name="connsiteY5" fmla="*/ 4963 h 10000"/>
                <a:gd name="connsiteX6" fmla="*/ 0 w 10143"/>
                <a:gd name="connsiteY6" fmla="*/ 0 h 10000"/>
                <a:gd name="connsiteX0" fmla="*/ 0 w 10188"/>
                <a:gd name="connsiteY0" fmla="*/ 0 h 10000"/>
                <a:gd name="connsiteX1" fmla="*/ 1279 w 10188"/>
                <a:gd name="connsiteY1" fmla="*/ 4846 h 10000"/>
                <a:gd name="connsiteX2" fmla="*/ 8863 w 10188"/>
                <a:gd name="connsiteY2" fmla="*/ 9857 h 10000"/>
                <a:gd name="connsiteX3" fmla="*/ 9731 w 10188"/>
                <a:gd name="connsiteY3" fmla="*/ 4012 h 10000"/>
                <a:gd name="connsiteX4" fmla="*/ 5052 w 10188"/>
                <a:gd name="connsiteY4" fmla="*/ 5141 h 10000"/>
                <a:gd name="connsiteX5" fmla="*/ 4773 w 10188"/>
                <a:gd name="connsiteY5" fmla="*/ 4963 h 10000"/>
                <a:gd name="connsiteX6" fmla="*/ 0 w 10188"/>
                <a:gd name="connsiteY6" fmla="*/ 0 h 10000"/>
                <a:gd name="connsiteX0" fmla="*/ 0 w 9945"/>
                <a:gd name="connsiteY0" fmla="*/ 0 h 10000"/>
                <a:gd name="connsiteX1" fmla="*/ 1279 w 9945"/>
                <a:gd name="connsiteY1" fmla="*/ 4846 h 10000"/>
                <a:gd name="connsiteX2" fmla="*/ 8863 w 9945"/>
                <a:gd name="connsiteY2" fmla="*/ 9857 h 10000"/>
                <a:gd name="connsiteX3" fmla="*/ 9731 w 9945"/>
                <a:gd name="connsiteY3" fmla="*/ 4012 h 10000"/>
                <a:gd name="connsiteX4" fmla="*/ 5052 w 9945"/>
                <a:gd name="connsiteY4" fmla="*/ 5141 h 10000"/>
                <a:gd name="connsiteX5" fmla="*/ 4773 w 9945"/>
                <a:gd name="connsiteY5" fmla="*/ 4963 h 10000"/>
                <a:gd name="connsiteX6" fmla="*/ 0 w 9945"/>
                <a:gd name="connsiteY6" fmla="*/ 0 h 10000"/>
                <a:gd name="connsiteX0" fmla="*/ 0 w 9931"/>
                <a:gd name="connsiteY0" fmla="*/ 0 h 10000"/>
                <a:gd name="connsiteX1" fmla="*/ 1286 w 9931"/>
                <a:gd name="connsiteY1" fmla="*/ 4846 h 10000"/>
                <a:gd name="connsiteX2" fmla="*/ 8912 w 9931"/>
                <a:gd name="connsiteY2" fmla="*/ 9857 h 10000"/>
                <a:gd name="connsiteX3" fmla="*/ 9785 w 9931"/>
                <a:gd name="connsiteY3" fmla="*/ 4012 h 10000"/>
                <a:gd name="connsiteX4" fmla="*/ 5080 w 9931"/>
                <a:gd name="connsiteY4" fmla="*/ 5141 h 10000"/>
                <a:gd name="connsiteX5" fmla="*/ 4799 w 9931"/>
                <a:gd name="connsiteY5" fmla="*/ 4963 h 10000"/>
                <a:gd name="connsiteX6" fmla="*/ 0 w 9931"/>
                <a:gd name="connsiteY6" fmla="*/ 0 h 10000"/>
                <a:gd name="connsiteX0" fmla="*/ 0 w 10002"/>
                <a:gd name="connsiteY0" fmla="*/ 0 h 10255"/>
                <a:gd name="connsiteX1" fmla="*/ 1298 w 10002"/>
                <a:gd name="connsiteY1" fmla="*/ 5100 h 10255"/>
                <a:gd name="connsiteX2" fmla="*/ 8977 w 10002"/>
                <a:gd name="connsiteY2" fmla="*/ 10111 h 10255"/>
                <a:gd name="connsiteX3" fmla="*/ 9856 w 10002"/>
                <a:gd name="connsiteY3" fmla="*/ 4266 h 10255"/>
                <a:gd name="connsiteX4" fmla="*/ 5118 w 10002"/>
                <a:gd name="connsiteY4" fmla="*/ 5395 h 10255"/>
                <a:gd name="connsiteX5" fmla="*/ 4835 w 10002"/>
                <a:gd name="connsiteY5" fmla="*/ 5217 h 10255"/>
                <a:gd name="connsiteX6" fmla="*/ 0 w 10002"/>
                <a:gd name="connsiteY6" fmla="*/ 0 h 10255"/>
                <a:gd name="connsiteX0" fmla="*/ 0 w 10002"/>
                <a:gd name="connsiteY0" fmla="*/ 0 h 10325"/>
                <a:gd name="connsiteX1" fmla="*/ 1184 w 10002"/>
                <a:gd name="connsiteY1" fmla="*/ 6784 h 10325"/>
                <a:gd name="connsiteX2" fmla="*/ 8977 w 10002"/>
                <a:gd name="connsiteY2" fmla="*/ 10111 h 10325"/>
                <a:gd name="connsiteX3" fmla="*/ 9856 w 10002"/>
                <a:gd name="connsiteY3" fmla="*/ 4266 h 10325"/>
                <a:gd name="connsiteX4" fmla="*/ 5118 w 10002"/>
                <a:gd name="connsiteY4" fmla="*/ 5395 h 10325"/>
                <a:gd name="connsiteX5" fmla="*/ 4835 w 10002"/>
                <a:gd name="connsiteY5" fmla="*/ 5217 h 10325"/>
                <a:gd name="connsiteX6" fmla="*/ 0 w 10002"/>
                <a:gd name="connsiteY6" fmla="*/ 0 h 10325"/>
                <a:gd name="connsiteX0" fmla="*/ 0 w 10002"/>
                <a:gd name="connsiteY0" fmla="*/ 0 h 10383"/>
                <a:gd name="connsiteX1" fmla="*/ 1184 w 10002"/>
                <a:gd name="connsiteY1" fmla="*/ 6784 h 10383"/>
                <a:gd name="connsiteX2" fmla="*/ 8977 w 10002"/>
                <a:gd name="connsiteY2" fmla="*/ 10111 h 10383"/>
                <a:gd name="connsiteX3" fmla="*/ 9856 w 10002"/>
                <a:gd name="connsiteY3" fmla="*/ 4266 h 10383"/>
                <a:gd name="connsiteX4" fmla="*/ 5118 w 10002"/>
                <a:gd name="connsiteY4" fmla="*/ 5395 h 10383"/>
                <a:gd name="connsiteX5" fmla="*/ 4835 w 10002"/>
                <a:gd name="connsiteY5" fmla="*/ 5217 h 10383"/>
                <a:gd name="connsiteX6" fmla="*/ 0 w 10002"/>
                <a:gd name="connsiteY6" fmla="*/ 0 h 10383"/>
                <a:gd name="connsiteX0" fmla="*/ 0 w 10132"/>
                <a:gd name="connsiteY0" fmla="*/ 0 h 10598"/>
                <a:gd name="connsiteX1" fmla="*/ 1184 w 10132"/>
                <a:gd name="connsiteY1" fmla="*/ 6784 h 10598"/>
                <a:gd name="connsiteX2" fmla="*/ 8990 w 10132"/>
                <a:gd name="connsiteY2" fmla="*/ 10398 h 10598"/>
                <a:gd name="connsiteX3" fmla="*/ 9856 w 10132"/>
                <a:gd name="connsiteY3" fmla="*/ 4266 h 10598"/>
                <a:gd name="connsiteX4" fmla="*/ 5118 w 10132"/>
                <a:gd name="connsiteY4" fmla="*/ 5395 h 10598"/>
                <a:gd name="connsiteX5" fmla="*/ 4835 w 10132"/>
                <a:gd name="connsiteY5" fmla="*/ 5217 h 10598"/>
                <a:gd name="connsiteX6" fmla="*/ 0 w 10132"/>
                <a:gd name="connsiteY6" fmla="*/ 0 h 10598"/>
                <a:gd name="connsiteX0" fmla="*/ 0 w 10160"/>
                <a:gd name="connsiteY0" fmla="*/ 0 h 10598"/>
                <a:gd name="connsiteX1" fmla="*/ 1184 w 10160"/>
                <a:gd name="connsiteY1" fmla="*/ 6784 h 10598"/>
                <a:gd name="connsiteX2" fmla="*/ 8990 w 10160"/>
                <a:gd name="connsiteY2" fmla="*/ 10398 h 10598"/>
                <a:gd name="connsiteX3" fmla="*/ 9892 w 10160"/>
                <a:gd name="connsiteY3" fmla="*/ 4217 h 10598"/>
                <a:gd name="connsiteX4" fmla="*/ 5118 w 10160"/>
                <a:gd name="connsiteY4" fmla="*/ 5395 h 10598"/>
                <a:gd name="connsiteX5" fmla="*/ 4835 w 10160"/>
                <a:gd name="connsiteY5" fmla="*/ 5217 h 10598"/>
                <a:gd name="connsiteX6" fmla="*/ 0 w 10160"/>
                <a:gd name="connsiteY6" fmla="*/ 0 h 10598"/>
                <a:gd name="connsiteX0" fmla="*/ 0 w 9952"/>
                <a:gd name="connsiteY0" fmla="*/ 0 h 10598"/>
                <a:gd name="connsiteX1" fmla="*/ 1184 w 9952"/>
                <a:gd name="connsiteY1" fmla="*/ 6784 h 10598"/>
                <a:gd name="connsiteX2" fmla="*/ 8990 w 9952"/>
                <a:gd name="connsiteY2" fmla="*/ 10398 h 10598"/>
                <a:gd name="connsiteX3" fmla="*/ 9892 w 9952"/>
                <a:gd name="connsiteY3" fmla="*/ 4217 h 10598"/>
                <a:gd name="connsiteX4" fmla="*/ 5118 w 9952"/>
                <a:gd name="connsiteY4" fmla="*/ 5395 h 10598"/>
                <a:gd name="connsiteX5" fmla="*/ 4835 w 9952"/>
                <a:gd name="connsiteY5" fmla="*/ 5217 h 10598"/>
                <a:gd name="connsiteX6" fmla="*/ 0 w 9952"/>
                <a:gd name="connsiteY6" fmla="*/ 0 h 10598"/>
                <a:gd name="connsiteX0" fmla="*/ 0 w 10115"/>
                <a:gd name="connsiteY0" fmla="*/ 0 h 10000"/>
                <a:gd name="connsiteX1" fmla="*/ 1190 w 10115"/>
                <a:gd name="connsiteY1" fmla="*/ 6401 h 10000"/>
                <a:gd name="connsiteX2" fmla="*/ 9033 w 10115"/>
                <a:gd name="connsiteY2" fmla="*/ 9811 h 10000"/>
                <a:gd name="connsiteX3" fmla="*/ 9940 w 10115"/>
                <a:gd name="connsiteY3" fmla="*/ 3979 h 10000"/>
                <a:gd name="connsiteX4" fmla="*/ 5143 w 10115"/>
                <a:gd name="connsiteY4" fmla="*/ 5091 h 10000"/>
                <a:gd name="connsiteX5" fmla="*/ 4858 w 10115"/>
                <a:gd name="connsiteY5" fmla="*/ 4923 h 10000"/>
                <a:gd name="connsiteX6" fmla="*/ 0 w 10115"/>
                <a:gd name="connsiteY6" fmla="*/ 0 h 10000"/>
                <a:gd name="connsiteX0" fmla="*/ 0 w 9993"/>
                <a:gd name="connsiteY0" fmla="*/ 0 h 10000"/>
                <a:gd name="connsiteX1" fmla="*/ 1190 w 9993"/>
                <a:gd name="connsiteY1" fmla="*/ 6401 h 10000"/>
                <a:gd name="connsiteX2" fmla="*/ 9033 w 9993"/>
                <a:gd name="connsiteY2" fmla="*/ 9811 h 10000"/>
                <a:gd name="connsiteX3" fmla="*/ 9785 w 9993"/>
                <a:gd name="connsiteY3" fmla="*/ 3887 h 10000"/>
                <a:gd name="connsiteX4" fmla="*/ 5143 w 9993"/>
                <a:gd name="connsiteY4" fmla="*/ 5091 h 10000"/>
                <a:gd name="connsiteX5" fmla="*/ 4858 w 9993"/>
                <a:gd name="connsiteY5" fmla="*/ 4923 h 10000"/>
                <a:gd name="connsiteX6" fmla="*/ 0 w 9993"/>
                <a:gd name="connsiteY6" fmla="*/ 0 h 10000"/>
                <a:gd name="connsiteX0" fmla="*/ 0 w 9958"/>
                <a:gd name="connsiteY0" fmla="*/ 0 h 10000"/>
                <a:gd name="connsiteX1" fmla="*/ 1191 w 9958"/>
                <a:gd name="connsiteY1" fmla="*/ 6401 h 10000"/>
                <a:gd name="connsiteX2" fmla="*/ 9039 w 9958"/>
                <a:gd name="connsiteY2" fmla="*/ 9811 h 10000"/>
                <a:gd name="connsiteX3" fmla="*/ 9736 w 9958"/>
                <a:gd name="connsiteY3" fmla="*/ 4142 h 10000"/>
                <a:gd name="connsiteX4" fmla="*/ 5147 w 9958"/>
                <a:gd name="connsiteY4" fmla="*/ 5091 h 10000"/>
                <a:gd name="connsiteX5" fmla="*/ 4861 w 9958"/>
                <a:gd name="connsiteY5" fmla="*/ 4923 h 10000"/>
                <a:gd name="connsiteX6" fmla="*/ 0 w 9958"/>
                <a:gd name="connsiteY6" fmla="*/ 0 h 10000"/>
                <a:gd name="connsiteX0" fmla="*/ 0 w 10031"/>
                <a:gd name="connsiteY0" fmla="*/ 0 h 10000"/>
                <a:gd name="connsiteX1" fmla="*/ 1196 w 10031"/>
                <a:gd name="connsiteY1" fmla="*/ 6401 h 10000"/>
                <a:gd name="connsiteX2" fmla="*/ 9077 w 10031"/>
                <a:gd name="connsiteY2" fmla="*/ 9811 h 10000"/>
                <a:gd name="connsiteX3" fmla="*/ 9819 w 10031"/>
                <a:gd name="connsiteY3" fmla="*/ 3905 h 10000"/>
                <a:gd name="connsiteX4" fmla="*/ 5169 w 10031"/>
                <a:gd name="connsiteY4" fmla="*/ 5091 h 10000"/>
                <a:gd name="connsiteX5" fmla="*/ 4882 w 10031"/>
                <a:gd name="connsiteY5" fmla="*/ 4923 h 10000"/>
                <a:gd name="connsiteX6" fmla="*/ 0 w 10031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31" h="10000">
                  <a:moveTo>
                    <a:pt x="0" y="0"/>
                  </a:moveTo>
                  <a:cubicBezTo>
                    <a:pt x="312" y="3083"/>
                    <a:pt x="-317" y="4766"/>
                    <a:pt x="1196" y="6401"/>
                  </a:cubicBezTo>
                  <a:cubicBezTo>
                    <a:pt x="2708" y="8036"/>
                    <a:pt x="5785" y="10741"/>
                    <a:pt x="9077" y="9811"/>
                  </a:cubicBezTo>
                  <a:cubicBezTo>
                    <a:pt x="10032" y="3934"/>
                    <a:pt x="10252" y="3332"/>
                    <a:pt x="9819" y="3905"/>
                  </a:cubicBezTo>
                  <a:cubicBezTo>
                    <a:pt x="9386" y="4478"/>
                    <a:pt x="7670" y="6158"/>
                    <a:pt x="5169" y="5091"/>
                  </a:cubicBezTo>
                  <a:cubicBezTo>
                    <a:pt x="5070" y="5041"/>
                    <a:pt x="4977" y="4992"/>
                    <a:pt x="4882" y="4923"/>
                  </a:cubicBezTo>
                  <a:cubicBezTo>
                    <a:pt x="4136" y="4378"/>
                    <a:pt x="499" y="1443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354" name="zen-garden-stones_12762">
            <a:extLst>
              <a:ext uri="{FF2B5EF4-FFF2-40B4-BE49-F238E27FC236}">
                <a16:creationId xmlns:a16="http://schemas.microsoft.com/office/drawing/2014/main" id="{16A14E2B-E0CA-AF05-AEC4-42696FBA183E}"/>
              </a:ext>
            </a:extLst>
          </p:cNvPr>
          <p:cNvSpPr/>
          <p:nvPr/>
        </p:nvSpPr>
        <p:spPr>
          <a:xfrm>
            <a:off x="5313303" y="3791465"/>
            <a:ext cx="844901" cy="1232689"/>
          </a:xfrm>
          <a:custGeom>
            <a:avLst/>
            <a:gdLst>
              <a:gd name="T0" fmla="*/ 364 w 364"/>
              <a:gd name="T1" fmla="*/ 420 h 520"/>
              <a:gd name="T2" fmla="*/ 277 w 364"/>
              <a:gd name="T3" fmla="*/ 519 h 520"/>
              <a:gd name="T4" fmla="*/ 267 w 364"/>
              <a:gd name="T5" fmla="*/ 520 h 520"/>
              <a:gd name="T6" fmla="*/ 97 w 364"/>
              <a:gd name="T7" fmla="*/ 520 h 520"/>
              <a:gd name="T8" fmla="*/ 87 w 364"/>
              <a:gd name="T9" fmla="*/ 519 h 520"/>
              <a:gd name="T10" fmla="*/ 0 w 364"/>
              <a:gd name="T11" fmla="*/ 420 h 520"/>
              <a:gd name="T12" fmla="*/ 97 w 364"/>
              <a:gd name="T13" fmla="*/ 320 h 520"/>
              <a:gd name="T14" fmla="*/ 125 w 364"/>
              <a:gd name="T15" fmla="*/ 320 h 520"/>
              <a:gd name="T16" fmla="*/ 158 w 364"/>
              <a:gd name="T17" fmla="*/ 325 h 520"/>
              <a:gd name="T18" fmla="*/ 196 w 364"/>
              <a:gd name="T19" fmla="*/ 328 h 520"/>
              <a:gd name="T20" fmla="*/ 263 w 364"/>
              <a:gd name="T21" fmla="*/ 320 h 520"/>
              <a:gd name="T22" fmla="*/ 267 w 364"/>
              <a:gd name="T23" fmla="*/ 320 h 520"/>
              <a:gd name="T24" fmla="*/ 364 w 364"/>
              <a:gd name="T25" fmla="*/ 420 h 520"/>
              <a:gd name="T26" fmla="*/ 123 w 364"/>
              <a:gd name="T27" fmla="*/ 307 h 520"/>
              <a:gd name="T28" fmla="*/ 160 w 364"/>
              <a:gd name="T29" fmla="*/ 313 h 520"/>
              <a:gd name="T30" fmla="*/ 196 w 364"/>
              <a:gd name="T31" fmla="*/ 315 h 520"/>
              <a:gd name="T32" fmla="*/ 263 w 364"/>
              <a:gd name="T33" fmla="*/ 307 h 520"/>
              <a:gd name="T34" fmla="*/ 332 w 364"/>
              <a:gd name="T35" fmla="*/ 250 h 520"/>
              <a:gd name="T36" fmla="*/ 253 w 364"/>
              <a:gd name="T37" fmla="*/ 170 h 520"/>
              <a:gd name="T38" fmla="*/ 230 w 364"/>
              <a:gd name="T39" fmla="*/ 173 h 520"/>
              <a:gd name="T40" fmla="*/ 145 w 364"/>
              <a:gd name="T41" fmla="*/ 173 h 520"/>
              <a:gd name="T42" fmla="*/ 90 w 364"/>
              <a:gd name="T43" fmla="*/ 154 h 520"/>
              <a:gd name="T44" fmla="*/ 6 w 364"/>
              <a:gd name="T45" fmla="*/ 214 h 520"/>
              <a:gd name="T46" fmla="*/ 123 w 364"/>
              <a:gd name="T47" fmla="*/ 307 h 520"/>
              <a:gd name="T48" fmla="*/ 91 w 364"/>
              <a:gd name="T49" fmla="*/ 138 h 520"/>
              <a:gd name="T50" fmla="*/ 101 w 364"/>
              <a:gd name="T51" fmla="*/ 146 h 520"/>
              <a:gd name="T52" fmla="*/ 110 w 364"/>
              <a:gd name="T53" fmla="*/ 151 h 520"/>
              <a:gd name="T54" fmla="*/ 145 w 364"/>
              <a:gd name="T55" fmla="*/ 160 h 520"/>
              <a:gd name="T56" fmla="*/ 223 w 364"/>
              <a:gd name="T57" fmla="*/ 160 h 520"/>
              <a:gd name="T58" fmla="*/ 230 w 364"/>
              <a:gd name="T59" fmla="*/ 160 h 520"/>
              <a:gd name="T60" fmla="*/ 242 w 364"/>
              <a:gd name="T61" fmla="*/ 159 h 520"/>
              <a:gd name="T62" fmla="*/ 255 w 364"/>
              <a:gd name="T63" fmla="*/ 155 h 520"/>
              <a:gd name="T64" fmla="*/ 300 w 364"/>
              <a:gd name="T65" fmla="*/ 76 h 520"/>
              <a:gd name="T66" fmla="*/ 300 w 364"/>
              <a:gd name="T67" fmla="*/ 71 h 520"/>
              <a:gd name="T68" fmla="*/ 230 w 364"/>
              <a:gd name="T69" fmla="*/ 0 h 520"/>
              <a:gd name="T70" fmla="*/ 145 w 364"/>
              <a:gd name="T71" fmla="*/ 0 h 520"/>
              <a:gd name="T72" fmla="*/ 60 w 364"/>
              <a:gd name="T73" fmla="*/ 71 h 520"/>
              <a:gd name="T74" fmla="*/ 60 w 364"/>
              <a:gd name="T75" fmla="*/ 76 h 520"/>
              <a:gd name="T76" fmla="*/ 91 w 364"/>
              <a:gd name="T77" fmla="*/ 138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64" h="520">
                <a:moveTo>
                  <a:pt x="364" y="420"/>
                </a:moveTo>
                <a:cubicBezTo>
                  <a:pt x="364" y="472"/>
                  <a:pt x="326" y="514"/>
                  <a:pt x="277" y="519"/>
                </a:cubicBezTo>
                <a:cubicBezTo>
                  <a:pt x="274" y="520"/>
                  <a:pt x="270" y="520"/>
                  <a:pt x="267" y="520"/>
                </a:cubicBezTo>
                <a:lnTo>
                  <a:pt x="97" y="520"/>
                </a:lnTo>
                <a:cubicBezTo>
                  <a:pt x="94" y="520"/>
                  <a:pt x="90" y="520"/>
                  <a:pt x="87" y="519"/>
                </a:cubicBezTo>
                <a:cubicBezTo>
                  <a:pt x="38" y="514"/>
                  <a:pt x="0" y="472"/>
                  <a:pt x="0" y="420"/>
                </a:cubicBezTo>
                <a:cubicBezTo>
                  <a:pt x="0" y="364"/>
                  <a:pt x="43" y="320"/>
                  <a:pt x="97" y="320"/>
                </a:cubicBezTo>
                <a:lnTo>
                  <a:pt x="125" y="320"/>
                </a:lnTo>
                <a:cubicBezTo>
                  <a:pt x="136" y="322"/>
                  <a:pt x="147" y="324"/>
                  <a:pt x="158" y="325"/>
                </a:cubicBezTo>
                <a:cubicBezTo>
                  <a:pt x="171" y="327"/>
                  <a:pt x="184" y="328"/>
                  <a:pt x="196" y="328"/>
                </a:cubicBezTo>
                <a:cubicBezTo>
                  <a:pt x="220" y="328"/>
                  <a:pt x="243" y="325"/>
                  <a:pt x="263" y="320"/>
                </a:cubicBezTo>
                <a:lnTo>
                  <a:pt x="267" y="320"/>
                </a:lnTo>
                <a:cubicBezTo>
                  <a:pt x="321" y="320"/>
                  <a:pt x="364" y="364"/>
                  <a:pt x="364" y="420"/>
                </a:cubicBezTo>
                <a:close/>
                <a:moveTo>
                  <a:pt x="123" y="307"/>
                </a:moveTo>
                <a:cubicBezTo>
                  <a:pt x="135" y="309"/>
                  <a:pt x="147" y="311"/>
                  <a:pt x="160" y="313"/>
                </a:cubicBezTo>
                <a:cubicBezTo>
                  <a:pt x="172" y="314"/>
                  <a:pt x="184" y="315"/>
                  <a:pt x="196" y="315"/>
                </a:cubicBezTo>
                <a:cubicBezTo>
                  <a:pt x="220" y="315"/>
                  <a:pt x="243" y="312"/>
                  <a:pt x="263" y="307"/>
                </a:cubicBezTo>
                <a:cubicBezTo>
                  <a:pt x="302" y="296"/>
                  <a:pt x="329" y="276"/>
                  <a:pt x="332" y="250"/>
                </a:cubicBezTo>
                <a:cubicBezTo>
                  <a:pt x="335" y="220"/>
                  <a:pt x="303" y="189"/>
                  <a:pt x="253" y="170"/>
                </a:cubicBezTo>
                <a:cubicBezTo>
                  <a:pt x="246" y="172"/>
                  <a:pt x="238" y="173"/>
                  <a:pt x="230" y="173"/>
                </a:cubicBezTo>
                <a:lnTo>
                  <a:pt x="145" y="173"/>
                </a:lnTo>
                <a:cubicBezTo>
                  <a:pt x="125" y="173"/>
                  <a:pt x="106" y="166"/>
                  <a:pt x="90" y="154"/>
                </a:cubicBezTo>
                <a:cubicBezTo>
                  <a:pt x="42" y="163"/>
                  <a:pt x="9" y="185"/>
                  <a:pt x="6" y="214"/>
                </a:cubicBezTo>
                <a:cubicBezTo>
                  <a:pt x="2" y="252"/>
                  <a:pt x="52" y="290"/>
                  <a:pt x="123" y="307"/>
                </a:cubicBezTo>
                <a:close/>
                <a:moveTo>
                  <a:pt x="91" y="138"/>
                </a:moveTo>
                <a:cubicBezTo>
                  <a:pt x="94" y="141"/>
                  <a:pt x="97" y="143"/>
                  <a:pt x="101" y="146"/>
                </a:cubicBezTo>
                <a:cubicBezTo>
                  <a:pt x="104" y="148"/>
                  <a:pt x="107" y="150"/>
                  <a:pt x="110" y="151"/>
                </a:cubicBezTo>
                <a:cubicBezTo>
                  <a:pt x="121" y="157"/>
                  <a:pt x="133" y="160"/>
                  <a:pt x="145" y="160"/>
                </a:cubicBezTo>
                <a:lnTo>
                  <a:pt x="223" y="160"/>
                </a:lnTo>
                <a:lnTo>
                  <a:pt x="230" y="160"/>
                </a:lnTo>
                <a:cubicBezTo>
                  <a:pt x="234" y="160"/>
                  <a:pt x="238" y="159"/>
                  <a:pt x="242" y="159"/>
                </a:cubicBezTo>
                <a:cubicBezTo>
                  <a:pt x="247" y="158"/>
                  <a:pt x="251" y="156"/>
                  <a:pt x="255" y="155"/>
                </a:cubicBezTo>
                <a:cubicBezTo>
                  <a:pt x="283" y="142"/>
                  <a:pt x="300" y="110"/>
                  <a:pt x="300" y="76"/>
                </a:cubicBezTo>
                <a:lnTo>
                  <a:pt x="300" y="71"/>
                </a:lnTo>
                <a:cubicBezTo>
                  <a:pt x="300" y="28"/>
                  <a:pt x="272" y="0"/>
                  <a:pt x="230" y="0"/>
                </a:cubicBezTo>
                <a:lnTo>
                  <a:pt x="145" y="0"/>
                </a:lnTo>
                <a:cubicBezTo>
                  <a:pt x="102" y="0"/>
                  <a:pt x="60" y="28"/>
                  <a:pt x="60" y="71"/>
                </a:cubicBezTo>
                <a:lnTo>
                  <a:pt x="60" y="76"/>
                </a:lnTo>
                <a:cubicBezTo>
                  <a:pt x="60" y="99"/>
                  <a:pt x="73" y="122"/>
                  <a:pt x="91" y="138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55" name="zen-garden-stones_12762">
            <a:extLst>
              <a:ext uri="{FF2B5EF4-FFF2-40B4-BE49-F238E27FC236}">
                <a16:creationId xmlns:a16="http://schemas.microsoft.com/office/drawing/2014/main" id="{73AD9998-8EA9-08DC-87CA-1764919D9E34}"/>
              </a:ext>
            </a:extLst>
          </p:cNvPr>
          <p:cNvSpPr/>
          <p:nvPr/>
        </p:nvSpPr>
        <p:spPr>
          <a:xfrm>
            <a:off x="5792487" y="4350486"/>
            <a:ext cx="844901" cy="1100796"/>
          </a:xfrm>
          <a:custGeom>
            <a:avLst/>
            <a:gdLst>
              <a:gd name="T0" fmla="*/ 364 w 364"/>
              <a:gd name="T1" fmla="*/ 420 h 520"/>
              <a:gd name="T2" fmla="*/ 277 w 364"/>
              <a:gd name="T3" fmla="*/ 519 h 520"/>
              <a:gd name="T4" fmla="*/ 267 w 364"/>
              <a:gd name="T5" fmla="*/ 520 h 520"/>
              <a:gd name="T6" fmla="*/ 97 w 364"/>
              <a:gd name="T7" fmla="*/ 520 h 520"/>
              <a:gd name="T8" fmla="*/ 87 w 364"/>
              <a:gd name="T9" fmla="*/ 519 h 520"/>
              <a:gd name="T10" fmla="*/ 0 w 364"/>
              <a:gd name="T11" fmla="*/ 420 h 520"/>
              <a:gd name="T12" fmla="*/ 97 w 364"/>
              <a:gd name="T13" fmla="*/ 320 h 520"/>
              <a:gd name="T14" fmla="*/ 125 w 364"/>
              <a:gd name="T15" fmla="*/ 320 h 520"/>
              <a:gd name="T16" fmla="*/ 158 w 364"/>
              <a:gd name="T17" fmla="*/ 325 h 520"/>
              <a:gd name="T18" fmla="*/ 196 w 364"/>
              <a:gd name="T19" fmla="*/ 328 h 520"/>
              <a:gd name="T20" fmla="*/ 263 w 364"/>
              <a:gd name="T21" fmla="*/ 320 h 520"/>
              <a:gd name="T22" fmla="*/ 267 w 364"/>
              <a:gd name="T23" fmla="*/ 320 h 520"/>
              <a:gd name="T24" fmla="*/ 364 w 364"/>
              <a:gd name="T25" fmla="*/ 420 h 520"/>
              <a:gd name="T26" fmla="*/ 123 w 364"/>
              <a:gd name="T27" fmla="*/ 307 h 520"/>
              <a:gd name="T28" fmla="*/ 160 w 364"/>
              <a:gd name="T29" fmla="*/ 313 h 520"/>
              <a:gd name="T30" fmla="*/ 196 w 364"/>
              <a:gd name="T31" fmla="*/ 315 h 520"/>
              <a:gd name="T32" fmla="*/ 263 w 364"/>
              <a:gd name="T33" fmla="*/ 307 h 520"/>
              <a:gd name="T34" fmla="*/ 332 w 364"/>
              <a:gd name="T35" fmla="*/ 250 h 520"/>
              <a:gd name="T36" fmla="*/ 253 w 364"/>
              <a:gd name="T37" fmla="*/ 170 h 520"/>
              <a:gd name="T38" fmla="*/ 230 w 364"/>
              <a:gd name="T39" fmla="*/ 173 h 520"/>
              <a:gd name="T40" fmla="*/ 145 w 364"/>
              <a:gd name="T41" fmla="*/ 173 h 520"/>
              <a:gd name="T42" fmla="*/ 90 w 364"/>
              <a:gd name="T43" fmla="*/ 154 h 520"/>
              <a:gd name="T44" fmla="*/ 6 w 364"/>
              <a:gd name="T45" fmla="*/ 214 h 520"/>
              <a:gd name="T46" fmla="*/ 123 w 364"/>
              <a:gd name="T47" fmla="*/ 307 h 520"/>
              <a:gd name="T48" fmla="*/ 91 w 364"/>
              <a:gd name="T49" fmla="*/ 138 h 520"/>
              <a:gd name="T50" fmla="*/ 101 w 364"/>
              <a:gd name="T51" fmla="*/ 146 h 520"/>
              <a:gd name="T52" fmla="*/ 110 w 364"/>
              <a:gd name="T53" fmla="*/ 151 h 520"/>
              <a:gd name="T54" fmla="*/ 145 w 364"/>
              <a:gd name="T55" fmla="*/ 160 h 520"/>
              <a:gd name="T56" fmla="*/ 223 w 364"/>
              <a:gd name="T57" fmla="*/ 160 h 520"/>
              <a:gd name="T58" fmla="*/ 230 w 364"/>
              <a:gd name="T59" fmla="*/ 160 h 520"/>
              <a:gd name="T60" fmla="*/ 242 w 364"/>
              <a:gd name="T61" fmla="*/ 159 h 520"/>
              <a:gd name="T62" fmla="*/ 255 w 364"/>
              <a:gd name="T63" fmla="*/ 155 h 520"/>
              <a:gd name="T64" fmla="*/ 300 w 364"/>
              <a:gd name="T65" fmla="*/ 76 h 520"/>
              <a:gd name="T66" fmla="*/ 300 w 364"/>
              <a:gd name="T67" fmla="*/ 71 h 520"/>
              <a:gd name="T68" fmla="*/ 230 w 364"/>
              <a:gd name="T69" fmla="*/ 0 h 520"/>
              <a:gd name="T70" fmla="*/ 145 w 364"/>
              <a:gd name="T71" fmla="*/ 0 h 520"/>
              <a:gd name="T72" fmla="*/ 60 w 364"/>
              <a:gd name="T73" fmla="*/ 71 h 520"/>
              <a:gd name="T74" fmla="*/ 60 w 364"/>
              <a:gd name="T75" fmla="*/ 76 h 520"/>
              <a:gd name="T76" fmla="*/ 91 w 364"/>
              <a:gd name="T77" fmla="*/ 138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64" h="520">
                <a:moveTo>
                  <a:pt x="364" y="420"/>
                </a:moveTo>
                <a:cubicBezTo>
                  <a:pt x="364" y="472"/>
                  <a:pt x="326" y="514"/>
                  <a:pt x="277" y="519"/>
                </a:cubicBezTo>
                <a:cubicBezTo>
                  <a:pt x="274" y="520"/>
                  <a:pt x="270" y="520"/>
                  <a:pt x="267" y="520"/>
                </a:cubicBezTo>
                <a:lnTo>
                  <a:pt x="97" y="520"/>
                </a:lnTo>
                <a:cubicBezTo>
                  <a:pt x="94" y="520"/>
                  <a:pt x="90" y="520"/>
                  <a:pt x="87" y="519"/>
                </a:cubicBezTo>
                <a:cubicBezTo>
                  <a:pt x="38" y="514"/>
                  <a:pt x="0" y="472"/>
                  <a:pt x="0" y="420"/>
                </a:cubicBezTo>
                <a:cubicBezTo>
                  <a:pt x="0" y="364"/>
                  <a:pt x="43" y="320"/>
                  <a:pt x="97" y="320"/>
                </a:cubicBezTo>
                <a:lnTo>
                  <a:pt x="125" y="320"/>
                </a:lnTo>
                <a:cubicBezTo>
                  <a:pt x="136" y="322"/>
                  <a:pt x="147" y="324"/>
                  <a:pt x="158" y="325"/>
                </a:cubicBezTo>
                <a:cubicBezTo>
                  <a:pt x="171" y="327"/>
                  <a:pt x="184" y="328"/>
                  <a:pt x="196" y="328"/>
                </a:cubicBezTo>
                <a:cubicBezTo>
                  <a:pt x="220" y="328"/>
                  <a:pt x="243" y="325"/>
                  <a:pt x="263" y="320"/>
                </a:cubicBezTo>
                <a:lnTo>
                  <a:pt x="267" y="320"/>
                </a:lnTo>
                <a:cubicBezTo>
                  <a:pt x="321" y="320"/>
                  <a:pt x="364" y="364"/>
                  <a:pt x="364" y="420"/>
                </a:cubicBezTo>
                <a:close/>
                <a:moveTo>
                  <a:pt x="123" y="307"/>
                </a:moveTo>
                <a:cubicBezTo>
                  <a:pt x="135" y="309"/>
                  <a:pt x="147" y="311"/>
                  <a:pt x="160" y="313"/>
                </a:cubicBezTo>
                <a:cubicBezTo>
                  <a:pt x="172" y="314"/>
                  <a:pt x="184" y="315"/>
                  <a:pt x="196" y="315"/>
                </a:cubicBezTo>
                <a:cubicBezTo>
                  <a:pt x="220" y="315"/>
                  <a:pt x="243" y="312"/>
                  <a:pt x="263" y="307"/>
                </a:cubicBezTo>
                <a:cubicBezTo>
                  <a:pt x="302" y="296"/>
                  <a:pt x="329" y="276"/>
                  <a:pt x="332" y="250"/>
                </a:cubicBezTo>
                <a:cubicBezTo>
                  <a:pt x="335" y="220"/>
                  <a:pt x="303" y="189"/>
                  <a:pt x="253" y="170"/>
                </a:cubicBezTo>
                <a:cubicBezTo>
                  <a:pt x="246" y="172"/>
                  <a:pt x="238" y="173"/>
                  <a:pt x="230" y="173"/>
                </a:cubicBezTo>
                <a:lnTo>
                  <a:pt x="145" y="173"/>
                </a:lnTo>
                <a:cubicBezTo>
                  <a:pt x="125" y="173"/>
                  <a:pt x="106" y="166"/>
                  <a:pt x="90" y="154"/>
                </a:cubicBezTo>
                <a:cubicBezTo>
                  <a:pt x="42" y="163"/>
                  <a:pt x="9" y="185"/>
                  <a:pt x="6" y="214"/>
                </a:cubicBezTo>
                <a:cubicBezTo>
                  <a:pt x="2" y="252"/>
                  <a:pt x="52" y="290"/>
                  <a:pt x="123" y="307"/>
                </a:cubicBezTo>
                <a:close/>
                <a:moveTo>
                  <a:pt x="91" y="138"/>
                </a:moveTo>
                <a:cubicBezTo>
                  <a:pt x="94" y="141"/>
                  <a:pt x="97" y="143"/>
                  <a:pt x="101" y="146"/>
                </a:cubicBezTo>
                <a:cubicBezTo>
                  <a:pt x="104" y="148"/>
                  <a:pt x="107" y="150"/>
                  <a:pt x="110" y="151"/>
                </a:cubicBezTo>
                <a:cubicBezTo>
                  <a:pt x="121" y="157"/>
                  <a:pt x="133" y="160"/>
                  <a:pt x="145" y="160"/>
                </a:cubicBezTo>
                <a:lnTo>
                  <a:pt x="223" y="160"/>
                </a:lnTo>
                <a:lnTo>
                  <a:pt x="230" y="160"/>
                </a:lnTo>
                <a:cubicBezTo>
                  <a:pt x="234" y="160"/>
                  <a:pt x="238" y="159"/>
                  <a:pt x="242" y="159"/>
                </a:cubicBezTo>
                <a:cubicBezTo>
                  <a:pt x="247" y="158"/>
                  <a:pt x="251" y="156"/>
                  <a:pt x="255" y="155"/>
                </a:cubicBezTo>
                <a:cubicBezTo>
                  <a:pt x="283" y="142"/>
                  <a:pt x="300" y="110"/>
                  <a:pt x="300" y="76"/>
                </a:cubicBezTo>
                <a:lnTo>
                  <a:pt x="300" y="71"/>
                </a:lnTo>
                <a:cubicBezTo>
                  <a:pt x="300" y="28"/>
                  <a:pt x="272" y="0"/>
                  <a:pt x="230" y="0"/>
                </a:cubicBezTo>
                <a:lnTo>
                  <a:pt x="145" y="0"/>
                </a:lnTo>
                <a:cubicBezTo>
                  <a:pt x="102" y="0"/>
                  <a:pt x="60" y="28"/>
                  <a:pt x="60" y="71"/>
                </a:cubicBezTo>
                <a:lnTo>
                  <a:pt x="60" y="76"/>
                </a:lnTo>
                <a:cubicBezTo>
                  <a:pt x="60" y="99"/>
                  <a:pt x="73" y="122"/>
                  <a:pt x="91" y="138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356" name="组合 355">
            <a:extLst>
              <a:ext uri="{FF2B5EF4-FFF2-40B4-BE49-F238E27FC236}">
                <a16:creationId xmlns:a16="http://schemas.microsoft.com/office/drawing/2014/main" id="{52BD3BEB-E8CF-6CB4-4F3F-1D647047F50F}"/>
              </a:ext>
            </a:extLst>
          </p:cNvPr>
          <p:cNvGrpSpPr/>
          <p:nvPr/>
        </p:nvGrpSpPr>
        <p:grpSpPr>
          <a:xfrm>
            <a:off x="4990659" y="4361180"/>
            <a:ext cx="1970047" cy="1197430"/>
            <a:chOff x="771293" y="4669353"/>
            <a:chExt cx="1970047" cy="1197430"/>
          </a:xfrm>
        </p:grpSpPr>
        <p:sp>
          <p:nvSpPr>
            <p:cNvPr id="357" name="îṧliďê">
              <a:extLst>
                <a:ext uri="{FF2B5EF4-FFF2-40B4-BE49-F238E27FC236}">
                  <a16:creationId xmlns:a16="http://schemas.microsoft.com/office/drawing/2014/main" id="{DC231DE6-454B-FC1C-F242-776DEF4D6531}"/>
                </a:ext>
              </a:extLst>
            </p:cNvPr>
            <p:cNvSpPr/>
            <p:nvPr/>
          </p:nvSpPr>
          <p:spPr bwMode="auto">
            <a:xfrm rot="21193115">
              <a:off x="771293" y="4669353"/>
              <a:ext cx="1970047" cy="1197430"/>
            </a:xfrm>
            <a:custGeom>
              <a:avLst/>
              <a:gdLst>
                <a:gd name="T0" fmla="*/ 0 w 2467"/>
                <a:gd name="T1" fmla="*/ 0 h 1053"/>
                <a:gd name="T2" fmla="*/ 77 w 2467"/>
                <a:gd name="T3" fmla="*/ 312 h 1053"/>
                <a:gd name="T4" fmla="*/ 2232 w 2467"/>
                <a:gd name="T5" fmla="*/ 959 h 1053"/>
                <a:gd name="T6" fmla="*/ 2467 w 2467"/>
                <a:gd name="T7" fmla="*/ 364 h 1053"/>
                <a:gd name="T8" fmla="*/ 1271 w 2467"/>
                <a:gd name="T9" fmla="*/ 491 h 1053"/>
                <a:gd name="T10" fmla="*/ 1201 w 2467"/>
                <a:gd name="T11" fmla="*/ 474 h 1053"/>
                <a:gd name="T12" fmla="*/ 0 w 2467"/>
                <a:gd name="T13" fmla="*/ 0 h 1053"/>
                <a:gd name="connsiteX0" fmla="*/ 370 w 10633"/>
                <a:gd name="connsiteY0" fmla="*/ 0 h 8011"/>
                <a:gd name="connsiteX1" fmla="*/ 682 w 10633"/>
                <a:gd name="connsiteY1" fmla="*/ 2963 h 8011"/>
                <a:gd name="connsiteX2" fmla="*/ 9425 w 10633"/>
                <a:gd name="connsiteY2" fmla="*/ 7895 h 8011"/>
                <a:gd name="connsiteX3" fmla="*/ 10370 w 10633"/>
                <a:gd name="connsiteY3" fmla="*/ 3457 h 8011"/>
                <a:gd name="connsiteX4" fmla="*/ 5522 w 10633"/>
                <a:gd name="connsiteY4" fmla="*/ 4663 h 8011"/>
                <a:gd name="connsiteX5" fmla="*/ 5238 w 10633"/>
                <a:gd name="connsiteY5" fmla="*/ 4501 h 8011"/>
                <a:gd name="connsiteX6" fmla="*/ 370 w 10633"/>
                <a:gd name="connsiteY6" fmla="*/ 0 h 8011"/>
                <a:gd name="connsiteX0" fmla="*/ 0 w 9652"/>
                <a:gd name="connsiteY0" fmla="*/ 0 h 10054"/>
                <a:gd name="connsiteX1" fmla="*/ 1226 w 9652"/>
                <a:gd name="connsiteY1" fmla="*/ 5487 h 10054"/>
                <a:gd name="connsiteX2" fmla="*/ 8516 w 9652"/>
                <a:gd name="connsiteY2" fmla="*/ 9855 h 10054"/>
                <a:gd name="connsiteX3" fmla="*/ 9405 w 9652"/>
                <a:gd name="connsiteY3" fmla="*/ 4315 h 10054"/>
                <a:gd name="connsiteX4" fmla="*/ 4845 w 9652"/>
                <a:gd name="connsiteY4" fmla="*/ 5821 h 10054"/>
                <a:gd name="connsiteX5" fmla="*/ 4578 w 9652"/>
                <a:gd name="connsiteY5" fmla="*/ 5619 h 10054"/>
                <a:gd name="connsiteX6" fmla="*/ 0 w 9652"/>
                <a:gd name="connsiteY6" fmla="*/ 0 h 10054"/>
                <a:gd name="connsiteX0" fmla="*/ 0 w 9996"/>
                <a:gd name="connsiteY0" fmla="*/ 0 h 11262"/>
                <a:gd name="connsiteX1" fmla="*/ 1270 w 9996"/>
                <a:gd name="connsiteY1" fmla="*/ 5458 h 11262"/>
                <a:gd name="connsiteX2" fmla="*/ 8807 w 9996"/>
                <a:gd name="connsiteY2" fmla="*/ 11101 h 11262"/>
                <a:gd name="connsiteX3" fmla="*/ 9744 w 9996"/>
                <a:gd name="connsiteY3" fmla="*/ 4292 h 11262"/>
                <a:gd name="connsiteX4" fmla="*/ 5020 w 9996"/>
                <a:gd name="connsiteY4" fmla="*/ 5790 h 11262"/>
                <a:gd name="connsiteX5" fmla="*/ 4743 w 9996"/>
                <a:gd name="connsiteY5" fmla="*/ 5589 h 11262"/>
                <a:gd name="connsiteX6" fmla="*/ 0 w 9996"/>
                <a:gd name="connsiteY6" fmla="*/ 0 h 11262"/>
                <a:gd name="connsiteX0" fmla="*/ 0 w 9941"/>
                <a:gd name="connsiteY0" fmla="*/ 0 h 10000"/>
                <a:gd name="connsiteX1" fmla="*/ 1271 w 9941"/>
                <a:gd name="connsiteY1" fmla="*/ 4846 h 10000"/>
                <a:gd name="connsiteX2" fmla="*/ 8811 w 9941"/>
                <a:gd name="connsiteY2" fmla="*/ 9857 h 10000"/>
                <a:gd name="connsiteX3" fmla="*/ 9674 w 9941"/>
                <a:gd name="connsiteY3" fmla="*/ 4012 h 10000"/>
                <a:gd name="connsiteX4" fmla="*/ 5022 w 9941"/>
                <a:gd name="connsiteY4" fmla="*/ 5141 h 10000"/>
                <a:gd name="connsiteX5" fmla="*/ 4745 w 9941"/>
                <a:gd name="connsiteY5" fmla="*/ 4963 h 10000"/>
                <a:gd name="connsiteX6" fmla="*/ 0 w 9941"/>
                <a:gd name="connsiteY6" fmla="*/ 0 h 10000"/>
                <a:gd name="connsiteX0" fmla="*/ 0 w 10143"/>
                <a:gd name="connsiteY0" fmla="*/ 0 h 10000"/>
                <a:gd name="connsiteX1" fmla="*/ 1279 w 10143"/>
                <a:gd name="connsiteY1" fmla="*/ 4846 h 10000"/>
                <a:gd name="connsiteX2" fmla="*/ 8863 w 10143"/>
                <a:gd name="connsiteY2" fmla="*/ 9857 h 10000"/>
                <a:gd name="connsiteX3" fmla="*/ 9731 w 10143"/>
                <a:gd name="connsiteY3" fmla="*/ 4012 h 10000"/>
                <a:gd name="connsiteX4" fmla="*/ 5052 w 10143"/>
                <a:gd name="connsiteY4" fmla="*/ 5141 h 10000"/>
                <a:gd name="connsiteX5" fmla="*/ 4773 w 10143"/>
                <a:gd name="connsiteY5" fmla="*/ 4963 h 10000"/>
                <a:gd name="connsiteX6" fmla="*/ 0 w 10143"/>
                <a:gd name="connsiteY6" fmla="*/ 0 h 10000"/>
                <a:gd name="connsiteX0" fmla="*/ 0 w 10188"/>
                <a:gd name="connsiteY0" fmla="*/ 0 h 10000"/>
                <a:gd name="connsiteX1" fmla="*/ 1279 w 10188"/>
                <a:gd name="connsiteY1" fmla="*/ 4846 h 10000"/>
                <a:gd name="connsiteX2" fmla="*/ 8863 w 10188"/>
                <a:gd name="connsiteY2" fmla="*/ 9857 h 10000"/>
                <a:gd name="connsiteX3" fmla="*/ 9731 w 10188"/>
                <a:gd name="connsiteY3" fmla="*/ 4012 h 10000"/>
                <a:gd name="connsiteX4" fmla="*/ 5052 w 10188"/>
                <a:gd name="connsiteY4" fmla="*/ 5141 h 10000"/>
                <a:gd name="connsiteX5" fmla="*/ 4773 w 10188"/>
                <a:gd name="connsiteY5" fmla="*/ 4963 h 10000"/>
                <a:gd name="connsiteX6" fmla="*/ 0 w 10188"/>
                <a:gd name="connsiteY6" fmla="*/ 0 h 10000"/>
                <a:gd name="connsiteX0" fmla="*/ 0 w 9945"/>
                <a:gd name="connsiteY0" fmla="*/ 0 h 10000"/>
                <a:gd name="connsiteX1" fmla="*/ 1279 w 9945"/>
                <a:gd name="connsiteY1" fmla="*/ 4846 h 10000"/>
                <a:gd name="connsiteX2" fmla="*/ 8863 w 9945"/>
                <a:gd name="connsiteY2" fmla="*/ 9857 h 10000"/>
                <a:gd name="connsiteX3" fmla="*/ 9731 w 9945"/>
                <a:gd name="connsiteY3" fmla="*/ 4012 h 10000"/>
                <a:gd name="connsiteX4" fmla="*/ 5052 w 9945"/>
                <a:gd name="connsiteY4" fmla="*/ 5141 h 10000"/>
                <a:gd name="connsiteX5" fmla="*/ 4773 w 9945"/>
                <a:gd name="connsiteY5" fmla="*/ 4963 h 10000"/>
                <a:gd name="connsiteX6" fmla="*/ 0 w 9945"/>
                <a:gd name="connsiteY6" fmla="*/ 0 h 10000"/>
                <a:gd name="connsiteX0" fmla="*/ 0 w 9931"/>
                <a:gd name="connsiteY0" fmla="*/ 0 h 10000"/>
                <a:gd name="connsiteX1" fmla="*/ 1286 w 9931"/>
                <a:gd name="connsiteY1" fmla="*/ 4846 h 10000"/>
                <a:gd name="connsiteX2" fmla="*/ 8912 w 9931"/>
                <a:gd name="connsiteY2" fmla="*/ 9857 h 10000"/>
                <a:gd name="connsiteX3" fmla="*/ 9785 w 9931"/>
                <a:gd name="connsiteY3" fmla="*/ 4012 h 10000"/>
                <a:gd name="connsiteX4" fmla="*/ 5080 w 9931"/>
                <a:gd name="connsiteY4" fmla="*/ 5141 h 10000"/>
                <a:gd name="connsiteX5" fmla="*/ 4799 w 9931"/>
                <a:gd name="connsiteY5" fmla="*/ 4963 h 10000"/>
                <a:gd name="connsiteX6" fmla="*/ 0 w 9931"/>
                <a:gd name="connsiteY6" fmla="*/ 0 h 10000"/>
                <a:gd name="connsiteX0" fmla="*/ 0 w 10002"/>
                <a:gd name="connsiteY0" fmla="*/ 0 h 10255"/>
                <a:gd name="connsiteX1" fmla="*/ 1298 w 10002"/>
                <a:gd name="connsiteY1" fmla="*/ 5100 h 10255"/>
                <a:gd name="connsiteX2" fmla="*/ 8977 w 10002"/>
                <a:gd name="connsiteY2" fmla="*/ 10111 h 10255"/>
                <a:gd name="connsiteX3" fmla="*/ 9856 w 10002"/>
                <a:gd name="connsiteY3" fmla="*/ 4266 h 10255"/>
                <a:gd name="connsiteX4" fmla="*/ 5118 w 10002"/>
                <a:gd name="connsiteY4" fmla="*/ 5395 h 10255"/>
                <a:gd name="connsiteX5" fmla="*/ 4835 w 10002"/>
                <a:gd name="connsiteY5" fmla="*/ 5217 h 10255"/>
                <a:gd name="connsiteX6" fmla="*/ 0 w 10002"/>
                <a:gd name="connsiteY6" fmla="*/ 0 h 10255"/>
                <a:gd name="connsiteX0" fmla="*/ 0 w 10002"/>
                <a:gd name="connsiteY0" fmla="*/ 0 h 10325"/>
                <a:gd name="connsiteX1" fmla="*/ 1184 w 10002"/>
                <a:gd name="connsiteY1" fmla="*/ 6784 h 10325"/>
                <a:gd name="connsiteX2" fmla="*/ 8977 w 10002"/>
                <a:gd name="connsiteY2" fmla="*/ 10111 h 10325"/>
                <a:gd name="connsiteX3" fmla="*/ 9856 w 10002"/>
                <a:gd name="connsiteY3" fmla="*/ 4266 h 10325"/>
                <a:gd name="connsiteX4" fmla="*/ 5118 w 10002"/>
                <a:gd name="connsiteY4" fmla="*/ 5395 h 10325"/>
                <a:gd name="connsiteX5" fmla="*/ 4835 w 10002"/>
                <a:gd name="connsiteY5" fmla="*/ 5217 h 10325"/>
                <a:gd name="connsiteX6" fmla="*/ 0 w 10002"/>
                <a:gd name="connsiteY6" fmla="*/ 0 h 10325"/>
                <a:gd name="connsiteX0" fmla="*/ 0 w 10002"/>
                <a:gd name="connsiteY0" fmla="*/ 0 h 10383"/>
                <a:gd name="connsiteX1" fmla="*/ 1184 w 10002"/>
                <a:gd name="connsiteY1" fmla="*/ 6784 h 10383"/>
                <a:gd name="connsiteX2" fmla="*/ 8977 w 10002"/>
                <a:gd name="connsiteY2" fmla="*/ 10111 h 10383"/>
                <a:gd name="connsiteX3" fmla="*/ 9856 w 10002"/>
                <a:gd name="connsiteY3" fmla="*/ 4266 h 10383"/>
                <a:gd name="connsiteX4" fmla="*/ 5118 w 10002"/>
                <a:gd name="connsiteY4" fmla="*/ 5395 h 10383"/>
                <a:gd name="connsiteX5" fmla="*/ 4835 w 10002"/>
                <a:gd name="connsiteY5" fmla="*/ 5217 h 10383"/>
                <a:gd name="connsiteX6" fmla="*/ 0 w 10002"/>
                <a:gd name="connsiteY6" fmla="*/ 0 h 10383"/>
                <a:gd name="connsiteX0" fmla="*/ 0 w 10132"/>
                <a:gd name="connsiteY0" fmla="*/ 0 h 10598"/>
                <a:gd name="connsiteX1" fmla="*/ 1184 w 10132"/>
                <a:gd name="connsiteY1" fmla="*/ 6784 h 10598"/>
                <a:gd name="connsiteX2" fmla="*/ 8990 w 10132"/>
                <a:gd name="connsiteY2" fmla="*/ 10398 h 10598"/>
                <a:gd name="connsiteX3" fmla="*/ 9856 w 10132"/>
                <a:gd name="connsiteY3" fmla="*/ 4266 h 10598"/>
                <a:gd name="connsiteX4" fmla="*/ 5118 w 10132"/>
                <a:gd name="connsiteY4" fmla="*/ 5395 h 10598"/>
                <a:gd name="connsiteX5" fmla="*/ 4835 w 10132"/>
                <a:gd name="connsiteY5" fmla="*/ 5217 h 10598"/>
                <a:gd name="connsiteX6" fmla="*/ 0 w 10132"/>
                <a:gd name="connsiteY6" fmla="*/ 0 h 10598"/>
                <a:gd name="connsiteX0" fmla="*/ 0 w 10160"/>
                <a:gd name="connsiteY0" fmla="*/ 0 h 10598"/>
                <a:gd name="connsiteX1" fmla="*/ 1184 w 10160"/>
                <a:gd name="connsiteY1" fmla="*/ 6784 h 10598"/>
                <a:gd name="connsiteX2" fmla="*/ 8990 w 10160"/>
                <a:gd name="connsiteY2" fmla="*/ 10398 h 10598"/>
                <a:gd name="connsiteX3" fmla="*/ 9892 w 10160"/>
                <a:gd name="connsiteY3" fmla="*/ 4217 h 10598"/>
                <a:gd name="connsiteX4" fmla="*/ 5118 w 10160"/>
                <a:gd name="connsiteY4" fmla="*/ 5395 h 10598"/>
                <a:gd name="connsiteX5" fmla="*/ 4835 w 10160"/>
                <a:gd name="connsiteY5" fmla="*/ 5217 h 10598"/>
                <a:gd name="connsiteX6" fmla="*/ 0 w 10160"/>
                <a:gd name="connsiteY6" fmla="*/ 0 h 10598"/>
                <a:gd name="connsiteX0" fmla="*/ 0 w 9952"/>
                <a:gd name="connsiteY0" fmla="*/ 0 h 10598"/>
                <a:gd name="connsiteX1" fmla="*/ 1184 w 9952"/>
                <a:gd name="connsiteY1" fmla="*/ 6784 h 10598"/>
                <a:gd name="connsiteX2" fmla="*/ 8990 w 9952"/>
                <a:gd name="connsiteY2" fmla="*/ 10398 h 10598"/>
                <a:gd name="connsiteX3" fmla="*/ 9892 w 9952"/>
                <a:gd name="connsiteY3" fmla="*/ 4217 h 10598"/>
                <a:gd name="connsiteX4" fmla="*/ 5118 w 9952"/>
                <a:gd name="connsiteY4" fmla="*/ 5395 h 10598"/>
                <a:gd name="connsiteX5" fmla="*/ 4835 w 9952"/>
                <a:gd name="connsiteY5" fmla="*/ 5217 h 10598"/>
                <a:gd name="connsiteX6" fmla="*/ 0 w 9952"/>
                <a:gd name="connsiteY6" fmla="*/ 0 h 10598"/>
                <a:gd name="connsiteX0" fmla="*/ 0 w 10115"/>
                <a:gd name="connsiteY0" fmla="*/ 0 h 10000"/>
                <a:gd name="connsiteX1" fmla="*/ 1190 w 10115"/>
                <a:gd name="connsiteY1" fmla="*/ 6401 h 10000"/>
                <a:gd name="connsiteX2" fmla="*/ 9033 w 10115"/>
                <a:gd name="connsiteY2" fmla="*/ 9811 h 10000"/>
                <a:gd name="connsiteX3" fmla="*/ 9940 w 10115"/>
                <a:gd name="connsiteY3" fmla="*/ 3979 h 10000"/>
                <a:gd name="connsiteX4" fmla="*/ 5143 w 10115"/>
                <a:gd name="connsiteY4" fmla="*/ 5091 h 10000"/>
                <a:gd name="connsiteX5" fmla="*/ 4858 w 10115"/>
                <a:gd name="connsiteY5" fmla="*/ 4923 h 10000"/>
                <a:gd name="connsiteX6" fmla="*/ 0 w 10115"/>
                <a:gd name="connsiteY6" fmla="*/ 0 h 10000"/>
                <a:gd name="connsiteX0" fmla="*/ 0 w 9993"/>
                <a:gd name="connsiteY0" fmla="*/ 0 h 10000"/>
                <a:gd name="connsiteX1" fmla="*/ 1190 w 9993"/>
                <a:gd name="connsiteY1" fmla="*/ 6401 h 10000"/>
                <a:gd name="connsiteX2" fmla="*/ 9033 w 9993"/>
                <a:gd name="connsiteY2" fmla="*/ 9811 h 10000"/>
                <a:gd name="connsiteX3" fmla="*/ 9785 w 9993"/>
                <a:gd name="connsiteY3" fmla="*/ 3887 h 10000"/>
                <a:gd name="connsiteX4" fmla="*/ 5143 w 9993"/>
                <a:gd name="connsiteY4" fmla="*/ 5091 h 10000"/>
                <a:gd name="connsiteX5" fmla="*/ 4858 w 9993"/>
                <a:gd name="connsiteY5" fmla="*/ 4923 h 10000"/>
                <a:gd name="connsiteX6" fmla="*/ 0 w 9993"/>
                <a:gd name="connsiteY6" fmla="*/ 0 h 10000"/>
                <a:gd name="connsiteX0" fmla="*/ 0 w 9958"/>
                <a:gd name="connsiteY0" fmla="*/ 0 h 10000"/>
                <a:gd name="connsiteX1" fmla="*/ 1191 w 9958"/>
                <a:gd name="connsiteY1" fmla="*/ 6401 h 10000"/>
                <a:gd name="connsiteX2" fmla="*/ 9039 w 9958"/>
                <a:gd name="connsiteY2" fmla="*/ 9811 h 10000"/>
                <a:gd name="connsiteX3" fmla="*/ 9736 w 9958"/>
                <a:gd name="connsiteY3" fmla="*/ 4142 h 10000"/>
                <a:gd name="connsiteX4" fmla="*/ 5147 w 9958"/>
                <a:gd name="connsiteY4" fmla="*/ 5091 h 10000"/>
                <a:gd name="connsiteX5" fmla="*/ 4861 w 9958"/>
                <a:gd name="connsiteY5" fmla="*/ 4923 h 10000"/>
                <a:gd name="connsiteX6" fmla="*/ 0 w 9958"/>
                <a:gd name="connsiteY6" fmla="*/ 0 h 10000"/>
                <a:gd name="connsiteX0" fmla="*/ 0 w 10031"/>
                <a:gd name="connsiteY0" fmla="*/ 0 h 10000"/>
                <a:gd name="connsiteX1" fmla="*/ 1196 w 10031"/>
                <a:gd name="connsiteY1" fmla="*/ 6401 h 10000"/>
                <a:gd name="connsiteX2" fmla="*/ 9077 w 10031"/>
                <a:gd name="connsiteY2" fmla="*/ 9811 h 10000"/>
                <a:gd name="connsiteX3" fmla="*/ 9819 w 10031"/>
                <a:gd name="connsiteY3" fmla="*/ 3905 h 10000"/>
                <a:gd name="connsiteX4" fmla="*/ 5169 w 10031"/>
                <a:gd name="connsiteY4" fmla="*/ 5091 h 10000"/>
                <a:gd name="connsiteX5" fmla="*/ 4882 w 10031"/>
                <a:gd name="connsiteY5" fmla="*/ 4923 h 10000"/>
                <a:gd name="connsiteX6" fmla="*/ 0 w 10031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31" h="10000">
                  <a:moveTo>
                    <a:pt x="0" y="0"/>
                  </a:moveTo>
                  <a:cubicBezTo>
                    <a:pt x="312" y="3083"/>
                    <a:pt x="-317" y="4766"/>
                    <a:pt x="1196" y="6401"/>
                  </a:cubicBezTo>
                  <a:cubicBezTo>
                    <a:pt x="2708" y="8036"/>
                    <a:pt x="5785" y="10741"/>
                    <a:pt x="9077" y="9811"/>
                  </a:cubicBezTo>
                  <a:cubicBezTo>
                    <a:pt x="10032" y="3934"/>
                    <a:pt x="10252" y="3332"/>
                    <a:pt x="9819" y="3905"/>
                  </a:cubicBezTo>
                  <a:cubicBezTo>
                    <a:pt x="9386" y="4478"/>
                    <a:pt x="7670" y="6158"/>
                    <a:pt x="5169" y="5091"/>
                  </a:cubicBezTo>
                  <a:cubicBezTo>
                    <a:pt x="5070" y="5041"/>
                    <a:pt x="4977" y="4992"/>
                    <a:pt x="4882" y="4923"/>
                  </a:cubicBezTo>
                  <a:cubicBezTo>
                    <a:pt x="4136" y="4378"/>
                    <a:pt x="499" y="1443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cxnSp>
          <p:nvCxnSpPr>
            <p:cNvPr id="358" name="直接连接符 357">
              <a:extLst>
                <a:ext uri="{FF2B5EF4-FFF2-40B4-BE49-F238E27FC236}">
                  <a16:creationId xmlns:a16="http://schemas.microsoft.com/office/drawing/2014/main" id="{408232E6-8005-F1A3-3C04-6153C597B8DF}"/>
                </a:ext>
              </a:extLst>
            </p:cNvPr>
            <p:cNvCxnSpPr>
              <a:cxnSpLocks/>
            </p:cNvCxnSpPr>
            <p:nvPr/>
          </p:nvCxnSpPr>
          <p:spPr>
            <a:xfrm>
              <a:off x="919580" y="5334701"/>
              <a:ext cx="786228" cy="315386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59" name="组合 358">
            <a:extLst>
              <a:ext uri="{FF2B5EF4-FFF2-40B4-BE49-F238E27FC236}">
                <a16:creationId xmlns:a16="http://schemas.microsoft.com/office/drawing/2014/main" id="{9E18BF28-F657-7372-3E37-E9DA262E377A}"/>
              </a:ext>
            </a:extLst>
          </p:cNvPr>
          <p:cNvGrpSpPr/>
          <p:nvPr/>
        </p:nvGrpSpPr>
        <p:grpSpPr>
          <a:xfrm>
            <a:off x="8706080" y="4355036"/>
            <a:ext cx="1970047" cy="1280233"/>
            <a:chOff x="1171564" y="3113679"/>
            <a:chExt cx="2907587" cy="1889493"/>
          </a:xfrm>
        </p:grpSpPr>
        <p:grpSp>
          <p:nvGrpSpPr>
            <p:cNvPr id="360" name="组合 359">
              <a:extLst>
                <a:ext uri="{FF2B5EF4-FFF2-40B4-BE49-F238E27FC236}">
                  <a16:creationId xmlns:a16="http://schemas.microsoft.com/office/drawing/2014/main" id="{565A4D4A-CAAD-22AA-86C0-E30BA67CC3A1}"/>
                </a:ext>
              </a:extLst>
            </p:cNvPr>
            <p:cNvGrpSpPr/>
            <p:nvPr/>
          </p:nvGrpSpPr>
          <p:grpSpPr>
            <a:xfrm rot="21193115">
              <a:off x="1180638" y="3113679"/>
              <a:ext cx="2891836" cy="1827715"/>
              <a:chOff x="1884001" y="2980531"/>
              <a:chExt cx="3206750" cy="1357312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362" name="îşľíde">
                <a:extLst>
                  <a:ext uri="{FF2B5EF4-FFF2-40B4-BE49-F238E27FC236}">
                    <a16:creationId xmlns:a16="http://schemas.microsoft.com/office/drawing/2014/main" id="{32215AC9-397A-31CA-E624-E0FE8B8D90B4}"/>
                  </a:ext>
                </a:extLst>
              </p:cNvPr>
              <p:cNvSpPr/>
              <p:nvPr/>
            </p:nvSpPr>
            <p:spPr bwMode="auto">
              <a:xfrm>
                <a:off x="2036401" y="2980531"/>
                <a:ext cx="3054350" cy="1298575"/>
              </a:xfrm>
              <a:custGeom>
                <a:avLst/>
                <a:gdLst>
                  <a:gd name="T0" fmla="*/ 553 w 2352"/>
                  <a:gd name="T1" fmla="*/ 0 h 1002"/>
                  <a:gd name="T2" fmla="*/ 2352 w 2352"/>
                  <a:gd name="T3" fmla="*/ 454 h 1002"/>
                  <a:gd name="T4" fmla="*/ 1983 w 2352"/>
                  <a:gd name="T5" fmla="*/ 1002 h 1002"/>
                  <a:gd name="T6" fmla="*/ 651 w 2352"/>
                  <a:gd name="T7" fmla="*/ 587 h 1002"/>
                  <a:gd name="T8" fmla="*/ 0 w 2352"/>
                  <a:gd name="T9" fmla="*/ 291 h 1002"/>
                  <a:gd name="T10" fmla="*/ 304 w 2352"/>
                  <a:gd name="T11" fmla="*/ 86 h 1002"/>
                  <a:gd name="T12" fmla="*/ 553 w 2352"/>
                  <a:gd name="T13" fmla="*/ 0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2" h="1002">
                    <a:moveTo>
                      <a:pt x="553" y="0"/>
                    </a:moveTo>
                    <a:cubicBezTo>
                      <a:pt x="553" y="0"/>
                      <a:pt x="1799" y="505"/>
                      <a:pt x="2352" y="454"/>
                    </a:cubicBezTo>
                    <a:cubicBezTo>
                      <a:pt x="1983" y="1002"/>
                      <a:pt x="1983" y="1002"/>
                      <a:pt x="1983" y="1002"/>
                    </a:cubicBezTo>
                    <a:cubicBezTo>
                      <a:pt x="651" y="587"/>
                      <a:pt x="651" y="587"/>
                      <a:pt x="651" y="587"/>
                    </a:cubicBezTo>
                    <a:cubicBezTo>
                      <a:pt x="0" y="291"/>
                      <a:pt x="0" y="291"/>
                      <a:pt x="0" y="291"/>
                    </a:cubicBezTo>
                    <a:cubicBezTo>
                      <a:pt x="304" y="86"/>
                      <a:pt x="304" y="86"/>
                      <a:pt x="304" y="86"/>
                    </a:cubicBezTo>
                    <a:cubicBezTo>
                      <a:pt x="553" y="0"/>
                      <a:pt x="553" y="0"/>
                      <a:pt x="55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63" name="i$ḷïḑè">
                <a:extLst>
                  <a:ext uri="{FF2B5EF4-FFF2-40B4-BE49-F238E27FC236}">
                    <a16:creationId xmlns:a16="http://schemas.microsoft.com/office/drawing/2014/main" id="{A0E3E1B5-A8E4-EACC-9FC4-11CEDCF5D1AE}"/>
                  </a:ext>
                </a:extLst>
              </p:cNvPr>
              <p:cNvSpPr/>
              <p:nvPr/>
            </p:nvSpPr>
            <p:spPr bwMode="auto">
              <a:xfrm>
                <a:off x="2036401" y="2980531"/>
                <a:ext cx="3054350" cy="1298575"/>
              </a:xfrm>
              <a:custGeom>
                <a:avLst/>
                <a:gdLst>
                  <a:gd name="T0" fmla="*/ 553 w 2352"/>
                  <a:gd name="T1" fmla="*/ 0 h 1002"/>
                  <a:gd name="T2" fmla="*/ 2352 w 2352"/>
                  <a:gd name="T3" fmla="*/ 454 h 1002"/>
                  <a:gd name="T4" fmla="*/ 1983 w 2352"/>
                  <a:gd name="T5" fmla="*/ 1002 h 1002"/>
                  <a:gd name="T6" fmla="*/ 651 w 2352"/>
                  <a:gd name="T7" fmla="*/ 587 h 1002"/>
                  <a:gd name="T8" fmla="*/ 0 w 2352"/>
                  <a:gd name="T9" fmla="*/ 291 h 1002"/>
                  <a:gd name="T10" fmla="*/ 304 w 2352"/>
                  <a:gd name="T11" fmla="*/ 86 h 1002"/>
                  <a:gd name="T12" fmla="*/ 553 w 2352"/>
                  <a:gd name="T13" fmla="*/ 0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2" h="1002">
                    <a:moveTo>
                      <a:pt x="553" y="0"/>
                    </a:moveTo>
                    <a:cubicBezTo>
                      <a:pt x="553" y="0"/>
                      <a:pt x="1799" y="505"/>
                      <a:pt x="2352" y="454"/>
                    </a:cubicBezTo>
                    <a:cubicBezTo>
                      <a:pt x="1983" y="1002"/>
                      <a:pt x="1983" y="1002"/>
                      <a:pt x="1983" y="1002"/>
                    </a:cubicBezTo>
                    <a:cubicBezTo>
                      <a:pt x="651" y="587"/>
                      <a:pt x="651" y="587"/>
                      <a:pt x="651" y="587"/>
                    </a:cubicBezTo>
                    <a:cubicBezTo>
                      <a:pt x="0" y="291"/>
                      <a:pt x="0" y="291"/>
                      <a:pt x="0" y="291"/>
                    </a:cubicBezTo>
                    <a:cubicBezTo>
                      <a:pt x="304" y="86"/>
                      <a:pt x="304" y="86"/>
                      <a:pt x="304" y="86"/>
                    </a:cubicBezTo>
                    <a:cubicBezTo>
                      <a:pt x="553" y="0"/>
                      <a:pt x="553" y="0"/>
                      <a:pt x="553" y="0"/>
                    </a:cubicBez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64" name="îSḻiḓe">
                <a:extLst>
                  <a:ext uri="{FF2B5EF4-FFF2-40B4-BE49-F238E27FC236}">
                    <a16:creationId xmlns:a16="http://schemas.microsoft.com/office/drawing/2014/main" id="{7843F17C-F271-E9CB-E6A8-435316215331}"/>
                  </a:ext>
                </a:extLst>
              </p:cNvPr>
              <p:cNvSpPr/>
              <p:nvPr/>
            </p:nvSpPr>
            <p:spPr bwMode="auto">
              <a:xfrm>
                <a:off x="2036401" y="3177381"/>
                <a:ext cx="1084263" cy="252413"/>
              </a:xfrm>
              <a:custGeom>
                <a:avLst/>
                <a:gdLst>
                  <a:gd name="T0" fmla="*/ 412 w 683"/>
                  <a:gd name="T1" fmla="*/ 0 h 159"/>
                  <a:gd name="T2" fmla="*/ 683 w 683"/>
                  <a:gd name="T3" fmla="*/ 61 h 159"/>
                  <a:gd name="T4" fmla="*/ 130 w 683"/>
                  <a:gd name="T5" fmla="*/ 159 h 159"/>
                  <a:gd name="T6" fmla="*/ 0 w 683"/>
                  <a:gd name="T7" fmla="*/ 44 h 159"/>
                  <a:gd name="T8" fmla="*/ 412 w 683"/>
                  <a:gd name="T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3" h="159">
                    <a:moveTo>
                      <a:pt x="412" y="0"/>
                    </a:moveTo>
                    <a:lnTo>
                      <a:pt x="683" y="61"/>
                    </a:lnTo>
                    <a:lnTo>
                      <a:pt x="130" y="159"/>
                    </a:lnTo>
                    <a:lnTo>
                      <a:pt x="0" y="44"/>
                    </a:lnTo>
                    <a:lnTo>
                      <a:pt x="4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65" name="íş1íďé">
                <a:extLst>
                  <a:ext uri="{FF2B5EF4-FFF2-40B4-BE49-F238E27FC236}">
                    <a16:creationId xmlns:a16="http://schemas.microsoft.com/office/drawing/2014/main" id="{93940F5A-C62F-4C9C-933C-6409256A5B85}"/>
                  </a:ext>
                </a:extLst>
              </p:cNvPr>
              <p:cNvSpPr/>
              <p:nvPr/>
            </p:nvSpPr>
            <p:spPr bwMode="auto">
              <a:xfrm>
                <a:off x="2882538" y="3388518"/>
                <a:ext cx="866775" cy="352425"/>
              </a:xfrm>
              <a:custGeom>
                <a:avLst/>
                <a:gdLst>
                  <a:gd name="T0" fmla="*/ 0 w 546"/>
                  <a:gd name="T1" fmla="*/ 117 h 222"/>
                  <a:gd name="T2" fmla="*/ 320 w 546"/>
                  <a:gd name="T3" fmla="*/ 0 h 222"/>
                  <a:gd name="T4" fmla="*/ 546 w 546"/>
                  <a:gd name="T5" fmla="*/ 75 h 222"/>
                  <a:gd name="T6" fmla="*/ 150 w 546"/>
                  <a:gd name="T7" fmla="*/ 222 h 222"/>
                  <a:gd name="T8" fmla="*/ 0 w 546"/>
                  <a:gd name="T9" fmla="*/ 117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6" h="222">
                    <a:moveTo>
                      <a:pt x="0" y="117"/>
                    </a:moveTo>
                    <a:lnTo>
                      <a:pt x="320" y="0"/>
                    </a:lnTo>
                    <a:lnTo>
                      <a:pt x="546" y="75"/>
                    </a:lnTo>
                    <a:lnTo>
                      <a:pt x="150" y="222"/>
                    </a:lnTo>
                    <a:lnTo>
                      <a:pt x="0" y="11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66" name="îşľíďè">
                <a:extLst>
                  <a:ext uri="{FF2B5EF4-FFF2-40B4-BE49-F238E27FC236}">
                    <a16:creationId xmlns:a16="http://schemas.microsoft.com/office/drawing/2014/main" id="{05EACEFA-7D35-52DE-ACFF-674C5AA4CABF}"/>
                  </a:ext>
                </a:extLst>
              </p:cNvPr>
              <p:cNvSpPr/>
              <p:nvPr/>
            </p:nvSpPr>
            <p:spPr bwMode="auto">
              <a:xfrm>
                <a:off x="3582626" y="3632993"/>
                <a:ext cx="1057275" cy="312738"/>
              </a:xfrm>
              <a:custGeom>
                <a:avLst/>
                <a:gdLst>
                  <a:gd name="T0" fmla="*/ 0 w 666"/>
                  <a:gd name="T1" fmla="*/ 96 h 197"/>
                  <a:gd name="T2" fmla="*/ 352 w 666"/>
                  <a:gd name="T3" fmla="*/ 0 h 197"/>
                  <a:gd name="T4" fmla="*/ 666 w 666"/>
                  <a:gd name="T5" fmla="*/ 86 h 197"/>
                  <a:gd name="T6" fmla="*/ 333 w 666"/>
                  <a:gd name="T7" fmla="*/ 197 h 197"/>
                  <a:gd name="T8" fmla="*/ 0 w 666"/>
                  <a:gd name="T9" fmla="*/ 9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6" h="197">
                    <a:moveTo>
                      <a:pt x="0" y="96"/>
                    </a:moveTo>
                    <a:lnTo>
                      <a:pt x="352" y="0"/>
                    </a:lnTo>
                    <a:lnTo>
                      <a:pt x="666" y="86"/>
                    </a:lnTo>
                    <a:lnTo>
                      <a:pt x="333" y="197"/>
                    </a:lnTo>
                    <a:lnTo>
                      <a:pt x="0" y="9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67" name="íṣľiḋê">
                <a:extLst>
                  <a:ext uri="{FF2B5EF4-FFF2-40B4-BE49-F238E27FC236}">
                    <a16:creationId xmlns:a16="http://schemas.microsoft.com/office/drawing/2014/main" id="{424347BD-C3F6-DBBF-5027-9DE0310C6E93}"/>
                  </a:ext>
                </a:extLst>
              </p:cNvPr>
              <p:cNvSpPr/>
              <p:nvPr/>
            </p:nvSpPr>
            <p:spPr bwMode="auto">
              <a:xfrm>
                <a:off x="1884001" y="2980531"/>
                <a:ext cx="869950" cy="315913"/>
              </a:xfrm>
              <a:custGeom>
                <a:avLst/>
                <a:gdLst>
                  <a:gd name="T0" fmla="*/ 0 w 548"/>
                  <a:gd name="T1" fmla="*/ 75 h 199"/>
                  <a:gd name="T2" fmla="*/ 548 w 548"/>
                  <a:gd name="T3" fmla="*/ 0 h 199"/>
                  <a:gd name="T4" fmla="*/ 548 w 548"/>
                  <a:gd name="T5" fmla="*/ 133 h 199"/>
                  <a:gd name="T6" fmla="*/ 89 w 548"/>
                  <a:gd name="T7" fmla="*/ 199 h 199"/>
                  <a:gd name="T8" fmla="*/ 0 w 548"/>
                  <a:gd name="T9" fmla="*/ 7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199">
                    <a:moveTo>
                      <a:pt x="0" y="75"/>
                    </a:moveTo>
                    <a:lnTo>
                      <a:pt x="548" y="0"/>
                    </a:lnTo>
                    <a:lnTo>
                      <a:pt x="548" y="133"/>
                    </a:lnTo>
                    <a:lnTo>
                      <a:pt x="89" y="199"/>
                    </a:lnTo>
                    <a:lnTo>
                      <a:pt x="0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68" name="íṥ1íḑe">
                <a:extLst>
                  <a:ext uri="{FF2B5EF4-FFF2-40B4-BE49-F238E27FC236}">
                    <a16:creationId xmlns:a16="http://schemas.microsoft.com/office/drawing/2014/main" id="{799D5A6F-BFEC-B642-E4D2-D5626BACE9F3}"/>
                  </a:ext>
                </a:extLst>
              </p:cNvPr>
              <p:cNvSpPr/>
              <p:nvPr/>
            </p:nvSpPr>
            <p:spPr bwMode="auto">
              <a:xfrm>
                <a:off x="1884001" y="2980531"/>
                <a:ext cx="869950" cy="315913"/>
              </a:xfrm>
              <a:custGeom>
                <a:avLst/>
                <a:gdLst>
                  <a:gd name="T0" fmla="*/ 0 w 548"/>
                  <a:gd name="T1" fmla="*/ 75 h 199"/>
                  <a:gd name="T2" fmla="*/ 548 w 548"/>
                  <a:gd name="T3" fmla="*/ 0 h 199"/>
                  <a:gd name="T4" fmla="*/ 548 w 548"/>
                  <a:gd name="T5" fmla="*/ 133 h 199"/>
                  <a:gd name="T6" fmla="*/ 89 w 548"/>
                  <a:gd name="T7" fmla="*/ 199 h 199"/>
                  <a:gd name="T8" fmla="*/ 0 w 548"/>
                  <a:gd name="T9" fmla="*/ 7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199">
                    <a:moveTo>
                      <a:pt x="0" y="75"/>
                    </a:moveTo>
                    <a:lnTo>
                      <a:pt x="548" y="0"/>
                    </a:lnTo>
                    <a:lnTo>
                      <a:pt x="548" y="133"/>
                    </a:lnTo>
                    <a:lnTo>
                      <a:pt x="89" y="199"/>
                    </a:lnTo>
                    <a:lnTo>
                      <a:pt x="0" y="7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69" name="îS1iḑé">
                <a:extLst>
                  <a:ext uri="{FF2B5EF4-FFF2-40B4-BE49-F238E27FC236}">
                    <a16:creationId xmlns:a16="http://schemas.microsoft.com/office/drawing/2014/main" id="{96636EBB-7A1F-1EF7-212E-0D6AF3563F18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0" name="işḷiḍê">
                <a:extLst>
                  <a:ext uri="{FF2B5EF4-FFF2-40B4-BE49-F238E27FC236}">
                    <a16:creationId xmlns:a16="http://schemas.microsoft.com/office/drawing/2014/main" id="{C7C873ED-A269-15F2-F44E-DA351BCB92A9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1" name="iṧľíḓê">
                <a:extLst>
                  <a:ext uri="{FF2B5EF4-FFF2-40B4-BE49-F238E27FC236}">
                    <a16:creationId xmlns:a16="http://schemas.microsoft.com/office/drawing/2014/main" id="{00BF92A0-7669-88D8-4869-5ADB521F7D38}"/>
                  </a:ext>
                </a:extLst>
              </p:cNvPr>
              <p:cNvSpPr/>
              <p:nvPr/>
            </p:nvSpPr>
            <p:spPr bwMode="auto">
              <a:xfrm>
                <a:off x="1909401" y="2980531"/>
                <a:ext cx="844550" cy="290513"/>
              </a:xfrm>
              <a:custGeom>
                <a:avLst/>
                <a:gdLst>
                  <a:gd name="T0" fmla="*/ 445 w 651"/>
                  <a:gd name="T1" fmla="*/ 31 h 224"/>
                  <a:gd name="T2" fmla="*/ 0 w 651"/>
                  <a:gd name="T3" fmla="*/ 98 h 224"/>
                  <a:gd name="T4" fmla="*/ 231 w 651"/>
                  <a:gd name="T5" fmla="*/ 224 h 224"/>
                  <a:gd name="T6" fmla="*/ 442 w 651"/>
                  <a:gd name="T7" fmla="*/ 193 h 224"/>
                  <a:gd name="T8" fmla="*/ 445 w 651"/>
                  <a:gd name="T9" fmla="*/ 31 h 224"/>
                  <a:gd name="T10" fmla="*/ 651 w 651"/>
                  <a:gd name="T11" fmla="*/ 0 h 224"/>
                  <a:gd name="T12" fmla="*/ 651 w 651"/>
                  <a:gd name="T13" fmla="*/ 0 h 224"/>
                  <a:gd name="T14" fmla="*/ 453 w 651"/>
                  <a:gd name="T15" fmla="*/ 30 h 224"/>
                  <a:gd name="T16" fmla="*/ 450 w 651"/>
                  <a:gd name="T17" fmla="*/ 192 h 224"/>
                  <a:gd name="T18" fmla="*/ 651 w 651"/>
                  <a:gd name="T19" fmla="*/ 163 h 224"/>
                  <a:gd name="T20" fmla="*/ 651 w 651"/>
                  <a:gd name="T21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224">
                    <a:moveTo>
                      <a:pt x="445" y="31"/>
                    </a:moveTo>
                    <a:cubicBezTo>
                      <a:pt x="0" y="98"/>
                      <a:pt x="0" y="98"/>
                      <a:pt x="0" y="98"/>
                    </a:cubicBezTo>
                    <a:cubicBezTo>
                      <a:pt x="44" y="135"/>
                      <a:pt x="127" y="179"/>
                      <a:pt x="231" y="224"/>
                    </a:cubicBezTo>
                    <a:cubicBezTo>
                      <a:pt x="442" y="193"/>
                      <a:pt x="442" y="193"/>
                      <a:pt x="442" y="193"/>
                    </a:cubicBezTo>
                    <a:cubicBezTo>
                      <a:pt x="445" y="31"/>
                      <a:pt x="445" y="31"/>
                      <a:pt x="445" y="31"/>
                    </a:cubicBezTo>
                    <a:moveTo>
                      <a:pt x="651" y="0"/>
                    </a:moveTo>
                    <a:cubicBezTo>
                      <a:pt x="651" y="0"/>
                      <a:pt x="651" y="0"/>
                      <a:pt x="651" y="0"/>
                    </a:cubicBezTo>
                    <a:cubicBezTo>
                      <a:pt x="453" y="30"/>
                      <a:pt x="453" y="30"/>
                      <a:pt x="453" y="30"/>
                    </a:cubicBezTo>
                    <a:cubicBezTo>
                      <a:pt x="450" y="192"/>
                      <a:pt x="450" y="192"/>
                      <a:pt x="450" y="192"/>
                    </a:cubicBezTo>
                    <a:cubicBezTo>
                      <a:pt x="651" y="163"/>
                      <a:pt x="651" y="163"/>
                      <a:pt x="651" y="163"/>
                    </a:cubicBezTo>
                    <a:cubicBezTo>
                      <a:pt x="651" y="0"/>
                      <a:pt x="651" y="0"/>
                      <a:pt x="651" y="0"/>
                    </a:cubicBez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2" name="ï$1ídé">
                <a:extLst>
                  <a:ext uri="{FF2B5EF4-FFF2-40B4-BE49-F238E27FC236}">
                    <a16:creationId xmlns:a16="http://schemas.microsoft.com/office/drawing/2014/main" id="{AF279268-4CF3-2AD8-2205-BD47561B77F0}"/>
                  </a:ext>
                </a:extLst>
              </p:cNvPr>
              <p:cNvSpPr/>
              <p:nvPr/>
            </p:nvSpPr>
            <p:spPr bwMode="auto">
              <a:xfrm>
                <a:off x="1884001" y="3082131"/>
                <a:ext cx="592138" cy="650875"/>
              </a:xfrm>
              <a:custGeom>
                <a:avLst/>
                <a:gdLst>
                  <a:gd name="T0" fmla="*/ 6 w 457"/>
                  <a:gd name="T1" fmla="*/ 24 h 501"/>
                  <a:gd name="T2" fmla="*/ 77 w 457"/>
                  <a:gd name="T3" fmla="*/ 313 h 501"/>
                  <a:gd name="T4" fmla="*/ 454 w 457"/>
                  <a:gd name="T5" fmla="*/ 501 h 501"/>
                  <a:gd name="T6" fmla="*/ 457 w 457"/>
                  <a:gd name="T7" fmla="*/ 366 h 501"/>
                  <a:gd name="T8" fmla="*/ 118 w 457"/>
                  <a:gd name="T9" fmla="*/ 212 h 501"/>
                  <a:gd name="T10" fmla="*/ 173 w 457"/>
                  <a:gd name="T11" fmla="*/ 175 h 501"/>
                  <a:gd name="T12" fmla="*/ 154 w 457"/>
                  <a:gd name="T13" fmla="*/ 159 h 501"/>
                  <a:gd name="T14" fmla="*/ 109 w 457"/>
                  <a:gd name="T15" fmla="*/ 165 h 501"/>
                  <a:gd name="T16" fmla="*/ 6 w 457"/>
                  <a:gd name="T17" fmla="*/ 24 h 501"/>
                  <a:gd name="T18" fmla="*/ 5 w 457"/>
                  <a:gd name="T19" fmla="*/ 20 h 501"/>
                  <a:gd name="T20" fmla="*/ 5 w 457"/>
                  <a:gd name="T21" fmla="*/ 21 h 501"/>
                  <a:gd name="T22" fmla="*/ 6 w 457"/>
                  <a:gd name="T23" fmla="*/ 21 h 501"/>
                  <a:gd name="T24" fmla="*/ 5 w 457"/>
                  <a:gd name="T25" fmla="*/ 20 h 501"/>
                  <a:gd name="T26" fmla="*/ 0 w 457"/>
                  <a:gd name="T27" fmla="*/ 0 h 501"/>
                  <a:gd name="T28" fmla="*/ 3 w 457"/>
                  <a:gd name="T29" fmla="*/ 13 h 501"/>
                  <a:gd name="T30" fmla="*/ 11 w 457"/>
                  <a:gd name="T31" fmla="*/ 12 h 501"/>
                  <a:gd name="T32" fmla="*/ 0 w 457"/>
                  <a:gd name="T33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7" h="501">
                    <a:moveTo>
                      <a:pt x="6" y="24"/>
                    </a:moveTo>
                    <a:cubicBezTo>
                      <a:pt x="77" y="313"/>
                      <a:pt x="77" y="313"/>
                      <a:pt x="77" y="313"/>
                    </a:cubicBezTo>
                    <a:cubicBezTo>
                      <a:pt x="77" y="313"/>
                      <a:pt x="226" y="395"/>
                      <a:pt x="454" y="501"/>
                    </a:cubicBezTo>
                    <a:cubicBezTo>
                      <a:pt x="457" y="366"/>
                      <a:pt x="457" y="366"/>
                      <a:pt x="457" y="366"/>
                    </a:cubicBezTo>
                    <a:cubicBezTo>
                      <a:pt x="118" y="212"/>
                      <a:pt x="118" y="212"/>
                      <a:pt x="118" y="212"/>
                    </a:cubicBezTo>
                    <a:cubicBezTo>
                      <a:pt x="173" y="175"/>
                      <a:pt x="173" y="175"/>
                      <a:pt x="173" y="175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09" y="165"/>
                      <a:pt x="109" y="165"/>
                      <a:pt x="109" y="165"/>
                    </a:cubicBezTo>
                    <a:cubicBezTo>
                      <a:pt x="6" y="24"/>
                      <a:pt x="6" y="24"/>
                      <a:pt x="6" y="24"/>
                    </a:cubicBezTo>
                    <a:moveTo>
                      <a:pt x="5" y="20"/>
                    </a:move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0"/>
                      <a:pt x="5" y="20"/>
                      <a:pt x="5" y="20"/>
                    </a:cubicBezTo>
                    <a:moveTo>
                      <a:pt x="0" y="0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7" y="8"/>
                      <a:pt x="3" y="4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3" name="íṡḷídé">
                <a:extLst>
                  <a:ext uri="{FF2B5EF4-FFF2-40B4-BE49-F238E27FC236}">
                    <a16:creationId xmlns:a16="http://schemas.microsoft.com/office/drawing/2014/main" id="{5B3C1788-10F7-B8B8-2CDD-2D62B16BEE83}"/>
                  </a:ext>
                </a:extLst>
              </p:cNvPr>
              <p:cNvSpPr/>
              <p:nvPr/>
            </p:nvSpPr>
            <p:spPr bwMode="auto">
              <a:xfrm>
                <a:off x="2036401" y="3309143"/>
                <a:ext cx="442913" cy="247650"/>
              </a:xfrm>
              <a:custGeom>
                <a:avLst/>
                <a:gdLst>
                  <a:gd name="T0" fmla="*/ 45 w 279"/>
                  <a:gd name="T1" fmla="*/ 0 h 156"/>
                  <a:gd name="T2" fmla="*/ 0 w 279"/>
                  <a:gd name="T3" fmla="*/ 31 h 156"/>
                  <a:gd name="T4" fmla="*/ 277 w 279"/>
                  <a:gd name="T5" fmla="*/ 156 h 156"/>
                  <a:gd name="T6" fmla="*/ 279 w 279"/>
                  <a:gd name="T7" fmla="*/ 49 h 156"/>
                  <a:gd name="T8" fmla="*/ 130 w 279"/>
                  <a:gd name="T9" fmla="*/ 76 h 156"/>
                  <a:gd name="T10" fmla="*/ 45 w 279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9" h="156">
                    <a:moveTo>
                      <a:pt x="45" y="0"/>
                    </a:moveTo>
                    <a:lnTo>
                      <a:pt x="0" y="31"/>
                    </a:lnTo>
                    <a:lnTo>
                      <a:pt x="277" y="156"/>
                    </a:lnTo>
                    <a:lnTo>
                      <a:pt x="279" y="49"/>
                    </a:lnTo>
                    <a:lnTo>
                      <a:pt x="130" y="76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4" name="ïṥḷïḋè">
                <a:extLst>
                  <a:ext uri="{FF2B5EF4-FFF2-40B4-BE49-F238E27FC236}">
                    <a16:creationId xmlns:a16="http://schemas.microsoft.com/office/drawing/2014/main" id="{1D14FDEC-5ABD-BE85-0BCF-92F20BB05CC2}"/>
                  </a:ext>
                </a:extLst>
              </p:cNvPr>
              <p:cNvSpPr/>
              <p:nvPr/>
            </p:nvSpPr>
            <p:spPr bwMode="auto">
              <a:xfrm>
                <a:off x="2036401" y="3309143"/>
                <a:ext cx="442913" cy="247650"/>
              </a:xfrm>
              <a:custGeom>
                <a:avLst/>
                <a:gdLst>
                  <a:gd name="T0" fmla="*/ 45 w 279"/>
                  <a:gd name="T1" fmla="*/ 0 h 156"/>
                  <a:gd name="T2" fmla="*/ 0 w 279"/>
                  <a:gd name="T3" fmla="*/ 31 h 156"/>
                  <a:gd name="T4" fmla="*/ 277 w 279"/>
                  <a:gd name="T5" fmla="*/ 156 h 156"/>
                  <a:gd name="T6" fmla="*/ 279 w 279"/>
                  <a:gd name="T7" fmla="*/ 49 h 156"/>
                  <a:gd name="T8" fmla="*/ 130 w 279"/>
                  <a:gd name="T9" fmla="*/ 76 h 156"/>
                  <a:gd name="T10" fmla="*/ 45 w 279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9" h="156">
                    <a:moveTo>
                      <a:pt x="45" y="0"/>
                    </a:moveTo>
                    <a:lnTo>
                      <a:pt x="0" y="31"/>
                    </a:lnTo>
                    <a:lnTo>
                      <a:pt x="277" y="156"/>
                    </a:lnTo>
                    <a:lnTo>
                      <a:pt x="279" y="49"/>
                    </a:lnTo>
                    <a:lnTo>
                      <a:pt x="130" y="76"/>
                    </a:lnTo>
                    <a:lnTo>
                      <a:pt x="4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5" name="iṣļíḑe">
                <a:extLst>
                  <a:ext uri="{FF2B5EF4-FFF2-40B4-BE49-F238E27FC236}">
                    <a16:creationId xmlns:a16="http://schemas.microsoft.com/office/drawing/2014/main" id="{645FE09A-6AD8-97A3-7793-800303C2BD37}"/>
                  </a:ext>
                </a:extLst>
              </p:cNvPr>
              <p:cNvSpPr/>
              <p:nvPr/>
            </p:nvSpPr>
            <p:spPr bwMode="auto">
              <a:xfrm>
                <a:off x="2084026" y="3271043"/>
                <a:ext cx="396875" cy="158750"/>
              </a:xfrm>
              <a:custGeom>
                <a:avLst/>
                <a:gdLst>
                  <a:gd name="T0" fmla="*/ 97 w 306"/>
                  <a:gd name="T1" fmla="*/ 0 h 123"/>
                  <a:gd name="T2" fmla="*/ 0 w 306"/>
                  <a:gd name="T3" fmla="*/ 14 h 123"/>
                  <a:gd name="T4" fmla="*/ 19 w 306"/>
                  <a:gd name="T5" fmla="*/ 30 h 123"/>
                  <a:gd name="T6" fmla="*/ 123 w 306"/>
                  <a:gd name="T7" fmla="*/ 123 h 123"/>
                  <a:gd name="T8" fmla="*/ 305 w 306"/>
                  <a:gd name="T9" fmla="*/ 90 h 123"/>
                  <a:gd name="T10" fmla="*/ 306 w 306"/>
                  <a:gd name="T11" fmla="*/ 83 h 123"/>
                  <a:gd name="T12" fmla="*/ 97 w 306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23">
                    <a:moveTo>
                      <a:pt x="97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23" y="123"/>
                      <a:pt x="123" y="123"/>
                      <a:pt x="123" y="123"/>
                    </a:cubicBezTo>
                    <a:cubicBezTo>
                      <a:pt x="305" y="90"/>
                      <a:pt x="305" y="90"/>
                      <a:pt x="305" y="90"/>
                    </a:cubicBezTo>
                    <a:cubicBezTo>
                      <a:pt x="306" y="83"/>
                      <a:pt x="306" y="83"/>
                      <a:pt x="306" y="83"/>
                    </a:cubicBezTo>
                    <a:cubicBezTo>
                      <a:pt x="232" y="55"/>
                      <a:pt x="161" y="27"/>
                      <a:pt x="97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6" name="iṥľiďe">
                <a:extLst>
                  <a:ext uri="{FF2B5EF4-FFF2-40B4-BE49-F238E27FC236}">
                    <a16:creationId xmlns:a16="http://schemas.microsoft.com/office/drawing/2014/main" id="{5B0F6990-535C-AA0A-1BD9-75CF570B76E0}"/>
                  </a:ext>
                </a:extLst>
              </p:cNvPr>
              <p:cNvSpPr/>
              <p:nvPr/>
            </p:nvSpPr>
            <p:spPr bwMode="auto">
              <a:xfrm>
                <a:off x="1887176" y="3098006"/>
                <a:ext cx="22225" cy="12700"/>
              </a:xfrm>
              <a:custGeom>
                <a:avLst/>
                <a:gdLst>
                  <a:gd name="T0" fmla="*/ 8 w 17"/>
                  <a:gd name="T1" fmla="*/ 0 h 9"/>
                  <a:gd name="T2" fmla="*/ 0 w 17"/>
                  <a:gd name="T3" fmla="*/ 1 h 9"/>
                  <a:gd name="T4" fmla="*/ 2 w 17"/>
                  <a:gd name="T5" fmla="*/ 8 h 9"/>
                  <a:gd name="T6" fmla="*/ 3 w 17"/>
                  <a:gd name="T7" fmla="*/ 9 h 9"/>
                  <a:gd name="T8" fmla="*/ 17 w 17"/>
                  <a:gd name="T9" fmla="*/ 7 h 9"/>
                  <a:gd name="T10" fmla="*/ 8 w 1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4" y="5"/>
                      <a:pt x="11" y="2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7" name="iśľïḑé">
                <a:extLst>
                  <a:ext uri="{FF2B5EF4-FFF2-40B4-BE49-F238E27FC236}">
                    <a16:creationId xmlns:a16="http://schemas.microsoft.com/office/drawing/2014/main" id="{3F4851B5-1857-0E99-7C92-A0FC53E3E06B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34938" cy="185738"/>
              </a:xfrm>
              <a:custGeom>
                <a:avLst/>
                <a:gdLst>
                  <a:gd name="T0" fmla="*/ 1 w 85"/>
                  <a:gd name="T1" fmla="*/ 0 h 117"/>
                  <a:gd name="T2" fmla="*/ 0 w 85"/>
                  <a:gd name="T3" fmla="*/ 0 h 117"/>
                  <a:gd name="T4" fmla="*/ 1 w 85"/>
                  <a:gd name="T5" fmla="*/ 2 h 117"/>
                  <a:gd name="T6" fmla="*/ 85 w 85"/>
                  <a:gd name="T7" fmla="*/ 117 h 117"/>
                  <a:gd name="T8" fmla="*/ 1 w 85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17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85" y="117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8" name="ïśľïďe">
                <a:extLst>
                  <a:ext uri="{FF2B5EF4-FFF2-40B4-BE49-F238E27FC236}">
                    <a16:creationId xmlns:a16="http://schemas.microsoft.com/office/drawing/2014/main" id="{871A4B2F-AAFC-626D-AAF0-84159EF8F8FF}"/>
                  </a:ext>
                </a:extLst>
              </p:cNvPr>
              <p:cNvSpPr/>
              <p:nvPr/>
            </p:nvSpPr>
            <p:spPr bwMode="auto">
              <a:xfrm>
                <a:off x="1890351" y="3110706"/>
                <a:ext cx="134938" cy="185738"/>
              </a:xfrm>
              <a:custGeom>
                <a:avLst/>
                <a:gdLst>
                  <a:gd name="T0" fmla="*/ 1 w 85"/>
                  <a:gd name="T1" fmla="*/ 0 h 117"/>
                  <a:gd name="T2" fmla="*/ 0 w 85"/>
                  <a:gd name="T3" fmla="*/ 0 h 117"/>
                  <a:gd name="T4" fmla="*/ 1 w 85"/>
                  <a:gd name="T5" fmla="*/ 2 h 117"/>
                  <a:gd name="T6" fmla="*/ 85 w 85"/>
                  <a:gd name="T7" fmla="*/ 117 h 117"/>
                  <a:gd name="T8" fmla="*/ 1 w 85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17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85" y="117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9" name="îsļîḑê">
                <a:extLst>
                  <a:ext uri="{FF2B5EF4-FFF2-40B4-BE49-F238E27FC236}">
                    <a16:creationId xmlns:a16="http://schemas.microsoft.com/office/drawing/2014/main" id="{90631394-0D3A-3387-9AF9-1A4E983EAF6E}"/>
                  </a:ext>
                </a:extLst>
              </p:cNvPr>
              <p:cNvSpPr/>
              <p:nvPr/>
            </p:nvSpPr>
            <p:spPr bwMode="auto">
              <a:xfrm>
                <a:off x="1891938" y="3107531"/>
                <a:ext cx="317500" cy="188913"/>
              </a:xfrm>
              <a:custGeom>
                <a:avLst/>
                <a:gdLst>
                  <a:gd name="T0" fmla="*/ 14 w 245"/>
                  <a:gd name="T1" fmla="*/ 0 h 146"/>
                  <a:gd name="T2" fmla="*/ 0 w 245"/>
                  <a:gd name="T3" fmla="*/ 2 h 146"/>
                  <a:gd name="T4" fmla="*/ 103 w 245"/>
                  <a:gd name="T5" fmla="*/ 146 h 146"/>
                  <a:gd name="T6" fmla="*/ 245 w 245"/>
                  <a:gd name="T7" fmla="*/ 126 h 146"/>
                  <a:gd name="T8" fmla="*/ 14 w 245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146">
                    <a:moveTo>
                      <a:pt x="1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03" y="146"/>
                      <a:pt x="103" y="146"/>
                      <a:pt x="103" y="146"/>
                    </a:cubicBezTo>
                    <a:cubicBezTo>
                      <a:pt x="245" y="126"/>
                      <a:pt x="245" y="126"/>
                      <a:pt x="245" y="126"/>
                    </a:cubicBezTo>
                    <a:cubicBezTo>
                      <a:pt x="141" y="81"/>
                      <a:pt x="58" y="37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80" name="íŝľíďè">
                <a:extLst>
                  <a:ext uri="{FF2B5EF4-FFF2-40B4-BE49-F238E27FC236}">
                    <a16:creationId xmlns:a16="http://schemas.microsoft.com/office/drawing/2014/main" id="{31760FE9-BAB0-7602-0ADE-C09F109B6D04}"/>
                  </a:ext>
                </a:extLst>
              </p:cNvPr>
              <p:cNvSpPr/>
              <p:nvPr/>
            </p:nvSpPr>
            <p:spPr bwMode="auto">
              <a:xfrm>
                <a:off x="4660538" y="3555206"/>
                <a:ext cx="427038" cy="781050"/>
              </a:xfrm>
              <a:custGeom>
                <a:avLst/>
                <a:gdLst>
                  <a:gd name="T0" fmla="*/ 315 w 328"/>
                  <a:gd name="T1" fmla="*/ 34 h 603"/>
                  <a:gd name="T2" fmla="*/ 91 w 328"/>
                  <a:gd name="T3" fmla="*/ 368 h 603"/>
                  <a:gd name="T4" fmla="*/ 0 w 328"/>
                  <a:gd name="T5" fmla="*/ 603 h 603"/>
                  <a:gd name="T6" fmla="*/ 93 w 328"/>
                  <a:gd name="T7" fmla="*/ 596 h 603"/>
                  <a:gd name="T8" fmla="*/ 315 w 328"/>
                  <a:gd name="T9" fmla="*/ 34 h 603"/>
                  <a:gd name="T10" fmla="*/ 328 w 328"/>
                  <a:gd name="T11" fmla="*/ 0 h 603"/>
                  <a:gd name="T12" fmla="*/ 293 w 328"/>
                  <a:gd name="T13" fmla="*/ 14 h 603"/>
                  <a:gd name="T14" fmla="*/ 324 w 328"/>
                  <a:gd name="T15" fmla="*/ 12 h 603"/>
                  <a:gd name="T16" fmla="*/ 328 w 328"/>
                  <a:gd name="T17" fmla="*/ 0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8" h="603">
                    <a:moveTo>
                      <a:pt x="315" y="34"/>
                    </a:moveTo>
                    <a:cubicBezTo>
                      <a:pt x="91" y="368"/>
                      <a:pt x="91" y="368"/>
                      <a:pt x="91" y="368"/>
                    </a:cubicBezTo>
                    <a:cubicBezTo>
                      <a:pt x="72" y="450"/>
                      <a:pt x="40" y="528"/>
                      <a:pt x="0" y="603"/>
                    </a:cubicBezTo>
                    <a:cubicBezTo>
                      <a:pt x="32" y="602"/>
                      <a:pt x="63" y="599"/>
                      <a:pt x="93" y="596"/>
                    </a:cubicBezTo>
                    <a:cubicBezTo>
                      <a:pt x="315" y="34"/>
                      <a:pt x="315" y="34"/>
                      <a:pt x="315" y="34"/>
                    </a:cubicBezTo>
                    <a:moveTo>
                      <a:pt x="328" y="0"/>
                    </a:moveTo>
                    <a:cubicBezTo>
                      <a:pt x="328" y="0"/>
                      <a:pt x="316" y="5"/>
                      <a:pt x="293" y="14"/>
                    </a:cubicBezTo>
                    <a:cubicBezTo>
                      <a:pt x="303" y="13"/>
                      <a:pt x="314" y="12"/>
                      <a:pt x="324" y="12"/>
                    </a:cubicBezTo>
                    <a:cubicBezTo>
                      <a:pt x="328" y="0"/>
                      <a:pt x="328" y="0"/>
                      <a:pt x="3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81" name="iŝļidé">
                <a:extLst>
                  <a:ext uri="{FF2B5EF4-FFF2-40B4-BE49-F238E27FC236}">
                    <a16:creationId xmlns:a16="http://schemas.microsoft.com/office/drawing/2014/main" id="{76880F05-E542-9509-9B37-19E9F9149F09}"/>
                  </a:ext>
                </a:extLst>
              </p:cNvPr>
              <p:cNvSpPr/>
              <p:nvPr/>
            </p:nvSpPr>
            <p:spPr bwMode="auto">
              <a:xfrm>
                <a:off x="2484076" y="3563143"/>
                <a:ext cx="2295525" cy="774700"/>
              </a:xfrm>
              <a:custGeom>
                <a:avLst/>
                <a:gdLst>
                  <a:gd name="T0" fmla="*/ 3 w 1768"/>
                  <a:gd name="T1" fmla="*/ 0 h 598"/>
                  <a:gd name="T2" fmla="*/ 0 w 1768"/>
                  <a:gd name="T3" fmla="*/ 134 h 598"/>
                  <a:gd name="T4" fmla="*/ 1619 w 1768"/>
                  <a:gd name="T5" fmla="*/ 598 h 598"/>
                  <a:gd name="T6" fmla="*/ 1677 w 1768"/>
                  <a:gd name="T7" fmla="*/ 597 h 598"/>
                  <a:gd name="T8" fmla="*/ 1768 w 1768"/>
                  <a:gd name="T9" fmla="*/ 362 h 598"/>
                  <a:gd name="T10" fmla="*/ 1639 w 1768"/>
                  <a:gd name="T11" fmla="*/ 553 h 598"/>
                  <a:gd name="T12" fmla="*/ 307 w 1768"/>
                  <a:gd name="T13" fmla="*/ 138 h 598"/>
                  <a:gd name="T14" fmla="*/ 3 w 1768"/>
                  <a:gd name="T15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68" h="598">
                    <a:moveTo>
                      <a:pt x="3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418" y="328"/>
                      <a:pt x="1096" y="598"/>
                      <a:pt x="1619" y="598"/>
                    </a:cubicBezTo>
                    <a:cubicBezTo>
                      <a:pt x="1639" y="598"/>
                      <a:pt x="1658" y="598"/>
                      <a:pt x="1677" y="597"/>
                    </a:cubicBezTo>
                    <a:cubicBezTo>
                      <a:pt x="1717" y="522"/>
                      <a:pt x="1749" y="444"/>
                      <a:pt x="1768" y="362"/>
                    </a:cubicBezTo>
                    <a:cubicBezTo>
                      <a:pt x="1639" y="553"/>
                      <a:pt x="1639" y="553"/>
                      <a:pt x="1639" y="553"/>
                    </a:cubicBezTo>
                    <a:cubicBezTo>
                      <a:pt x="307" y="138"/>
                      <a:pt x="307" y="138"/>
                      <a:pt x="307" y="138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82" name="i$ľîḍê">
                <a:extLst>
                  <a:ext uri="{FF2B5EF4-FFF2-40B4-BE49-F238E27FC236}">
                    <a16:creationId xmlns:a16="http://schemas.microsoft.com/office/drawing/2014/main" id="{1249CBF5-5F6B-BB1D-B047-B9C69F31B886}"/>
                  </a:ext>
                </a:extLst>
              </p:cNvPr>
              <p:cNvSpPr/>
              <p:nvPr/>
            </p:nvSpPr>
            <p:spPr bwMode="auto">
              <a:xfrm>
                <a:off x="2490426" y="3382168"/>
                <a:ext cx="7938" cy="4763"/>
              </a:xfrm>
              <a:custGeom>
                <a:avLst/>
                <a:gdLst>
                  <a:gd name="T0" fmla="*/ 1 w 6"/>
                  <a:gd name="T1" fmla="*/ 0 h 3"/>
                  <a:gd name="T2" fmla="*/ 0 w 6"/>
                  <a:gd name="T3" fmla="*/ 3 h 3"/>
                  <a:gd name="T4" fmla="*/ 6 w 6"/>
                  <a:gd name="T5" fmla="*/ 2 h 3"/>
                  <a:gd name="T6" fmla="*/ 1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83" name="işḻiḋê">
                <a:extLst>
                  <a:ext uri="{FF2B5EF4-FFF2-40B4-BE49-F238E27FC236}">
                    <a16:creationId xmlns:a16="http://schemas.microsoft.com/office/drawing/2014/main" id="{731D318F-3355-C73E-27EA-F2646746E0F2}"/>
                  </a:ext>
                </a:extLst>
              </p:cNvPr>
              <p:cNvSpPr/>
              <p:nvPr/>
            </p:nvSpPr>
            <p:spPr bwMode="auto">
              <a:xfrm>
                <a:off x="2882538" y="3545681"/>
                <a:ext cx="447675" cy="195263"/>
              </a:xfrm>
              <a:custGeom>
                <a:avLst/>
                <a:gdLst>
                  <a:gd name="T0" fmla="*/ 60 w 345"/>
                  <a:gd name="T1" fmla="*/ 0 h 151"/>
                  <a:gd name="T2" fmla="*/ 0 w 345"/>
                  <a:gd name="T3" fmla="*/ 22 h 151"/>
                  <a:gd name="T4" fmla="*/ 184 w 345"/>
                  <a:gd name="T5" fmla="*/ 151 h 151"/>
                  <a:gd name="T6" fmla="*/ 345 w 345"/>
                  <a:gd name="T7" fmla="*/ 91 h 151"/>
                  <a:gd name="T8" fmla="*/ 60 w 345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151">
                    <a:moveTo>
                      <a:pt x="60" y="0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184" y="151"/>
                      <a:pt x="184" y="151"/>
                      <a:pt x="184" y="151"/>
                    </a:cubicBezTo>
                    <a:cubicBezTo>
                      <a:pt x="345" y="91"/>
                      <a:pt x="345" y="91"/>
                      <a:pt x="345" y="91"/>
                    </a:cubicBezTo>
                    <a:cubicBezTo>
                      <a:pt x="272" y="69"/>
                      <a:pt x="171" y="37"/>
                      <a:pt x="6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84" name="iṡḷíḑè">
                <a:extLst>
                  <a:ext uri="{FF2B5EF4-FFF2-40B4-BE49-F238E27FC236}">
                    <a16:creationId xmlns:a16="http://schemas.microsoft.com/office/drawing/2014/main" id="{B4C0C8A4-5978-C6BA-1CBD-D487AA502214}"/>
                  </a:ext>
                </a:extLst>
              </p:cNvPr>
              <p:cNvSpPr/>
              <p:nvPr/>
            </p:nvSpPr>
            <p:spPr bwMode="auto">
              <a:xfrm>
                <a:off x="3582626" y="3718718"/>
                <a:ext cx="1057275" cy="227013"/>
              </a:xfrm>
              <a:custGeom>
                <a:avLst/>
                <a:gdLst>
                  <a:gd name="T0" fmla="*/ 113 w 814"/>
                  <a:gd name="T1" fmla="*/ 21 h 176"/>
                  <a:gd name="T2" fmla="*/ 0 w 814"/>
                  <a:gd name="T3" fmla="*/ 52 h 176"/>
                  <a:gd name="T4" fmla="*/ 207 w 814"/>
                  <a:gd name="T5" fmla="*/ 115 h 176"/>
                  <a:gd name="T6" fmla="*/ 170 w 814"/>
                  <a:gd name="T7" fmla="*/ 25 h 176"/>
                  <a:gd name="T8" fmla="*/ 113 w 814"/>
                  <a:gd name="T9" fmla="*/ 21 h 176"/>
                  <a:gd name="T10" fmla="*/ 670 w 814"/>
                  <a:gd name="T11" fmla="*/ 0 h 176"/>
                  <a:gd name="T12" fmla="*/ 300 w 814"/>
                  <a:gd name="T13" fmla="*/ 29 h 176"/>
                  <a:gd name="T14" fmla="*/ 241 w 814"/>
                  <a:gd name="T15" fmla="*/ 29 h 176"/>
                  <a:gd name="T16" fmla="*/ 246 w 814"/>
                  <a:gd name="T17" fmla="*/ 46 h 176"/>
                  <a:gd name="T18" fmla="*/ 297 w 814"/>
                  <a:gd name="T19" fmla="*/ 143 h 176"/>
                  <a:gd name="T20" fmla="*/ 407 w 814"/>
                  <a:gd name="T21" fmla="*/ 176 h 176"/>
                  <a:gd name="T22" fmla="*/ 814 w 814"/>
                  <a:gd name="T23" fmla="*/ 39 h 176"/>
                  <a:gd name="T24" fmla="*/ 670 w 814"/>
                  <a:gd name="T2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4" h="176">
                    <a:moveTo>
                      <a:pt x="113" y="21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207" y="115"/>
                      <a:pt x="207" y="115"/>
                      <a:pt x="207" y="115"/>
                    </a:cubicBezTo>
                    <a:cubicBezTo>
                      <a:pt x="203" y="82"/>
                      <a:pt x="180" y="42"/>
                      <a:pt x="170" y="25"/>
                    </a:cubicBezTo>
                    <a:cubicBezTo>
                      <a:pt x="151" y="24"/>
                      <a:pt x="132" y="23"/>
                      <a:pt x="113" y="21"/>
                    </a:cubicBezTo>
                    <a:moveTo>
                      <a:pt x="670" y="0"/>
                    </a:moveTo>
                    <a:cubicBezTo>
                      <a:pt x="558" y="17"/>
                      <a:pt x="433" y="29"/>
                      <a:pt x="300" y="29"/>
                    </a:cubicBezTo>
                    <a:cubicBezTo>
                      <a:pt x="280" y="29"/>
                      <a:pt x="261" y="29"/>
                      <a:pt x="241" y="29"/>
                    </a:cubicBezTo>
                    <a:cubicBezTo>
                      <a:pt x="242" y="34"/>
                      <a:pt x="244" y="40"/>
                      <a:pt x="246" y="46"/>
                    </a:cubicBezTo>
                    <a:cubicBezTo>
                      <a:pt x="257" y="81"/>
                      <a:pt x="275" y="113"/>
                      <a:pt x="297" y="143"/>
                    </a:cubicBezTo>
                    <a:cubicBezTo>
                      <a:pt x="407" y="176"/>
                      <a:pt x="407" y="176"/>
                      <a:pt x="407" y="176"/>
                    </a:cubicBezTo>
                    <a:cubicBezTo>
                      <a:pt x="814" y="39"/>
                      <a:pt x="814" y="39"/>
                      <a:pt x="814" y="39"/>
                    </a:cubicBezTo>
                    <a:cubicBezTo>
                      <a:pt x="670" y="0"/>
                      <a:pt x="670" y="0"/>
                      <a:pt x="67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361" name="îṧliďê">
              <a:extLst>
                <a:ext uri="{FF2B5EF4-FFF2-40B4-BE49-F238E27FC236}">
                  <a16:creationId xmlns:a16="http://schemas.microsoft.com/office/drawing/2014/main" id="{CA3EDE22-F713-A612-F9EE-3E3DA6A1A280}"/>
                </a:ext>
              </a:extLst>
            </p:cNvPr>
            <p:cNvSpPr/>
            <p:nvPr/>
          </p:nvSpPr>
          <p:spPr bwMode="auto">
            <a:xfrm rot="21193115">
              <a:off x="1171564" y="3235888"/>
              <a:ext cx="2907587" cy="1767284"/>
            </a:xfrm>
            <a:custGeom>
              <a:avLst/>
              <a:gdLst>
                <a:gd name="T0" fmla="*/ 0 w 2467"/>
                <a:gd name="T1" fmla="*/ 0 h 1053"/>
                <a:gd name="T2" fmla="*/ 77 w 2467"/>
                <a:gd name="T3" fmla="*/ 312 h 1053"/>
                <a:gd name="T4" fmla="*/ 2232 w 2467"/>
                <a:gd name="T5" fmla="*/ 959 h 1053"/>
                <a:gd name="T6" fmla="*/ 2467 w 2467"/>
                <a:gd name="T7" fmla="*/ 364 h 1053"/>
                <a:gd name="T8" fmla="*/ 1271 w 2467"/>
                <a:gd name="T9" fmla="*/ 491 h 1053"/>
                <a:gd name="T10" fmla="*/ 1201 w 2467"/>
                <a:gd name="T11" fmla="*/ 474 h 1053"/>
                <a:gd name="T12" fmla="*/ 0 w 2467"/>
                <a:gd name="T13" fmla="*/ 0 h 1053"/>
                <a:gd name="connsiteX0" fmla="*/ 370 w 10633"/>
                <a:gd name="connsiteY0" fmla="*/ 0 h 8011"/>
                <a:gd name="connsiteX1" fmla="*/ 682 w 10633"/>
                <a:gd name="connsiteY1" fmla="*/ 2963 h 8011"/>
                <a:gd name="connsiteX2" fmla="*/ 9425 w 10633"/>
                <a:gd name="connsiteY2" fmla="*/ 7895 h 8011"/>
                <a:gd name="connsiteX3" fmla="*/ 10370 w 10633"/>
                <a:gd name="connsiteY3" fmla="*/ 3457 h 8011"/>
                <a:gd name="connsiteX4" fmla="*/ 5522 w 10633"/>
                <a:gd name="connsiteY4" fmla="*/ 4663 h 8011"/>
                <a:gd name="connsiteX5" fmla="*/ 5238 w 10633"/>
                <a:gd name="connsiteY5" fmla="*/ 4501 h 8011"/>
                <a:gd name="connsiteX6" fmla="*/ 370 w 10633"/>
                <a:gd name="connsiteY6" fmla="*/ 0 h 8011"/>
                <a:gd name="connsiteX0" fmla="*/ 0 w 9652"/>
                <a:gd name="connsiteY0" fmla="*/ 0 h 10054"/>
                <a:gd name="connsiteX1" fmla="*/ 1226 w 9652"/>
                <a:gd name="connsiteY1" fmla="*/ 5487 h 10054"/>
                <a:gd name="connsiteX2" fmla="*/ 8516 w 9652"/>
                <a:gd name="connsiteY2" fmla="*/ 9855 h 10054"/>
                <a:gd name="connsiteX3" fmla="*/ 9405 w 9652"/>
                <a:gd name="connsiteY3" fmla="*/ 4315 h 10054"/>
                <a:gd name="connsiteX4" fmla="*/ 4845 w 9652"/>
                <a:gd name="connsiteY4" fmla="*/ 5821 h 10054"/>
                <a:gd name="connsiteX5" fmla="*/ 4578 w 9652"/>
                <a:gd name="connsiteY5" fmla="*/ 5619 h 10054"/>
                <a:gd name="connsiteX6" fmla="*/ 0 w 9652"/>
                <a:gd name="connsiteY6" fmla="*/ 0 h 10054"/>
                <a:gd name="connsiteX0" fmla="*/ 0 w 9996"/>
                <a:gd name="connsiteY0" fmla="*/ 0 h 11262"/>
                <a:gd name="connsiteX1" fmla="*/ 1270 w 9996"/>
                <a:gd name="connsiteY1" fmla="*/ 5458 h 11262"/>
                <a:gd name="connsiteX2" fmla="*/ 8807 w 9996"/>
                <a:gd name="connsiteY2" fmla="*/ 11101 h 11262"/>
                <a:gd name="connsiteX3" fmla="*/ 9744 w 9996"/>
                <a:gd name="connsiteY3" fmla="*/ 4292 h 11262"/>
                <a:gd name="connsiteX4" fmla="*/ 5020 w 9996"/>
                <a:gd name="connsiteY4" fmla="*/ 5790 h 11262"/>
                <a:gd name="connsiteX5" fmla="*/ 4743 w 9996"/>
                <a:gd name="connsiteY5" fmla="*/ 5589 h 11262"/>
                <a:gd name="connsiteX6" fmla="*/ 0 w 9996"/>
                <a:gd name="connsiteY6" fmla="*/ 0 h 11262"/>
                <a:gd name="connsiteX0" fmla="*/ 0 w 9941"/>
                <a:gd name="connsiteY0" fmla="*/ 0 h 10000"/>
                <a:gd name="connsiteX1" fmla="*/ 1271 w 9941"/>
                <a:gd name="connsiteY1" fmla="*/ 4846 h 10000"/>
                <a:gd name="connsiteX2" fmla="*/ 8811 w 9941"/>
                <a:gd name="connsiteY2" fmla="*/ 9857 h 10000"/>
                <a:gd name="connsiteX3" fmla="*/ 9674 w 9941"/>
                <a:gd name="connsiteY3" fmla="*/ 4012 h 10000"/>
                <a:gd name="connsiteX4" fmla="*/ 5022 w 9941"/>
                <a:gd name="connsiteY4" fmla="*/ 5141 h 10000"/>
                <a:gd name="connsiteX5" fmla="*/ 4745 w 9941"/>
                <a:gd name="connsiteY5" fmla="*/ 4963 h 10000"/>
                <a:gd name="connsiteX6" fmla="*/ 0 w 9941"/>
                <a:gd name="connsiteY6" fmla="*/ 0 h 10000"/>
                <a:gd name="connsiteX0" fmla="*/ 0 w 10143"/>
                <a:gd name="connsiteY0" fmla="*/ 0 h 10000"/>
                <a:gd name="connsiteX1" fmla="*/ 1279 w 10143"/>
                <a:gd name="connsiteY1" fmla="*/ 4846 h 10000"/>
                <a:gd name="connsiteX2" fmla="*/ 8863 w 10143"/>
                <a:gd name="connsiteY2" fmla="*/ 9857 h 10000"/>
                <a:gd name="connsiteX3" fmla="*/ 9731 w 10143"/>
                <a:gd name="connsiteY3" fmla="*/ 4012 h 10000"/>
                <a:gd name="connsiteX4" fmla="*/ 5052 w 10143"/>
                <a:gd name="connsiteY4" fmla="*/ 5141 h 10000"/>
                <a:gd name="connsiteX5" fmla="*/ 4773 w 10143"/>
                <a:gd name="connsiteY5" fmla="*/ 4963 h 10000"/>
                <a:gd name="connsiteX6" fmla="*/ 0 w 10143"/>
                <a:gd name="connsiteY6" fmla="*/ 0 h 10000"/>
                <a:gd name="connsiteX0" fmla="*/ 0 w 10188"/>
                <a:gd name="connsiteY0" fmla="*/ 0 h 10000"/>
                <a:gd name="connsiteX1" fmla="*/ 1279 w 10188"/>
                <a:gd name="connsiteY1" fmla="*/ 4846 h 10000"/>
                <a:gd name="connsiteX2" fmla="*/ 8863 w 10188"/>
                <a:gd name="connsiteY2" fmla="*/ 9857 h 10000"/>
                <a:gd name="connsiteX3" fmla="*/ 9731 w 10188"/>
                <a:gd name="connsiteY3" fmla="*/ 4012 h 10000"/>
                <a:gd name="connsiteX4" fmla="*/ 5052 w 10188"/>
                <a:gd name="connsiteY4" fmla="*/ 5141 h 10000"/>
                <a:gd name="connsiteX5" fmla="*/ 4773 w 10188"/>
                <a:gd name="connsiteY5" fmla="*/ 4963 h 10000"/>
                <a:gd name="connsiteX6" fmla="*/ 0 w 10188"/>
                <a:gd name="connsiteY6" fmla="*/ 0 h 10000"/>
                <a:gd name="connsiteX0" fmla="*/ 0 w 9945"/>
                <a:gd name="connsiteY0" fmla="*/ 0 h 10000"/>
                <a:gd name="connsiteX1" fmla="*/ 1279 w 9945"/>
                <a:gd name="connsiteY1" fmla="*/ 4846 h 10000"/>
                <a:gd name="connsiteX2" fmla="*/ 8863 w 9945"/>
                <a:gd name="connsiteY2" fmla="*/ 9857 h 10000"/>
                <a:gd name="connsiteX3" fmla="*/ 9731 w 9945"/>
                <a:gd name="connsiteY3" fmla="*/ 4012 h 10000"/>
                <a:gd name="connsiteX4" fmla="*/ 5052 w 9945"/>
                <a:gd name="connsiteY4" fmla="*/ 5141 h 10000"/>
                <a:gd name="connsiteX5" fmla="*/ 4773 w 9945"/>
                <a:gd name="connsiteY5" fmla="*/ 4963 h 10000"/>
                <a:gd name="connsiteX6" fmla="*/ 0 w 9945"/>
                <a:gd name="connsiteY6" fmla="*/ 0 h 10000"/>
                <a:gd name="connsiteX0" fmla="*/ 0 w 9931"/>
                <a:gd name="connsiteY0" fmla="*/ 0 h 10000"/>
                <a:gd name="connsiteX1" fmla="*/ 1286 w 9931"/>
                <a:gd name="connsiteY1" fmla="*/ 4846 h 10000"/>
                <a:gd name="connsiteX2" fmla="*/ 8912 w 9931"/>
                <a:gd name="connsiteY2" fmla="*/ 9857 h 10000"/>
                <a:gd name="connsiteX3" fmla="*/ 9785 w 9931"/>
                <a:gd name="connsiteY3" fmla="*/ 4012 h 10000"/>
                <a:gd name="connsiteX4" fmla="*/ 5080 w 9931"/>
                <a:gd name="connsiteY4" fmla="*/ 5141 h 10000"/>
                <a:gd name="connsiteX5" fmla="*/ 4799 w 9931"/>
                <a:gd name="connsiteY5" fmla="*/ 4963 h 10000"/>
                <a:gd name="connsiteX6" fmla="*/ 0 w 9931"/>
                <a:gd name="connsiteY6" fmla="*/ 0 h 10000"/>
                <a:gd name="connsiteX0" fmla="*/ 0 w 10002"/>
                <a:gd name="connsiteY0" fmla="*/ 0 h 10255"/>
                <a:gd name="connsiteX1" fmla="*/ 1298 w 10002"/>
                <a:gd name="connsiteY1" fmla="*/ 5100 h 10255"/>
                <a:gd name="connsiteX2" fmla="*/ 8977 w 10002"/>
                <a:gd name="connsiteY2" fmla="*/ 10111 h 10255"/>
                <a:gd name="connsiteX3" fmla="*/ 9856 w 10002"/>
                <a:gd name="connsiteY3" fmla="*/ 4266 h 10255"/>
                <a:gd name="connsiteX4" fmla="*/ 5118 w 10002"/>
                <a:gd name="connsiteY4" fmla="*/ 5395 h 10255"/>
                <a:gd name="connsiteX5" fmla="*/ 4835 w 10002"/>
                <a:gd name="connsiteY5" fmla="*/ 5217 h 10255"/>
                <a:gd name="connsiteX6" fmla="*/ 0 w 10002"/>
                <a:gd name="connsiteY6" fmla="*/ 0 h 10255"/>
                <a:gd name="connsiteX0" fmla="*/ 0 w 10002"/>
                <a:gd name="connsiteY0" fmla="*/ 0 h 10325"/>
                <a:gd name="connsiteX1" fmla="*/ 1184 w 10002"/>
                <a:gd name="connsiteY1" fmla="*/ 6784 h 10325"/>
                <a:gd name="connsiteX2" fmla="*/ 8977 w 10002"/>
                <a:gd name="connsiteY2" fmla="*/ 10111 h 10325"/>
                <a:gd name="connsiteX3" fmla="*/ 9856 w 10002"/>
                <a:gd name="connsiteY3" fmla="*/ 4266 h 10325"/>
                <a:gd name="connsiteX4" fmla="*/ 5118 w 10002"/>
                <a:gd name="connsiteY4" fmla="*/ 5395 h 10325"/>
                <a:gd name="connsiteX5" fmla="*/ 4835 w 10002"/>
                <a:gd name="connsiteY5" fmla="*/ 5217 h 10325"/>
                <a:gd name="connsiteX6" fmla="*/ 0 w 10002"/>
                <a:gd name="connsiteY6" fmla="*/ 0 h 10325"/>
                <a:gd name="connsiteX0" fmla="*/ 0 w 10002"/>
                <a:gd name="connsiteY0" fmla="*/ 0 h 10383"/>
                <a:gd name="connsiteX1" fmla="*/ 1184 w 10002"/>
                <a:gd name="connsiteY1" fmla="*/ 6784 h 10383"/>
                <a:gd name="connsiteX2" fmla="*/ 8977 w 10002"/>
                <a:gd name="connsiteY2" fmla="*/ 10111 h 10383"/>
                <a:gd name="connsiteX3" fmla="*/ 9856 w 10002"/>
                <a:gd name="connsiteY3" fmla="*/ 4266 h 10383"/>
                <a:gd name="connsiteX4" fmla="*/ 5118 w 10002"/>
                <a:gd name="connsiteY4" fmla="*/ 5395 h 10383"/>
                <a:gd name="connsiteX5" fmla="*/ 4835 w 10002"/>
                <a:gd name="connsiteY5" fmla="*/ 5217 h 10383"/>
                <a:gd name="connsiteX6" fmla="*/ 0 w 10002"/>
                <a:gd name="connsiteY6" fmla="*/ 0 h 10383"/>
                <a:gd name="connsiteX0" fmla="*/ 0 w 10132"/>
                <a:gd name="connsiteY0" fmla="*/ 0 h 10598"/>
                <a:gd name="connsiteX1" fmla="*/ 1184 w 10132"/>
                <a:gd name="connsiteY1" fmla="*/ 6784 h 10598"/>
                <a:gd name="connsiteX2" fmla="*/ 8990 w 10132"/>
                <a:gd name="connsiteY2" fmla="*/ 10398 h 10598"/>
                <a:gd name="connsiteX3" fmla="*/ 9856 w 10132"/>
                <a:gd name="connsiteY3" fmla="*/ 4266 h 10598"/>
                <a:gd name="connsiteX4" fmla="*/ 5118 w 10132"/>
                <a:gd name="connsiteY4" fmla="*/ 5395 h 10598"/>
                <a:gd name="connsiteX5" fmla="*/ 4835 w 10132"/>
                <a:gd name="connsiteY5" fmla="*/ 5217 h 10598"/>
                <a:gd name="connsiteX6" fmla="*/ 0 w 10132"/>
                <a:gd name="connsiteY6" fmla="*/ 0 h 10598"/>
                <a:gd name="connsiteX0" fmla="*/ 0 w 10160"/>
                <a:gd name="connsiteY0" fmla="*/ 0 h 10598"/>
                <a:gd name="connsiteX1" fmla="*/ 1184 w 10160"/>
                <a:gd name="connsiteY1" fmla="*/ 6784 h 10598"/>
                <a:gd name="connsiteX2" fmla="*/ 8990 w 10160"/>
                <a:gd name="connsiteY2" fmla="*/ 10398 h 10598"/>
                <a:gd name="connsiteX3" fmla="*/ 9892 w 10160"/>
                <a:gd name="connsiteY3" fmla="*/ 4217 h 10598"/>
                <a:gd name="connsiteX4" fmla="*/ 5118 w 10160"/>
                <a:gd name="connsiteY4" fmla="*/ 5395 h 10598"/>
                <a:gd name="connsiteX5" fmla="*/ 4835 w 10160"/>
                <a:gd name="connsiteY5" fmla="*/ 5217 h 10598"/>
                <a:gd name="connsiteX6" fmla="*/ 0 w 10160"/>
                <a:gd name="connsiteY6" fmla="*/ 0 h 10598"/>
                <a:gd name="connsiteX0" fmla="*/ 0 w 9952"/>
                <a:gd name="connsiteY0" fmla="*/ 0 h 10598"/>
                <a:gd name="connsiteX1" fmla="*/ 1184 w 9952"/>
                <a:gd name="connsiteY1" fmla="*/ 6784 h 10598"/>
                <a:gd name="connsiteX2" fmla="*/ 8990 w 9952"/>
                <a:gd name="connsiteY2" fmla="*/ 10398 h 10598"/>
                <a:gd name="connsiteX3" fmla="*/ 9892 w 9952"/>
                <a:gd name="connsiteY3" fmla="*/ 4217 h 10598"/>
                <a:gd name="connsiteX4" fmla="*/ 5118 w 9952"/>
                <a:gd name="connsiteY4" fmla="*/ 5395 h 10598"/>
                <a:gd name="connsiteX5" fmla="*/ 4835 w 9952"/>
                <a:gd name="connsiteY5" fmla="*/ 5217 h 10598"/>
                <a:gd name="connsiteX6" fmla="*/ 0 w 9952"/>
                <a:gd name="connsiteY6" fmla="*/ 0 h 10598"/>
                <a:gd name="connsiteX0" fmla="*/ 0 w 10115"/>
                <a:gd name="connsiteY0" fmla="*/ 0 h 10000"/>
                <a:gd name="connsiteX1" fmla="*/ 1190 w 10115"/>
                <a:gd name="connsiteY1" fmla="*/ 6401 h 10000"/>
                <a:gd name="connsiteX2" fmla="*/ 9033 w 10115"/>
                <a:gd name="connsiteY2" fmla="*/ 9811 h 10000"/>
                <a:gd name="connsiteX3" fmla="*/ 9940 w 10115"/>
                <a:gd name="connsiteY3" fmla="*/ 3979 h 10000"/>
                <a:gd name="connsiteX4" fmla="*/ 5143 w 10115"/>
                <a:gd name="connsiteY4" fmla="*/ 5091 h 10000"/>
                <a:gd name="connsiteX5" fmla="*/ 4858 w 10115"/>
                <a:gd name="connsiteY5" fmla="*/ 4923 h 10000"/>
                <a:gd name="connsiteX6" fmla="*/ 0 w 10115"/>
                <a:gd name="connsiteY6" fmla="*/ 0 h 10000"/>
                <a:gd name="connsiteX0" fmla="*/ 0 w 9993"/>
                <a:gd name="connsiteY0" fmla="*/ 0 h 10000"/>
                <a:gd name="connsiteX1" fmla="*/ 1190 w 9993"/>
                <a:gd name="connsiteY1" fmla="*/ 6401 h 10000"/>
                <a:gd name="connsiteX2" fmla="*/ 9033 w 9993"/>
                <a:gd name="connsiteY2" fmla="*/ 9811 h 10000"/>
                <a:gd name="connsiteX3" fmla="*/ 9785 w 9993"/>
                <a:gd name="connsiteY3" fmla="*/ 3887 h 10000"/>
                <a:gd name="connsiteX4" fmla="*/ 5143 w 9993"/>
                <a:gd name="connsiteY4" fmla="*/ 5091 h 10000"/>
                <a:gd name="connsiteX5" fmla="*/ 4858 w 9993"/>
                <a:gd name="connsiteY5" fmla="*/ 4923 h 10000"/>
                <a:gd name="connsiteX6" fmla="*/ 0 w 9993"/>
                <a:gd name="connsiteY6" fmla="*/ 0 h 10000"/>
                <a:gd name="connsiteX0" fmla="*/ 0 w 9958"/>
                <a:gd name="connsiteY0" fmla="*/ 0 h 10000"/>
                <a:gd name="connsiteX1" fmla="*/ 1191 w 9958"/>
                <a:gd name="connsiteY1" fmla="*/ 6401 h 10000"/>
                <a:gd name="connsiteX2" fmla="*/ 9039 w 9958"/>
                <a:gd name="connsiteY2" fmla="*/ 9811 h 10000"/>
                <a:gd name="connsiteX3" fmla="*/ 9736 w 9958"/>
                <a:gd name="connsiteY3" fmla="*/ 4142 h 10000"/>
                <a:gd name="connsiteX4" fmla="*/ 5147 w 9958"/>
                <a:gd name="connsiteY4" fmla="*/ 5091 h 10000"/>
                <a:gd name="connsiteX5" fmla="*/ 4861 w 9958"/>
                <a:gd name="connsiteY5" fmla="*/ 4923 h 10000"/>
                <a:gd name="connsiteX6" fmla="*/ 0 w 9958"/>
                <a:gd name="connsiteY6" fmla="*/ 0 h 10000"/>
                <a:gd name="connsiteX0" fmla="*/ 0 w 10031"/>
                <a:gd name="connsiteY0" fmla="*/ 0 h 10000"/>
                <a:gd name="connsiteX1" fmla="*/ 1196 w 10031"/>
                <a:gd name="connsiteY1" fmla="*/ 6401 h 10000"/>
                <a:gd name="connsiteX2" fmla="*/ 9077 w 10031"/>
                <a:gd name="connsiteY2" fmla="*/ 9811 h 10000"/>
                <a:gd name="connsiteX3" fmla="*/ 9819 w 10031"/>
                <a:gd name="connsiteY3" fmla="*/ 3905 h 10000"/>
                <a:gd name="connsiteX4" fmla="*/ 5169 w 10031"/>
                <a:gd name="connsiteY4" fmla="*/ 5091 h 10000"/>
                <a:gd name="connsiteX5" fmla="*/ 4882 w 10031"/>
                <a:gd name="connsiteY5" fmla="*/ 4923 h 10000"/>
                <a:gd name="connsiteX6" fmla="*/ 0 w 10031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31" h="10000">
                  <a:moveTo>
                    <a:pt x="0" y="0"/>
                  </a:moveTo>
                  <a:cubicBezTo>
                    <a:pt x="312" y="3083"/>
                    <a:pt x="-317" y="4766"/>
                    <a:pt x="1196" y="6401"/>
                  </a:cubicBezTo>
                  <a:cubicBezTo>
                    <a:pt x="2708" y="8036"/>
                    <a:pt x="5785" y="10741"/>
                    <a:pt x="9077" y="9811"/>
                  </a:cubicBezTo>
                  <a:cubicBezTo>
                    <a:pt x="10032" y="3934"/>
                    <a:pt x="10252" y="3332"/>
                    <a:pt x="9819" y="3905"/>
                  </a:cubicBezTo>
                  <a:cubicBezTo>
                    <a:pt x="9386" y="4478"/>
                    <a:pt x="7670" y="6158"/>
                    <a:pt x="5169" y="5091"/>
                  </a:cubicBezTo>
                  <a:cubicBezTo>
                    <a:pt x="5070" y="5041"/>
                    <a:pt x="4977" y="4992"/>
                    <a:pt x="4882" y="4923"/>
                  </a:cubicBezTo>
                  <a:cubicBezTo>
                    <a:pt x="4136" y="4378"/>
                    <a:pt x="499" y="1443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385" name="zen-garden-stones_12762">
            <a:extLst>
              <a:ext uri="{FF2B5EF4-FFF2-40B4-BE49-F238E27FC236}">
                <a16:creationId xmlns:a16="http://schemas.microsoft.com/office/drawing/2014/main" id="{7FD19CF0-FE71-95F7-7F6D-E88A4342976E}"/>
              </a:ext>
            </a:extLst>
          </p:cNvPr>
          <p:cNvSpPr/>
          <p:nvPr/>
        </p:nvSpPr>
        <p:spPr>
          <a:xfrm>
            <a:off x="8995581" y="3828517"/>
            <a:ext cx="844901" cy="1232689"/>
          </a:xfrm>
          <a:custGeom>
            <a:avLst/>
            <a:gdLst>
              <a:gd name="T0" fmla="*/ 364 w 364"/>
              <a:gd name="T1" fmla="*/ 420 h 520"/>
              <a:gd name="T2" fmla="*/ 277 w 364"/>
              <a:gd name="T3" fmla="*/ 519 h 520"/>
              <a:gd name="T4" fmla="*/ 267 w 364"/>
              <a:gd name="T5" fmla="*/ 520 h 520"/>
              <a:gd name="T6" fmla="*/ 97 w 364"/>
              <a:gd name="T7" fmla="*/ 520 h 520"/>
              <a:gd name="T8" fmla="*/ 87 w 364"/>
              <a:gd name="T9" fmla="*/ 519 h 520"/>
              <a:gd name="T10" fmla="*/ 0 w 364"/>
              <a:gd name="T11" fmla="*/ 420 h 520"/>
              <a:gd name="T12" fmla="*/ 97 w 364"/>
              <a:gd name="T13" fmla="*/ 320 h 520"/>
              <a:gd name="T14" fmla="*/ 125 w 364"/>
              <a:gd name="T15" fmla="*/ 320 h 520"/>
              <a:gd name="T16" fmla="*/ 158 w 364"/>
              <a:gd name="T17" fmla="*/ 325 h 520"/>
              <a:gd name="T18" fmla="*/ 196 w 364"/>
              <a:gd name="T19" fmla="*/ 328 h 520"/>
              <a:gd name="T20" fmla="*/ 263 w 364"/>
              <a:gd name="T21" fmla="*/ 320 h 520"/>
              <a:gd name="T22" fmla="*/ 267 w 364"/>
              <a:gd name="T23" fmla="*/ 320 h 520"/>
              <a:gd name="T24" fmla="*/ 364 w 364"/>
              <a:gd name="T25" fmla="*/ 420 h 520"/>
              <a:gd name="T26" fmla="*/ 123 w 364"/>
              <a:gd name="T27" fmla="*/ 307 h 520"/>
              <a:gd name="T28" fmla="*/ 160 w 364"/>
              <a:gd name="T29" fmla="*/ 313 h 520"/>
              <a:gd name="T30" fmla="*/ 196 w 364"/>
              <a:gd name="T31" fmla="*/ 315 h 520"/>
              <a:gd name="T32" fmla="*/ 263 w 364"/>
              <a:gd name="T33" fmla="*/ 307 h 520"/>
              <a:gd name="T34" fmla="*/ 332 w 364"/>
              <a:gd name="T35" fmla="*/ 250 h 520"/>
              <a:gd name="T36" fmla="*/ 253 w 364"/>
              <a:gd name="T37" fmla="*/ 170 h 520"/>
              <a:gd name="T38" fmla="*/ 230 w 364"/>
              <a:gd name="T39" fmla="*/ 173 h 520"/>
              <a:gd name="T40" fmla="*/ 145 w 364"/>
              <a:gd name="T41" fmla="*/ 173 h 520"/>
              <a:gd name="T42" fmla="*/ 90 w 364"/>
              <a:gd name="T43" fmla="*/ 154 h 520"/>
              <a:gd name="T44" fmla="*/ 6 w 364"/>
              <a:gd name="T45" fmla="*/ 214 h 520"/>
              <a:gd name="T46" fmla="*/ 123 w 364"/>
              <a:gd name="T47" fmla="*/ 307 h 520"/>
              <a:gd name="T48" fmla="*/ 91 w 364"/>
              <a:gd name="T49" fmla="*/ 138 h 520"/>
              <a:gd name="T50" fmla="*/ 101 w 364"/>
              <a:gd name="T51" fmla="*/ 146 h 520"/>
              <a:gd name="T52" fmla="*/ 110 w 364"/>
              <a:gd name="T53" fmla="*/ 151 h 520"/>
              <a:gd name="T54" fmla="*/ 145 w 364"/>
              <a:gd name="T55" fmla="*/ 160 h 520"/>
              <a:gd name="T56" fmla="*/ 223 w 364"/>
              <a:gd name="T57" fmla="*/ 160 h 520"/>
              <a:gd name="T58" fmla="*/ 230 w 364"/>
              <a:gd name="T59" fmla="*/ 160 h 520"/>
              <a:gd name="T60" fmla="*/ 242 w 364"/>
              <a:gd name="T61" fmla="*/ 159 h 520"/>
              <a:gd name="T62" fmla="*/ 255 w 364"/>
              <a:gd name="T63" fmla="*/ 155 h 520"/>
              <a:gd name="T64" fmla="*/ 300 w 364"/>
              <a:gd name="T65" fmla="*/ 76 h 520"/>
              <a:gd name="T66" fmla="*/ 300 w 364"/>
              <a:gd name="T67" fmla="*/ 71 h 520"/>
              <a:gd name="T68" fmla="*/ 230 w 364"/>
              <a:gd name="T69" fmla="*/ 0 h 520"/>
              <a:gd name="T70" fmla="*/ 145 w 364"/>
              <a:gd name="T71" fmla="*/ 0 h 520"/>
              <a:gd name="T72" fmla="*/ 60 w 364"/>
              <a:gd name="T73" fmla="*/ 71 h 520"/>
              <a:gd name="T74" fmla="*/ 60 w 364"/>
              <a:gd name="T75" fmla="*/ 76 h 520"/>
              <a:gd name="T76" fmla="*/ 91 w 364"/>
              <a:gd name="T77" fmla="*/ 138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64" h="520">
                <a:moveTo>
                  <a:pt x="364" y="420"/>
                </a:moveTo>
                <a:cubicBezTo>
                  <a:pt x="364" y="472"/>
                  <a:pt x="326" y="514"/>
                  <a:pt x="277" y="519"/>
                </a:cubicBezTo>
                <a:cubicBezTo>
                  <a:pt x="274" y="520"/>
                  <a:pt x="270" y="520"/>
                  <a:pt x="267" y="520"/>
                </a:cubicBezTo>
                <a:lnTo>
                  <a:pt x="97" y="520"/>
                </a:lnTo>
                <a:cubicBezTo>
                  <a:pt x="94" y="520"/>
                  <a:pt x="90" y="520"/>
                  <a:pt x="87" y="519"/>
                </a:cubicBezTo>
                <a:cubicBezTo>
                  <a:pt x="38" y="514"/>
                  <a:pt x="0" y="472"/>
                  <a:pt x="0" y="420"/>
                </a:cubicBezTo>
                <a:cubicBezTo>
                  <a:pt x="0" y="364"/>
                  <a:pt x="43" y="320"/>
                  <a:pt x="97" y="320"/>
                </a:cubicBezTo>
                <a:lnTo>
                  <a:pt x="125" y="320"/>
                </a:lnTo>
                <a:cubicBezTo>
                  <a:pt x="136" y="322"/>
                  <a:pt x="147" y="324"/>
                  <a:pt x="158" y="325"/>
                </a:cubicBezTo>
                <a:cubicBezTo>
                  <a:pt x="171" y="327"/>
                  <a:pt x="184" y="328"/>
                  <a:pt x="196" y="328"/>
                </a:cubicBezTo>
                <a:cubicBezTo>
                  <a:pt x="220" y="328"/>
                  <a:pt x="243" y="325"/>
                  <a:pt x="263" y="320"/>
                </a:cubicBezTo>
                <a:lnTo>
                  <a:pt x="267" y="320"/>
                </a:lnTo>
                <a:cubicBezTo>
                  <a:pt x="321" y="320"/>
                  <a:pt x="364" y="364"/>
                  <a:pt x="364" y="420"/>
                </a:cubicBezTo>
                <a:close/>
                <a:moveTo>
                  <a:pt x="123" y="307"/>
                </a:moveTo>
                <a:cubicBezTo>
                  <a:pt x="135" y="309"/>
                  <a:pt x="147" y="311"/>
                  <a:pt x="160" y="313"/>
                </a:cubicBezTo>
                <a:cubicBezTo>
                  <a:pt x="172" y="314"/>
                  <a:pt x="184" y="315"/>
                  <a:pt x="196" y="315"/>
                </a:cubicBezTo>
                <a:cubicBezTo>
                  <a:pt x="220" y="315"/>
                  <a:pt x="243" y="312"/>
                  <a:pt x="263" y="307"/>
                </a:cubicBezTo>
                <a:cubicBezTo>
                  <a:pt x="302" y="296"/>
                  <a:pt x="329" y="276"/>
                  <a:pt x="332" y="250"/>
                </a:cubicBezTo>
                <a:cubicBezTo>
                  <a:pt x="335" y="220"/>
                  <a:pt x="303" y="189"/>
                  <a:pt x="253" y="170"/>
                </a:cubicBezTo>
                <a:cubicBezTo>
                  <a:pt x="246" y="172"/>
                  <a:pt x="238" y="173"/>
                  <a:pt x="230" y="173"/>
                </a:cubicBezTo>
                <a:lnTo>
                  <a:pt x="145" y="173"/>
                </a:lnTo>
                <a:cubicBezTo>
                  <a:pt x="125" y="173"/>
                  <a:pt x="106" y="166"/>
                  <a:pt x="90" y="154"/>
                </a:cubicBezTo>
                <a:cubicBezTo>
                  <a:pt x="42" y="163"/>
                  <a:pt x="9" y="185"/>
                  <a:pt x="6" y="214"/>
                </a:cubicBezTo>
                <a:cubicBezTo>
                  <a:pt x="2" y="252"/>
                  <a:pt x="52" y="290"/>
                  <a:pt x="123" y="307"/>
                </a:cubicBezTo>
                <a:close/>
                <a:moveTo>
                  <a:pt x="91" y="138"/>
                </a:moveTo>
                <a:cubicBezTo>
                  <a:pt x="94" y="141"/>
                  <a:pt x="97" y="143"/>
                  <a:pt x="101" y="146"/>
                </a:cubicBezTo>
                <a:cubicBezTo>
                  <a:pt x="104" y="148"/>
                  <a:pt x="107" y="150"/>
                  <a:pt x="110" y="151"/>
                </a:cubicBezTo>
                <a:cubicBezTo>
                  <a:pt x="121" y="157"/>
                  <a:pt x="133" y="160"/>
                  <a:pt x="145" y="160"/>
                </a:cubicBezTo>
                <a:lnTo>
                  <a:pt x="223" y="160"/>
                </a:lnTo>
                <a:lnTo>
                  <a:pt x="230" y="160"/>
                </a:lnTo>
                <a:cubicBezTo>
                  <a:pt x="234" y="160"/>
                  <a:pt x="238" y="159"/>
                  <a:pt x="242" y="159"/>
                </a:cubicBezTo>
                <a:cubicBezTo>
                  <a:pt x="247" y="158"/>
                  <a:pt x="251" y="156"/>
                  <a:pt x="255" y="155"/>
                </a:cubicBezTo>
                <a:cubicBezTo>
                  <a:pt x="283" y="142"/>
                  <a:pt x="300" y="110"/>
                  <a:pt x="300" y="76"/>
                </a:cubicBezTo>
                <a:lnTo>
                  <a:pt x="300" y="71"/>
                </a:lnTo>
                <a:cubicBezTo>
                  <a:pt x="300" y="28"/>
                  <a:pt x="272" y="0"/>
                  <a:pt x="230" y="0"/>
                </a:cubicBezTo>
                <a:lnTo>
                  <a:pt x="145" y="0"/>
                </a:lnTo>
                <a:cubicBezTo>
                  <a:pt x="102" y="0"/>
                  <a:pt x="60" y="28"/>
                  <a:pt x="60" y="71"/>
                </a:cubicBezTo>
                <a:lnTo>
                  <a:pt x="60" y="76"/>
                </a:lnTo>
                <a:cubicBezTo>
                  <a:pt x="60" y="99"/>
                  <a:pt x="73" y="122"/>
                  <a:pt x="91" y="138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86" name="zen-garden-stones_12762">
            <a:extLst>
              <a:ext uri="{FF2B5EF4-FFF2-40B4-BE49-F238E27FC236}">
                <a16:creationId xmlns:a16="http://schemas.microsoft.com/office/drawing/2014/main" id="{42C95330-1E36-0843-B8D8-FAE405AFB7FB}"/>
              </a:ext>
            </a:extLst>
          </p:cNvPr>
          <p:cNvSpPr/>
          <p:nvPr/>
        </p:nvSpPr>
        <p:spPr>
          <a:xfrm>
            <a:off x="9501023" y="3922807"/>
            <a:ext cx="844901" cy="1232689"/>
          </a:xfrm>
          <a:custGeom>
            <a:avLst/>
            <a:gdLst>
              <a:gd name="T0" fmla="*/ 364 w 364"/>
              <a:gd name="T1" fmla="*/ 420 h 520"/>
              <a:gd name="T2" fmla="*/ 277 w 364"/>
              <a:gd name="T3" fmla="*/ 519 h 520"/>
              <a:gd name="T4" fmla="*/ 267 w 364"/>
              <a:gd name="T5" fmla="*/ 520 h 520"/>
              <a:gd name="T6" fmla="*/ 97 w 364"/>
              <a:gd name="T7" fmla="*/ 520 h 520"/>
              <a:gd name="T8" fmla="*/ 87 w 364"/>
              <a:gd name="T9" fmla="*/ 519 h 520"/>
              <a:gd name="T10" fmla="*/ 0 w 364"/>
              <a:gd name="T11" fmla="*/ 420 h 520"/>
              <a:gd name="T12" fmla="*/ 97 w 364"/>
              <a:gd name="T13" fmla="*/ 320 h 520"/>
              <a:gd name="T14" fmla="*/ 125 w 364"/>
              <a:gd name="T15" fmla="*/ 320 h 520"/>
              <a:gd name="T16" fmla="*/ 158 w 364"/>
              <a:gd name="T17" fmla="*/ 325 h 520"/>
              <a:gd name="T18" fmla="*/ 196 w 364"/>
              <a:gd name="T19" fmla="*/ 328 h 520"/>
              <a:gd name="T20" fmla="*/ 263 w 364"/>
              <a:gd name="T21" fmla="*/ 320 h 520"/>
              <a:gd name="T22" fmla="*/ 267 w 364"/>
              <a:gd name="T23" fmla="*/ 320 h 520"/>
              <a:gd name="T24" fmla="*/ 364 w 364"/>
              <a:gd name="T25" fmla="*/ 420 h 520"/>
              <a:gd name="T26" fmla="*/ 123 w 364"/>
              <a:gd name="T27" fmla="*/ 307 h 520"/>
              <a:gd name="T28" fmla="*/ 160 w 364"/>
              <a:gd name="T29" fmla="*/ 313 h 520"/>
              <a:gd name="T30" fmla="*/ 196 w 364"/>
              <a:gd name="T31" fmla="*/ 315 h 520"/>
              <a:gd name="T32" fmla="*/ 263 w 364"/>
              <a:gd name="T33" fmla="*/ 307 h 520"/>
              <a:gd name="T34" fmla="*/ 332 w 364"/>
              <a:gd name="T35" fmla="*/ 250 h 520"/>
              <a:gd name="T36" fmla="*/ 253 w 364"/>
              <a:gd name="T37" fmla="*/ 170 h 520"/>
              <a:gd name="T38" fmla="*/ 230 w 364"/>
              <a:gd name="T39" fmla="*/ 173 h 520"/>
              <a:gd name="T40" fmla="*/ 145 w 364"/>
              <a:gd name="T41" fmla="*/ 173 h 520"/>
              <a:gd name="T42" fmla="*/ 90 w 364"/>
              <a:gd name="T43" fmla="*/ 154 h 520"/>
              <a:gd name="T44" fmla="*/ 6 w 364"/>
              <a:gd name="T45" fmla="*/ 214 h 520"/>
              <a:gd name="T46" fmla="*/ 123 w 364"/>
              <a:gd name="T47" fmla="*/ 307 h 520"/>
              <a:gd name="T48" fmla="*/ 91 w 364"/>
              <a:gd name="T49" fmla="*/ 138 h 520"/>
              <a:gd name="T50" fmla="*/ 101 w 364"/>
              <a:gd name="T51" fmla="*/ 146 h 520"/>
              <a:gd name="T52" fmla="*/ 110 w 364"/>
              <a:gd name="T53" fmla="*/ 151 h 520"/>
              <a:gd name="T54" fmla="*/ 145 w 364"/>
              <a:gd name="T55" fmla="*/ 160 h 520"/>
              <a:gd name="T56" fmla="*/ 223 w 364"/>
              <a:gd name="T57" fmla="*/ 160 h 520"/>
              <a:gd name="T58" fmla="*/ 230 w 364"/>
              <a:gd name="T59" fmla="*/ 160 h 520"/>
              <a:gd name="T60" fmla="*/ 242 w 364"/>
              <a:gd name="T61" fmla="*/ 159 h 520"/>
              <a:gd name="T62" fmla="*/ 255 w 364"/>
              <a:gd name="T63" fmla="*/ 155 h 520"/>
              <a:gd name="T64" fmla="*/ 300 w 364"/>
              <a:gd name="T65" fmla="*/ 76 h 520"/>
              <a:gd name="T66" fmla="*/ 300 w 364"/>
              <a:gd name="T67" fmla="*/ 71 h 520"/>
              <a:gd name="T68" fmla="*/ 230 w 364"/>
              <a:gd name="T69" fmla="*/ 0 h 520"/>
              <a:gd name="T70" fmla="*/ 145 w 364"/>
              <a:gd name="T71" fmla="*/ 0 h 520"/>
              <a:gd name="T72" fmla="*/ 60 w 364"/>
              <a:gd name="T73" fmla="*/ 71 h 520"/>
              <a:gd name="T74" fmla="*/ 60 w 364"/>
              <a:gd name="T75" fmla="*/ 76 h 520"/>
              <a:gd name="T76" fmla="*/ 91 w 364"/>
              <a:gd name="T77" fmla="*/ 138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64" h="520">
                <a:moveTo>
                  <a:pt x="364" y="420"/>
                </a:moveTo>
                <a:cubicBezTo>
                  <a:pt x="364" y="472"/>
                  <a:pt x="326" y="514"/>
                  <a:pt x="277" y="519"/>
                </a:cubicBezTo>
                <a:cubicBezTo>
                  <a:pt x="274" y="520"/>
                  <a:pt x="270" y="520"/>
                  <a:pt x="267" y="520"/>
                </a:cubicBezTo>
                <a:lnTo>
                  <a:pt x="97" y="520"/>
                </a:lnTo>
                <a:cubicBezTo>
                  <a:pt x="94" y="520"/>
                  <a:pt x="90" y="520"/>
                  <a:pt x="87" y="519"/>
                </a:cubicBezTo>
                <a:cubicBezTo>
                  <a:pt x="38" y="514"/>
                  <a:pt x="0" y="472"/>
                  <a:pt x="0" y="420"/>
                </a:cubicBezTo>
                <a:cubicBezTo>
                  <a:pt x="0" y="364"/>
                  <a:pt x="43" y="320"/>
                  <a:pt x="97" y="320"/>
                </a:cubicBezTo>
                <a:lnTo>
                  <a:pt x="125" y="320"/>
                </a:lnTo>
                <a:cubicBezTo>
                  <a:pt x="136" y="322"/>
                  <a:pt x="147" y="324"/>
                  <a:pt x="158" y="325"/>
                </a:cubicBezTo>
                <a:cubicBezTo>
                  <a:pt x="171" y="327"/>
                  <a:pt x="184" y="328"/>
                  <a:pt x="196" y="328"/>
                </a:cubicBezTo>
                <a:cubicBezTo>
                  <a:pt x="220" y="328"/>
                  <a:pt x="243" y="325"/>
                  <a:pt x="263" y="320"/>
                </a:cubicBezTo>
                <a:lnTo>
                  <a:pt x="267" y="320"/>
                </a:lnTo>
                <a:cubicBezTo>
                  <a:pt x="321" y="320"/>
                  <a:pt x="364" y="364"/>
                  <a:pt x="364" y="420"/>
                </a:cubicBezTo>
                <a:close/>
                <a:moveTo>
                  <a:pt x="123" y="307"/>
                </a:moveTo>
                <a:cubicBezTo>
                  <a:pt x="135" y="309"/>
                  <a:pt x="147" y="311"/>
                  <a:pt x="160" y="313"/>
                </a:cubicBezTo>
                <a:cubicBezTo>
                  <a:pt x="172" y="314"/>
                  <a:pt x="184" y="315"/>
                  <a:pt x="196" y="315"/>
                </a:cubicBezTo>
                <a:cubicBezTo>
                  <a:pt x="220" y="315"/>
                  <a:pt x="243" y="312"/>
                  <a:pt x="263" y="307"/>
                </a:cubicBezTo>
                <a:cubicBezTo>
                  <a:pt x="302" y="296"/>
                  <a:pt x="329" y="276"/>
                  <a:pt x="332" y="250"/>
                </a:cubicBezTo>
                <a:cubicBezTo>
                  <a:pt x="335" y="220"/>
                  <a:pt x="303" y="189"/>
                  <a:pt x="253" y="170"/>
                </a:cubicBezTo>
                <a:cubicBezTo>
                  <a:pt x="246" y="172"/>
                  <a:pt x="238" y="173"/>
                  <a:pt x="230" y="173"/>
                </a:cubicBezTo>
                <a:lnTo>
                  <a:pt x="145" y="173"/>
                </a:lnTo>
                <a:cubicBezTo>
                  <a:pt x="125" y="173"/>
                  <a:pt x="106" y="166"/>
                  <a:pt x="90" y="154"/>
                </a:cubicBezTo>
                <a:cubicBezTo>
                  <a:pt x="42" y="163"/>
                  <a:pt x="9" y="185"/>
                  <a:pt x="6" y="214"/>
                </a:cubicBezTo>
                <a:cubicBezTo>
                  <a:pt x="2" y="252"/>
                  <a:pt x="52" y="290"/>
                  <a:pt x="123" y="307"/>
                </a:cubicBezTo>
                <a:close/>
                <a:moveTo>
                  <a:pt x="91" y="138"/>
                </a:moveTo>
                <a:cubicBezTo>
                  <a:pt x="94" y="141"/>
                  <a:pt x="97" y="143"/>
                  <a:pt x="101" y="146"/>
                </a:cubicBezTo>
                <a:cubicBezTo>
                  <a:pt x="104" y="148"/>
                  <a:pt x="107" y="150"/>
                  <a:pt x="110" y="151"/>
                </a:cubicBezTo>
                <a:cubicBezTo>
                  <a:pt x="121" y="157"/>
                  <a:pt x="133" y="160"/>
                  <a:pt x="145" y="160"/>
                </a:cubicBezTo>
                <a:lnTo>
                  <a:pt x="223" y="160"/>
                </a:lnTo>
                <a:lnTo>
                  <a:pt x="230" y="160"/>
                </a:lnTo>
                <a:cubicBezTo>
                  <a:pt x="234" y="160"/>
                  <a:pt x="238" y="159"/>
                  <a:pt x="242" y="159"/>
                </a:cubicBezTo>
                <a:cubicBezTo>
                  <a:pt x="247" y="158"/>
                  <a:pt x="251" y="156"/>
                  <a:pt x="255" y="155"/>
                </a:cubicBezTo>
                <a:cubicBezTo>
                  <a:pt x="283" y="142"/>
                  <a:pt x="300" y="110"/>
                  <a:pt x="300" y="76"/>
                </a:cubicBezTo>
                <a:lnTo>
                  <a:pt x="300" y="71"/>
                </a:lnTo>
                <a:cubicBezTo>
                  <a:pt x="300" y="28"/>
                  <a:pt x="272" y="0"/>
                  <a:pt x="230" y="0"/>
                </a:cubicBezTo>
                <a:lnTo>
                  <a:pt x="145" y="0"/>
                </a:lnTo>
                <a:cubicBezTo>
                  <a:pt x="102" y="0"/>
                  <a:pt x="60" y="28"/>
                  <a:pt x="60" y="71"/>
                </a:cubicBezTo>
                <a:lnTo>
                  <a:pt x="60" y="76"/>
                </a:lnTo>
                <a:cubicBezTo>
                  <a:pt x="60" y="99"/>
                  <a:pt x="73" y="122"/>
                  <a:pt x="91" y="138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387" name="组合 386">
            <a:extLst>
              <a:ext uri="{FF2B5EF4-FFF2-40B4-BE49-F238E27FC236}">
                <a16:creationId xmlns:a16="http://schemas.microsoft.com/office/drawing/2014/main" id="{3B72AF5C-59DB-10D3-E5CB-E208AFA8A5A0}"/>
              </a:ext>
            </a:extLst>
          </p:cNvPr>
          <p:cNvGrpSpPr/>
          <p:nvPr/>
        </p:nvGrpSpPr>
        <p:grpSpPr>
          <a:xfrm>
            <a:off x="8706719" y="4437217"/>
            <a:ext cx="1970047" cy="1197430"/>
            <a:chOff x="771293" y="4669353"/>
            <a:chExt cx="1970047" cy="1197430"/>
          </a:xfrm>
        </p:grpSpPr>
        <p:sp>
          <p:nvSpPr>
            <p:cNvPr id="388" name="îṧliďê">
              <a:extLst>
                <a:ext uri="{FF2B5EF4-FFF2-40B4-BE49-F238E27FC236}">
                  <a16:creationId xmlns:a16="http://schemas.microsoft.com/office/drawing/2014/main" id="{32EAD9CB-3CCD-D03C-2E3F-A04329C2E4EF}"/>
                </a:ext>
              </a:extLst>
            </p:cNvPr>
            <p:cNvSpPr/>
            <p:nvPr/>
          </p:nvSpPr>
          <p:spPr bwMode="auto">
            <a:xfrm rot="21193115">
              <a:off x="771293" y="4669353"/>
              <a:ext cx="1970047" cy="1197430"/>
            </a:xfrm>
            <a:custGeom>
              <a:avLst/>
              <a:gdLst>
                <a:gd name="T0" fmla="*/ 0 w 2467"/>
                <a:gd name="T1" fmla="*/ 0 h 1053"/>
                <a:gd name="T2" fmla="*/ 77 w 2467"/>
                <a:gd name="T3" fmla="*/ 312 h 1053"/>
                <a:gd name="T4" fmla="*/ 2232 w 2467"/>
                <a:gd name="T5" fmla="*/ 959 h 1053"/>
                <a:gd name="T6" fmla="*/ 2467 w 2467"/>
                <a:gd name="T7" fmla="*/ 364 h 1053"/>
                <a:gd name="T8" fmla="*/ 1271 w 2467"/>
                <a:gd name="T9" fmla="*/ 491 h 1053"/>
                <a:gd name="T10" fmla="*/ 1201 w 2467"/>
                <a:gd name="T11" fmla="*/ 474 h 1053"/>
                <a:gd name="T12" fmla="*/ 0 w 2467"/>
                <a:gd name="T13" fmla="*/ 0 h 1053"/>
                <a:gd name="connsiteX0" fmla="*/ 370 w 10633"/>
                <a:gd name="connsiteY0" fmla="*/ 0 h 8011"/>
                <a:gd name="connsiteX1" fmla="*/ 682 w 10633"/>
                <a:gd name="connsiteY1" fmla="*/ 2963 h 8011"/>
                <a:gd name="connsiteX2" fmla="*/ 9425 w 10633"/>
                <a:gd name="connsiteY2" fmla="*/ 7895 h 8011"/>
                <a:gd name="connsiteX3" fmla="*/ 10370 w 10633"/>
                <a:gd name="connsiteY3" fmla="*/ 3457 h 8011"/>
                <a:gd name="connsiteX4" fmla="*/ 5522 w 10633"/>
                <a:gd name="connsiteY4" fmla="*/ 4663 h 8011"/>
                <a:gd name="connsiteX5" fmla="*/ 5238 w 10633"/>
                <a:gd name="connsiteY5" fmla="*/ 4501 h 8011"/>
                <a:gd name="connsiteX6" fmla="*/ 370 w 10633"/>
                <a:gd name="connsiteY6" fmla="*/ 0 h 8011"/>
                <a:gd name="connsiteX0" fmla="*/ 0 w 9652"/>
                <a:gd name="connsiteY0" fmla="*/ 0 h 10054"/>
                <a:gd name="connsiteX1" fmla="*/ 1226 w 9652"/>
                <a:gd name="connsiteY1" fmla="*/ 5487 h 10054"/>
                <a:gd name="connsiteX2" fmla="*/ 8516 w 9652"/>
                <a:gd name="connsiteY2" fmla="*/ 9855 h 10054"/>
                <a:gd name="connsiteX3" fmla="*/ 9405 w 9652"/>
                <a:gd name="connsiteY3" fmla="*/ 4315 h 10054"/>
                <a:gd name="connsiteX4" fmla="*/ 4845 w 9652"/>
                <a:gd name="connsiteY4" fmla="*/ 5821 h 10054"/>
                <a:gd name="connsiteX5" fmla="*/ 4578 w 9652"/>
                <a:gd name="connsiteY5" fmla="*/ 5619 h 10054"/>
                <a:gd name="connsiteX6" fmla="*/ 0 w 9652"/>
                <a:gd name="connsiteY6" fmla="*/ 0 h 10054"/>
                <a:gd name="connsiteX0" fmla="*/ 0 w 9996"/>
                <a:gd name="connsiteY0" fmla="*/ 0 h 11262"/>
                <a:gd name="connsiteX1" fmla="*/ 1270 w 9996"/>
                <a:gd name="connsiteY1" fmla="*/ 5458 h 11262"/>
                <a:gd name="connsiteX2" fmla="*/ 8807 w 9996"/>
                <a:gd name="connsiteY2" fmla="*/ 11101 h 11262"/>
                <a:gd name="connsiteX3" fmla="*/ 9744 w 9996"/>
                <a:gd name="connsiteY3" fmla="*/ 4292 h 11262"/>
                <a:gd name="connsiteX4" fmla="*/ 5020 w 9996"/>
                <a:gd name="connsiteY4" fmla="*/ 5790 h 11262"/>
                <a:gd name="connsiteX5" fmla="*/ 4743 w 9996"/>
                <a:gd name="connsiteY5" fmla="*/ 5589 h 11262"/>
                <a:gd name="connsiteX6" fmla="*/ 0 w 9996"/>
                <a:gd name="connsiteY6" fmla="*/ 0 h 11262"/>
                <a:gd name="connsiteX0" fmla="*/ 0 w 9941"/>
                <a:gd name="connsiteY0" fmla="*/ 0 h 10000"/>
                <a:gd name="connsiteX1" fmla="*/ 1271 w 9941"/>
                <a:gd name="connsiteY1" fmla="*/ 4846 h 10000"/>
                <a:gd name="connsiteX2" fmla="*/ 8811 w 9941"/>
                <a:gd name="connsiteY2" fmla="*/ 9857 h 10000"/>
                <a:gd name="connsiteX3" fmla="*/ 9674 w 9941"/>
                <a:gd name="connsiteY3" fmla="*/ 4012 h 10000"/>
                <a:gd name="connsiteX4" fmla="*/ 5022 w 9941"/>
                <a:gd name="connsiteY4" fmla="*/ 5141 h 10000"/>
                <a:gd name="connsiteX5" fmla="*/ 4745 w 9941"/>
                <a:gd name="connsiteY5" fmla="*/ 4963 h 10000"/>
                <a:gd name="connsiteX6" fmla="*/ 0 w 9941"/>
                <a:gd name="connsiteY6" fmla="*/ 0 h 10000"/>
                <a:gd name="connsiteX0" fmla="*/ 0 w 10143"/>
                <a:gd name="connsiteY0" fmla="*/ 0 h 10000"/>
                <a:gd name="connsiteX1" fmla="*/ 1279 w 10143"/>
                <a:gd name="connsiteY1" fmla="*/ 4846 h 10000"/>
                <a:gd name="connsiteX2" fmla="*/ 8863 w 10143"/>
                <a:gd name="connsiteY2" fmla="*/ 9857 h 10000"/>
                <a:gd name="connsiteX3" fmla="*/ 9731 w 10143"/>
                <a:gd name="connsiteY3" fmla="*/ 4012 h 10000"/>
                <a:gd name="connsiteX4" fmla="*/ 5052 w 10143"/>
                <a:gd name="connsiteY4" fmla="*/ 5141 h 10000"/>
                <a:gd name="connsiteX5" fmla="*/ 4773 w 10143"/>
                <a:gd name="connsiteY5" fmla="*/ 4963 h 10000"/>
                <a:gd name="connsiteX6" fmla="*/ 0 w 10143"/>
                <a:gd name="connsiteY6" fmla="*/ 0 h 10000"/>
                <a:gd name="connsiteX0" fmla="*/ 0 w 10188"/>
                <a:gd name="connsiteY0" fmla="*/ 0 h 10000"/>
                <a:gd name="connsiteX1" fmla="*/ 1279 w 10188"/>
                <a:gd name="connsiteY1" fmla="*/ 4846 h 10000"/>
                <a:gd name="connsiteX2" fmla="*/ 8863 w 10188"/>
                <a:gd name="connsiteY2" fmla="*/ 9857 h 10000"/>
                <a:gd name="connsiteX3" fmla="*/ 9731 w 10188"/>
                <a:gd name="connsiteY3" fmla="*/ 4012 h 10000"/>
                <a:gd name="connsiteX4" fmla="*/ 5052 w 10188"/>
                <a:gd name="connsiteY4" fmla="*/ 5141 h 10000"/>
                <a:gd name="connsiteX5" fmla="*/ 4773 w 10188"/>
                <a:gd name="connsiteY5" fmla="*/ 4963 h 10000"/>
                <a:gd name="connsiteX6" fmla="*/ 0 w 10188"/>
                <a:gd name="connsiteY6" fmla="*/ 0 h 10000"/>
                <a:gd name="connsiteX0" fmla="*/ 0 w 9945"/>
                <a:gd name="connsiteY0" fmla="*/ 0 h 10000"/>
                <a:gd name="connsiteX1" fmla="*/ 1279 w 9945"/>
                <a:gd name="connsiteY1" fmla="*/ 4846 h 10000"/>
                <a:gd name="connsiteX2" fmla="*/ 8863 w 9945"/>
                <a:gd name="connsiteY2" fmla="*/ 9857 h 10000"/>
                <a:gd name="connsiteX3" fmla="*/ 9731 w 9945"/>
                <a:gd name="connsiteY3" fmla="*/ 4012 h 10000"/>
                <a:gd name="connsiteX4" fmla="*/ 5052 w 9945"/>
                <a:gd name="connsiteY4" fmla="*/ 5141 h 10000"/>
                <a:gd name="connsiteX5" fmla="*/ 4773 w 9945"/>
                <a:gd name="connsiteY5" fmla="*/ 4963 h 10000"/>
                <a:gd name="connsiteX6" fmla="*/ 0 w 9945"/>
                <a:gd name="connsiteY6" fmla="*/ 0 h 10000"/>
                <a:gd name="connsiteX0" fmla="*/ 0 w 9931"/>
                <a:gd name="connsiteY0" fmla="*/ 0 h 10000"/>
                <a:gd name="connsiteX1" fmla="*/ 1286 w 9931"/>
                <a:gd name="connsiteY1" fmla="*/ 4846 h 10000"/>
                <a:gd name="connsiteX2" fmla="*/ 8912 w 9931"/>
                <a:gd name="connsiteY2" fmla="*/ 9857 h 10000"/>
                <a:gd name="connsiteX3" fmla="*/ 9785 w 9931"/>
                <a:gd name="connsiteY3" fmla="*/ 4012 h 10000"/>
                <a:gd name="connsiteX4" fmla="*/ 5080 w 9931"/>
                <a:gd name="connsiteY4" fmla="*/ 5141 h 10000"/>
                <a:gd name="connsiteX5" fmla="*/ 4799 w 9931"/>
                <a:gd name="connsiteY5" fmla="*/ 4963 h 10000"/>
                <a:gd name="connsiteX6" fmla="*/ 0 w 9931"/>
                <a:gd name="connsiteY6" fmla="*/ 0 h 10000"/>
                <a:gd name="connsiteX0" fmla="*/ 0 w 10002"/>
                <a:gd name="connsiteY0" fmla="*/ 0 h 10255"/>
                <a:gd name="connsiteX1" fmla="*/ 1298 w 10002"/>
                <a:gd name="connsiteY1" fmla="*/ 5100 h 10255"/>
                <a:gd name="connsiteX2" fmla="*/ 8977 w 10002"/>
                <a:gd name="connsiteY2" fmla="*/ 10111 h 10255"/>
                <a:gd name="connsiteX3" fmla="*/ 9856 w 10002"/>
                <a:gd name="connsiteY3" fmla="*/ 4266 h 10255"/>
                <a:gd name="connsiteX4" fmla="*/ 5118 w 10002"/>
                <a:gd name="connsiteY4" fmla="*/ 5395 h 10255"/>
                <a:gd name="connsiteX5" fmla="*/ 4835 w 10002"/>
                <a:gd name="connsiteY5" fmla="*/ 5217 h 10255"/>
                <a:gd name="connsiteX6" fmla="*/ 0 w 10002"/>
                <a:gd name="connsiteY6" fmla="*/ 0 h 10255"/>
                <a:gd name="connsiteX0" fmla="*/ 0 w 10002"/>
                <a:gd name="connsiteY0" fmla="*/ 0 h 10325"/>
                <a:gd name="connsiteX1" fmla="*/ 1184 w 10002"/>
                <a:gd name="connsiteY1" fmla="*/ 6784 h 10325"/>
                <a:gd name="connsiteX2" fmla="*/ 8977 w 10002"/>
                <a:gd name="connsiteY2" fmla="*/ 10111 h 10325"/>
                <a:gd name="connsiteX3" fmla="*/ 9856 w 10002"/>
                <a:gd name="connsiteY3" fmla="*/ 4266 h 10325"/>
                <a:gd name="connsiteX4" fmla="*/ 5118 w 10002"/>
                <a:gd name="connsiteY4" fmla="*/ 5395 h 10325"/>
                <a:gd name="connsiteX5" fmla="*/ 4835 w 10002"/>
                <a:gd name="connsiteY5" fmla="*/ 5217 h 10325"/>
                <a:gd name="connsiteX6" fmla="*/ 0 w 10002"/>
                <a:gd name="connsiteY6" fmla="*/ 0 h 10325"/>
                <a:gd name="connsiteX0" fmla="*/ 0 w 10002"/>
                <a:gd name="connsiteY0" fmla="*/ 0 h 10383"/>
                <a:gd name="connsiteX1" fmla="*/ 1184 w 10002"/>
                <a:gd name="connsiteY1" fmla="*/ 6784 h 10383"/>
                <a:gd name="connsiteX2" fmla="*/ 8977 w 10002"/>
                <a:gd name="connsiteY2" fmla="*/ 10111 h 10383"/>
                <a:gd name="connsiteX3" fmla="*/ 9856 w 10002"/>
                <a:gd name="connsiteY3" fmla="*/ 4266 h 10383"/>
                <a:gd name="connsiteX4" fmla="*/ 5118 w 10002"/>
                <a:gd name="connsiteY4" fmla="*/ 5395 h 10383"/>
                <a:gd name="connsiteX5" fmla="*/ 4835 w 10002"/>
                <a:gd name="connsiteY5" fmla="*/ 5217 h 10383"/>
                <a:gd name="connsiteX6" fmla="*/ 0 w 10002"/>
                <a:gd name="connsiteY6" fmla="*/ 0 h 10383"/>
                <a:gd name="connsiteX0" fmla="*/ 0 w 10132"/>
                <a:gd name="connsiteY0" fmla="*/ 0 h 10598"/>
                <a:gd name="connsiteX1" fmla="*/ 1184 w 10132"/>
                <a:gd name="connsiteY1" fmla="*/ 6784 h 10598"/>
                <a:gd name="connsiteX2" fmla="*/ 8990 w 10132"/>
                <a:gd name="connsiteY2" fmla="*/ 10398 h 10598"/>
                <a:gd name="connsiteX3" fmla="*/ 9856 w 10132"/>
                <a:gd name="connsiteY3" fmla="*/ 4266 h 10598"/>
                <a:gd name="connsiteX4" fmla="*/ 5118 w 10132"/>
                <a:gd name="connsiteY4" fmla="*/ 5395 h 10598"/>
                <a:gd name="connsiteX5" fmla="*/ 4835 w 10132"/>
                <a:gd name="connsiteY5" fmla="*/ 5217 h 10598"/>
                <a:gd name="connsiteX6" fmla="*/ 0 w 10132"/>
                <a:gd name="connsiteY6" fmla="*/ 0 h 10598"/>
                <a:gd name="connsiteX0" fmla="*/ 0 w 10160"/>
                <a:gd name="connsiteY0" fmla="*/ 0 h 10598"/>
                <a:gd name="connsiteX1" fmla="*/ 1184 w 10160"/>
                <a:gd name="connsiteY1" fmla="*/ 6784 h 10598"/>
                <a:gd name="connsiteX2" fmla="*/ 8990 w 10160"/>
                <a:gd name="connsiteY2" fmla="*/ 10398 h 10598"/>
                <a:gd name="connsiteX3" fmla="*/ 9892 w 10160"/>
                <a:gd name="connsiteY3" fmla="*/ 4217 h 10598"/>
                <a:gd name="connsiteX4" fmla="*/ 5118 w 10160"/>
                <a:gd name="connsiteY4" fmla="*/ 5395 h 10598"/>
                <a:gd name="connsiteX5" fmla="*/ 4835 w 10160"/>
                <a:gd name="connsiteY5" fmla="*/ 5217 h 10598"/>
                <a:gd name="connsiteX6" fmla="*/ 0 w 10160"/>
                <a:gd name="connsiteY6" fmla="*/ 0 h 10598"/>
                <a:gd name="connsiteX0" fmla="*/ 0 w 9952"/>
                <a:gd name="connsiteY0" fmla="*/ 0 h 10598"/>
                <a:gd name="connsiteX1" fmla="*/ 1184 w 9952"/>
                <a:gd name="connsiteY1" fmla="*/ 6784 h 10598"/>
                <a:gd name="connsiteX2" fmla="*/ 8990 w 9952"/>
                <a:gd name="connsiteY2" fmla="*/ 10398 h 10598"/>
                <a:gd name="connsiteX3" fmla="*/ 9892 w 9952"/>
                <a:gd name="connsiteY3" fmla="*/ 4217 h 10598"/>
                <a:gd name="connsiteX4" fmla="*/ 5118 w 9952"/>
                <a:gd name="connsiteY4" fmla="*/ 5395 h 10598"/>
                <a:gd name="connsiteX5" fmla="*/ 4835 w 9952"/>
                <a:gd name="connsiteY5" fmla="*/ 5217 h 10598"/>
                <a:gd name="connsiteX6" fmla="*/ 0 w 9952"/>
                <a:gd name="connsiteY6" fmla="*/ 0 h 10598"/>
                <a:gd name="connsiteX0" fmla="*/ 0 w 10115"/>
                <a:gd name="connsiteY0" fmla="*/ 0 h 10000"/>
                <a:gd name="connsiteX1" fmla="*/ 1190 w 10115"/>
                <a:gd name="connsiteY1" fmla="*/ 6401 h 10000"/>
                <a:gd name="connsiteX2" fmla="*/ 9033 w 10115"/>
                <a:gd name="connsiteY2" fmla="*/ 9811 h 10000"/>
                <a:gd name="connsiteX3" fmla="*/ 9940 w 10115"/>
                <a:gd name="connsiteY3" fmla="*/ 3979 h 10000"/>
                <a:gd name="connsiteX4" fmla="*/ 5143 w 10115"/>
                <a:gd name="connsiteY4" fmla="*/ 5091 h 10000"/>
                <a:gd name="connsiteX5" fmla="*/ 4858 w 10115"/>
                <a:gd name="connsiteY5" fmla="*/ 4923 h 10000"/>
                <a:gd name="connsiteX6" fmla="*/ 0 w 10115"/>
                <a:gd name="connsiteY6" fmla="*/ 0 h 10000"/>
                <a:gd name="connsiteX0" fmla="*/ 0 w 9993"/>
                <a:gd name="connsiteY0" fmla="*/ 0 h 10000"/>
                <a:gd name="connsiteX1" fmla="*/ 1190 w 9993"/>
                <a:gd name="connsiteY1" fmla="*/ 6401 h 10000"/>
                <a:gd name="connsiteX2" fmla="*/ 9033 w 9993"/>
                <a:gd name="connsiteY2" fmla="*/ 9811 h 10000"/>
                <a:gd name="connsiteX3" fmla="*/ 9785 w 9993"/>
                <a:gd name="connsiteY3" fmla="*/ 3887 h 10000"/>
                <a:gd name="connsiteX4" fmla="*/ 5143 w 9993"/>
                <a:gd name="connsiteY4" fmla="*/ 5091 h 10000"/>
                <a:gd name="connsiteX5" fmla="*/ 4858 w 9993"/>
                <a:gd name="connsiteY5" fmla="*/ 4923 h 10000"/>
                <a:gd name="connsiteX6" fmla="*/ 0 w 9993"/>
                <a:gd name="connsiteY6" fmla="*/ 0 h 10000"/>
                <a:gd name="connsiteX0" fmla="*/ 0 w 9958"/>
                <a:gd name="connsiteY0" fmla="*/ 0 h 10000"/>
                <a:gd name="connsiteX1" fmla="*/ 1191 w 9958"/>
                <a:gd name="connsiteY1" fmla="*/ 6401 h 10000"/>
                <a:gd name="connsiteX2" fmla="*/ 9039 w 9958"/>
                <a:gd name="connsiteY2" fmla="*/ 9811 h 10000"/>
                <a:gd name="connsiteX3" fmla="*/ 9736 w 9958"/>
                <a:gd name="connsiteY3" fmla="*/ 4142 h 10000"/>
                <a:gd name="connsiteX4" fmla="*/ 5147 w 9958"/>
                <a:gd name="connsiteY4" fmla="*/ 5091 h 10000"/>
                <a:gd name="connsiteX5" fmla="*/ 4861 w 9958"/>
                <a:gd name="connsiteY5" fmla="*/ 4923 h 10000"/>
                <a:gd name="connsiteX6" fmla="*/ 0 w 9958"/>
                <a:gd name="connsiteY6" fmla="*/ 0 h 10000"/>
                <a:gd name="connsiteX0" fmla="*/ 0 w 10031"/>
                <a:gd name="connsiteY0" fmla="*/ 0 h 10000"/>
                <a:gd name="connsiteX1" fmla="*/ 1196 w 10031"/>
                <a:gd name="connsiteY1" fmla="*/ 6401 h 10000"/>
                <a:gd name="connsiteX2" fmla="*/ 9077 w 10031"/>
                <a:gd name="connsiteY2" fmla="*/ 9811 h 10000"/>
                <a:gd name="connsiteX3" fmla="*/ 9819 w 10031"/>
                <a:gd name="connsiteY3" fmla="*/ 3905 h 10000"/>
                <a:gd name="connsiteX4" fmla="*/ 5169 w 10031"/>
                <a:gd name="connsiteY4" fmla="*/ 5091 h 10000"/>
                <a:gd name="connsiteX5" fmla="*/ 4882 w 10031"/>
                <a:gd name="connsiteY5" fmla="*/ 4923 h 10000"/>
                <a:gd name="connsiteX6" fmla="*/ 0 w 10031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31" h="10000">
                  <a:moveTo>
                    <a:pt x="0" y="0"/>
                  </a:moveTo>
                  <a:cubicBezTo>
                    <a:pt x="312" y="3083"/>
                    <a:pt x="-317" y="4766"/>
                    <a:pt x="1196" y="6401"/>
                  </a:cubicBezTo>
                  <a:cubicBezTo>
                    <a:pt x="2708" y="8036"/>
                    <a:pt x="5785" y="10741"/>
                    <a:pt x="9077" y="9811"/>
                  </a:cubicBezTo>
                  <a:cubicBezTo>
                    <a:pt x="10032" y="3934"/>
                    <a:pt x="10252" y="3332"/>
                    <a:pt x="9819" y="3905"/>
                  </a:cubicBezTo>
                  <a:cubicBezTo>
                    <a:pt x="9386" y="4478"/>
                    <a:pt x="7670" y="6158"/>
                    <a:pt x="5169" y="5091"/>
                  </a:cubicBezTo>
                  <a:cubicBezTo>
                    <a:pt x="5070" y="5041"/>
                    <a:pt x="4977" y="4992"/>
                    <a:pt x="4882" y="4923"/>
                  </a:cubicBezTo>
                  <a:cubicBezTo>
                    <a:pt x="4136" y="4378"/>
                    <a:pt x="499" y="1443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cxnSp>
          <p:nvCxnSpPr>
            <p:cNvPr id="389" name="直接连接符 388">
              <a:extLst>
                <a:ext uri="{FF2B5EF4-FFF2-40B4-BE49-F238E27FC236}">
                  <a16:creationId xmlns:a16="http://schemas.microsoft.com/office/drawing/2014/main" id="{83E5D121-A5C1-419F-FFCB-A5246392D300}"/>
                </a:ext>
              </a:extLst>
            </p:cNvPr>
            <p:cNvCxnSpPr>
              <a:cxnSpLocks/>
            </p:cNvCxnSpPr>
            <p:nvPr/>
          </p:nvCxnSpPr>
          <p:spPr>
            <a:xfrm>
              <a:off x="919580" y="5334701"/>
              <a:ext cx="786228" cy="315386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91" name="任意多边形: 形状 390">
            <a:extLst>
              <a:ext uri="{FF2B5EF4-FFF2-40B4-BE49-F238E27FC236}">
                <a16:creationId xmlns:a16="http://schemas.microsoft.com/office/drawing/2014/main" id="{C5BB64E2-F9BA-4EBA-48C2-9D866AEF357C}"/>
              </a:ext>
            </a:extLst>
          </p:cNvPr>
          <p:cNvSpPr/>
          <p:nvPr/>
        </p:nvSpPr>
        <p:spPr>
          <a:xfrm>
            <a:off x="746029" y="4891692"/>
            <a:ext cx="1879448" cy="585739"/>
          </a:xfrm>
          <a:custGeom>
            <a:avLst/>
            <a:gdLst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0 w 544569"/>
              <a:gd name="connsiteY3" fmla="*/ 0 h 178687"/>
              <a:gd name="connsiteX4" fmla="*/ 8509 w 544569"/>
              <a:gd name="connsiteY4" fmla="*/ 0 h 178687"/>
              <a:gd name="connsiteX5" fmla="*/ 136142 w 544569"/>
              <a:gd name="connsiteY5" fmla="*/ 25527 h 178687"/>
              <a:gd name="connsiteX6" fmla="*/ 272284 w 544569"/>
              <a:gd name="connsiteY6" fmla="*/ 0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0 w 544569"/>
              <a:gd name="connsiteY3" fmla="*/ 0 h 178687"/>
              <a:gd name="connsiteX4" fmla="*/ 8509 w 544569"/>
              <a:gd name="connsiteY4" fmla="*/ 0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0 w 544569"/>
              <a:gd name="connsiteY3" fmla="*/ 0 h 178687"/>
              <a:gd name="connsiteX4" fmla="*/ 9445 w 544569"/>
              <a:gd name="connsiteY4" fmla="*/ 14973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936 w 544569"/>
              <a:gd name="connsiteY3" fmla="*/ 20769 h 178687"/>
              <a:gd name="connsiteX4" fmla="*/ 9445 w 544569"/>
              <a:gd name="connsiteY4" fmla="*/ 14973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936 w 544569"/>
              <a:gd name="connsiteY3" fmla="*/ 20769 h 178687"/>
              <a:gd name="connsiteX4" fmla="*/ 9445 w 544569"/>
              <a:gd name="connsiteY4" fmla="*/ 14973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02365 w 544569"/>
              <a:gd name="connsiteY8" fmla="*/ 17388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5505 w 545505"/>
              <a:gd name="connsiteY0" fmla="*/ 19803 h 178687"/>
              <a:gd name="connsiteX1" fmla="*/ 544569 w 545505"/>
              <a:gd name="connsiteY1" fmla="*/ 178687 h 178687"/>
              <a:gd name="connsiteX2" fmla="*/ 0 w 545505"/>
              <a:gd name="connsiteY2" fmla="*/ 178687 h 178687"/>
              <a:gd name="connsiteX3" fmla="*/ 936 w 545505"/>
              <a:gd name="connsiteY3" fmla="*/ 20769 h 178687"/>
              <a:gd name="connsiteX4" fmla="*/ 9445 w 545505"/>
              <a:gd name="connsiteY4" fmla="*/ 14973 h 178687"/>
              <a:gd name="connsiteX5" fmla="*/ 136142 w 545505"/>
              <a:gd name="connsiteY5" fmla="*/ 25527 h 178687"/>
              <a:gd name="connsiteX6" fmla="*/ 274156 w 545505"/>
              <a:gd name="connsiteY6" fmla="*/ 18837 h 178687"/>
              <a:gd name="connsiteX7" fmla="*/ 408425 w 545505"/>
              <a:gd name="connsiteY7" fmla="*/ 25527 h 178687"/>
              <a:gd name="connsiteX8" fmla="*/ 502365 w 545505"/>
              <a:gd name="connsiteY8" fmla="*/ 17388 h 178687"/>
              <a:gd name="connsiteX9" fmla="*/ 544567 w 545505"/>
              <a:gd name="connsiteY9" fmla="*/ 0 h 178687"/>
              <a:gd name="connsiteX10" fmla="*/ 545505 w 545505"/>
              <a:gd name="connsiteY10" fmla="*/ 19803 h 178687"/>
              <a:gd name="connsiteX0" fmla="*/ 545505 w 545505"/>
              <a:gd name="connsiteY0" fmla="*/ 9660 h 168544"/>
              <a:gd name="connsiteX1" fmla="*/ 544569 w 545505"/>
              <a:gd name="connsiteY1" fmla="*/ 168544 h 168544"/>
              <a:gd name="connsiteX2" fmla="*/ 0 w 545505"/>
              <a:gd name="connsiteY2" fmla="*/ 168544 h 168544"/>
              <a:gd name="connsiteX3" fmla="*/ 936 w 545505"/>
              <a:gd name="connsiteY3" fmla="*/ 10626 h 168544"/>
              <a:gd name="connsiteX4" fmla="*/ 9445 w 545505"/>
              <a:gd name="connsiteY4" fmla="*/ 4830 h 168544"/>
              <a:gd name="connsiteX5" fmla="*/ 136142 w 545505"/>
              <a:gd name="connsiteY5" fmla="*/ 15384 h 168544"/>
              <a:gd name="connsiteX6" fmla="*/ 274156 w 545505"/>
              <a:gd name="connsiteY6" fmla="*/ 8694 h 168544"/>
              <a:gd name="connsiteX7" fmla="*/ 408425 w 545505"/>
              <a:gd name="connsiteY7" fmla="*/ 15384 h 168544"/>
              <a:gd name="connsiteX8" fmla="*/ 502365 w 545505"/>
              <a:gd name="connsiteY8" fmla="*/ 7245 h 168544"/>
              <a:gd name="connsiteX9" fmla="*/ 543631 w 545505"/>
              <a:gd name="connsiteY9" fmla="*/ 0 h 168544"/>
              <a:gd name="connsiteX10" fmla="*/ 545505 w 545505"/>
              <a:gd name="connsiteY10" fmla="*/ 9660 h 168544"/>
              <a:gd name="connsiteX0" fmla="*/ 545505 w 545505"/>
              <a:gd name="connsiteY0" fmla="*/ 4830 h 163714"/>
              <a:gd name="connsiteX1" fmla="*/ 544569 w 545505"/>
              <a:gd name="connsiteY1" fmla="*/ 163714 h 163714"/>
              <a:gd name="connsiteX2" fmla="*/ 0 w 545505"/>
              <a:gd name="connsiteY2" fmla="*/ 163714 h 163714"/>
              <a:gd name="connsiteX3" fmla="*/ 936 w 545505"/>
              <a:gd name="connsiteY3" fmla="*/ 5796 h 163714"/>
              <a:gd name="connsiteX4" fmla="*/ 9445 w 545505"/>
              <a:gd name="connsiteY4" fmla="*/ 0 h 163714"/>
              <a:gd name="connsiteX5" fmla="*/ 136142 w 545505"/>
              <a:gd name="connsiteY5" fmla="*/ 10554 h 163714"/>
              <a:gd name="connsiteX6" fmla="*/ 274156 w 545505"/>
              <a:gd name="connsiteY6" fmla="*/ 3864 h 163714"/>
              <a:gd name="connsiteX7" fmla="*/ 408425 w 545505"/>
              <a:gd name="connsiteY7" fmla="*/ 10554 h 163714"/>
              <a:gd name="connsiteX8" fmla="*/ 502365 w 545505"/>
              <a:gd name="connsiteY8" fmla="*/ 2415 h 163714"/>
              <a:gd name="connsiteX9" fmla="*/ 543631 w 545505"/>
              <a:gd name="connsiteY9" fmla="*/ 3864 h 163714"/>
              <a:gd name="connsiteX10" fmla="*/ 545505 w 545505"/>
              <a:gd name="connsiteY10" fmla="*/ 4830 h 163714"/>
              <a:gd name="connsiteX0" fmla="*/ 545505 w 545505"/>
              <a:gd name="connsiteY0" fmla="*/ 4830 h 163714"/>
              <a:gd name="connsiteX1" fmla="*/ 544569 w 545505"/>
              <a:gd name="connsiteY1" fmla="*/ 163714 h 163714"/>
              <a:gd name="connsiteX2" fmla="*/ 0 w 545505"/>
              <a:gd name="connsiteY2" fmla="*/ 163714 h 163714"/>
              <a:gd name="connsiteX3" fmla="*/ 1888 w 545505"/>
              <a:gd name="connsiteY3" fmla="*/ 15939 h 163714"/>
              <a:gd name="connsiteX4" fmla="*/ 9445 w 545505"/>
              <a:gd name="connsiteY4" fmla="*/ 0 h 163714"/>
              <a:gd name="connsiteX5" fmla="*/ 136142 w 545505"/>
              <a:gd name="connsiteY5" fmla="*/ 10554 h 163714"/>
              <a:gd name="connsiteX6" fmla="*/ 274156 w 545505"/>
              <a:gd name="connsiteY6" fmla="*/ 3864 h 163714"/>
              <a:gd name="connsiteX7" fmla="*/ 408425 w 545505"/>
              <a:gd name="connsiteY7" fmla="*/ 10554 h 163714"/>
              <a:gd name="connsiteX8" fmla="*/ 502365 w 545505"/>
              <a:gd name="connsiteY8" fmla="*/ 2415 h 163714"/>
              <a:gd name="connsiteX9" fmla="*/ 543631 w 545505"/>
              <a:gd name="connsiteY9" fmla="*/ 3864 h 163714"/>
              <a:gd name="connsiteX10" fmla="*/ 545505 w 545505"/>
              <a:gd name="connsiteY10" fmla="*/ 4830 h 163714"/>
              <a:gd name="connsiteX0" fmla="*/ 545505 w 545505"/>
              <a:gd name="connsiteY0" fmla="*/ 2415 h 161299"/>
              <a:gd name="connsiteX1" fmla="*/ 544569 w 545505"/>
              <a:gd name="connsiteY1" fmla="*/ 161299 h 161299"/>
              <a:gd name="connsiteX2" fmla="*/ 0 w 545505"/>
              <a:gd name="connsiteY2" fmla="*/ 161299 h 161299"/>
              <a:gd name="connsiteX3" fmla="*/ 1888 w 545505"/>
              <a:gd name="connsiteY3" fmla="*/ 13524 h 161299"/>
              <a:gd name="connsiteX4" fmla="*/ 11350 w 545505"/>
              <a:gd name="connsiteY4" fmla="*/ 10626 h 161299"/>
              <a:gd name="connsiteX5" fmla="*/ 136142 w 545505"/>
              <a:gd name="connsiteY5" fmla="*/ 8139 h 161299"/>
              <a:gd name="connsiteX6" fmla="*/ 274156 w 545505"/>
              <a:gd name="connsiteY6" fmla="*/ 1449 h 161299"/>
              <a:gd name="connsiteX7" fmla="*/ 408425 w 545505"/>
              <a:gd name="connsiteY7" fmla="*/ 8139 h 161299"/>
              <a:gd name="connsiteX8" fmla="*/ 502365 w 545505"/>
              <a:gd name="connsiteY8" fmla="*/ 0 h 161299"/>
              <a:gd name="connsiteX9" fmla="*/ 543631 w 545505"/>
              <a:gd name="connsiteY9" fmla="*/ 1449 h 161299"/>
              <a:gd name="connsiteX10" fmla="*/ 545505 w 545505"/>
              <a:gd name="connsiteY10" fmla="*/ 2415 h 161299"/>
              <a:gd name="connsiteX0" fmla="*/ 545505 w 545505"/>
              <a:gd name="connsiteY0" fmla="*/ 2025 h 160909"/>
              <a:gd name="connsiteX1" fmla="*/ 544569 w 545505"/>
              <a:gd name="connsiteY1" fmla="*/ 160909 h 160909"/>
              <a:gd name="connsiteX2" fmla="*/ 0 w 545505"/>
              <a:gd name="connsiteY2" fmla="*/ 160909 h 160909"/>
              <a:gd name="connsiteX3" fmla="*/ 1888 w 545505"/>
              <a:gd name="connsiteY3" fmla="*/ 13134 h 160909"/>
              <a:gd name="connsiteX4" fmla="*/ 11350 w 545505"/>
              <a:gd name="connsiteY4" fmla="*/ 10236 h 160909"/>
              <a:gd name="connsiteX5" fmla="*/ 136142 w 545505"/>
              <a:gd name="connsiteY5" fmla="*/ 7749 h 160909"/>
              <a:gd name="connsiteX6" fmla="*/ 274156 w 545505"/>
              <a:gd name="connsiteY6" fmla="*/ 1059 h 160909"/>
              <a:gd name="connsiteX7" fmla="*/ 408425 w 545505"/>
              <a:gd name="connsiteY7" fmla="*/ 7749 h 160909"/>
              <a:gd name="connsiteX8" fmla="*/ 502365 w 545505"/>
              <a:gd name="connsiteY8" fmla="*/ 4440 h 160909"/>
              <a:gd name="connsiteX9" fmla="*/ 543631 w 545505"/>
              <a:gd name="connsiteY9" fmla="*/ 1059 h 160909"/>
              <a:gd name="connsiteX10" fmla="*/ 545505 w 545505"/>
              <a:gd name="connsiteY10" fmla="*/ 2025 h 160909"/>
              <a:gd name="connsiteX0" fmla="*/ 545505 w 545505"/>
              <a:gd name="connsiteY0" fmla="*/ 6762 h 159850"/>
              <a:gd name="connsiteX1" fmla="*/ 544569 w 545505"/>
              <a:gd name="connsiteY1" fmla="*/ 159850 h 159850"/>
              <a:gd name="connsiteX2" fmla="*/ 0 w 545505"/>
              <a:gd name="connsiteY2" fmla="*/ 159850 h 159850"/>
              <a:gd name="connsiteX3" fmla="*/ 1888 w 545505"/>
              <a:gd name="connsiteY3" fmla="*/ 12075 h 159850"/>
              <a:gd name="connsiteX4" fmla="*/ 11350 w 545505"/>
              <a:gd name="connsiteY4" fmla="*/ 9177 h 159850"/>
              <a:gd name="connsiteX5" fmla="*/ 136142 w 545505"/>
              <a:gd name="connsiteY5" fmla="*/ 6690 h 159850"/>
              <a:gd name="connsiteX6" fmla="*/ 274156 w 545505"/>
              <a:gd name="connsiteY6" fmla="*/ 0 h 159850"/>
              <a:gd name="connsiteX7" fmla="*/ 408425 w 545505"/>
              <a:gd name="connsiteY7" fmla="*/ 6690 h 159850"/>
              <a:gd name="connsiteX8" fmla="*/ 502365 w 545505"/>
              <a:gd name="connsiteY8" fmla="*/ 3381 h 159850"/>
              <a:gd name="connsiteX9" fmla="*/ 543631 w 545505"/>
              <a:gd name="connsiteY9" fmla="*/ 0 h 159850"/>
              <a:gd name="connsiteX10" fmla="*/ 545505 w 545505"/>
              <a:gd name="connsiteY10" fmla="*/ 6762 h 159850"/>
              <a:gd name="connsiteX0" fmla="*/ 545505 w 545505"/>
              <a:gd name="connsiteY0" fmla="*/ 27104 h 180192"/>
              <a:gd name="connsiteX1" fmla="*/ 544569 w 545505"/>
              <a:gd name="connsiteY1" fmla="*/ 180192 h 180192"/>
              <a:gd name="connsiteX2" fmla="*/ 0 w 545505"/>
              <a:gd name="connsiteY2" fmla="*/ 180192 h 180192"/>
              <a:gd name="connsiteX3" fmla="*/ 1888 w 545505"/>
              <a:gd name="connsiteY3" fmla="*/ 32417 h 180192"/>
              <a:gd name="connsiteX4" fmla="*/ 52329 w 545505"/>
              <a:gd name="connsiteY4" fmla="*/ 0 h 180192"/>
              <a:gd name="connsiteX5" fmla="*/ 136142 w 545505"/>
              <a:gd name="connsiteY5" fmla="*/ 27032 h 180192"/>
              <a:gd name="connsiteX6" fmla="*/ 274156 w 545505"/>
              <a:gd name="connsiteY6" fmla="*/ 20342 h 180192"/>
              <a:gd name="connsiteX7" fmla="*/ 408425 w 545505"/>
              <a:gd name="connsiteY7" fmla="*/ 27032 h 180192"/>
              <a:gd name="connsiteX8" fmla="*/ 502365 w 545505"/>
              <a:gd name="connsiteY8" fmla="*/ 23723 h 180192"/>
              <a:gd name="connsiteX9" fmla="*/ 543631 w 545505"/>
              <a:gd name="connsiteY9" fmla="*/ 20342 h 180192"/>
              <a:gd name="connsiteX10" fmla="*/ 545505 w 545505"/>
              <a:gd name="connsiteY10" fmla="*/ 27104 h 180192"/>
              <a:gd name="connsiteX0" fmla="*/ 545505 w 545505"/>
              <a:gd name="connsiteY0" fmla="*/ 7079 h 160167"/>
              <a:gd name="connsiteX1" fmla="*/ 544569 w 545505"/>
              <a:gd name="connsiteY1" fmla="*/ 160167 h 160167"/>
              <a:gd name="connsiteX2" fmla="*/ 0 w 545505"/>
              <a:gd name="connsiteY2" fmla="*/ 160167 h 160167"/>
              <a:gd name="connsiteX3" fmla="*/ 1888 w 545505"/>
              <a:gd name="connsiteY3" fmla="*/ 12392 h 160167"/>
              <a:gd name="connsiteX4" fmla="*/ 136142 w 545505"/>
              <a:gd name="connsiteY4" fmla="*/ 7007 h 160167"/>
              <a:gd name="connsiteX5" fmla="*/ 274156 w 545505"/>
              <a:gd name="connsiteY5" fmla="*/ 317 h 160167"/>
              <a:gd name="connsiteX6" fmla="*/ 408425 w 545505"/>
              <a:gd name="connsiteY6" fmla="*/ 7007 h 160167"/>
              <a:gd name="connsiteX7" fmla="*/ 502365 w 545505"/>
              <a:gd name="connsiteY7" fmla="*/ 3698 h 160167"/>
              <a:gd name="connsiteX8" fmla="*/ 543631 w 545505"/>
              <a:gd name="connsiteY8" fmla="*/ 317 h 160167"/>
              <a:gd name="connsiteX9" fmla="*/ 545505 w 545505"/>
              <a:gd name="connsiteY9" fmla="*/ 7079 h 160167"/>
              <a:gd name="connsiteX0" fmla="*/ 545505 w 545505"/>
              <a:gd name="connsiteY0" fmla="*/ 10418 h 163506"/>
              <a:gd name="connsiteX1" fmla="*/ 544569 w 545505"/>
              <a:gd name="connsiteY1" fmla="*/ 163506 h 163506"/>
              <a:gd name="connsiteX2" fmla="*/ 0 w 545505"/>
              <a:gd name="connsiteY2" fmla="*/ 163506 h 163506"/>
              <a:gd name="connsiteX3" fmla="*/ 1888 w 545505"/>
              <a:gd name="connsiteY3" fmla="*/ 15731 h 163506"/>
              <a:gd name="connsiteX4" fmla="*/ 274156 w 545505"/>
              <a:gd name="connsiteY4" fmla="*/ 3656 h 163506"/>
              <a:gd name="connsiteX5" fmla="*/ 408425 w 545505"/>
              <a:gd name="connsiteY5" fmla="*/ 10346 h 163506"/>
              <a:gd name="connsiteX6" fmla="*/ 502365 w 545505"/>
              <a:gd name="connsiteY6" fmla="*/ 7037 h 163506"/>
              <a:gd name="connsiteX7" fmla="*/ 543631 w 545505"/>
              <a:gd name="connsiteY7" fmla="*/ 3656 h 163506"/>
              <a:gd name="connsiteX8" fmla="*/ 545505 w 545505"/>
              <a:gd name="connsiteY8" fmla="*/ 10418 h 163506"/>
              <a:gd name="connsiteX0" fmla="*/ 545505 w 545505"/>
              <a:gd name="connsiteY0" fmla="*/ 10418 h 163506"/>
              <a:gd name="connsiteX1" fmla="*/ 544569 w 545505"/>
              <a:gd name="connsiteY1" fmla="*/ 163506 h 163506"/>
              <a:gd name="connsiteX2" fmla="*/ 0 w 545505"/>
              <a:gd name="connsiteY2" fmla="*/ 163506 h 163506"/>
              <a:gd name="connsiteX3" fmla="*/ 1888 w 545505"/>
              <a:gd name="connsiteY3" fmla="*/ 15731 h 163506"/>
              <a:gd name="connsiteX4" fmla="*/ 274156 w 545505"/>
              <a:gd name="connsiteY4" fmla="*/ 3656 h 163506"/>
              <a:gd name="connsiteX5" fmla="*/ 408425 w 545505"/>
              <a:gd name="connsiteY5" fmla="*/ 10346 h 163506"/>
              <a:gd name="connsiteX6" fmla="*/ 502365 w 545505"/>
              <a:gd name="connsiteY6" fmla="*/ 7037 h 163506"/>
              <a:gd name="connsiteX7" fmla="*/ 545505 w 545505"/>
              <a:gd name="connsiteY7" fmla="*/ 10418 h 163506"/>
              <a:gd name="connsiteX0" fmla="*/ 545505 w 545505"/>
              <a:gd name="connsiteY0" fmla="*/ 26094 h 179182"/>
              <a:gd name="connsiteX1" fmla="*/ 544569 w 545505"/>
              <a:gd name="connsiteY1" fmla="*/ 179182 h 179182"/>
              <a:gd name="connsiteX2" fmla="*/ 0 w 545505"/>
              <a:gd name="connsiteY2" fmla="*/ 179182 h 179182"/>
              <a:gd name="connsiteX3" fmla="*/ 1888 w 545505"/>
              <a:gd name="connsiteY3" fmla="*/ 10322 h 179182"/>
              <a:gd name="connsiteX4" fmla="*/ 274156 w 545505"/>
              <a:gd name="connsiteY4" fmla="*/ 19332 h 179182"/>
              <a:gd name="connsiteX5" fmla="*/ 408425 w 545505"/>
              <a:gd name="connsiteY5" fmla="*/ 26022 h 179182"/>
              <a:gd name="connsiteX6" fmla="*/ 502365 w 545505"/>
              <a:gd name="connsiteY6" fmla="*/ 22713 h 179182"/>
              <a:gd name="connsiteX7" fmla="*/ 545505 w 545505"/>
              <a:gd name="connsiteY7" fmla="*/ 26094 h 179182"/>
              <a:gd name="connsiteX0" fmla="*/ 545505 w 545505"/>
              <a:gd name="connsiteY0" fmla="*/ 15772 h 168860"/>
              <a:gd name="connsiteX1" fmla="*/ 544569 w 545505"/>
              <a:gd name="connsiteY1" fmla="*/ 168860 h 168860"/>
              <a:gd name="connsiteX2" fmla="*/ 0 w 545505"/>
              <a:gd name="connsiteY2" fmla="*/ 168860 h 168860"/>
              <a:gd name="connsiteX3" fmla="*/ 1888 w 545505"/>
              <a:gd name="connsiteY3" fmla="*/ 0 h 168860"/>
              <a:gd name="connsiteX4" fmla="*/ 274156 w 545505"/>
              <a:gd name="connsiteY4" fmla="*/ 9010 h 168860"/>
              <a:gd name="connsiteX5" fmla="*/ 408425 w 545505"/>
              <a:gd name="connsiteY5" fmla="*/ 15700 h 168860"/>
              <a:gd name="connsiteX6" fmla="*/ 502365 w 545505"/>
              <a:gd name="connsiteY6" fmla="*/ 12391 h 168860"/>
              <a:gd name="connsiteX7" fmla="*/ 545505 w 545505"/>
              <a:gd name="connsiteY7" fmla="*/ 15772 h 168860"/>
              <a:gd name="connsiteX0" fmla="*/ 545505 w 545505"/>
              <a:gd name="connsiteY0" fmla="*/ 15772 h 168860"/>
              <a:gd name="connsiteX1" fmla="*/ 544569 w 545505"/>
              <a:gd name="connsiteY1" fmla="*/ 168860 h 168860"/>
              <a:gd name="connsiteX2" fmla="*/ 0 w 545505"/>
              <a:gd name="connsiteY2" fmla="*/ 168860 h 168860"/>
              <a:gd name="connsiteX3" fmla="*/ 1888 w 545505"/>
              <a:gd name="connsiteY3" fmla="*/ 0 h 168860"/>
              <a:gd name="connsiteX4" fmla="*/ 263911 w 545505"/>
              <a:gd name="connsiteY4" fmla="*/ 18147 h 168860"/>
              <a:gd name="connsiteX5" fmla="*/ 408425 w 545505"/>
              <a:gd name="connsiteY5" fmla="*/ 15700 h 168860"/>
              <a:gd name="connsiteX6" fmla="*/ 502365 w 545505"/>
              <a:gd name="connsiteY6" fmla="*/ 12391 h 168860"/>
              <a:gd name="connsiteX7" fmla="*/ 545505 w 545505"/>
              <a:gd name="connsiteY7" fmla="*/ 15772 h 168860"/>
              <a:gd name="connsiteX0" fmla="*/ 545505 w 545505"/>
              <a:gd name="connsiteY0" fmla="*/ 24382 h 177470"/>
              <a:gd name="connsiteX1" fmla="*/ 544569 w 545505"/>
              <a:gd name="connsiteY1" fmla="*/ 177470 h 177470"/>
              <a:gd name="connsiteX2" fmla="*/ 0 w 545505"/>
              <a:gd name="connsiteY2" fmla="*/ 177470 h 177470"/>
              <a:gd name="connsiteX3" fmla="*/ 1888 w 545505"/>
              <a:gd name="connsiteY3" fmla="*/ 8610 h 177470"/>
              <a:gd name="connsiteX4" fmla="*/ 408425 w 545505"/>
              <a:gd name="connsiteY4" fmla="*/ 24310 h 177470"/>
              <a:gd name="connsiteX5" fmla="*/ 502365 w 545505"/>
              <a:gd name="connsiteY5" fmla="*/ 21001 h 177470"/>
              <a:gd name="connsiteX6" fmla="*/ 545505 w 545505"/>
              <a:gd name="connsiteY6" fmla="*/ 24382 h 177470"/>
              <a:gd name="connsiteX0" fmla="*/ 545505 w 545505"/>
              <a:gd name="connsiteY0" fmla="*/ 23443 h 176531"/>
              <a:gd name="connsiteX1" fmla="*/ 544569 w 545505"/>
              <a:gd name="connsiteY1" fmla="*/ 176531 h 176531"/>
              <a:gd name="connsiteX2" fmla="*/ 0 w 545505"/>
              <a:gd name="connsiteY2" fmla="*/ 176531 h 176531"/>
              <a:gd name="connsiteX3" fmla="*/ 1888 w 545505"/>
              <a:gd name="connsiteY3" fmla="*/ 7671 h 176531"/>
              <a:gd name="connsiteX4" fmla="*/ 297781 w 545505"/>
              <a:gd name="connsiteY4" fmla="*/ 30399 h 176531"/>
              <a:gd name="connsiteX5" fmla="*/ 502365 w 545505"/>
              <a:gd name="connsiteY5" fmla="*/ 20062 h 176531"/>
              <a:gd name="connsiteX6" fmla="*/ 545505 w 545505"/>
              <a:gd name="connsiteY6" fmla="*/ 23443 h 176531"/>
              <a:gd name="connsiteX0" fmla="*/ 545505 w 545505"/>
              <a:gd name="connsiteY0" fmla="*/ 23443 h 176531"/>
              <a:gd name="connsiteX1" fmla="*/ 544569 w 545505"/>
              <a:gd name="connsiteY1" fmla="*/ 176531 h 176531"/>
              <a:gd name="connsiteX2" fmla="*/ 0 w 545505"/>
              <a:gd name="connsiteY2" fmla="*/ 176531 h 176531"/>
              <a:gd name="connsiteX3" fmla="*/ 1888 w 545505"/>
              <a:gd name="connsiteY3" fmla="*/ 7671 h 176531"/>
              <a:gd name="connsiteX4" fmla="*/ 297781 w 545505"/>
              <a:gd name="connsiteY4" fmla="*/ 30399 h 176531"/>
              <a:gd name="connsiteX5" fmla="*/ 502365 w 545505"/>
              <a:gd name="connsiteY5" fmla="*/ 20062 h 176531"/>
              <a:gd name="connsiteX6" fmla="*/ 545505 w 545505"/>
              <a:gd name="connsiteY6" fmla="*/ 23443 h 176531"/>
              <a:gd name="connsiteX0" fmla="*/ 545505 w 545505"/>
              <a:gd name="connsiteY0" fmla="*/ 23761 h 176849"/>
              <a:gd name="connsiteX1" fmla="*/ 544569 w 545505"/>
              <a:gd name="connsiteY1" fmla="*/ 176849 h 176849"/>
              <a:gd name="connsiteX2" fmla="*/ 0 w 545505"/>
              <a:gd name="connsiteY2" fmla="*/ 176849 h 176849"/>
              <a:gd name="connsiteX3" fmla="*/ 1888 w 545505"/>
              <a:gd name="connsiteY3" fmla="*/ 7989 h 176849"/>
              <a:gd name="connsiteX4" fmla="*/ 297781 w 545505"/>
              <a:gd name="connsiteY4" fmla="*/ 30717 h 176849"/>
              <a:gd name="connsiteX5" fmla="*/ 420407 w 545505"/>
              <a:gd name="connsiteY5" fmla="*/ 37248 h 176849"/>
              <a:gd name="connsiteX6" fmla="*/ 545505 w 545505"/>
              <a:gd name="connsiteY6" fmla="*/ 23761 h 176849"/>
              <a:gd name="connsiteX0" fmla="*/ 545505 w 545505"/>
              <a:gd name="connsiteY0" fmla="*/ 23858 h 176946"/>
              <a:gd name="connsiteX1" fmla="*/ 544569 w 545505"/>
              <a:gd name="connsiteY1" fmla="*/ 176946 h 176946"/>
              <a:gd name="connsiteX2" fmla="*/ 0 w 545505"/>
              <a:gd name="connsiteY2" fmla="*/ 176946 h 176946"/>
              <a:gd name="connsiteX3" fmla="*/ 1888 w 545505"/>
              <a:gd name="connsiteY3" fmla="*/ 8086 h 176946"/>
              <a:gd name="connsiteX4" fmla="*/ 297781 w 545505"/>
              <a:gd name="connsiteY4" fmla="*/ 30814 h 176946"/>
              <a:gd name="connsiteX5" fmla="*/ 426554 w 545505"/>
              <a:gd name="connsiteY5" fmla="*/ 42265 h 176946"/>
              <a:gd name="connsiteX6" fmla="*/ 545505 w 545505"/>
              <a:gd name="connsiteY6" fmla="*/ 23858 h 176946"/>
              <a:gd name="connsiteX0" fmla="*/ 543239 w 544569"/>
              <a:gd name="connsiteY0" fmla="*/ 35516 h 176946"/>
              <a:gd name="connsiteX1" fmla="*/ 544569 w 544569"/>
              <a:gd name="connsiteY1" fmla="*/ 176946 h 176946"/>
              <a:gd name="connsiteX2" fmla="*/ 0 w 544569"/>
              <a:gd name="connsiteY2" fmla="*/ 176946 h 176946"/>
              <a:gd name="connsiteX3" fmla="*/ 1888 w 544569"/>
              <a:gd name="connsiteY3" fmla="*/ 8086 h 176946"/>
              <a:gd name="connsiteX4" fmla="*/ 297781 w 544569"/>
              <a:gd name="connsiteY4" fmla="*/ 30814 h 176946"/>
              <a:gd name="connsiteX5" fmla="*/ 426554 w 544569"/>
              <a:gd name="connsiteY5" fmla="*/ 42265 h 176946"/>
              <a:gd name="connsiteX6" fmla="*/ 543239 w 544569"/>
              <a:gd name="connsiteY6" fmla="*/ 35516 h 176946"/>
              <a:gd name="connsiteX0" fmla="*/ 544372 w 544569"/>
              <a:gd name="connsiteY0" fmla="*/ 33962 h 176946"/>
              <a:gd name="connsiteX1" fmla="*/ 544569 w 544569"/>
              <a:gd name="connsiteY1" fmla="*/ 176946 h 176946"/>
              <a:gd name="connsiteX2" fmla="*/ 0 w 544569"/>
              <a:gd name="connsiteY2" fmla="*/ 176946 h 176946"/>
              <a:gd name="connsiteX3" fmla="*/ 1888 w 544569"/>
              <a:gd name="connsiteY3" fmla="*/ 8086 h 176946"/>
              <a:gd name="connsiteX4" fmla="*/ 297781 w 544569"/>
              <a:gd name="connsiteY4" fmla="*/ 30814 h 176946"/>
              <a:gd name="connsiteX5" fmla="*/ 426554 w 544569"/>
              <a:gd name="connsiteY5" fmla="*/ 42265 h 176946"/>
              <a:gd name="connsiteX6" fmla="*/ 544372 w 544569"/>
              <a:gd name="connsiteY6" fmla="*/ 33962 h 176946"/>
              <a:gd name="connsiteX0" fmla="*/ 544372 w 544569"/>
              <a:gd name="connsiteY0" fmla="*/ 33928 h 176912"/>
              <a:gd name="connsiteX1" fmla="*/ 544569 w 544569"/>
              <a:gd name="connsiteY1" fmla="*/ 176912 h 176912"/>
              <a:gd name="connsiteX2" fmla="*/ 0 w 544569"/>
              <a:gd name="connsiteY2" fmla="*/ 176912 h 176912"/>
              <a:gd name="connsiteX3" fmla="*/ 1888 w 544569"/>
              <a:gd name="connsiteY3" fmla="*/ 8052 h 176912"/>
              <a:gd name="connsiteX4" fmla="*/ 297781 w 544569"/>
              <a:gd name="connsiteY4" fmla="*/ 30780 h 176912"/>
              <a:gd name="connsiteX5" fmla="*/ 407296 w 544569"/>
              <a:gd name="connsiteY5" fmla="*/ 40482 h 176912"/>
              <a:gd name="connsiteX6" fmla="*/ 544372 w 544569"/>
              <a:gd name="connsiteY6" fmla="*/ 33928 h 176912"/>
              <a:gd name="connsiteX0" fmla="*/ 544372 w 544569"/>
              <a:gd name="connsiteY0" fmla="*/ 33928 h 176912"/>
              <a:gd name="connsiteX1" fmla="*/ 544569 w 544569"/>
              <a:gd name="connsiteY1" fmla="*/ 176912 h 176912"/>
              <a:gd name="connsiteX2" fmla="*/ 0 w 544569"/>
              <a:gd name="connsiteY2" fmla="*/ 176912 h 176912"/>
              <a:gd name="connsiteX3" fmla="*/ 1888 w 544569"/>
              <a:gd name="connsiteY3" fmla="*/ 8052 h 176912"/>
              <a:gd name="connsiteX4" fmla="*/ 297781 w 544569"/>
              <a:gd name="connsiteY4" fmla="*/ 30780 h 176912"/>
              <a:gd name="connsiteX5" fmla="*/ 407296 w 544569"/>
              <a:gd name="connsiteY5" fmla="*/ 40482 h 176912"/>
              <a:gd name="connsiteX6" fmla="*/ 544372 w 544569"/>
              <a:gd name="connsiteY6" fmla="*/ 33928 h 176912"/>
              <a:gd name="connsiteX0" fmla="*/ 544372 w 544569"/>
              <a:gd name="connsiteY0" fmla="*/ 33635 h 176619"/>
              <a:gd name="connsiteX1" fmla="*/ 544569 w 544569"/>
              <a:gd name="connsiteY1" fmla="*/ 176619 h 176619"/>
              <a:gd name="connsiteX2" fmla="*/ 0 w 544569"/>
              <a:gd name="connsiteY2" fmla="*/ 176619 h 176619"/>
              <a:gd name="connsiteX3" fmla="*/ 1888 w 544569"/>
              <a:gd name="connsiteY3" fmla="*/ 7759 h 176619"/>
              <a:gd name="connsiteX4" fmla="*/ 245104 w 544569"/>
              <a:gd name="connsiteY4" fmla="*/ 32819 h 176619"/>
              <a:gd name="connsiteX5" fmla="*/ 407296 w 544569"/>
              <a:gd name="connsiteY5" fmla="*/ 40189 h 176619"/>
              <a:gd name="connsiteX6" fmla="*/ 544372 w 544569"/>
              <a:gd name="connsiteY6" fmla="*/ 33635 h 176619"/>
              <a:gd name="connsiteX0" fmla="*/ 544372 w 544569"/>
              <a:gd name="connsiteY0" fmla="*/ 25876 h 168860"/>
              <a:gd name="connsiteX1" fmla="*/ 544569 w 544569"/>
              <a:gd name="connsiteY1" fmla="*/ 168860 h 168860"/>
              <a:gd name="connsiteX2" fmla="*/ 0 w 544569"/>
              <a:gd name="connsiteY2" fmla="*/ 168860 h 168860"/>
              <a:gd name="connsiteX3" fmla="*/ 1888 w 544569"/>
              <a:gd name="connsiteY3" fmla="*/ 0 h 168860"/>
              <a:gd name="connsiteX4" fmla="*/ 245104 w 544569"/>
              <a:gd name="connsiteY4" fmla="*/ 25060 h 168860"/>
              <a:gd name="connsiteX5" fmla="*/ 407296 w 544569"/>
              <a:gd name="connsiteY5" fmla="*/ 32430 h 168860"/>
              <a:gd name="connsiteX6" fmla="*/ 544372 w 544569"/>
              <a:gd name="connsiteY6" fmla="*/ 25876 h 168860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4386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4386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38114 w 544569"/>
              <a:gd name="connsiteY4" fmla="*/ 39438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173929 w 544569"/>
              <a:gd name="connsiteY4" fmla="*/ 283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6797 w 546994"/>
              <a:gd name="connsiteY0" fmla="*/ 35591 h 178575"/>
              <a:gd name="connsiteX1" fmla="*/ 546994 w 546994"/>
              <a:gd name="connsiteY1" fmla="*/ 178575 h 178575"/>
              <a:gd name="connsiteX2" fmla="*/ 0 w 546994"/>
              <a:gd name="connsiteY2" fmla="*/ 123702 h 178575"/>
              <a:gd name="connsiteX3" fmla="*/ 3677 w 546994"/>
              <a:gd name="connsiteY3" fmla="*/ 0 h 178575"/>
              <a:gd name="connsiteX4" fmla="*/ 176354 w 546994"/>
              <a:gd name="connsiteY4" fmla="*/ 28752 h 178575"/>
              <a:gd name="connsiteX5" fmla="*/ 353162 w 546994"/>
              <a:gd name="connsiteY5" fmla="*/ 41562 h 178575"/>
              <a:gd name="connsiteX6" fmla="*/ 546797 w 546994"/>
              <a:gd name="connsiteY6" fmla="*/ 35591 h 178575"/>
              <a:gd name="connsiteX0" fmla="*/ 546797 w 549419"/>
              <a:gd name="connsiteY0" fmla="*/ 35591 h 123702"/>
              <a:gd name="connsiteX1" fmla="*/ 549419 w 549419"/>
              <a:gd name="connsiteY1" fmla="*/ 90334 h 123702"/>
              <a:gd name="connsiteX2" fmla="*/ 0 w 549419"/>
              <a:gd name="connsiteY2" fmla="*/ 123702 h 123702"/>
              <a:gd name="connsiteX3" fmla="*/ 3677 w 549419"/>
              <a:gd name="connsiteY3" fmla="*/ 0 h 123702"/>
              <a:gd name="connsiteX4" fmla="*/ 176354 w 549419"/>
              <a:gd name="connsiteY4" fmla="*/ 28752 h 123702"/>
              <a:gd name="connsiteX5" fmla="*/ 353162 w 549419"/>
              <a:gd name="connsiteY5" fmla="*/ 41562 h 123702"/>
              <a:gd name="connsiteX6" fmla="*/ 546797 w 549419"/>
              <a:gd name="connsiteY6" fmla="*/ 35591 h 123702"/>
              <a:gd name="connsiteX0" fmla="*/ 544372 w 546994"/>
              <a:gd name="connsiteY0" fmla="*/ 35591 h 90334"/>
              <a:gd name="connsiteX1" fmla="*/ 546994 w 546994"/>
              <a:gd name="connsiteY1" fmla="*/ 90334 h 90334"/>
              <a:gd name="connsiteX2" fmla="*/ 0 w 546994"/>
              <a:gd name="connsiteY2" fmla="*/ 79952 h 90334"/>
              <a:gd name="connsiteX3" fmla="*/ 1252 w 546994"/>
              <a:gd name="connsiteY3" fmla="*/ 0 h 90334"/>
              <a:gd name="connsiteX4" fmla="*/ 173929 w 546994"/>
              <a:gd name="connsiteY4" fmla="*/ 28752 h 90334"/>
              <a:gd name="connsiteX5" fmla="*/ 350737 w 546994"/>
              <a:gd name="connsiteY5" fmla="*/ 41562 h 90334"/>
              <a:gd name="connsiteX6" fmla="*/ 544372 w 546994"/>
              <a:gd name="connsiteY6" fmla="*/ 35591 h 90334"/>
              <a:gd name="connsiteX0" fmla="*/ 544372 w 549419"/>
              <a:gd name="connsiteY0" fmla="*/ 35591 h 79952"/>
              <a:gd name="connsiteX1" fmla="*/ 549419 w 549419"/>
              <a:gd name="connsiteY1" fmla="*/ 68830 h 79952"/>
              <a:gd name="connsiteX2" fmla="*/ 0 w 549419"/>
              <a:gd name="connsiteY2" fmla="*/ 79952 h 79952"/>
              <a:gd name="connsiteX3" fmla="*/ 1252 w 549419"/>
              <a:gd name="connsiteY3" fmla="*/ 0 h 79952"/>
              <a:gd name="connsiteX4" fmla="*/ 173929 w 549419"/>
              <a:gd name="connsiteY4" fmla="*/ 28752 h 79952"/>
              <a:gd name="connsiteX5" fmla="*/ 350737 w 549419"/>
              <a:gd name="connsiteY5" fmla="*/ 41562 h 79952"/>
              <a:gd name="connsiteX6" fmla="*/ 544372 w 549419"/>
              <a:gd name="connsiteY6" fmla="*/ 35591 h 79952"/>
              <a:gd name="connsiteX0" fmla="*/ 543177 w 548224"/>
              <a:gd name="connsiteY0" fmla="*/ 35591 h 68830"/>
              <a:gd name="connsiteX1" fmla="*/ 548224 w 548224"/>
              <a:gd name="connsiteY1" fmla="*/ 68830 h 68830"/>
              <a:gd name="connsiteX2" fmla="*/ 3656 w 548224"/>
              <a:gd name="connsiteY2" fmla="*/ 55482 h 68830"/>
              <a:gd name="connsiteX3" fmla="*/ 57 w 548224"/>
              <a:gd name="connsiteY3" fmla="*/ 0 h 68830"/>
              <a:gd name="connsiteX4" fmla="*/ 172734 w 548224"/>
              <a:gd name="connsiteY4" fmla="*/ 28752 h 68830"/>
              <a:gd name="connsiteX5" fmla="*/ 349542 w 548224"/>
              <a:gd name="connsiteY5" fmla="*/ 41562 h 68830"/>
              <a:gd name="connsiteX6" fmla="*/ 543177 w 548224"/>
              <a:gd name="connsiteY6" fmla="*/ 35591 h 68830"/>
              <a:gd name="connsiteX0" fmla="*/ 543177 w 548224"/>
              <a:gd name="connsiteY0" fmla="*/ 35591 h 62156"/>
              <a:gd name="connsiteX1" fmla="*/ 548224 w 548224"/>
              <a:gd name="connsiteY1" fmla="*/ 62156 h 62156"/>
              <a:gd name="connsiteX2" fmla="*/ 3656 w 548224"/>
              <a:gd name="connsiteY2" fmla="*/ 55482 h 62156"/>
              <a:gd name="connsiteX3" fmla="*/ 57 w 548224"/>
              <a:gd name="connsiteY3" fmla="*/ 0 h 62156"/>
              <a:gd name="connsiteX4" fmla="*/ 172734 w 548224"/>
              <a:gd name="connsiteY4" fmla="*/ 28752 h 62156"/>
              <a:gd name="connsiteX5" fmla="*/ 349542 w 548224"/>
              <a:gd name="connsiteY5" fmla="*/ 41562 h 62156"/>
              <a:gd name="connsiteX6" fmla="*/ 543177 w 548224"/>
              <a:gd name="connsiteY6" fmla="*/ 35591 h 62156"/>
              <a:gd name="connsiteX0" fmla="*/ 543177 w 555500"/>
              <a:gd name="connsiteY0" fmla="*/ 35591 h 56224"/>
              <a:gd name="connsiteX1" fmla="*/ 555500 w 555500"/>
              <a:gd name="connsiteY1" fmla="*/ 56224 h 56224"/>
              <a:gd name="connsiteX2" fmla="*/ 3656 w 555500"/>
              <a:gd name="connsiteY2" fmla="*/ 55482 h 56224"/>
              <a:gd name="connsiteX3" fmla="*/ 57 w 555500"/>
              <a:gd name="connsiteY3" fmla="*/ 0 h 56224"/>
              <a:gd name="connsiteX4" fmla="*/ 172734 w 555500"/>
              <a:gd name="connsiteY4" fmla="*/ 28752 h 56224"/>
              <a:gd name="connsiteX5" fmla="*/ 349542 w 555500"/>
              <a:gd name="connsiteY5" fmla="*/ 41562 h 56224"/>
              <a:gd name="connsiteX6" fmla="*/ 543177 w 555500"/>
              <a:gd name="connsiteY6" fmla="*/ 35591 h 56224"/>
              <a:gd name="connsiteX0" fmla="*/ 543177 w 555500"/>
              <a:gd name="connsiteY0" fmla="*/ 35591 h 56224"/>
              <a:gd name="connsiteX1" fmla="*/ 555500 w 555500"/>
              <a:gd name="connsiteY1" fmla="*/ 56224 h 56224"/>
              <a:gd name="connsiteX2" fmla="*/ 3656 w 555500"/>
              <a:gd name="connsiteY2" fmla="*/ 45842 h 56224"/>
              <a:gd name="connsiteX3" fmla="*/ 57 w 555500"/>
              <a:gd name="connsiteY3" fmla="*/ 0 h 56224"/>
              <a:gd name="connsiteX4" fmla="*/ 172734 w 555500"/>
              <a:gd name="connsiteY4" fmla="*/ 28752 h 56224"/>
              <a:gd name="connsiteX5" fmla="*/ 349542 w 555500"/>
              <a:gd name="connsiteY5" fmla="*/ 41562 h 56224"/>
              <a:gd name="connsiteX6" fmla="*/ 543177 w 555500"/>
              <a:gd name="connsiteY6" fmla="*/ 35591 h 56224"/>
              <a:gd name="connsiteX0" fmla="*/ 543177 w 543373"/>
              <a:gd name="connsiteY0" fmla="*/ 35591 h 51775"/>
              <a:gd name="connsiteX1" fmla="*/ 543373 w 543373"/>
              <a:gd name="connsiteY1" fmla="*/ 51775 h 51775"/>
              <a:gd name="connsiteX2" fmla="*/ 3656 w 543373"/>
              <a:gd name="connsiteY2" fmla="*/ 45842 h 51775"/>
              <a:gd name="connsiteX3" fmla="*/ 57 w 543373"/>
              <a:gd name="connsiteY3" fmla="*/ 0 h 51775"/>
              <a:gd name="connsiteX4" fmla="*/ 172734 w 543373"/>
              <a:gd name="connsiteY4" fmla="*/ 28752 h 51775"/>
              <a:gd name="connsiteX5" fmla="*/ 349542 w 543373"/>
              <a:gd name="connsiteY5" fmla="*/ 41562 h 51775"/>
              <a:gd name="connsiteX6" fmla="*/ 543177 w 543373"/>
              <a:gd name="connsiteY6" fmla="*/ 35591 h 51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3373" h="51775">
                <a:moveTo>
                  <a:pt x="543177" y="35591"/>
                </a:moveTo>
                <a:cubicBezTo>
                  <a:pt x="543620" y="82734"/>
                  <a:pt x="542930" y="4632"/>
                  <a:pt x="543373" y="51775"/>
                </a:cubicBezTo>
                <a:lnTo>
                  <a:pt x="3656" y="45842"/>
                </a:lnTo>
                <a:cubicBezTo>
                  <a:pt x="4285" y="-3416"/>
                  <a:pt x="-572" y="49258"/>
                  <a:pt x="57" y="0"/>
                </a:cubicBezTo>
                <a:cubicBezTo>
                  <a:pt x="101021" y="20326"/>
                  <a:pt x="111310" y="22019"/>
                  <a:pt x="172734" y="28752"/>
                </a:cubicBezTo>
                <a:cubicBezTo>
                  <a:pt x="234158" y="35485"/>
                  <a:pt x="231268" y="35733"/>
                  <a:pt x="349542" y="41562"/>
                </a:cubicBezTo>
                <a:cubicBezTo>
                  <a:pt x="420442" y="42098"/>
                  <a:pt x="474184" y="43798"/>
                  <a:pt x="543177" y="35591"/>
                </a:cubicBezTo>
                <a:close/>
              </a:path>
            </a:pathLst>
          </a:custGeom>
          <a:solidFill>
            <a:srgbClr val="92D3F5">
              <a:alpha val="63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92" name="任意多边形: 形状 391">
            <a:extLst>
              <a:ext uri="{FF2B5EF4-FFF2-40B4-BE49-F238E27FC236}">
                <a16:creationId xmlns:a16="http://schemas.microsoft.com/office/drawing/2014/main" id="{2F3E3205-F8B1-0637-D5DC-A24583B09A0B}"/>
              </a:ext>
            </a:extLst>
          </p:cNvPr>
          <p:cNvSpPr/>
          <p:nvPr/>
        </p:nvSpPr>
        <p:spPr>
          <a:xfrm>
            <a:off x="4967178" y="4886670"/>
            <a:ext cx="1913006" cy="674882"/>
          </a:xfrm>
          <a:custGeom>
            <a:avLst/>
            <a:gdLst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0 w 544569"/>
              <a:gd name="connsiteY3" fmla="*/ 0 h 178687"/>
              <a:gd name="connsiteX4" fmla="*/ 8509 w 544569"/>
              <a:gd name="connsiteY4" fmla="*/ 0 h 178687"/>
              <a:gd name="connsiteX5" fmla="*/ 136142 w 544569"/>
              <a:gd name="connsiteY5" fmla="*/ 25527 h 178687"/>
              <a:gd name="connsiteX6" fmla="*/ 272284 w 544569"/>
              <a:gd name="connsiteY6" fmla="*/ 0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0 w 544569"/>
              <a:gd name="connsiteY3" fmla="*/ 0 h 178687"/>
              <a:gd name="connsiteX4" fmla="*/ 8509 w 544569"/>
              <a:gd name="connsiteY4" fmla="*/ 0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0 w 544569"/>
              <a:gd name="connsiteY3" fmla="*/ 0 h 178687"/>
              <a:gd name="connsiteX4" fmla="*/ 9445 w 544569"/>
              <a:gd name="connsiteY4" fmla="*/ 14973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936 w 544569"/>
              <a:gd name="connsiteY3" fmla="*/ 20769 h 178687"/>
              <a:gd name="connsiteX4" fmla="*/ 9445 w 544569"/>
              <a:gd name="connsiteY4" fmla="*/ 14973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936 w 544569"/>
              <a:gd name="connsiteY3" fmla="*/ 20769 h 178687"/>
              <a:gd name="connsiteX4" fmla="*/ 9445 w 544569"/>
              <a:gd name="connsiteY4" fmla="*/ 14973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02365 w 544569"/>
              <a:gd name="connsiteY8" fmla="*/ 17388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5505 w 545505"/>
              <a:gd name="connsiteY0" fmla="*/ 19803 h 178687"/>
              <a:gd name="connsiteX1" fmla="*/ 544569 w 545505"/>
              <a:gd name="connsiteY1" fmla="*/ 178687 h 178687"/>
              <a:gd name="connsiteX2" fmla="*/ 0 w 545505"/>
              <a:gd name="connsiteY2" fmla="*/ 178687 h 178687"/>
              <a:gd name="connsiteX3" fmla="*/ 936 w 545505"/>
              <a:gd name="connsiteY3" fmla="*/ 20769 h 178687"/>
              <a:gd name="connsiteX4" fmla="*/ 9445 w 545505"/>
              <a:gd name="connsiteY4" fmla="*/ 14973 h 178687"/>
              <a:gd name="connsiteX5" fmla="*/ 136142 w 545505"/>
              <a:gd name="connsiteY5" fmla="*/ 25527 h 178687"/>
              <a:gd name="connsiteX6" fmla="*/ 274156 w 545505"/>
              <a:gd name="connsiteY6" fmla="*/ 18837 h 178687"/>
              <a:gd name="connsiteX7" fmla="*/ 408425 w 545505"/>
              <a:gd name="connsiteY7" fmla="*/ 25527 h 178687"/>
              <a:gd name="connsiteX8" fmla="*/ 502365 w 545505"/>
              <a:gd name="connsiteY8" fmla="*/ 17388 h 178687"/>
              <a:gd name="connsiteX9" fmla="*/ 544567 w 545505"/>
              <a:gd name="connsiteY9" fmla="*/ 0 h 178687"/>
              <a:gd name="connsiteX10" fmla="*/ 545505 w 545505"/>
              <a:gd name="connsiteY10" fmla="*/ 19803 h 178687"/>
              <a:gd name="connsiteX0" fmla="*/ 545505 w 545505"/>
              <a:gd name="connsiteY0" fmla="*/ 9660 h 168544"/>
              <a:gd name="connsiteX1" fmla="*/ 544569 w 545505"/>
              <a:gd name="connsiteY1" fmla="*/ 168544 h 168544"/>
              <a:gd name="connsiteX2" fmla="*/ 0 w 545505"/>
              <a:gd name="connsiteY2" fmla="*/ 168544 h 168544"/>
              <a:gd name="connsiteX3" fmla="*/ 936 w 545505"/>
              <a:gd name="connsiteY3" fmla="*/ 10626 h 168544"/>
              <a:gd name="connsiteX4" fmla="*/ 9445 w 545505"/>
              <a:gd name="connsiteY4" fmla="*/ 4830 h 168544"/>
              <a:gd name="connsiteX5" fmla="*/ 136142 w 545505"/>
              <a:gd name="connsiteY5" fmla="*/ 15384 h 168544"/>
              <a:gd name="connsiteX6" fmla="*/ 274156 w 545505"/>
              <a:gd name="connsiteY6" fmla="*/ 8694 h 168544"/>
              <a:gd name="connsiteX7" fmla="*/ 408425 w 545505"/>
              <a:gd name="connsiteY7" fmla="*/ 15384 h 168544"/>
              <a:gd name="connsiteX8" fmla="*/ 502365 w 545505"/>
              <a:gd name="connsiteY8" fmla="*/ 7245 h 168544"/>
              <a:gd name="connsiteX9" fmla="*/ 543631 w 545505"/>
              <a:gd name="connsiteY9" fmla="*/ 0 h 168544"/>
              <a:gd name="connsiteX10" fmla="*/ 545505 w 545505"/>
              <a:gd name="connsiteY10" fmla="*/ 9660 h 168544"/>
              <a:gd name="connsiteX0" fmla="*/ 545505 w 545505"/>
              <a:gd name="connsiteY0" fmla="*/ 4830 h 163714"/>
              <a:gd name="connsiteX1" fmla="*/ 544569 w 545505"/>
              <a:gd name="connsiteY1" fmla="*/ 163714 h 163714"/>
              <a:gd name="connsiteX2" fmla="*/ 0 w 545505"/>
              <a:gd name="connsiteY2" fmla="*/ 163714 h 163714"/>
              <a:gd name="connsiteX3" fmla="*/ 936 w 545505"/>
              <a:gd name="connsiteY3" fmla="*/ 5796 h 163714"/>
              <a:gd name="connsiteX4" fmla="*/ 9445 w 545505"/>
              <a:gd name="connsiteY4" fmla="*/ 0 h 163714"/>
              <a:gd name="connsiteX5" fmla="*/ 136142 w 545505"/>
              <a:gd name="connsiteY5" fmla="*/ 10554 h 163714"/>
              <a:gd name="connsiteX6" fmla="*/ 274156 w 545505"/>
              <a:gd name="connsiteY6" fmla="*/ 3864 h 163714"/>
              <a:gd name="connsiteX7" fmla="*/ 408425 w 545505"/>
              <a:gd name="connsiteY7" fmla="*/ 10554 h 163714"/>
              <a:gd name="connsiteX8" fmla="*/ 502365 w 545505"/>
              <a:gd name="connsiteY8" fmla="*/ 2415 h 163714"/>
              <a:gd name="connsiteX9" fmla="*/ 543631 w 545505"/>
              <a:gd name="connsiteY9" fmla="*/ 3864 h 163714"/>
              <a:gd name="connsiteX10" fmla="*/ 545505 w 545505"/>
              <a:gd name="connsiteY10" fmla="*/ 4830 h 163714"/>
              <a:gd name="connsiteX0" fmla="*/ 545505 w 545505"/>
              <a:gd name="connsiteY0" fmla="*/ 4830 h 163714"/>
              <a:gd name="connsiteX1" fmla="*/ 544569 w 545505"/>
              <a:gd name="connsiteY1" fmla="*/ 163714 h 163714"/>
              <a:gd name="connsiteX2" fmla="*/ 0 w 545505"/>
              <a:gd name="connsiteY2" fmla="*/ 163714 h 163714"/>
              <a:gd name="connsiteX3" fmla="*/ 1888 w 545505"/>
              <a:gd name="connsiteY3" fmla="*/ 15939 h 163714"/>
              <a:gd name="connsiteX4" fmla="*/ 9445 w 545505"/>
              <a:gd name="connsiteY4" fmla="*/ 0 h 163714"/>
              <a:gd name="connsiteX5" fmla="*/ 136142 w 545505"/>
              <a:gd name="connsiteY5" fmla="*/ 10554 h 163714"/>
              <a:gd name="connsiteX6" fmla="*/ 274156 w 545505"/>
              <a:gd name="connsiteY6" fmla="*/ 3864 h 163714"/>
              <a:gd name="connsiteX7" fmla="*/ 408425 w 545505"/>
              <a:gd name="connsiteY7" fmla="*/ 10554 h 163714"/>
              <a:gd name="connsiteX8" fmla="*/ 502365 w 545505"/>
              <a:gd name="connsiteY8" fmla="*/ 2415 h 163714"/>
              <a:gd name="connsiteX9" fmla="*/ 543631 w 545505"/>
              <a:gd name="connsiteY9" fmla="*/ 3864 h 163714"/>
              <a:gd name="connsiteX10" fmla="*/ 545505 w 545505"/>
              <a:gd name="connsiteY10" fmla="*/ 4830 h 163714"/>
              <a:gd name="connsiteX0" fmla="*/ 545505 w 545505"/>
              <a:gd name="connsiteY0" fmla="*/ 2415 h 161299"/>
              <a:gd name="connsiteX1" fmla="*/ 544569 w 545505"/>
              <a:gd name="connsiteY1" fmla="*/ 161299 h 161299"/>
              <a:gd name="connsiteX2" fmla="*/ 0 w 545505"/>
              <a:gd name="connsiteY2" fmla="*/ 161299 h 161299"/>
              <a:gd name="connsiteX3" fmla="*/ 1888 w 545505"/>
              <a:gd name="connsiteY3" fmla="*/ 13524 h 161299"/>
              <a:gd name="connsiteX4" fmla="*/ 11350 w 545505"/>
              <a:gd name="connsiteY4" fmla="*/ 10626 h 161299"/>
              <a:gd name="connsiteX5" fmla="*/ 136142 w 545505"/>
              <a:gd name="connsiteY5" fmla="*/ 8139 h 161299"/>
              <a:gd name="connsiteX6" fmla="*/ 274156 w 545505"/>
              <a:gd name="connsiteY6" fmla="*/ 1449 h 161299"/>
              <a:gd name="connsiteX7" fmla="*/ 408425 w 545505"/>
              <a:gd name="connsiteY7" fmla="*/ 8139 h 161299"/>
              <a:gd name="connsiteX8" fmla="*/ 502365 w 545505"/>
              <a:gd name="connsiteY8" fmla="*/ 0 h 161299"/>
              <a:gd name="connsiteX9" fmla="*/ 543631 w 545505"/>
              <a:gd name="connsiteY9" fmla="*/ 1449 h 161299"/>
              <a:gd name="connsiteX10" fmla="*/ 545505 w 545505"/>
              <a:gd name="connsiteY10" fmla="*/ 2415 h 161299"/>
              <a:gd name="connsiteX0" fmla="*/ 545505 w 545505"/>
              <a:gd name="connsiteY0" fmla="*/ 2025 h 160909"/>
              <a:gd name="connsiteX1" fmla="*/ 544569 w 545505"/>
              <a:gd name="connsiteY1" fmla="*/ 160909 h 160909"/>
              <a:gd name="connsiteX2" fmla="*/ 0 w 545505"/>
              <a:gd name="connsiteY2" fmla="*/ 160909 h 160909"/>
              <a:gd name="connsiteX3" fmla="*/ 1888 w 545505"/>
              <a:gd name="connsiteY3" fmla="*/ 13134 h 160909"/>
              <a:gd name="connsiteX4" fmla="*/ 11350 w 545505"/>
              <a:gd name="connsiteY4" fmla="*/ 10236 h 160909"/>
              <a:gd name="connsiteX5" fmla="*/ 136142 w 545505"/>
              <a:gd name="connsiteY5" fmla="*/ 7749 h 160909"/>
              <a:gd name="connsiteX6" fmla="*/ 274156 w 545505"/>
              <a:gd name="connsiteY6" fmla="*/ 1059 h 160909"/>
              <a:gd name="connsiteX7" fmla="*/ 408425 w 545505"/>
              <a:gd name="connsiteY7" fmla="*/ 7749 h 160909"/>
              <a:gd name="connsiteX8" fmla="*/ 502365 w 545505"/>
              <a:gd name="connsiteY8" fmla="*/ 4440 h 160909"/>
              <a:gd name="connsiteX9" fmla="*/ 543631 w 545505"/>
              <a:gd name="connsiteY9" fmla="*/ 1059 h 160909"/>
              <a:gd name="connsiteX10" fmla="*/ 545505 w 545505"/>
              <a:gd name="connsiteY10" fmla="*/ 2025 h 160909"/>
              <a:gd name="connsiteX0" fmla="*/ 545505 w 545505"/>
              <a:gd name="connsiteY0" fmla="*/ 6762 h 159850"/>
              <a:gd name="connsiteX1" fmla="*/ 544569 w 545505"/>
              <a:gd name="connsiteY1" fmla="*/ 159850 h 159850"/>
              <a:gd name="connsiteX2" fmla="*/ 0 w 545505"/>
              <a:gd name="connsiteY2" fmla="*/ 159850 h 159850"/>
              <a:gd name="connsiteX3" fmla="*/ 1888 w 545505"/>
              <a:gd name="connsiteY3" fmla="*/ 12075 h 159850"/>
              <a:gd name="connsiteX4" fmla="*/ 11350 w 545505"/>
              <a:gd name="connsiteY4" fmla="*/ 9177 h 159850"/>
              <a:gd name="connsiteX5" fmla="*/ 136142 w 545505"/>
              <a:gd name="connsiteY5" fmla="*/ 6690 h 159850"/>
              <a:gd name="connsiteX6" fmla="*/ 274156 w 545505"/>
              <a:gd name="connsiteY6" fmla="*/ 0 h 159850"/>
              <a:gd name="connsiteX7" fmla="*/ 408425 w 545505"/>
              <a:gd name="connsiteY7" fmla="*/ 6690 h 159850"/>
              <a:gd name="connsiteX8" fmla="*/ 502365 w 545505"/>
              <a:gd name="connsiteY8" fmla="*/ 3381 h 159850"/>
              <a:gd name="connsiteX9" fmla="*/ 543631 w 545505"/>
              <a:gd name="connsiteY9" fmla="*/ 0 h 159850"/>
              <a:gd name="connsiteX10" fmla="*/ 545505 w 545505"/>
              <a:gd name="connsiteY10" fmla="*/ 6762 h 159850"/>
              <a:gd name="connsiteX0" fmla="*/ 545505 w 545505"/>
              <a:gd name="connsiteY0" fmla="*/ 27104 h 180192"/>
              <a:gd name="connsiteX1" fmla="*/ 544569 w 545505"/>
              <a:gd name="connsiteY1" fmla="*/ 180192 h 180192"/>
              <a:gd name="connsiteX2" fmla="*/ 0 w 545505"/>
              <a:gd name="connsiteY2" fmla="*/ 180192 h 180192"/>
              <a:gd name="connsiteX3" fmla="*/ 1888 w 545505"/>
              <a:gd name="connsiteY3" fmla="*/ 32417 h 180192"/>
              <a:gd name="connsiteX4" fmla="*/ 52329 w 545505"/>
              <a:gd name="connsiteY4" fmla="*/ 0 h 180192"/>
              <a:gd name="connsiteX5" fmla="*/ 136142 w 545505"/>
              <a:gd name="connsiteY5" fmla="*/ 27032 h 180192"/>
              <a:gd name="connsiteX6" fmla="*/ 274156 w 545505"/>
              <a:gd name="connsiteY6" fmla="*/ 20342 h 180192"/>
              <a:gd name="connsiteX7" fmla="*/ 408425 w 545505"/>
              <a:gd name="connsiteY7" fmla="*/ 27032 h 180192"/>
              <a:gd name="connsiteX8" fmla="*/ 502365 w 545505"/>
              <a:gd name="connsiteY8" fmla="*/ 23723 h 180192"/>
              <a:gd name="connsiteX9" fmla="*/ 543631 w 545505"/>
              <a:gd name="connsiteY9" fmla="*/ 20342 h 180192"/>
              <a:gd name="connsiteX10" fmla="*/ 545505 w 545505"/>
              <a:gd name="connsiteY10" fmla="*/ 27104 h 180192"/>
              <a:gd name="connsiteX0" fmla="*/ 545505 w 545505"/>
              <a:gd name="connsiteY0" fmla="*/ 7079 h 160167"/>
              <a:gd name="connsiteX1" fmla="*/ 544569 w 545505"/>
              <a:gd name="connsiteY1" fmla="*/ 160167 h 160167"/>
              <a:gd name="connsiteX2" fmla="*/ 0 w 545505"/>
              <a:gd name="connsiteY2" fmla="*/ 160167 h 160167"/>
              <a:gd name="connsiteX3" fmla="*/ 1888 w 545505"/>
              <a:gd name="connsiteY3" fmla="*/ 12392 h 160167"/>
              <a:gd name="connsiteX4" fmla="*/ 136142 w 545505"/>
              <a:gd name="connsiteY4" fmla="*/ 7007 h 160167"/>
              <a:gd name="connsiteX5" fmla="*/ 274156 w 545505"/>
              <a:gd name="connsiteY5" fmla="*/ 317 h 160167"/>
              <a:gd name="connsiteX6" fmla="*/ 408425 w 545505"/>
              <a:gd name="connsiteY6" fmla="*/ 7007 h 160167"/>
              <a:gd name="connsiteX7" fmla="*/ 502365 w 545505"/>
              <a:gd name="connsiteY7" fmla="*/ 3698 h 160167"/>
              <a:gd name="connsiteX8" fmla="*/ 543631 w 545505"/>
              <a:gd name="connsiteY8" fmla="*/ 317 h 160167"/>
              <a:gd name="connsiteX9" fmla="*/ 545505 w 545505"/>
              <a:gd name="connsiteY9" fmla="*/ 7079 h 160167"/>
              <a:gd name="connsiteX0" fmla="*/ 545505 w 545505"/>
              <a:gd name="connsiteY0" fmla="*/ 10418 h 163506"/>
              <a:gd name="connsiteX1" fmla="*/ 544569 w 545505"/>
              <a:gd name="connsiteY1" fmla="*/ 163506 h 163506"/>
              <a:gd name="connsiteX2" fmla="*/ 0 w 545505"/>
              <a:gd name="connsiteY2" fmla="*/ 163506 h 163506"/>
              <a:gd name="connsiteX3" fmla="*/ 1888 w 545505"/>
              <a:gd name="connsiteY3" fmla="*/ 15731 h 163506"/>
              <a:gd name="connsiteX4" fmla="*/ 274156 w 545505"/>
              <a:gd name="connsiteY4" fmla="*/ 3656 h 163506"/>
              <a:gd name="connsiteX5" fmla="*/ 408425 w 545505"/>
              <a:gd name="connsiteY5" fmla="*/ 10346 h 163506"/>
              <a:gd name="connsiteX6" fmla="*/ 502365 w 545505"/>
              <a:gd name="connsiteY6" fmla="*/ 7037 h 163506"/>
              <a:gd name="connsiteX7" fmla="*/ 543631 w 545505"/>
              <a:gd name="connsiteY7" fmla="*/ 3656 h 163506"/>
              <a:gd name="connsiteX8" fmla="*/ 545505 w 545505"/>
              <a:gd name="connsiteY8" fmla="*/ 10418 h 163506"/>
              <a:gd name="connsiteX0" fmla="*/ 545505 w 545505"/>
              <a:gd name="connsiteY0" fmla="*/ 10418 h 163506"/>
              <a:gd name="connsiteX1" fmla="*/ 544569 w 545505"/>
              <a:gd name="connsiteY1" fmla="*/ 163506 h 163506"/>
              <a:gd name="connsiteX2" fmla="*/ 0 w 545505"/>
              <a:gd name="connsiteY2" fmla="*/ 163506 h 163506"/>
              <a:gd name="connsiteX3" fmla="*/ 1888 w 545505"/>
              <a:gd name="connsiteY3" fmla="*/ 15731 h 163506"/>
              <a:gd name="connsiteX4" fmla="*/ 274156 w 545505"/>
              <a:gd name="connsiteY4" fmla="*/ 3656 h 163506"/>
              <a:gd name="connsiteX5" fmla="*/ 408425 w 545505"/>
              <a:gd name="connsiteY5" fmla="*/ 10346 h 163506"/>
              <a:gd name="connsiteX6" fmla="*/ 502365 w 545505"/>
              <a:gd name="connsiteY6" fmla="*/ 7037 h 163506"/>
              <a:gd name="connsiteX7" fmla="*/ 545505 w 545505"/>
              <a:gd name="connsiteY7" fmla="*/ 10418 h 163506"/>
              <a:gd name="connsiteX0" fmla="*/ 545505 w 545505"/>
              <a:gd name="connsiteY0" fmla="*/ 26094 h 179182"/>
              <a:gd name="connsiteX1" fmla="*/ 544569 w 545505"/>
              <a:gd name="connsiteY1" fmla="*/ 179182 h 179182"/>
              <a:gd name="connsiteX2" fmla="*/ 0 w 545505"/>
              <a:gd name="connsiteY2" fmla="*/ 179182 h 179182"/>
              <a:gd name="connsiteX3" fmla="*/ 1888 w 545505"/>
              <a:gd name="connsiteY3" fmla="*/ 10322 h 179182"/>
              <a:gd name="connsiteX4" fmla="*/ 274156 w 545505"/>
              <a:gd name="connsiteY4" fmla="*/ 19332 h 179182"/>
              <a:gd name="connsiteX5" fmla="*/ 408425 w 545505"/>
              <a:gd name="connsiteY5" fmla="*/ 26022 h 179182"/>
              <a:gd name="connsiteX6" fmla="*/ 502365 w 545505"/>
              <a:gd name="connsiteY6" fmla="*/ 22713 h 179182"/>
              <a:gd name="connsiteX7" fmla="*/ 545505 w 545505"/>
              <a:gd name="connsiteY7" fmla="*/ 26094 h 179182"/>
              <a:gd name="connsiteX0" fmla="*/ 545505 w 545505"/>
              <a:gd name="connsiteY0" fmla="*/ 15772 h 168860"/>
              <a:gd name="connsiteX1" fmla="*/ 544569 w 545505"/>
              <a:gd name="connsiteY1" fmla="*/ 168860 h 168860"/>
              <a:gd name="connsiteX2" fmla="*/ 0 w 545505"/>
              <a:gd name="connsiteY2" fmla="*/ 168860 h 168860"/>
              <a:gd name="connsiteX3" fmla="*/ 1888 w 545505"/>
              <a:gd name="connsiteY3" fmla="*/ 0 h 168860"/>
              <a:gd name="connsiteX4" fmla="*/ 274156 w 545505"/>
              <a:gd name="connsiteY4" fmla="*/ 9010 h 168860"/>
              <a:gd name="connsiteX5" fmla="*/ 408425 w 545505"/>
              <a:gd name="connsiteY5" fmla="*/ 15700 h 168860"/>
              <a:gd name="connsiteX6" fmla="*/ 502365 w 545505"/>
              <a:gd name="connsiteY6" fmla="*/ 12391 h 168860"/>
              <a:gd name="connsiteX7" fmla="*/ 545505 w 545505"/>
              <a:gd name="connsiteY7" fmla="*/ 15772 h 168860"/>
              <a:gd name="connsiteX0" fmla="*/ 545505 w 545505"/>
              <a:gd name="connsiteY0" fmla="*/ 15772 h 168860"/>
              <a:gd name="connsiteX1" fmla="*/ 544569 w 545505"/>
              <a:gd name="connsiteY1" fmla="*/ 168860 h 168860"/>
              <a:gd name="connsiteX2" fmla="*/ 0 w 545505"/>
              <a:gd name="connsiteY2" fmla="*/ 168860 h 168860"/>
              <a:gd name="connsiteX3" fmla="*/ 1888 w 545505"/>
              <a:gd name="connsiteY3" fmla="*/ 0 h 168860"/>
              <a:gd name="connsiteX4" fmla="*/ 263911 w 545505"/>
              <a:gd name="connsiteY4" fmla="*/ 18147 h 168860"/>
              <a:gd name="connsiteX5" fmla="*/ 408425 w 545505"/>
              <a:gd name="connsiteY5" fmla="*/ 15700 h 168860"/>
              <a:gd name="connsiteX6" fmla="*/ 502365 w 545505"/>
              <a:gd name="connsiteY6" fmla="*/ 12391 h 168860"/>
              <a:gd name="connsiteX7" fmla="*/ 545505 w 545505"/>
              <a:gd name="connsiteY7" fmla="*/ 15772 h 168860"/>
              <a:gd name="connsiteX0" fmla="*/ 545505 w 545505"/>
              <a:gd name="connsiteY0" fmla="*/ 24382 h 177470"/>
              <a:gd name="connsiteX1" fmla="*/ 544569 w 545505"/>
              <a:gd name="connsiteY1" fmla="*/ 177470 h 177470"/>
              <a:gd name="connsiteX2" fmla="*/ 0 w 545505"/>
              <a:gd name="connsiteY2" fmla="*/ 177470 h 177470"/>
              <a:gd name="connsiteX3" fmla="*/ 1888 w 545505"/>
              <a:gd name="connsiteY3" fmla="*/ 8610 h 177470"/>
              <a:gd name="connsiteX4" fmla="*/ 408425 w 545505"/>
              <a:gd name="connsiteY4" fmla="*/ 24310 h 177470"/>
              <a:gd name="connsiteX5" fmla="*/ 502365 w 545505"/>
              <a:gd name="connsiteY5" fmla="*/ 21001 h 177470"/>
              <a:gd name="connsiteX6" fmla="*/ 545505 w 545505"/>
              <a:gd name="connsiteY6" fmla="*/ 24382 h 177470"/>
              <a:gd name="connsiteX0" fmla="*/ 545505 w 545505"/>
              <a:gd name="connsiteY0" fmla="*/ 23443 h 176531"/>
              <a:gd name="connsiteX1" fmla="*/ 544569 w 545505"/>
              <a:gd name="connsiteY1" fmla="*/ 176531 h 176531"/>
              <a:gd name="connsiteX2" fmla="*/ 0 w 545505"/>
              <a:gd name="connsiteY2" fmla="*/ 176531 h 176531"/>
              <a:gd name="connsiteX3" fmla="*/ 1888 w 545505"/>
              <a:gd name="connsiteY3" fmla="*/ 7671 h 176531"/>
              <a:gd name="connsiteX4" fmla="*/ 297781 w 545505"/>
              <a:gd name="connsiteY4" fmla="*/ 30399 h 176531"/>
              <a:gd name="connsiteX5" fmla="*/ 502365 w 545505"/>
              <a:gd name="connsiteY5" fmla="*/ 20062 h 176531"/>
              <a:gd name="connsiteX6" fmla="*/ 545505 w 545505"/>
              <a:gd name="connsiteY6" fmla="*/ 23443 h 176531"/>
              <a:gd name="connsiteX0" fmla="*/ 545505 w 545505"/>
              <a:gd name="connsiteY0" fmla="*/ 23443 h 176531"/>
              <a:gd name="connsiteX1" fmla="*/ 544569 w 545505"/>
              <a:gd name="connsiteY1" fmla="*/ 176531 h 176531"/>
              <a:gd name="connsiteX2" fmla="*/ 0 w 545505"/>
              <a:gd name="connsiteY2" fmla="*/ 176531 h 176531"/>
              <a:gd name="connsiteX3" fmla="*/ 1888 w 545505"/>
              <a:gd name="connsiteY3" fmla="*/ 7671 h 176531"/>
              <a:gd name="connsiteX4" fmla="*/ 297781 w 545505"/>
              <a:gd name="connsiteY4" fmla="*/ 30399 h 176531"/>
              <a:gd name="connsiteX5" fmla="*/ 502365 w 545505"/>
              <a:gd name="connsiteY5" fmla="*/ 20062 h 176531"/>
              <a:gd name="connsiteX6" fmla="*/ 545505 w 545505"/>
              <a:gd name="connsiteY6" fmla="*/ 23443 h 176531"/>
              <a:gd name="connsiteX0" fmla="*/ 545505 w 545505"/>
              <a:gd name="connsiteY0" fmla="*/ 23761 h 176849"/>
              <a:gd name="connsiteX1" fmla="*/ 544569 w 545505"/>
              <a:gd name="connsiteY1" fmla="*/ 176849 h 176849"/>
              <a:gd name="connsiteX2" fmla="*/ 0 w 545505"/>
              <a:gd name="connsiteY2" fmla="*/ 176849 h 176849"/>
              <a:gd name="connsiteX3" fmla="*/ 1888 w 545505"/>
              <a:gd name="connsiteY3" fmla="*/ 7989 h 176849"/>
              <a:gd name="connsiteX4" fmla="*/ 297781 w 545505"/>
              <a:gd name="connsiteY4" fmla="*/ 30717 h 176849"/>
              <a:gd name="connsiteX5" fmla="*/ 420407 w 545505"/>
              <a:gd name="connsiteY5" fmla="*/ 37248 h 176849"/>
              <a:gd name="connsiteX6" fmla="*/ 545505 w 545505"/>
              <a:gd name="connsiteY6" fmla="*/ 23761 h 176849"/>
              <a:gd name="connsiteX0" fmla="*/ 545505 w 545505"/>
              <a:gd name="connsiteY0" fmla="*/ 23858 h 176946"/>
              <a:gd name="connsiteX1" fmla="*/ 544569 w 545505"/>
              <a:gd name="connsiteY1" fmla="*/ 176946 h 176946"/>
              <a:gd name="connsiteX2" fmla="*/ 0 w 545505"/>
              <a:gd name="connsiteY2" fmla="*/ 176946 h 176946"/>
              <a:gd name="connsiteX3" fmla="*/ 1888 w 545505"/>
              <a:gd name="connsiteY3" fmla="*/ 8086 h 176946"/>
              <a:gd name="connsiteX4" fmla="*/ 297781 w 545505"/>
              <a:gd name="connsiteY4" fmla="*/ 30814 h 176946"/>
              <a:gd name="connsiteX5" fmla="*/ 426554 w 545505"/>
              <a:gd name="connsiteY5" fmla="*/ 42265 h 176946"/>
              <a:gd name="connsiteX6" fmla="*/ 545505 w 545505"/>
              <a:gd name="connsiteY6" fmla="*/ 23858 h 176946"/>
              <a:gd name="connsiteX0" fmla="*/ 543239 w 544569"/>
              <a:gd name="connsiteY0" fmla="*/ 35516 h 176946"/>
              <a:gd name="connsiteX1" fmla="*/ 544569 w 544569"/>
              <a:gd name="connsiteY1" fmla="*/ 176946 h 176946"/>
              <a:gd name="connsiteX2" fmla="*/ 0 w 544569"/>
              <a:gd name="connsiteY2" fmla="*/ 176946 h 176946"/>
              <a:gd name="connsiteX3" fmla="*/ 1888 w 544569"/>
              <a:gd name="connsiteY3" fmla="*/ 8086 h 176946"/>
              <a:gd name="connsiteX4" fmla="*/ 297781 w 544569"/>
              <a:gd name="connsiteY4" fmla="*/ 30814 h 176946"/>
              <a:gd name="connsiteX5" fmla="*/ 426554 w 544569"/>
              <a:gd name="connsiteY5" fmla="*/ 42265 h 176946"/>
              <a:gd name="connsiteX6" fmla="*/ 543239 w 544569"/>
              <a:gd name="connsiteY6" fmla="*/ 35516 h 176946"/>
              <a:gd name="connsiteX0" fmla="*/ 544372 w 544569"/>
              <a:gd name="connsiteY0" fmla="*/ 33962 h 176946"/>
              <a:gd name="connsiteX1" fmla="*/ 544569 w 544569"/>
              <a:gd name="connsiteY1" fmla="*/ 176946 h 176946"/>
              <a:gd name="connsiteX2" fmla="*/ 0 w 544569"/>
              <a:gd name="connsiteY2" fmla="*/ 176946 h 176946"/>
              <a:gd name="connsiteX3" fmla="*/ 1888 w 544569"/>
              <a:gd name="connsiteY3" fmla="*/ 8086 h 176946"/>
              <a:gd name="connsiteX4" fmla="*/ 297781 w 544569"/>
              <a:gd name="connsiteY4" fmla="*/ 30814 h 176946"/>
              <a:gd name="connsiteX5" fmla="*/ 426554 w 544569"/>
              <a:gd name="connsiteY5" fmla="*/ 42265 h 176946"/>
              <a:gd name="connsiteX6" fmla="*/ 544372 w 544569"/>
              <a:gd name="connsiteY6" fmla="*/ 33962 h 176946"/>
              <a:gd name="connsiteX0" fmla="*/ 544372 w 544569"/>
              <a:gd name="connsiteY0" fmla="*/ 33928 h 176912"/>
              <a:gd name="connsiteX1" fmla="*/ 544569 w 544569"/>
              <a:gd name="connsiteY1" fmla="*/ 176912 h 176912"/>
              <a:gd name="connsiteX2" fmla="*/ 0 w 544569"/>
              <a:gd name="connsiteY2" fmla="*/ 176912 h 176912"/>
              <a:gd name="connsiteX3" fmla="*/ 1888 w 544569"/>
              <a:gd name="connsiteY3" fmla="*/ 8052 h 176912"/>
              <a:gd name="connsiteX4" fmla="*/ 297781 w 544569"/>
              <a:gd name="connsiteY4" fmla="*/ 30780 h 176912"/>
              <a:gd name="connsiteX5" fmla="*/ 407296 w 544569"/>
              <a:gd name="connsiteY5" fmla="*/ 40482 h 176912"/>
              <a:gd name="connsiteX6" fmla="*/ 544372 w 544569"/>
              <a:gd name="connsiteY6" fmla="*/ 33928 h 176912"/>
              <a:gd name="connsiteX0" fmla="*/ 544372 w 544569"/>
              <a:gd name="connsiteY0" fmla="*/ 33928 h 176912"/>
              <a:gd name="connsiteX1" fmla="*/ 544569 w 544569"/>
              <a:gd name="connsiteY1" fmla="*/ 176912 h 176912"/>
              <a:gd name="connsiteX2" fmla="*/ 0 w 544569"/>
              <a:gd name="connsiteY2" fmla="*/ 176912 h 176912"/>
              <a:gd name="connsiteX3" fmla="*/ 1888 w 544569"/>
              <a:gd name="connsiteY3" fmla="*/ 8052 h 176912"/>
              <a:gd name="connsiteX4" fmla="*/ 297781 w 544569"/>
              <a:gd name="connsiteY4" fmla="*/ 30780 h 176912"/>
              <a:gd name="connsiteX5" fmla="*/ 407296 w 544569"/>
              <a:gd name="connsiteY5" fmla="*/ 40482 h 176912"/>
              <a:gd name="connsiteX6" fmla="*/ 544372 w 544569"/>
              <a:gd name="connsiteY6" fmla="*/ 33928 h 176912"/>
              <a:gd name="connsiteX0" fmla="*/ 544372 w 544569"/>
              <a:gd name="connsiteY0" fmla="*/ 33635 h 176619"/>
              <a:gd name="connsiteX1" fmla="*/ 544569 w 544569"/>
              <a:gd name="connsiteY1" fmla="*/ 176619 h 176619"/>
              <a:gd name="connsiteX2" fmla="*/ 0 w 544569"/>
              <a:gd name="connsiteY2" fmla="*/ 176619 h 176619"/>
              <a:gd name="connsiteX3" fmla="*/ 1888 w 544569"/>
              <a:gd name="connsiteY3" fmla="*/ 7759 h 176619"/>
              <a:gd name="connsiteX4" fmla="*/ 245104 w 544569"/>
              <a:gd name="connsiteY4" fmla="*/ 32819 h 176619"/>
              <a:gd name="connsiteX5" fmla="*/ 407296 w 544569"/>
              <a:gd name="connsiteY5" fmla="*/ 40189 h 176619"/>
              <a:gd name="connsiteX6" fmla="*/ 544372 w 544569"/>
              <a:gd name="connsiteY6" fmla="*/ 33635 h 176619"/>
              <a:gd name="connsiteX0" fmla="*/ 544372 w 544569"/>
              <a:gd name="connsiteY0" fmla="*/ 25876 h 168860"/>
              <a:gd name="connsiteX1" fmla="*/ 544569 w 544569"/>
              <a:gd name="connsiteY1" fmla="*/ 168860 h 168860"/>
              <a:gd name="connsiteX2" fmla="*/ 0 w 544569"/>
              <a:gd name="connsiteY2" fmla="*/ 168860 h 168860"/>
              <a:gd name="connsiteX3" fmla="*/ 1888 w 544569"/>
              <a:gd name="connsiteY3" fmla="*/ 0 h 168860"/>
              <a:gd name="connsiteX4" fmla="*/ 245104 w 544569"/>
              <a:gd name="connsiteY4" fmla="*/ 25060 h 168860"/>
              <a:gd name="connsiteX5" fmla="*/ 407296 w 544569"/>
              <a:gd name="connsiteY5" fmla="*/ 32430 h 168860"/>
              <a:gd name="connsiteX6" fmla="*/ 544372 w 544569"/>
              <a:gd name="connsiteY6" fmla="*/ 25876 h 168860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4386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4386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38114 w 544569"/>
              <a:gd name="connsiteY4" fmla="*/ 39438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173929 w 544569"/>
              <a:gd name="connsiteY4" fmla="*/ 283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6797 w 546994"/>
              <a:gd name="connsiteY0" fmla="*/ 35591 h 178575"/>
              <a:gd name="connsiteX1" fmla="*/ 546994 w 546994"/>
              <a:gd name="connsiteY1" fmla="*/ 178575 h 178575"/>
              <a:gd name="connsiteX2" fmla="*/ 0 w 546994"/>
              <a:gd name="connsiteY2" fmla="*/ 123702 h 178575"/>
              <a:gd name="connsiteX3" fmla="*/ 3677 w 546994"/>
              <a:gd name="connsiteY3" fmla="*/ 0 h 178575"/>
              <a:gd name="connsiteX4" fmla="*/ 176354 w 546994"/>
              <a:gd name="connsiteY4" fmla="*/ 28752 h 178575"/>
              <a:gd name="connsiteX5" fmla="*/ 353162 w 546994"/>
              <a:gd name="connsiteY5" fmla="*/ 41562 h 178575"/>
              <a:gd name="connsiteX6" fmla="*/ 546797 w 546994"/>
              <a:gd name="connsiteY6" fmla="*/ 35591 h 178575"/>
              <a:gd name="connsiteX0" fmla="*/ 546797 w 549419"/>
              <a:gd name="connsiteY0" fmla="*/ 35591 h 123702"/>
              <a:gd name="connsiteX1" fmla="*/ 549419 w 549419"/>
              <a:gd name="connsiteY1" fmla="*/ 90334 h 123702"/>
              <a:gd name="connsiteX2" fmla="*/ 0 w 549419"/>
              <a:gd name="connsiteY2" fmla="*/ 123702 h 123702"/>
              <a:gd name="connsiteX3" fmla="*/ 3677 w 549419"/>
              <a:gd name="connsiteY3" fmla="*/ 0 h 123702"/>
              <a:gd name="connsiteX4" fmla="*/ 176354 w 549419"/>
              <a:gd name="connsiteY4" fmla="*/ 28752 h 123702"/>
              <a:gd name="connsiteX5" fmla="*/ 353162 w 549419"/>
              <a:gd name="connsiteY5" fmla="*/ 41562 h 123702"/>
              <a:gd name="connsiteX6" fmla="*/ 546797 w 549419"/>
              <a:gd name="connsiteY6" fmla="*/ 35591 h 123702"/>
              <a:gd name="connsiteX0" fmla="*/ 544372 w 546994"/>
              <a:gd name="connsiteY0" fmla="*/ 35591 h 90334"/>
              <a:gd name="connsiteX1" fmla="*/ 546994 w 546994"/>
              <a:gd name="connsiteY1" fmla="*/ 90334 h 90334"/>
              <a:gd name="connsiteX2" fmla="*/ 0 w 546994"/>
              <a:gd name="connsiteY2" fmla="*/ 79952 h 90334"/>
              <a:gd name="connsiteX3" fmla="*/ 1252 w 546994"/>
              <a:gd name="connsiteY3" fmla="*/ 0 h 90334"/>
              <a:gd name="connsiteX4" fmla="*/ 173929 w 546994"/>
              <a:gd name="connsiteY4" fmla="*/ 28752 h 90334"/>
              <a:gd name="connsiteX5" fmla="*/ 350737 w 546994"/>
              <a:gd name="connsiteY5" fmla="*/ 41562 h 90334"/>
              <a:gd name="connsiteX6" fmla="*/ 544372 w 546994"/>
              <a:gd name="connsiteY6" fmla="*/ 35591 h 90334"/>
              <a:gd name="connsiteX0" fmla="*/ 544372 w 549419"/>
              <a:gd name="connsiteY0" fmla="*/ 35591 h 79952"/>
              <a:gd name="connsiteX1" fmla="*/ 549419 w 549419"/>
              <a:gd name="connsiteY1" fmla="*/ 68830 h 79952"/>
              <a:gd name="connsiteX2" fmla="*/ 0 w 549419"/>
              <a:gd name="connsiteY2" fmla="*/ 79952 h 79952"/>
              <a:gd name="connsiteX3" fmla="*/ 1252 w 549419"/>
              <a:gd name="connsiteY3" fmla="*/ 0 h 79952"/>
              <a:gd name="connsiteX4" fmla="*/ 173929 w 549419"/>
              <a:gd name="connsiteY4" fmla="*/ 28752 h 79952"/>
              <a:gd name="connsiteX5" fmla="*/ 350737 w 549419"/>
              <a:gd name="connsiteY5" fmla="*/ 41562 h 79952"/>
              <a:gd name="connsiteX6" fmla="*/ 544372 w 549419"/>
              <a:gd name="connsiteY6" fmla="*/ 35591 h 79952"/>
              <a:gd name="connsiteX0" fmla="*/ 543177 w 548224"/>
              <a:gd name="connsiteY0" fmla="*/ 35591 h 68830"/>
              <a:gd name="connsiteX1" fmla="*/ 548224 w 548224"/>
              <a:gd name="connsiteY1" fmla="*/ 68830 h 68830"/>
              <a:gd name="connsiteX2" fmla="*/ 3656 w 548224"/>
              <a:gd name="connsiteY2" fmla="*/ 55482 h 68830"/>
              <a:gd name="connsiteX3" fmla="*/ 57 w 548224"/>
              <a:gd name="connsiteY3" fmla="*/ 0 h 68830"/>
              <a:gd name="connsiteX4" fmla="*/ 172734 w 548224"/>
              <a:gd name="connsiteY4" fmla="*/ 28752 h 68830"/>
              <a:gd name="connsiteX5" fmla="*/ 349542 w 548224"/>
              <a:gd name="connsiteY5" fmla="*/ 41562 h 68830"/>
              <a:gd name="connsiteX6" fmla="*/ 543177 w 548224"/>
              <a:gd name="connsiteY6" fmla="*/ 35591 h 68830"/>
              <a:gd name="connsiteX0" fmla="*/ 543177 w 548224"/>
              <a:gd name="connsiteY0" fmla="*/ 35591 h 62156"/>
              <a:gd name="connsiteX1" fmla="*/ 548224 w 548224"/>
              <a:gd name="connsiteY1" fmla="*/ 62156 h 62156"/>
              <a:gd name="connsiteX2" fmla="*/ 3656 w 548224"/>
              <a:gd name="connsiteY2" fmla="*/ 55482 h 62156"/>
              <a:gd name="connsiteX3" fmla="*/ 57 w 548224"/>
              <a:gd name="connsiteY3" fmla="*/ 0 h 62156"/>
              <a:gd name="connsiteX4" fmla="*/ 172734 w 548224"/>
              <a:gd name="connsiteY4" fmla="*/ 28752 h 62156"/>
              <a:gd name="connsiteX5" fmla="*/ 349542 w 548224"/>
              <a:gd name="connsiteY5" fmla="*/ 41562 h 62156"/>
              <a:gd name="connsiteX6" fmla="*/ 543177 w 548224"/>
              <a:gd name="connsiteY6" fmla="*/ 35591 h 62156"/>
              <a:gd name="connsiteX0" fmla="*/ 543177 w 555500"/>
              <a:gd name="connsiteY0" fmla="*/ 35591 h 56224"/>
              <a:gd name="connsiteX1" fmla="*/ 555500 w 555500"/>
              <a:gd name="connsiteY1" fmla="*/ 56224 h 56224"/>
              <a:gd name="connsiteX2" fmla="*/ 3656 w 555500"/>
              <a:gd name="connsiteY2" fmla="*/ 55482 h 56224"/>
              <a:gd name="connsiteX3" fmla="*/ 57 w 555500"/>
              <a:gd name="connsiteY3" fmla="*/ 0 h 56224"/>
              <a:gd name="connsiteX4" fmla="*/ 172734 w 555500"/>
              <a:gd name="connsiteY4" fmla="*/ 28752 h 56224"/>
              <a:gd name="connsiteX5" fmla="*/ 349542 w 555500"/>
              <a:gd name="connsiteY5" fmla="*/ 41562 h 56224"/>
              <a:gd name="connsiteX6" fmla="*/ 543177 w 555500"/>
              <a:gd name="connsiteY6" fmla="*/ 35591 h 56224"/>
              <a:gd name="connsiteX0" fmla="*/ 543177 w 555500"/>
              <a:gd name="connsiteY0" fmla="*/ 35591 h 56224"/>
              <a:gd name="connsiteX1" fmla="*/ 555500 w 555500"/>
              <a:gd name="connsiteY1" fmla="*/ 56224 h 56224"/>
              <a:gd name="connsiteX2" fmla="*/ 3656 w 555500"/>
              <a:gd name="connsiteY2" fmla="*/ 45842 h 56224"/>
              <a:gd name="connsiteX3" fmla="*/ 57 w 555500"/>
              <a:gd name="connsiteY3" fmla="*/ 0 h 56224"/>
              <a:gd name="connsiteX4" fmla="*/ 172734 w 555500"/>
              <a:gd name="connsiteY4" fmla="*/ 28752 h 56224"/>
              <a:gd name="connsiteX5" fmla="*/ 349542 w 555500"/>
              <a:gd name="connsiteY5" fmla="*/ 41562 h 56224"/>
              <a:gd name="connsiteX6" fmla="*/ 543177 w 555500"/>
              <a:gd name="connsiteY6" fmla="*/ 35591 h 56224"/>
              <a:gd name="connsiteX0" fmla="*/ 543177 w 543373"/>
              <a:gd name="connsiteY0" fmla="*/ 35591 h 51775"/>
              <a:gd name="connsiteX1" fmla="*/ 543373 w 543373"/>
              <a:gd name="connsiteY1" fmla="*/ 51775 h 51775"/>
              <a:gd name="connsiteX2" fmla="*/ 3656 w 543373"/>
              <a:gd name="connsiteY2" fmla="*/ 45842 h 51775"/>
              <a:gd name="connsiteX3" fmla="*/ 57 w 543373"/>
              <a:gd name="connsiteY3" fmla="*/ 0 h 51775"/>
              <a:gd name="connsiteX4" fmla="*/ 172734 w 543373"/>
              <a:gd name="connsiteY4" fmla="*/ 28752 h 51775"/>
              <a:gd name="connsiteX5" fmla="*/ 349542 w 543373"/>
              <a:gd name="connsiteY5" fmla="*/ 41562 h 51775"/>
              <a:gd name="connsiteX6" fmla="*/ 543177 w 543373"/>
              <a:gd name="connsiteY6" fmla="*/ 35591 h 51775"/>
              <a:gd name="connsiteX0" fmla="*/ 543177 w 548224"/>
              <a:gd name="connsiteY0" fmla="*/ 35591 h 50962"/>
              <a:gd name="connsiteX1" fmla="*/ 548224 w 548224"/>
              <a:gd name="connsiteY1" fmla="*/ 49056 h 50962"/>
              <a:gd name="connsiteX2" fmla="*/ 3656 w 548224"/>
              <a:gd name="connsiteY2" fmla="*/ 45842 h 50962"/>
              <a:gd name="connsiteX3" fmla="*/ 57 w 548224"/>
              <a:gd name="connsiteY3" fmla="*/ 0 h 50962"/>
              <a:gd name="connsiteX4" fmla="*/ 172734 w 548224"/>
              <a:gd name="connsiteY4" fmla="*/ 28752 h 50962"/>
              <a:gd name="connsiteX5" fmla="*/ 349542 w 548224"/>
              <a:gd name="connsiteY5" fmla="*/ 41562 h 50962"/>
              <a:gd name="connsiteX6" fmla="*/ 543177 w 548224"/>
              <a:gd name="connsiteY6" fmla="*/ 35591 h 50962"/>
              <a:gd name="connsiteX0" fmla="*/ 543177 w 548224"/>
              <a:gd name="connsiteY0" fmla="*/ 35591 h 50962"/>
              <a:gd name="connsiteX1" fmla="*/ 548224 w 548224"/>
              <a:gd name="connsiteY1" fmla="*/ 49056 h 50962"/>
              <a:gd name="connsiteX2" fmla="*/ 3656 w 548224"/>
              <a:gd name="connsiteY2" fmla="*/ 45842 h 50962"/>
              <a:gd name="connsiteX3" fmla="*/ 57 w 548224"/>
              <a:gd name="connsiteY3" fmla="*/ 0 h 50962"/>
              <a:gd name="connsiteX4" fmla="*/ 138779 w 548224"/>
              <a:gd name="connsiteY4" fmla="*/ 23315 h 50962"/>
              <a:gd name="connsiteX5" fmla="*/ 349542 w 548224"/>
              <a:gd name="connsiteY5" fmla="*/ 41562 h 50962"/>
              <a:gd name="connsiteX6" fmla="*/ 543177 w 548224"/>
              <a:gd name="connsiteY6" fmla="*/ 35591 h 50962"/>
              <a:gd name="connsiteX0" fmla="*/ 543177 w 548224"/>
              <a:gd name="connsiteY0" fmla="*/ 35591 h 50962"/>
              <a:gd name="connsiteX1" fmla="*/ 548224 w 548224"/>
              <a:gd name="connsiteY1" fmla="*/ 49056 h 50962"/>
              <a:gd name="connsiteX2" fmla="*/ 3656 w 548224"/>
              <a:gd name="connsiteY2" fmla="*/ 45842 h 50962"/>
              <a:gd name="connsiteX3" fmla="*/ 57 w 548224"/>
              <a:gd name="connsiteY3" fmla="*/ 0 h 50962"/>
              <a:gd name="connsiteX4" fmla="*/ 138779 w 548224"/>
              <a:gd name="connsiteY4" fmla="*/ 23315 h 50962"/>
              <a:gd name="connsiteX5" fmla="*/ 349542 w 548224"/>
              <a:gd name="connsiteY5" fmla="*/ 41562 h 50962"/>
              <a:gd name="connsiteX6" fmla="*/ 543177 w 548224"/>
              <a:gd name="connsiteY6" fmla="*/ 35591 h 50962"/>
              <a:gd name="connsiteX0" fmla="*/ 543177 w 548224"/>
              <a:gd name="connsiteY0" fmla="*/ 35591 h 50962"/>
              <a:gd name="connsiteX1" fmla="*/ 548224 w 548224"/>
              <a:gd name="connsiteY1" fmla="*/ 49056 h 50962"/>
              <a:gd name="connsiteX2" fmla="*/ 3656 w 548224"/>
              <a:gd name="connsiteY2" fmla="*/ 45842 h 50962"/>
              <a:gd name="connsiteX3" fmla="*/ 57 w 548224"/>
              <a:gd name="connsiteY3" fmla="*/ 0 h 50962"/>
              <a:gd name="connsiteX4" fmla="*/ 138779 w 548224"/>
              <a:gd name="connsiteY4" fmla="*/ 23315 h 50962"/>
              <a:gd name="connsiteX5" fmla="*/ 349542 w 548224"/>
              <a:gd name="connsiteY5" fmla="*/ 41562 h 50962"/>
              <a:gd name="connsiteX6" fmla="*/ 543177 w 548224"/>
              <a:gd name="connsiteY6" fmla="*/ 35591 h 50962"/>
              <a:gd name="connsiteX0" fmla="*/ 543177 w 548224"/>
              <a:gd name="connsiteY0" fmla="*/ 35591 h 50962"/>
              <a:gd name="connsiteX1" fmla="*/ 548224 w 548224"/>
              <a:gd name="connsiteY1" fmla="*/ 49056 h 50962"/>
              <a:gd name="connsiteX2" fmla="*/ 3656 w 548224"/>
              <a:gd name="connsiteY2" fmla="*/ 45842 h 50962"/>
              <a:gd name="connsiteX3" fmla="*/ 57 w 548224"/>
              <a:gd name="connsiteY3" fmla="*/ 0 h 50962"/>
              <a:gd name="connsiteX4" fmla="*/ 138779 w 548224"/>
              <a:gd name="connsiteY4" fmla="*/ 23315 h 50962"/>
              <a:gd name="connsiteX5" fmla="*/ 349542 w 548224"/>
              <a:gd name="connsiteY5" fmla="*/ 41562 h 50962"/>
              <a:gd name="connsiteX6" fmla="*/ 543177 w 548224"/>
              <a:gd name="connsiteY6" fmla="*/ 35591 h 50962"/>
              <a:gd name="connsiteX0" fmla="*/ 543177 w 548224"/>
              <a:gd name="connsiteY0" fmla="*/ 35591 h 50962"/>
              <a:gd name="connsiteX1" fmla="*/ 548224 w 548224"/>
              <a:gd name="connsiteY1" fmla="*/ 49056 h 50962"/>
              <a:gd name="connsiteX2" fmla="*/ 3656 w 548224"/>
              <a:gd name="connsiteY2" fmla="*/ 45842 h 50962"/>
              <a:gd name="connsiteX3" fmla="*/ 57 w 548224"/>
              <a:gd name="connsiteY3" fmla="*/ 0 h 50962"/>
              <a:gd name="connsiteX4" fmla="*/ 138779 w 548224"/>
              <a:gd name="connsiteY4" fmla="*/ 23315 h 50962"/>
              <a:gd name="connsiteX5" fmla="*/ 349542 w 548224"/>
              <a:gd name="connsiteY5" fmla="*/ 41562 h 50962"/>
              <a:gd name="connsiteX6" fmla="*/ 543177 w 548224"/>
              <a:gd name="connsiteY6" fmla="*/ 35591 h 50962"/>
              <a:gd name="connsiteX0" fmla="*/ 543177 w 553075"/>
              <a:gd name="connsiteY0" fmla="*/ 35591 h 53134"/>
              <a:gd name="connsiteX1" fmla="*/ 553075 w 553075"/>
              <a:gd name="connsiteY1" fmla="*/ 53134 h 53134"/>
              <a:gd name="connsiteX2" fmla="*/ 3656 w 553075"/>
              <a:gd name="connsiteY2" fmla="*/ 45842 h 53134"/>
              <a:gd name="connsiteX3" fmla="*/ 57 w 553075"/>
              <a:gd name="connsiteY3" fmla="*/ 0 h 53134"/>
              <a:gd name="connsiteX4" fmla="*/ 138779 w 553075"/>
              <a:gd name="connsiteY4" fmla="*/ 23315 h 53134"/>
              <a:gd name="connsiteX5" fmla="*/ 349542 w 553075"/>
              <a:gd name="connsiteY5" fmla="*/ 41562 h 53134"/>
              <a:gd name="connsiteX6" fmla="*/ 543177 w 553075"/>
              <a:gd name="connsiteY6" fmla="*/ 35591 h 53134"/>
              <a:gd name="connsiteX0" fmla="*/ 543177 w 553075"/>
              <a:gd name="connsiteY0" fmla="*/ 35591 h 54677"/>
              <a:gd name="connsiteX1" fmla="*/ 553075 w 553075"/>
              <a:gd name="connsiteY1" fmla="*/ 53134 h 54677"/>
              <a:gd name="connsiteX2" fmla="*/ 3656 w 553075"/>
              <a:gd name="connsiteY2" fmla="*/ 54677 h 54677"/>
              <a:gd name="connsiteX3" fmla="*/ 57 w 553075"/>
              <a:gd name="connsiteY3" fmla="*/ 0 h 54677"/>
              <a:gd name="connsiteX4" fmla="*/ 138779 w 553075"/>
              <a:gd name="connsiteY4" fmla="*/ 23315 h 54677"/>
              <a:gd name="connsiteX5" fmla="*/ 349542 w 553075"/>
              <a:gd name="connsiteY5" fmla="*/ 41562 h 54677"/>
              <a:gd name="connsiteX6" fmla="*/ 543177 w 553075"/>
              <a:gd name="connsiteY6" fmla="*/ 35591 h 54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075" h="54677">
                <a:moveTo>
                  <a:pt x="543177" y="35591"/>
                </a:moveTo>
                <a:cubicBezTo>
                  <a:pt x="543620" y="82734"/>
                  <a:pt x="552632" y="5991"/>
                  <a:pt x="553075" y="53134"/>
                </a:cubicBezTo>
                <a:lnTo>
                  <a:pt x="3656" y="54677"/>
                </a:lnTo>
                <a:cubicBezTo>
                  <a:pt x="4285" y="5419"/>
                  <a:pt x="-572" y="49258"/>
                  <a:pt x="57" y="0"/>
                </a:cubicBezTo>
                <a:cubicBezTo>
                  <a:pt x="101021" y="20326"/>
                  <a:pt x="65228" y="15223"/>
                  <a:pt x="138779" y="23315"/>
                </a:cubicBezTo>
                <a:cubicBezTo>
                  <a:pt x="212330" y="31407"/>
                  <a:pt x="231268" y="35733"/>
                  <a:pt x="349542" y="41562"/>
                </a:cubicBezTo>
                <a:cubicBezTo>
                  <a:pt x="420442" y="42098"/>
                  <a:pt x="474184" y="43798"/>
                  <a:pt x="543177" y="35591"/>
                </a:cubicBezTo>
                <a:close/>
              </a:path>
            </a:pathLst>
          </a:custGeom>
          <a:solidFill>
            <a:srgbClr val="92D3F5">
              <a:alpha val="63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93" name="任意多边形: 形状 392">
            <a:extLst>
              <a:ext uri="{FF2B5EF4-FFF2-40B4-BE49-F238E27FC236}">
                <a16:creationId xmlns:a16="http://schemas.microsoft.com/office/drawing/2014/main" id="{2968E08C-E287-7948-2557-81BF3011F0B2}"/>
              </a:ext>
            </a:extLst>
          </p:cNvPr>
          <p:cNvSpPr/>
          <p:nvPr/>
        </p:nvSpPr>
        <p:spPr>
          <a:xfrm>
            <a:off x="8683416" y="4887644"/>
            <a:ext cx="1970603" cy="745130"/>
          </a:xfrm>
          <a:custGeom>
            <a:avLst/>
            <a:gdLst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0 w 544569"/>
              <a:gd name="connsiteY3" fmla="*/ 0 h 178687"/>
              <a:gd name="connsiteX4" fmla="*/ 8509 w 544569"/>
              <a:gd name="connsiteY4" fmla="*/ 0 h 178687"/>
              <a:gd name="connsiteX5" fmla="*/ 136142 w 544569"/>
              <a:gd name="connsiteY5" fmla="*/ 25527 h 178687"/>
              <a:gd name="connsiteX6" fmla="*/ 272284 w 544569"/>
              <a:gd name="connsiteY6" fmla="*/ 0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0 w 544569"/>
              <a:gd name="connsiteY3" fmla="*/ 0 h 178687"/>
              <a:gd name="connsiteX4" fmla="*/ 8509 w 544569"/>
              <a:gd name="connsiteY4" fmla="*/ 0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0 w 544569"/>
              <a:gd name="connsiteY3" fmla="*/ 0 h 178687"/>
              <a:gd name="connsiteX4" fmla="*/ 9445 w 544569"/>
              <a:gd name="connsiteY4" fmla="*/ 14973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936 w 544569"/>
              <a:gd name="connsiteY3" fmla="*/ 20769 h 178687"/>
              <a:gd name="connsiteX4" fmla="*/ 9445 w 544569"/>
              <a:gd name="connsiteY4" fmla="*/ 14973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936 w 544569"/>
              <a:gd name="connsiteY3" fmla="*/ 20769 h 178687"/>
              <a:gd name="connsiteX4" fmla="*/ 9445 w 544569"/>
              <a:gd name="connsiteY4" fmla="*/ 14973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02365 w 544569"/>
              <a:gd name="connsiteY8" fmla="*/ 17388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5505 w 545505"/>
              <a:gd name="connsiteY0" fmla="*/ 19803 h 178687"/>
              <a:gd name="connsiteX1" fmla="*/ 544569 w 545505"/>
              <a:gd name="connsiteY1" fmla="*/ 178687 h 178687"/>
              <a:gd name="connsiteX2" fmla="*/ 0 w 545505"/>
              <a:gd name="connsiteY2" fmla="*/ 178687 h 178687"/>
              <a:gd name="connsiteX3" fmla="*/ 936 w 545505"/>
              <a:gd name="connsiteY3" fmla="*/ 20769 h 178687"/>
              <a:gd name="connsiteX4" fmla="*/ 9445 w 545505"/>
              <a:gd name="connsiteY4" fmla="*/ 14973 h 178687"/>
              <a:gd name="connsiteX5" fmla="*/ 136142 w 545505"/>
              <a:gd name="connsiteY5" fmla="*/ 25527 h 178687"/>
              <a:gd name="connsiteX6" fmla="*/ 274156 w 545505"/>
              <a:gd name="connsiteY6" fmla="*/ 18837 h 178687"/>
              <a:gd name="connsiteX7" fmla="*/ 408425 w 545505"/>
              <a:gd name="connsiteY7" fmla="*/ 25527 h 178687"/>
              <a:gd name="connsiteX8" fmla="*/ 502365 w 545505"/>
              <a:gd name="connsiteY8" fmla="*/ 17388 h 178687"/>
              <a:gd name="connsiteX9" fmla="*/ 544567 w 545505"/>
              <a:gd name="connsiteY9" fmla="*/ 0 h 178687"/>
              <a:gd name="connsiteX10" fmla="*/ 545505 w 545505"/>
              <a:gd name="connsiteY10" fmla="*/ 19803 h 178687"/>
              <a:gd name="connsiteX0" fmla="*/ 545505 w 545505"/>
              <a:gd name="connsiteY0" fmla="*/ 9660 h 168544"/>
              <a:gd name="connsiteX1" fmla="*/ 544569 w 545505"/>
              <a:gd name="connsiteY1" fmla="*/ 168544 h 168544"/>
              <a:gd name="connsiteX2" fmla="*/ 0 w 545505"/>
              <a:gd name="connsiteY2" fmla="*/ 168544 h 168544"/>
              <a:gd name="connsiteX3" fmla="*/ 936 w 545505"/>
              <a:gd name="connsiteY3" fmla="*/ 10626 h 168544"/>
              <a:gd name="connsiteX4" fmla="*/ 9445 w 545505"/>
              <a:gd name="connsiteY4" fmla="*/ 4830 h 168544"/>
              <a:gd name="connsiteX5" fmla="*/ 136142 w 545505"/>
              <a:gd name="connsiteY5" fmla="*/ 15384 h 168544"/>
              <a:gd name="connsiteX6" fmla="*/ 274156 w 545505"/>
              <a:gd name="connsiteY6" fmla="*/ 8694 h 168544"/>
              <a:gd name="connsiteX7" fmla="*/ 408425 w 545505"/>
              <a:gd name="connsiteY7" fmla="*/ 15384 h 168544"/>
              <a:gd name="connsiteX8" fmla="*/ 502365 w 545505"/>
              <a:gd name="connsiteY8" fmla="*/ 7245 h 168544"/>
              <a:gd name="connsiteX9" fmla="*/ 543631 w 545505"/>
              <a:gd name="connsiteY9" fmla="*/ 0 h 168544"/>
              <a:gd name="connsiteX10" fmla="*/ 545505 w 545505"/>
              <a:gd name="connsiteY10" fmla="*/ 9660 h 168544"/>
              <a:gd name="connsiteX0" fmla="*/ 545505 w 545505"/>
              <a:gd name="connsiteY0" fmla="*/ 4830 h 163714"/>
              <a:gd name="connsiteX1" fmla="*/ 544569 w 545505"/>
              <a:gd name="connsiteY1" fmla="*/ 163714 h 163714"/>
              <a:gd name="connsiteX2" fmla="*/ 0 w 545505"/>
              <a:gd name="connsiteY2" fmla="*/ 163714 h 163714"/>
              <a:gd name="connsiteX3" fmla="*/ 936 w 545505"/>
              <a:gd name="connsiteY3" fmla="*/ 5796 h 163714"/>
              <a:gd name="connsiteX4" fmla="*/ 9445 w 545505"/>
              <a:gd name="connsiteY4" fmla="*/ 0 h 163714"/>
              <a:gd name="connsiteX5" fmla="*/ 136142 w 545505"/>
              <a:gd name="connsiteY5" fmla="*/ 10554 h 163714"/>
              <a:gd name="connsiteX6" fmla="*/ 274156 w 545505"/>
              <a:gd name="connsiteY6" fmla="*/ 3864 h 163714"/>
              <a:gd name="connsiteX7" fmla="*/ 408425 w 545505"/>
              <a:gd name="connsiteY7" fmla="*/ 10554 h 163714"/>
              <a:gd name="connsiteX8" fmla="*/ 502365 w 545505"/>
              <a:gd name="connsiteY8" fmla="*/ 2415 h 163714"/>
              <a:gd name="connsiteX9" fmla="*/ 543631 w 545505"/>
              <a:gd name="connsiteY9" fmla="*/ 3864 h 163714"/>
              <a:gd name="connsiteX10" fmla="*/ 545505 w 545505"/>
              <a:gd name="connsiteY10" fmla="*/ 4830 h 163714"/>
              <a:gd name="connsiteX0" fmla="*/ 545505 w 545505"/>
              <a:gd name="connsiteY0" fmla="*/ 4830 h 163714"/>
              <a:gd name="connsiteX1" fmla="*/ 544569 w 545505"/>
              <a:gd name="connsiteY1" fmla="*/ 163714 h 163714"/>
              <a:gd name="connsiteX2" fmla="*/ 0 w 545505"/>
              <a:gd name="connsiteY2" fmla="*/ 163714 h 163714"/>
              <a:gd name="connsiteX3" fmla="*/ 1888 w 545505"/>
              <a:gd name="connsiteY3" fmla="*/ 15939 h 163714"/>
              <a:gd name="connsiteX4" fmla="*/ 9445 w 545505"/>
              <a:gd name="connsiteY4" fmla="*/ 0 h 163714"/>
              <a:gd name="connsiteX5" fmla="*/ 136142 w 545505"/>
              <a:gd name="connsiteY5" fmla="*/ 10554 h 163714"/>
              <a:gd name="connsiteX6" fmla="*/ 274156 w 545505"/>
              <a:gd name="connsiteY6" fmla="*/ 3864 h 163714"/>
              <a:gd name="connsiteX7" fmla="*/ 408425 w 545505"/>
              <a:gd name="connsiteY7" fmla="*/ 10554 h 163714"/>
              <a:gd name="connsiteX8" fmla="*/ 502365 w 545505"/>
              <a:gd name="connsiteY8" fmla="*/ 2415 h 163714"/>
              <a:gd name="connsiteX9" fmla="*/ 543631 w 545505"/>
              <a:gd name="connsiteY9" fmla="*/ 3864 h 163714"/>
              <a:gd name="connsiteX10" fmla="*/ 545505 w 545505"/>
              <a:gd name="connsiteY10" fmla="*/ 4830 h 163714"/>
              <a:gd name="connsiteX0" fmla="*/ 545505 w 545505"/>
              <a:gd name="connsiteY0" fmla="*/ 2415 h 161299"/>
              <a:gd name="connsiteX1" fmla="*/ 544569 w 545505"/>
              <a:gd name="connsiteY1" fmla="*/ 161299 h 161299"/>
              <a:gd name="connsiteX2" fmla="*/ 0 w 545505"/>
              <a:gd name="connsiteY2" fmla="*/ 161299 h 161299"/>
              <a:gd name="connsiteX3" fmla="*/ 1888 w 545505"/>
              <a:gd name="connsiteY3" fmla="*/ 13524 h 161299"/>
              <a:gd name="connsiteX4" fmla="*/ 11350 w 545505"/>
              <a:gd name="connsiteY4" fmla="*/ 10626 h 161299"/>
              <a:gd name="connsiteX5" fmla="*/ 136142 w 545505"/>
              <a:gd name="connsiteY5" fmla="*/ 8139 h 161299"/>
              <a:gd name="connsiteX6" fmla="*/ 274156 w 545505"/>
              <a:gd name="connsiteY6" fmla="*/ 1449 h 161299"/>
              <a:gd name="connsiteX7" fmla="*/ 408425 w 545505"/>
              <a:gd name="connsiteY7" fmla="*/ 8139 h 161299"/>
              <a:gd name="connsiteX8" fmla="*/ 502365 w 545505"/>
              <a:gd name="connsiteY8" fmla="*/ 0 h 161299"/>
              <a:gd name="connsiteX9" fmla="*/ 543631 w 545505"/>
              <a:gd name="connsiteY9" fmla="*/ 1449 h 161299"/>
              <a:gd name="connsiteX10" fmla="*/ 545505 w 545505"/>
              <a:gd name="connsiteY10" fmla="*/ 2415 h 161299"/>
              <a:gd name="connsiteX0" fmla="*/ 545505 w 545505"/>
              <a:gd name="connsiteY0" fmla="*/ 2025 h 160909"/>
              <a:gd name="connsiteX1" fmla="*/ 544569 w 545505"/>
              <a:gd name="connsiteY1" fmla="*/ 160909 h 160909"/>
              <a:gd name="connsiteX2" fmla="*/ 0 w 545505"/>
              <a:gd name="connsiteY2" fmla="*/ 160909 h 160909"/>
              <a:gd name="connsiteX3" fmla="*/ 1888 w 545505"/>
              <a:gd name="connsiteY3" fmla="*/ 13134 h 160909"/>
              <a:gd name="connsiteX4" fmla="*/ 11350 w 545505"/>
              <a:gd name="connsiteY4" fmla="*/ 10236 h 160909"/>
              <a:gd name="connsiteX5" fmla="*/ 136142 w 545505"/>
              <a:gd name="connsiteY5" fmla="*/ 7749 h 160909"/>
              <a:gd name="connsiteX6" fmla="*/ 274156 w 545505"/>
              <a:gd name="connsiteY6" fmla="*/ 1059 h 160909"/>
              <a:gd name="connsiteX7" fmla="*/ 408425 w 545505"/>
              <a:gd name="connsiteY7" fmla="*/ 7749 h 160909"/>
              <a:gd name="connsiteX8" fmla="*/ 502365 w 545505"/>
              <a:gd name="connsiteY8" fmla="*/ 4440 h 160909"/>
              <a:gd name="connsiteX9" fmla="*/ 543631 w 545505"/>
              <a:gd name="connsiteY9" fmla="*/ 1059 h 160909"/>
              <a:gd name="connsiteX10" fmla="*/ 545505 w 545505"/>
              <a:gd name="connsiteY10" fmla="*/ 2025 h 160909"/>
              <a:gd name="connsiteX0" fmla="*/ 545505 w 545505"/>
              <a:gd name="connsiteY0" fmla="*/ 6762 h 159850"/>
              <a:gd name="connsiteX1" fmla="*/ 544569 w 545505"/>
              <a:gd name="connsiteY1" fmla="*/ 159850 h 159850"/>
              <a:gd name="connsiteX2" fmla="*/ 0 w 545505"/>
              <a:gd name="connsiteY2" fmla="*/ 159850 h 159850"/>
              <a:gd name="connsiteX3" fmla="*/ 1888 w 545505"/>
              <a:gd name="connsiteY3" fmla="*/ 12075 h 159850"/>
              <a:gd name="connsiteX4" fmla="*/ 11350 w 545505"/>
              <a:gd name="connsiteY4" fmla="*/ 9177 h 159850"/>
              <a:gd name="connsiteX5" fmla="*/ 136142 w 545505"/>
              <a:gd name="connsiteY5" fmla="*/ 6690 h 159850"/>
              <a:gd name="connsiteX6" fmla="*/ 274156 w 545505"/>
              <a:gd name="connsiteY6" fmla="*/ 0 h 159850"/>
              <a:gd name="connsiteX7" fmla="*/ 408425 w 545505"/>
              <a:gd name="connsiteY7" fmla="*/ 6690 h 159850"/>
              <a:gd name="connsiteX8" fmla="*/ 502365 w 545505"/>
              <a:gd name="connsiteY8" fmla="*/ 3381 h 159850"/>
              <a:gd name="connsiteX9" fmla="*/ 543631 w 545505"/>
              <a:gd name="connsiteY9" fmla="*/ 0 h 159850"/>
              <a:gd name="connsiteX10" fmla="*/ 545505 w 545505"/>
              <a:gd name="connsiteY10" fmla="*/ 6762 h 159850"/>
              <a:gd name="connsiteX0" fmla="*/ 545505 w 545505"/>
              <a:gd name="connsiteY0" fmla="*/ 27104 h 180192"/>
              <a:gd name="connsiteX1" fmla="*/ 544569 w 545505"/>
              <a:gd name="connsiteY1" fmla="*/ 180192 h 180192"/>
              <a:gd name="connsiteX2" fmla="*/ 0 w 545505"/>
              <a:gd name="connsiteY2" fmla="*/ 180192 h 180192"/>
              <a:gd name="connsiteX3" fmla="*/ 1888 w 545505"/>
              <a:gd name="connsiteY3" fmla="*/ 32417 h 180192"/>
              <a:gd name="connsiteX4" fmla="*/ 52329 w 545505"/>
              <a:gd name="connsiteY4" fmla="*/ 0 h 180192"/>
              <a:gd name="connsiteX5" fmla="*/ 136142 w 545505"/>
              <a:gd name="connsiteY5" fmla="*/ 27032 h 180192"/>
              <a:gd name="connsiteX6" fmla="*/ 274156 w 545505"/>
              <a:gd name="connsiteY6" fmla="*/ 20342 h 180192"/>
              <a:gd name="connsiteX7" fmla="*/ 408425 w 545505"/>
              <a:gd name="connsiteY7" fmla="*/ 27032 h 180192"/>
              <a:gd name="connsiteX8" fmla="*/ 502365 w 545505"/>
              <a:gd name="connsiteY8" fmla="*/ 23723 h 180192"/>
              <a:gd name="connsiteX9" fmla="*/ 543631 w 545505"/>
              <a:gd name="connsiteY9" fmla="*/ 20342 h 180192"/>
              <a:gd name="connsiteX10" fmla="*/ 545505 w 545505"/>
              <a:gd name="connsiteY10" fmla="*/ 27104 h 180192"/>
              <a:gd name="connsiteX0" fmla="*/ 545505 w 545505"/>
              <a:gd name="connsiteY0" fmla="*/ 7079 h 160167"/>
              <a:gd name="connsiteX1" fmla="*/ 544569 w 545505"/>
              <a:gd name="connsiteY1" fmla="*/ 160167 h 160167"/>
              <a:gd name="connsiteX2" fmla="*/ 0 w 545505"/>
              <a:gd name="connsiteY2" fmla="*/ 160167 h 160167"/>
              <a:gd name="connsiteX3" fmla="*/ 1888 w 545505"/>
              <a:gd name="connsiteY3" fmla="*/ 12392 h 160167"/>
              <a:gd name="connsiteX4" fmla="*/ 136142 w 545505"/>
              <a:gd name="connsiteY4" fmla="*/ 7007 h 160167"/>
              <a:gd name="connsiteX5" fmla="*/ 274156 w 545505"/>
              <a:gd name="connsiteY5" fmla="*/ 317 h 160167"/>
              <a:gd name="connsiteX6" fmla="*/ 408425 w 545505"/>
              <a:gd name="connsiteY6" fmla="*/ 7007 h 160167"/>
              <a:gd name="connsiteX7" fmla="*/ 502365 w 545505"/>
              <a:gd name="connsiteY7" fmla="*/ 3698 h 160167"/>
              <a:gd name="connsiteX8" fmla="*/ 543631 w 545505"/>
              <a:gd name="connsiteY8" fmla="*/ 317 h 160167"/>
              <a:gd name="connsiteX9" fmla="*/ 545505 w 545505"/>
              <a:gd name="connsiteY9" fmla="*/ 7079 h 160167"/>
              <a:gd name="connsiteX0" fmla="*/ 545505 w 545505"/>
              <a:gd name="connsiteY0" fmla="*/ 10418 h 163506"/>
              <a:gd name="connsiteX1" fmla="*/ 544569 w 545505"/>
              <a:gd name="connsiteY1" fmla="*/ 163506 h 163506"/>
              <a:gd name="connsiteX2" fmla="*/ 0 w 545505"/>
              <a:gd name="connsiteY2" fmla="*/ 163506 h 163506"/>
              <a:gd name="connsiteX3" fmla="*/ 1888 w 545505"/>
              <a:gd name="connsiteY3" fmla="*/ 15731 h 163506"/>
              <a:gd name="connsiteX4" fmla="*/ 274156 w 545505"/>
              <a:gd name="connsiteY4" fmla="*/ 3656 h 163506"/>
              <a:gd name="connsiteX5" fmla="*/ 408425 w 545505"/>
              <a:gd name="connsiteY5" fmla="*/ 10346 h 163506"/>
              <a:gd name="connsiteX6" fmla="*/ 502365 w 545505"/>
              <a:gd name="connsiteY6" fmla="*/ 7037 h 163506"/>
              <a:gd name="connsiteX7" fmla="*/ 543631 w 545505"/>
              <a:gd name="connsiteY7" fmla="*/ 3656 h 163506"/>
              <a:gd name="connsiteX8" fmla="*/ 545505 w 545505"/>
              <a:gd name="connsiteY8" fmla="*/ 10418 h 163506"/>
              <a:gd name="connsiteX0" fmla="*/ 545505 w 545505"/>
              <a:gd name="connsiteY0" fmla="*/ 10418 h 163506"/>
              <a:gd name="connsiteX1" fmla="*/ 544569 w 545505"/>
              <a:gd name="connsiteY1" fmla="*/ 163506 h 163506"/>
              <a:gd name="connsiteX2" fmla="*/ 0 w 545505"/>
              <a:gd name="connsiteY2" fmla="*/ 163506 h 163506"/>
              <a:gd name="connsiteX3" fmla="*/ 1888 w 545505"/>
              <a:gd name="connsiteY3" fmla="*/ 15731 h 163506"/>
              <a:gd name="connsiteX4" fmla="*/ 274156 w 545505"/>
              <a:gd name="connsiteY4" fmla="*/ 3656 h 163506"/>
              <a:gd name="connsiteX5" fmla="*/ 408425 w 545505"/>
              <a:gd name="connsiteY5" fmla="*/ 10346 h 163506"/>
              <a:gd name="connsiteX6" fmla="*/ 502365 w 545505"/>
              <a:gd name="connsiteY6" fmla="*/ 7037 h 163506"/>
              <a:gd name="connsiteX7" fmla="*/ 545505 w 545505"/>
              <a:gd name="connsiteY7" fmla="*/ 10418 h 163506"/>
              <a:gd name="connsiteX0" fmla="*/ 545505 w 545505"/>
              <a:gd name="connsiteY0" fmla="*/ 26094 h 179182"/>
              <a:gd name="connsiteX1" fmla="*/ 544569 w 545505"/>
              <a:gd name="connsiteY1" fmla="*/ 179182 h 179182"/>
              <a:gd name="connsiteX2" fmla="*/ 0 w 545505"/>
              <a:gd name="connsiteY2" fmla="*/ 179182 h 179182"/>
              <a:gd name="connsiteX3" fmla="*/ 1888 w 545505"/>
              <a:gd name="connsiteY3" fmla="*/ 10322 h 179182"/>
              <a:gd name="connsiteX4" fmla="*/ 274156 w 545505"/>
              <a:gd name="connsiteY4" fmla="*/ 19332 h 179182"/>
              <a:gd name="connsiteX5" fmla="*/ 408425 w 545505"/>
              <a:gd name="connsiteY5" fmla="*/ 26022 h 179182"/>
              <a:gd name="connsiteX6" fmla="*/ 502365 w 545505"/>
              <a:gd name="connsiteY6" fmla="*/ 22713 h 179182"/>
              <a:gd name="connsiteX7" fmla="*/ 545505 w 545505"/>
              <a:gd name="connsiteY7" fmla="*/ 26094 h 179182"/>
              <a:gd name="connsiteX0" fmla="*/ 545505 w 545505"/>
              <a:gd name="connsiteY0" fmla="*/ 15772 h 168860"/>
              <a:gd name="connsiteX1" fmla="*/ 544569 w 545505"/>
              <a:gd name="connsiteY1" fmla="*/ 168860 h 168860"/>
              <a:gd name="connsiteX2" fmla="*/ 0 w 545505"/>
              <a:gd name="connsiteY2" fmla="*/ 168860 h 168860"/>
              <a:gd name="connsiteX3" fmla="*/ 1888 w 545505"/>
              <a:gd name="connsiteY3" fmla="*/ 0 h 168860"/>
              <a:gd name="connsiteX4" fmla="*/ 274156 w 545505"/>
              <a:gd name="connsiteY4" fmla="*/ 9010 h 168860"/>
              <a:gd name="connsiteX5" fmla="*/ 408425 w 545505"/>
              <a:gd name="connsiteY5" fmla="*/ 15700 h 168860"/>
              <a:gd name="connsiteX6" fmla="*/ 502365 w 545505"/>
              <a:gd name="connsiteY6" fmla="*/ 12391 h 168860"/>
              <a:gd name="connsiteX7" fmla="*/ 545505 w 545505"/>
              <a:gd name="connsiteY7" fmla="*/ 15772 h 168860"/>
              <a:gd name="connsiteX0" fmla="*/ 545505 w 545505"/>
              <a:gd name="connsiteY0" fmla="*/ 15772 h 168860"/>
              <a:gd name="connsiteX1" fmla="*/ 544569 w 545505"/>
              <a:gd name="connsiteY1" fmla="*/ 168860 h 168860"/>
              <a:gd name="connsiteX2" fmla="*/ 0 w 545505"/>
              <a:gd name="connsiteY2" fmla="*/ 168860 h 168860"/>
              <a:gd name="connsiteX3" fmla="*/ 1888 w 545505"/>
              <a:gd name="connsiteY3" fmla="*/ 0 h 168860"/>
              <a:gd name="connsiteX4" fmla="*/ 263911 w 545505"/>
              <a:gd name="connsiteY4" fmla="*/ 18147 h 168860"/>
              <a:gd name="connsiteX5" fmla="*/ 408425 w 545505"/>
              <a:gd name="connsiteY5" fmla="*/ 15700 h 168860"/>
              <a:gd name="connsiteX6" fmla="*/ 502365 w 545505"/>
              <a:gd name="connsiteY6" fmla="*/ 12391 h 168860"/>
              <a:gd name="connsiteX7" fmla="*/ 545505 w 545505"/>
              <a:gd name="connsiteY7" fmla="*/ 15772 h 168860"/>
              <a:gd name="connsiteX0" fmla="*/ 545505 w 545505"/>
              <a:gd name="connsiteY0" fmla="*/ 24382 h 177470"/>
              <a:gd name="connsiteX1" fmla="*/ 544569 w 545505"/>
              <a:gd name="connsiteY1" fmla="*/ 177470 h 177470"/>
              <a:gd name="connsiteX2" fmla="*/ 0 w 545505"/>
              <a:gd name="connsiteY2" fmla="*/ 177470 h 177470"/>
              <a:gd name="connsiteX3" fmla="*/ 1888 w 545505"/>
              <a:gd name="connsiteY3" fmla="*/ 8610 h 177470"/>
              <a:gd name="connsiteX4" fmla="*/ 408425 w 545505"/>
              <a:gd name="connsiteY4" fmla="*/ 24310 h 177470"/>
              <a:gd name="connsiteX5" fmla="*/ 502365 w 545505"/>
              <a:gd name="connsiteY5" fmla="*/ 21001 h 177470"/>
              <a:gd name="connsiteX6" fmla="*/ 545505 w 545505"/>
              <a:gd name="connsiteY6" fmla="*/ 24382 h 177470"/>
              <a:gd name="connsiteX0" fmla="*/ 545505 w 545505"/>
              <a:gd name="connsiteY0" fmla="*/ 23443 h 176531"/>
              <a:gd name="connsiteX1" fmla="*/ 544569 w 545505"/>
              <a:gd name="connsiteY1" fmla="*/ 176531 h 176531"/>
              <a:gd name="connsiteX2" fmla="*/ 0 w 545505"/>
              <a:gd name="connsiteY2" fmla="*/ 176531 h 176531"/>
              <a:gd name="connsiteX3" fmla="*/ 1888 w 545505"/>
              <a:gd name="connsiteY3" fmla="*/ 7671 h 176531"/>
              <a:gd name="connsiteX4" fmla="*/ 297781 w 545505"/>
              <a:gd name="connsiteY4" fmla="*/ 30399 h 176531"/>
              <a:gd name="connsiteX5" fmla="*/ 502365 w 545505"/>
              <a:gd name="connsiteY5" fmla="*/ 20062 h 176531"/>
              <a:gd name="connsiteX6" fmla="*/ 545505 w 545505"/>
              <a:gd name="connsiteY6" fmla="*/ 23443 h 176531"/>
              <a:gd name="connsiteX0" fmla="*/ 545505 w 545505"/>
              <a:gd name="connsiteY0" fmla="*/ 23443 h 176531"/>
              <a:gd name="connsiteX1" fmla="*/ 544569 w 545505"/>
              <a:gd name="connsiteY1" fmla="*/ 176531 h 176531"/>
              <a:gd name="connsiteX2" fmla="*/ 0 w 545505"/>
              <a:gd name="connsiteY2" fmla="*/ 176531 h 176531"/>
              <a:gd name="connsiteX3" fmla="*/ 1888 w 545505"/>
              <a:gd name="connsiteY3" fmla="*/ 7671 h 176531"/>
              <a:gd name="connsiteX4" fmla="*/ 297781 w 545505"/>
              <a:gd name="connsiteY4" fmla="*/ 30399 h 176531"/>
              <a:gd name="connsiteX5" fmla="*/ 502365 w 545505"/>
              <a:gd name="connsiteY5" fmla="*/ 20062 h 176531"/>
              <a:gd name="connsiteX6" fmla="*/ 545505 w 545505"/>
              <a:gd name="connsiteY6" fmla="*/ 23443 h 176531"/>
              <a:gd name="connsiteX0" fmla="*/ 545505 w 545505"/>
              <a:gd name="connsiteY0" fmla="*/ 23761 h 176849"/>
              <a:gd name="connsiteX1" fmla="*/ 544569 w 545505"/>
              <a:gd name="connsiteY1" fmla="*/ 176849 h 176849"/>
              <a:gd name="connsiteX2" fmla="*/ 0 w 545505"/>
              <a:gd name="connsiteY2" fmla="*/ 176849 h 176849"/>
              <a:gd name="connsiteX3" fmla="*/ 1888 w 545505"/>
              <a:gd name="connsiteY3" fmla="*/ 7989 h 176849"/>
              <a:gd name="connsiteX4" fmla="*/ 297781 w 545505"/>
              <a:gd name="connsiteY4" fmla="*/ 30717 h 176849"/>
              <a:gd name="connsiteX5" fmla="*/ 420407 w 545505"/>
              <a:gd name="connsiteY5" fmla="*/ 37248 h 176849"/>
              <a:gd name="connsiteX6" fmla="*/ 545505 w 545505"/>
              <a:gd name="connsiteY6" fmla="*/ 23761 h 176849"/>
              <a:gd name="connsiteX0" fmla="*/ 545505 w 545505"/>
              <a:gd name="connsiteY0" fmla="*/ 23858 h 176946"/>
              <a:gd name="connsiteX1" fmla="*/ 544569 w 545505"/>
              <a:gd name="connsiteY1" fmla="*/ 176946 h 176946"/>
              <a:gd name="connsiteX2" fmla="*/ 0 w 545505"/>
              <a:gd name="connsiteY2" fmla="*/ 176946 h 176946"/>
              <a:gd name="connsiteX3" fmla="*/ 1888 w 545505"/>
              <a:gd name="connsiteY3" fmla="*/ 8086 h 176946"/>
              <a:gd name="connsiteX4" fmla="*/ 297781 w 545505"/>
              <a:gd name="connsiteY4" fmla="*/ 30814 h 176946"/>
              <a:gd name="connsiteX5" fmla="*/ 426554 w 545505"/>
              <a:gd name="connsiteY5" fmla="*/ 42265 h 176946"/>
              <a:gd name="connsiteX6" fmla="*/ 545505 w 545505"/>
              <a:gd name="connsiteY6" fmla="*/ 23858 h 176946"/>
              <a:gd name="connsiteX0" fmla="*/ 543239 w 544569"/>
              <a:gd name="connsiteY0" fmla="*/ 35516 h 176946"/>
              <a:gd name="connsiteX1" fmla="*/ 544569 w 544569"/>
              <a:gd name="connsiteY1" fmla="*/ 176946 h 176946"/>
              <a:gd name="connsiteX2" fmla="*/ 0 w 544569"/>
              <a:gd name="connsiteY2" fmla="*/ 176946 h 176946"/>
              <a:gd name="connsiteX3" fmla="*/ 1888 w 544569"/>
              <a:gd name="connsiteY3" fmla="*/ 8086 h 176946"/>
              <a:gd name="connsiteX4" fmla="*/ 297781 w 544569"/>
              <a:gd name="connsiteY4" fmla="*/ 30814 h 176946"/>
              <a:gd name="connsiteX5" fmla="*/ 426554 w 544569"/>
              <a:gd name="connsiteY5" fmla="*/ 42265 h 176946"/>
              <a:gd name="connsiteX6" fmla="*/ 543239 w 544569"/>
              <a:gd name="connsiteY6" fmla="*/ 35516 h 176946"/>
              <a:gd name="connsiteX0" fmla="*/ 544372 w 544569"/>
              <a:gd name="connsiteY0" fmla="*/ 33962 h 176946"/>
              <a:gd name="connsiteX1" fmla="*/ 544569 w 544569"/>
              <a:gd name="connsiteY1" fmla="*/ 176946 h 176946"/>
              <a:gd name="connsiteX2" fmla="*/ 0 w 544569"/>
              <a:gd name="connsiteY2" fmla="*/ 176946 h 176946"/>
              <a:gd name="connsiteX3" fmla="*/ 1888 w 544569"/>
              <a:gd name="connsiteY3" fmla="*/ 8086 h 176946"/>
              <a:gd name="connsiteX4" fmla="*/ 297781 w 544569"/>
              <a:gd name="connsiteY4" fmla="*/ 30814 h 176946"/>
              <a:gd name="connsiteX5" fmla="*/ 426554 w 544569"/>
              <a:gd name="connsiteY5" fmla="*/ 42265 h 176946"/>
              <a:gd name="connsiteX6" fmla="*/ 544372 w 544569"/>
              <a:gd name="connsiteY6" fmla="*/ 33962 h 176946"/>
              <a:gd name="connsiteX0" fmla="*/ 544372 w 544569"/>
              <a:gd name="connsiteY0" fmla="*/ 33928 h 176912"/>
              <a:gd name="connsiteX1" fmla="*/ 544569 w 544569"/>
              <a:gd name="connsiteY1" fmla="*/ 176912 h 176912"/>
              <a:gd name="connsiteX2" fmla="*/ 0 w 544569"/>
              <a:gd name="connsiteY2" fmla="*/ 176912 h 176912"/>
              <a:gd name="connsiteX3" fmla="*/ 1888 w 544569"/>
              <a:gd name="connsiteY3" fmla="*/ 8052 h 176912"/>
              <a:gd name="connsiteX4" fmla="*/ 297781 w 544569"/>
              <a:gd name="connsiteY4" fmla="*/ 30780 h 176912"/>
              <a:gd name="connsiteX5" fmla="*/ 407296 w 544569"/>
              <a:gd name="connsiteY5" fmla="*/ 40482 h 176912"/>
              <a:gd name="connsiteX6" fmla="*/ 544372 w 544569"/>
              <a:gd name="connsiteY6" fmla="*/ 33928 h 176912"/>
              <a:gd name="connsiteX0" fmla="*/ 544372 w 544569"/>
              <a:gd name="connsiteY0" fmla="*/ 33928 h 176912"/>
              <a:gd name="connsiteX1" fmla="*/ 544569 w 544569"/>
              <a:gd name="connsiteY1" fmla="*/ 176912 h 176912"/>
              <a:gd name="connsiteX2" fmla="*/ 0 w 544569"/>
              <a:gd name="connsiteY2" fmla="*/ 176912 h 176912"/>
              <a:gd name="connsiteX3" fmla="*/ 1888 w 544569"/>
              <a:gd name="connsiteY3" fmla="*/ 8052 h 176912"/>
              <a:gd name="connsiteX4" fmla="*/ 297781 w 544569"/>
              <a:gd name="connsiteY4" fmla="*/ 30780 h 176912"/>
              <a:gd name="connsiteX5" fmla="*/ 407296 w 544569"/>
              <a:gd name="connsiteY5" fmla="*/ 40482 h 176912"/>
              <a:gd name="connsiteX6" fmla="*/ 544372 w 544569"/>
              <a:gd name="connsiteY6" fmla="*/ 33928 h 176912"/>
              <a:gd name="connsiteX0" fmla="*/ 544372 w 544569"/>
              <a:gd name="connsiteY0" fmla="*/ 33635 h 176619"/>
              <a:gd name="connsiteX1" fmla="*/ 544569 w 544569"/>
              <a:gd name="connsiteY1" fmla="*/ 176619 h 176619"/>
              <a:gd name="connsiteX2" fmla="*/ 0 w 544569"/>
              <a:gd name="connsiteY2" fmla="*/ 176619 h 176619"/>
              <a:gd name="connsiteX3" fmla="*/ 1888 w 544569"/>
              <a:gd name="connsiteY3" fmla="*/ 7759 h 176619"/>
              <a:gd name="connsiteX4" fmla="*/ 245104 w 544569"/>
              <a:gd name="connsiteY4" fmla="*/ 32819 h 176619"/>
              <a:gd name="connsiteX5" fmla="*/ 407296 w 544569"/>
              <a:gd name="connsiteY5" fmla="*/ 40189 h 176619"/>
              <a:gd name="connsiteX6" fmla="*/ 544372 w 544569"/>
              <a:gd name="connsiteY6" fmla="*/ 33635 h 176619"/>
              <a:gd name="connsiteX0" fmla="*/ 544372 w 544569"/>
              <a:gd name="connsiteY0" fmla="*/ 25876 h 168860"/>
              <a:gd name="connsiteX1" fmla="*/ 544569 w 544569"/>
              <a:gd name="connsiteY1" fmla="*/ 168860 h 168860"/>
              <a:gd name="connsiteX2" fmla="*/ 0 w 544569"/>
              <a:gd name="connsiteY2" fmla="*/ 168860 h 168860"/>
              <a:gd name="connsiteX3" fmla="*/ 1888 w 544569"/>
              <a:gd name="connsiteY3" fmla="*/ 0 h 168860"/>
              <a:gd name="connsiteX4" fmla="*/ 245104 w 544569"/>
              <a:gd name="connsiteY4" fmla="*/ 25060 h 168860"/>
              <a:gd name="connsiteX5" fmla="*/ 407296 w 544569"/>
              <a:gd name="connsiteY5" fmla="*/ 32430 h 168860"/>
              <a:gd name="connsiteX6" fmla="*/ 544372 w 544569"/>
              <a:gd name="connsiteY6" fmla="*/ 25876 h 168860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4386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4386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38114 w 544569"/>
              <a:gd name="connsiteY4" fmla="*/ 39438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173929 w 544569"/>
              <a:gd name="connsiteY4" fmla="*/ 283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6797 w 546994"/>
              <a:gd name="connsiteY0" fmla="*/ 35591 h 178575"/>
              <a:gd name="connsiteX1" fmla="*/ 546994 w 546994"/>
              <a:gd name="connsiteY1" fmla="*/ 178575 h 178575"/>
              <a:gd name="connsiteX2" fmla="*/ 0 w 546994"/>
              <a:gd name="connsiteY2" fmla="*/ 123702 h 178575"/>
              <a:gd name="connsiteX3" fmla="*/ 3677 w 546994"/>
              <a:gd name="connsiteY3" fmla="*/ 0 h 178575"/>
              <a:gd name="connsiteX4" fmla="*/ 176354 w 546994"/>
              <a:gd name="connsiteY4" fmla="*/ 28752 h 178575"/>
              <a:gd name="connsiteX5" fmla="*/ 353162 w 546994"/>
              <a:gd name="connsiteY5" fmla="*/ 41562 h 178575"/>
              <a:gd name="connsiteX6" fmla="*/ 546797 w 546994"/>
              <a:gd name="connsiteY6" fmla="*/ 35591 h 178575"/>
              <a:gd name="connsiteX0" fmla="*/ 546797 w 549419"/>
              <a:gd name="connsiteY0" fmla="*/ 35591 h 123702"/>
              <a:gd name="connsiteX1" fmla="*/ 549419 w 549419"/>
              <a:gd name="connsiteY1" fmla="*/ 90334 h 123702"/>
              <a:gd name="connsiteX2" fmla="*/ 0 w 549419"/>
              <a:gd name="connsiteY2" fmla="*/ 123702 h 123702"/>
              <a:gd name="connsiteX3" fmla="*/ 3677 w 549419"/>
              <a:gd name="connsiteY3" fmla="*/ 0 h 123702"/>
              <a:gd name="connsiteX4" fmla="*/ 176354 w 549419"/>
              <a:gd name="connsiteY4" fmla="*/ 28752 h 123702"/>
              <a:gd name="connsiteX5" fmla="*/ 353162 w 549419"/>
              <a:gd name="connsiteY5" fmla="*/ 41562 h 123702"/>
              <a:gd name="connsiteX6" fmla="*/ 546797 w 549419"/>
              <a:gd name="connsiteY6" fmla="*/ 35591 h 123702"/>
              <a:gd name="connsiteX0" fmla="*/ 544372 w 546994"/>
              <a:gd name="connsiteY0" fmla="*/ 35591 h 90334"/>
              <a:gd name="connsiteX1" fmla="*/ 546994 w 546994"/>
              <a:gd name="connsiteY1" fmla="*/ 90334 h 90334"/>
              <a:gd name="connsiteX2" fmla="*/ 0 w 546994"/>
              <a:gd name="connsiteY2" fmla="*/ 79952 h 90334"/>
              <a:gd name="connsiteX3" fmla="*/ 1252 w 546994"/>
              <a:gd name="connsiteY3" fmla="*/ 0 h 90334"/>
              <a:gd name="connsiteX4" fmla="*/ 173929 w 546994"/>
              <a:gd name="connsiteY4" fmla="*/ 28752 h 90334"/>
              <a:gd name="connsiteX5" fmla="*/ 350737 w 546994"/>
              <a:gd name="connsiteY5" fmla="*/ 41562 h 90334"/>
              <a:gd name="connsiteX6" fmla="*/ 544372 w 546994"/>
              <a:gd name="connsiteY6" fmla="*/ 35591 h 90334"/>
              <a:gd name="connsiteX0" fmla="*/ 544372 w 549419"/>
              <a:gd name="connsiteY0" fmla="*/ 35591 h 79952"/>
              <a:gd name="connsiteX1" fmla="*/ 549419 w 549419"/>
              <a:gd name="connsiteY1" fmla="*/ 68830 h 79952"/>
              <a:gd name="connsiteX2" fmla="*/ 0 w 549419"/>
              <a:gd name="connsiteY2" fmla="*/ 79952 h 79952"/>
              <a:gd name="connsiteX3" fmla="*/ 1252 w 549419"/>
              <a:gd name="connsiteY3" fmla="*/ 0 h 79952"/>
              <a:gd name="connsiteX4" fmla="*/ 173929 w 549419"/>
              <a:gd name="connsiteY4" fmla="*/ 28752 h 79952"/>
              <a:gd name="connsiteX5" fmla="*/ 350737 w 549419"/>
              <a:gd name="connsiteY5" fmla="*/ 41562 h 79952"/>
              <a:gd name="connsiteX6" fmla="*/ 544372 w 549419"/>
              <a:gd name="connsiteY6" fmla="*/ 35591 h 79952"/>
              <a:gd name="connsiteX0" fmla="*/ 543177 w 548224"/>
              <a:gd name="connsiteY0" fmla="*/ 35591 h 68830"/>
              <a:gd name="connsiteX1" fmla="*/ 548224 w 548224"/>
              <a:gd name="connsiteY1" fmla="*/ 68830 h 68830"/>
              <a:gd name="connsiteX2" fmla="*/ 3656 w 548224"/>
              <a:gd name="connsiteY2" fmla="*/ 55482 h 68830"/>
              <a:gd name="connsiteX3" fmla="*/ 57 w 548224"/>
              <a:gd name="connsiteY3" fmla="*/ 0 h 68830"/>
              <a:gd name="connsiteX4" fmla="*/ 172734 w 548224"/>
              <a:gd name="connsiteY4" fmla="*/ 28752 h 68830"/>
              <a:gd name="connsiteX5" fmla="*/ 349542 w 548224"/>
              <a:gd name="connsiteY5" fmla="*/ 41562 h 68830"/>
              <a:gd name="connsiteX6" fmla="*/ 543177 w 548224"/>
              <a:gd name="connsiteY6" fmla="*/ 35591 h 68830"/>
              <a:gd name="connsiteX0" fmla="*/ 543177 w 548224"/>
              <a:gd name="connsiteY0" fmla="*/ 35591 h 62156"/>
              <a:gd name="connsiteX1" fmla="*/ 548224 w 548224"/>
              <a:gd name="connsiteY1" fmla="*/ 62156 h 62156"/>
              <a:gd name="connsiteX2" fmla="*/ 3656 w 548224"/>
              <a:gd name="connsiteY2" fmla="*/ 55482 h 62156"/>
              <a:gd name="connsiteX3" fmla="*/ 57 w 548224"/>
              <a:gd name="connsiteY3" fmla="*/ 0 h 62156"/>
              <a:gd name="connsiteX4" fmla="*/ 172734 w 548224"/>
              <a:gd name="connsiteY4" fmla="*/ 28752 h 62156"/>
              <a:gd name="connsiteX5" fmla="*/ 349542 w 548224"/>
              <a:gd name="connsiteY5" fmla="*/ 41562 h 62156"/>
              <a:gd name="connsiteX6" fmla="*/ 543177 w 548224"/>
              <a:gd name="connsiteY6" fmla="*/ 35591 h 62156"/>
              <a:gd name="connsiteX0" fmla="*/ 543177 w 555500"/>
              <a:gd name="connsiteY0" fmla="*/ 35591 h 56224"/>
              <a:gd name="connsiteX1" fmla="*/ 555500 w 555500"/>
              <a:gd name="connsiteY1" fmla="*/ 56224 h 56224"/>
              <a:gd name="connsiteX2" fmla="*/ 3656 w 555500"/>
              <a:gd name="connsiteY2" fmla="*/ 55482 h 56224"/>
              <a:gd name="connsiteX3" fmla="*/ 57 w 555500"/>
              <a:gd name="connsiteY3" fmla="*/ 0 h 56224"/>
              <a:gd name="connsiteX4" fmla="*/ 172734 w 555500"/>
              <a:gd name="connsiteY4" fmla="*/ 28752 h 56224"/>
              <a:gd name="connsiteX5" fmla="*/ 349542 w 555500"/>
              <a:gd name="connsiteY5" fmla="*/ 41562 h 56224"/>
              <a:gd name="connsiteX6" fmla="*/ 543177 w 555500"/>
              <a:gd name="connsiteY6" fmla="*/ 35591 h 56224"/>
              <a:gd name="connsiteX0" fmla="*/ 543177 w 555500"/>
              <a:gd name="connsiteY0" fmla="*/ 35591 h 56224"/>
              <a:gd name="connsiteX1" fmla="*/ 555500 w 555500"/>
              <a:gd name="connsiteY1" fmla="*/ 56224 h 56224"/>
              <a:gd name="connsiteX2" fmla="*/ 3656 w 555500"/>
              <a:gd name="connsiteY2" fmla="*/ 45842 h 56224"/>
              <a:gd name="connsiteX3" fmla="*/ 57 w 555500"/>
              <a:gd name="connsiteY3" fmla="*/ 0 h 56224"/>
              <a:gd name="connsiteX4" fmla="*/ 172734 w 555500"/>
              <a:gd name="connsiteY4" fmla="*/ 28752 h 56224"/>
              <a:gd name="connsiteX5" fmla="*/ 349542 w 555500"/>
              <a:gd name="connsiteY5" fmla="*/ 41562 h 56224"/>
              <a:gd name="connsiteX6" fmla="*/ 543177 w 555500"/>
              <a:gd name="connsiteY6" fmla="*/ 35591 h 56224"/>
              <a:gd name="connsiteX0" fmla="*/ 543177 w 543373"/>
              <a:gd name="connsiteY0" fmla="*/ 35591 h 51775"/>
              <a:gd name="connsiteX1" fmla="*/ 543373 w 543373"/>
              <a:gd name="connsiteY1" fmla="*/ 51775 h 51775"/>
              <a:gd name="connsiteX2" fmla="*/ 3656 w 543373"/>
              <a:gd name="connsiteY2" fmla="*/ 45842 h 51775"/>
              <a:gd name="connsiteX3" fmla="*/ 57 w 543373"/>
              <a:gd name="connsiteY3" fmla="*/ 0 h 51775"/>
              <a:gd name="connsiteX4" fmla="*/ 172734 w 543373"/>
              <a:gd name="connsiteY4" fmla="*/ 28752 h 51775"/>
              <a:gd name="connsiteX5" fmla="*/ 349542 w 543373"/>
              <a:gd name="connsiteY5" fmla="*/ 41562 h 51775"/>
              <a:gd name="connsiteX6" fmla="*/ 543177 w 543373"/>
              <a:gd name="connsiteY6" fmla="*/ 35591 h 51775"/>
              <a:gd name="connsiteX0" fmla="*/ 543177 w 548224"/>
              <a:gd name="connsiteY0" fmla="*/ 35591 h 65864"/>
              <a:gd name="connsiteX1" fmla="*/ 548224 w 548224"/>
              <a:gd name="connsiteY1" fmla="*/ 65864 h 65864"/>
              <a:gd name="connsiteX2" fmla="*/ 3656 w 548224"/>
              <a:gd name="connsiteY2" fmla="*/ 45842 h 65864"/>
              <a:gd name="connsiteX3" fmla="*/ 57 w 548224"/>
              <a:gd name="connsiteY3" fmla="*/ 0 h 65864"/>
              <a:gd name="connsiteX4" fmla="*/ 172734 w 548224"/>
              <a:gd name="connsiteY4" fmla="*/ 28752 h 65864"/>
              <a:gd name="connsiteX5" fmla="*/ 349542 w 548224"/>
              <a:gd name="connsiteY5" fmla="*/ 41562 h 65864"/>
              <a:gd name="connsiteX6" fmla="*/ 543177 w 548224"/>
              <a:gd name="connsiteY6" fmla="*/ 35591 h 65864"/>
              <a:gd name="connsiteX0" fmla="*/ 543150 w 548197"/>
              <a:gd name="connsiteY0" fmla="*/ 35591 h 65864"/>
              <a:gd name="connsiteX1" fmla="*/ 548197 w 548197"/>
              <a:gd name="connsiteY1" fmla="*/ 65864 h 65864"/>
              <a:gd name="connsiteX2" fmla="*/ 8480 w 548197"/>
              <a:gd name="connsiteY2" fmla="*/ 59931 h 65864"/>
              <a:gd name="connsiteX3" fmla="*/ 30 w 548197"/>
              <a:gd name="connsiteY3" fmla="*/ 0 h 65864"/>
              <a:gd name="connsiteX4" fmla="*/ 172707 w 548197"/>
              <a:gd name="connsiteY4" fmla="*/ 28752 h 65864"/>
              <a:gd name="connsiteX5" fmla="*/ 349515 w 548197"/>
              <a:gd name="connsiteY5" fmla="*/ 41562 h 65864"/>
              <a:gd name="connsiteX6" fmla="*/ 543150 w 548197"/>
              <a:gd name="connsiteY6" fmla="*/ 35591 h 65864"/>
              <a:gd name="connsiteX0" fmla="*/ 543224 w 548271"/>
              <a:gd name="connsiteY0" fmla="*/ 35591 h 65864"/>
              <a:gd name="connsiteX1" fmla="*/ 548271 w 548271"/>
              <a:gd name="connsiteY1" fmla="*/ 65864 h 65864"/>
              <a:gd name="connsiteX2" fmla="*/ 1278 w 548271"/>
              <a:gd name="connsiteY2" fmla="*/ 60673 h 65864"/>
              <a:gd name="connsiteX3" fmla="*/ 104 w 548271"/>
              <a:gd name="connsiteY3" fmla="*/ 0 h 65864"/>
              <a:gd name="connsiteX4" fmla="*/ 172781 w 548271"/>
              <a:gd name="connsiteY4" fmla="*/ 28752 h 65864"/>
              <a:gd name="connsiteX5" fmla="*/ 349589 w 548271"/>
              <a:gd name="connsiteY5" fmla="*/ 41562 h 65864"/>
              <a:gd name="connsiteX6" fmla="*/ 543224 w 548271"/>
              <a:gd name="connsiteY6" fmla="*/ 35591 h 65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8271" h="65864">
                <a:moveTo>
                  <a:pt x="543224" y="35591"/>
                </a:moveTo>
                <a:cubicBezTo>
                  <a:pt x="543667" y="82734"/>
                  <a:pt x="547828" y="18721"/>
                  <a:pt x="548271" y="65864"/>
                </a:cubicBezTo>
                <a:lnTo>
                  <a:pt x="1278" y="60673"/>
                </a:lnTo>
                <a:cubicBezTo>
                  <a:pt x="1907" y="11415"/>
                  <a:pt x="-525" y="49258"/>
                  <a:pt x="104" y="0"/>
                </a:cubicBezTo>
                <a:cubicBezTo>
                  <a:pt x="101068" y="20326"/>
                  <a:pt x="111357" y="22019"/>
                  <a:pt x="172781" y="28752"/>
                </a:cubicBezTo>
                <a:cubicBezTo>
                  <a:pt x="234205" y="35485"/>
                  <a:pt x="231315" y="35733"/>
                  <a:pt x="349589" y="41562"/>
                </a:cubicBezTo>
                <a:cubicBezTo>
                  <a:pt x="420489" y="42098"/>
                  <a:pt x="474231" y="43798"/>
                  <a:pt x="543224" y="35591"/>
                </a:cubicBezTo>
                <a:close/>
              </a:path>
            </a:pathLst>
          </a:custGeom>
          <a:solidFill>
            <a:srgbClr val="92D3F5">
              <a:alpha val="63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95" name="文本框 394">
            <a:extLst>
              <a:ext uri="{FF2B5EF4-FFF2-40B4-BE49-F238E27FC236}">
                <a16:creationId xmlns:a16="http://schemas.microsoft.com/office/drawing/2014/main" id="{89521829-B158-BA80-5442-FAB858FAFCB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23462" y="5994659"/>
            <a:ext cx="1397228" cy="596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500&lt;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397" name="文本框 396">
            <a:extLst>
              <a:ext uri="{FF2B5EF4-FFF2-40B4-BE49-F238E27FC236}">
                <a16:creationId xmlns:a16="http://schemas.microsoft.com/office/drawing/2014/main" id="{A8A7A9F7-D7D6-2942-4A14-95AA0C340C9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875196" y="6098865"/>
            <a:ext cx="1913005" cy="596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+500=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399" name="文本框 398">
            <a:extLst>
              <a:ext uri="{FF2B5EF4-FFF2-40B4-BE49-F238E27FC236}">
                <a16:creationId xmlns:a16="http://schemas.microsoft.com/office/drawing/2014/main" id="{F0955D03-F322-D279-5C19-FBA4D4B34DB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903772" y="5998915"/>
            <a:ext cx="1228856" cy="596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&gt;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2C8303-99CF-6171-8A67-ABEEA3D3CF08}"/>
              </a:ext>
            </a:extLst>
          </p:cNvPr>
          <p:cNvSpPr txBox="1"/>
          <p:nvPr/>
        </p:nvSpPr>
        <p:spPr>
          <a:xfrm>
            <a:off x="3136847" y="2103824"/>
            <a:ext cx="887618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若设大象的质量为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kg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，石头重量如图所示，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你能用数学语言描述石头重量与大象重量之间的关系吗？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5D7FDB3-4140-76EB-E476-6ACADF205541}"/>
              </a:ext>
            </a:extLst>
          </p:cNvPr>
          <p:cNvSpPr/>
          <p:nvPr/>
        </p:nvSpPr>
        <p:spPr>
          <a:xfrm>
            <a:off x="766084" y="2358857"/>
            <a:ext cx="1879448" cy="585739"/>
          </a:xfrm>
          <a:custGeom>
            <a:avLst/>
            <a:gdLst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0 w 544569"/>
              <a:gd name="connsiteY3" fmla="*/ 0 h 178687"/>
              <a:gd name="connsiteX4" fmla="*/ 8509 w 544569"/>
              <a:gd name="connsiteY4" fmla="*/ 0 h 178687"/>
              <a:gd name="connsiteX5" fmla="*/ 136142 w 544569"/>
              <a:gd name="connsiteY5" fmla="*/ 25527 h 178687"/>
              <a:gd name="connsiteX6" fmla="*/ 272284 w 544569"/>
              <a:gd name="connsiteY6" fmla="*/ 0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0 w 544569"/>
              <a:gd name="connsiteY3" fmla="*/ 0 h 178687"/>
              <a:gd name="connsiteX4" fmla="*/ 8509 w 544569"/>
              <a:gd name="connsiteY4" fmla="*/ 0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0 w 544569"/>
              <a:gd name="connsiteY3" fmla="*/ 0 h 178687"/>
              <a:gd name="connsiteX4" fmla="*/ 9445 w 544569"/>
              <a:gd name="connsiteY4" fmla="*/ 14973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936 w 544569"/>
              <a:gd name="connsiteY3" fmla="*/ 20769 h 178687"/>
              <a:gd name="connsiteX4" fmla="*/ 9445 w 544569"/>
              <a:gd name="connsiteY4" fmla="*/ 14973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36058 w 544569"/>
              <a:gd name="connsiteY8" fmla="*/ 0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4569 w 544569"/>
              <a:gd name="connsiteY0" fmla="*/ 0 h 178687"/>
              <a:gd name="connsiteX1" fmla="*/ 544569 w 544569"/>
              <a:gd name="connsiteY1" fmla="*/ 178687 h 178687"/>
              <a:gd name="connsiteX2" fmla="*/ 0 w 544569"/>
              <a:gd name="connsiteY2" fmla="*/ 178687 h 178687"/>
              <a:gd name="connsiteX3" fmla="*/ 936 w 544569"/>
              <a:gd name="connsiteY3" fmla="*/ 20769 h 178687"/>
              <a:gd name="connsiteX4" fmla="*/ 9445 w 544569"/>
              <a:gd name="connsiteY4" fmla="*/ 14973 h 178687"/>
              <a:gd name="connsiteX5" fmla="*/ 136142 w 544569"/>
              <a:gd name="connsiteY5" fmla="*/ 25527 h 178687"/>
              <a:gd name="connsiteX6" fmla="*/ 274156 w 544569"/>
              <a:gd name="connsiteY6" fmla="*/ 18837 h 178687"/>
              <a:gd name="connsiteX7" fmla="*/ 408425 w 544569"/>
              <a:gd name="connsiteY7" fmla="*/ 25527 h 178687"/>
              <a:gd name="connsiteX8" fmla="*/ 502365 w 544569"/>
              <a:gd name="connsiteY8" fmla="*/ 17388 h 178687"/>
              <a:gd name="connsiteX9" fmla="*/ 544567 w 544569"/>
              <a:gd name="connsiteY9" fmla="*/ 0 h 178687"/>
              <a:gd name="connsiteX10" fmla="*/ 544569 w 544569"/>
              <a:gd name="connsiteY10" fmla="*/ 0 h 178687"/>
              <a:gd name="connsiteX0" fmla="*/ 545505 w 545505"/>
              <a:gd name="connsiteY0" fmla="*/ 19803 h 178687"/>
              <a:gd name="connsiteX1" fmla="*/ 544569 w 545505"/>
              <a:gd name="connsiteY1" fmla="*/ 178687 h 178687"/>
              <a:gd name="connsiteX2" fmla="*/ 0 w 545505"/>
              <a:gd name="connsiteY2" fmla="*/ 178687 h 178687"/>
              <a:gd name="connsiteX3" fmla="*/ 936 w 545505"/>
              <a:gd name="connsiteY3" fmla="*/ 20769 h 178687"/>
              <a:gd name="connsiteX4" fmla="*/ 9445 w 545505"/>
              <a:gd name="connsiteY4" fmla="*/ 14973 h 178687"/>
              <a:gd name="connsiteX5" fmla="*/ 136142 w 545505"/>
              <a:gd name="connsiteY5" fmla="*/ 25527 h 178687"/>
              <a:gd name="connsiteX6" fmla="*/ 274156 w 545505"/>
              <a:gd name="connsiteY6" fmla="*/ 18837 h 178687"/>
              <a:gd name="connsiteX7" fmla="*/ 408425 w 545505"/>
              <a:gd name="connsiteY7" fmla="*/ 25527 h 178687"/>
              <a:gd name="connsiteX8" fmla="*/ 502365 w 545505"/>
              <a:gd name="connsiteY8" fmla="*/ 17388 h 178687"/>
              <a:gd name="connsiteX9" fmla="*/ 544567 w 545505"/>
              <a:gd name="connsiteY9" fmla="*/ 0 h 178687"/>
              <a:gd name="connsiteX10" fmla="*/ 545505 w 545505"/>
              <a:gd name="connsiteY10" fmla="*/ 19803 h 178687"/>
              <a:gd name="connsiteX0" fmla="*/ 545505 w 545505"/>
              <a:gd name="connsiteY0" fmla="*/ 9660 h 168544"/>
              <a:gd name="connsiteX1" fmla="*/ 544569 w 545505"/>
              <a:gd name="connsiteY1" fmla="*/ 168544 h 168544"/>
              <a:gd name="connsiteX2" fmla="*/ 0 w 545505"/>
              <a:gd name="connsiteY2" fmla="*/ 168544 h 168544"/>
              <a:gd name="connsiteX3" fmla="*/ 936 w 545505"/>
              <a:gd name="connsiteY3" fmla="*/ 10626 h 168544"/>
              <a:gd name="connsiteX4" fmla="*/ 9445 w 545505"/>
              <a:gd name="connsiteY4" fmla="*/ 4830 h 168544"/>
              <a:gd name="connsiteX5" fmla="*/ 136142 w 545505"/>
              <a:gd name="connsiteY5" fmla="*/ 15384 h 168544"/>
              <a:gd name="connsiteX6" fmla="*/ 274156 w 545505"/>
              <a:gd name="connsiteY6" fmla="*/ 8694 h 168544"/>
              <a:gd name="connsiteX7" fmla="*/ 408425 w 545505"/>
              <a:gd name="connsiteY7" fmla="*/ 15384 h 168544"/>
              <a:gd name="connsiteX8" fmla="*/ 502365 w 545505"/>
              <a:gd name="connsiteY8" fmla="*/ 7245 h 168544"/>
              <a:gd name="connsiteX9" fmla="*/ 543631 w 545505"/>
              <a:gd name="connsiteY9" fmla="*/ 0 h 168544"/>
              <a:gd name="connsiteX10" fmla="*/ 545505 w 545505"/>
              <a:gd name="connsiteY10" fmla="*/ 9660 h 168544"/>
              <a:gd name="connsiteX0" fmla="*/ 545505 w 545505"/>
              <a:gd name="connsiteY0" fmla="*/ 4830 h 163714"/>
              <a:gd name="connsiteX1" fmla="*/ 544569 w 545505"/>
              <a:gd name="connsiteY1" fmla="*/ 163714 h 163714"/>
              <a:gd name="connsiteX2" fmla="*/ 0 w 545505"/>
              <a:gd name="connsiteY2" fmla="*/ 163714 h 163714"/>
              <a:gd name="connsiteX3" fmla="*/ 936 w 545505"/>
              <a:gd name="connsiteY3" fmla="*/ 5796 h 163714"/>
              <a:gd name="connsiteX4" fmla="*/ 9445 w 545505"/>
              <a:gd name="connsiteY4" fmla="*/ 0 h 163714"/>
              <a:gd name="connsiteX5" fmla="*/ 136142 w 545505"/>
              <a:gd name="connsiteY5" fmla="*/ 10554 h 163714"/>
              <a:gd name="connsiteX6" fmla="*/ 274156 w 545505"/>
              <a:gd name="connsiteY6" fmla="*/ 3864 h 163714"/>
              <a:gd name="connsiteX7" fmla="*/ 408425 w 545505"/>
              <a:gd name="connsiteY7" fmla="*/ 10554 h 163714"/>
              <a:gd name="connsiteX8" fmla="*/ 502365 w 545505"/>
              <a:gd name="connsiteY8" fmla="*/ 2415 h 163714"/>
              <a:gd name="connsiteX9" fmla="*/ 543631 w 545505"/>
              <a:gd name="connsiteY9" fmla="*/ 3864 h 163714"/>
              <a:gd name="connsiteX10" fmla="*/ 545505 w 545505"/>
              <a:gd name="connsiteY10" fmla="*/ 4830 h 163714"/>
              <a:gd name="connsiteX0" fmla="*/ 545505 w 545505"/>
              <a:gd name="connsiteY0" fmla="*/ 4830 h 163714"/>
              <a:gd name="connsiteX1" fmla="*/ 544569 w 545505"/>
              <a:gd name="connsiteY1" fmla="*/ 163714 h 163714"/>
              <a:gd name="connsiteX2" fmla="*/ 0 w 545505"/>
              <a:gd name="connsiteY2" fmla="*/ 163714 h 163714"/>
              <a:gd name="connsiteX3" fmla="*/ 1888 w 545505"/>
              <a:gd name="connsiteY3" fmla="*/ 15939 h 163714"/>
              <a:gd name="connsiteX4" fmla="*/ 9445 w 545505"/>
              <a:gd name="connsiteY4" fmla="*/ 0 h 163714"/>
              <a:gd name="connsiteX5" fmla="*/ 136142 w 545505"/>
              <a:gd name="connsiteY5" fmla="*/ 10554 h 163714"/>
              <a:gd name="connsiteX6" fmla="*/ 274156 w 545505"/>
              <a:gd name="connsiteY6" fmla="*/ 3864 h 163714"/>
              <a:gd name="connsiteX7" fmla="*/ 408425 w 545505"/>
              <a:gd name="connsiteY7" fmla="*/ 10554 h 163714"/>
              <a:gd name="connsiteX8" fmla="*/ 502365 w 545505"/>
              <a:gd name="connsiteY8" fmla="*/ 2415 h 163714"/>
              <a:gd name="connsiteX9" fmla="*/ 543631 w 545505"/>
              <a:gd name="connsiteY9" fmla="*/ 3864 h 163714"/>
              <a:gd name="connsiteX10" fmla="*/ 545505 w 545505"/>
              <a:gd name="connsiteY10" fmla="*/ 4830 h 163714"/>
              <a:gd name="connsiteX0" fmla="*/ 545505 w 545505"/>
              <a:gd name="connsiteY0" fmla="*/ 2415 h 161299"/>
              <a:gd name="connsiteX1" fmla="*/ 544569 w 545505"/>
              <a:gd name="connsiteY1" fmla="*/ 161299 h 161299"/>
              <a:gd name="connsiteX2" fmla="*/ 0 w 545505"/>
              <a:gd name="connsiteY2" fmla="*/ 161299 h 161299"/>
              <a:gd name="connsiteX3" fmla="*/ 1888 w 545505"/>
              <a:gd name="connsiteY3" fmla="*/ 13524 h 161299"/>
              <a:gd name="connsiteX4" fmla="*/ 11350 w 545505"/>
              <a:gd name="connsiteY4" fmla="*/ 10626 h 161299"/>
              <a:gd name="connsiteX5" fmla="*/ 136142 w 545505"/>
              <a:gd name="connsiteY5" fmla="*/ 8139 h 161299"/>
              <a:gd name="connsiteX6" fmla="*/ 274156 w 545505"/>
              <a:gd name="connsiteY6" fmla="*/ 1449 h 161299"/>
              <a:gd name="connsiteX7" fmla="*/ 408425 w 545505"/>
              <a:gd name="connsiteY7" fmla="*/ 8139 h 161299"/>
              <a:gd name="connsiteX8" fmla="*/ 502365 w 545505"/>
              <a:gd name="connsiteY8" fmla="*/ 0 h 161299"/>
              <a:gd name="connsiteX9" fmla="*/ 543631 w 545505"/>
              <a:gd name="connsiteY9" fmla="*/ 1449 h 161299"/>
              <a:gd name="connsiteX10" fmla="*/ 545505 w 545505"/>
              <a:gd name="connsiteY10" fmla="*/ 2415 h 161299"/>
              <a:gd name="connsiteX0" fmla="*/ 545505 w 545505"/>
              <a:gd name="connsiteY0" fmla="*/ 2025 h 160909"/>
              <a:gd name="connsiteX1" fmla="*/ 544569 w 545505"/>
              <a:gd name="connsiteY1" fmla="*/ 160909 h 160909"/>
              <a:gd name="connsiteX2" fmla="*/ 0 w 545505"/>
              <a:gd name="connsiteY2" fmla="*/ 160909 h 160909"/>
              <a:gd name="connsiteX3" fmla="*/ 1888 w 545505"/>
              <a:gd name="connsiteY3" fmla="*/ 13134 h 160909"/>
              <a:gd name="connsiteX4" fmla="*/ 11350 w 545505"/>
              <a:gd name="connsiteY4" fmla="*/ 10236 h 160909"/>
              <a:gd name="connsiteX5" fmla="*/ 136142 w 545505"/>
              <a:gd name="connsiteY5" fmla="*/ 7749 h 160909"/>
              <a:gd name="connsiteX6" fmla="*/ 274156 w 545505"/>
              <a:gd name="connsiteY6" fmla="*/ 1059 h 160909"/>
              <a:gd name="connsiteX7" fmla="*/ 408425 w 545505"/>
              <a:gd name="connsiteY7" fmla="*/ 7749 h 160909"/>
              <a:gd name="connsiteX8" fmla="*/ 502365 w 545505"/>
              <a:gd name="connsiteY8" fmla="*/ 4440 h 160909"/>
              <a:gd name="connsiteX9" fmla="*/ 543631 w 545505"/>
              <a:gd name="connsiteY9" fmla="*/ 1059 h 160909"/>
              <a:gd name="connsiteX10" fmla="*/ 545505 w 545505"/>
              <a:gd name="connsiteY10" fmla="*/ 2025 h 160909"/>
              <a:gd name="connsiteX0" fmla="*/ 545505 w 545505"/>
              <a:gd name="connsiteY0" fmla="*/ 6762 h 159850"/>
              <a:gd name="connsiteX1" fmla="*/ 544569 w 545505"/>
              <a:gd name="connsiteY1" fmla="*/ 159850 h 159850"/>
              <a:gd name="connsiteX2" fmla="*/ 0 w 545505"/>
              <a:gd name="connsiteY2" fmla="*/ 159850 h 159850"/>
              <a:gd name="connsiteX3" fmla="*/ 1888 w 545505"/>
              <a:gd name="connsiteY3" fmla="*/ 12075 h 159850"/>
              <a:gd name="connsiteX4" fmla="*/ 11350 w 545505"/>
              <a:gd name="connsiteY4" fmla="*/ 9177 h 159850"/>
              <a:gd name="connsiteX5" fmla="*/ 136142 w 545505"/>
              <a:gd name="connsiteY5" fmla="*/ 6690 h 159850"/>
              <a:gd name="connsiteX6" fmla="*/ 274156 w 545505"/>
              <a:gd name="connsiteY6" fmla="*/ 0 h 159850"/>
              <a:gd name="connsiteX7" fmla="*/ 408425 w 545505"/>
              <a:gd name="connsiteY7" fmla="*/ 6690 h 159850"/>
              <a:gd name="connsiteX8" fmla="*/ 502365 w 545505"/>
              <a:gd name="connsiteY8" fmla="*/ 3381 h 159850"/>
              <a:gd name="connsiteX9" fmla="*/ 543631 w 545505"/>
              <a:gd name="connsiteY9" fmla="*/ 0 h 159850"/>
              <a:gd name="connsiteX10" fmla="*/ 545505 w 545505"/>
              <a:gd name="connsiteY10" fmla="*/ 6762 h 159850"/>
              <a:gd name="connsiteX0" fmla="*/ 545505 w 545505"/>
              <a:gd name="connsiteY0" fmla="*/ 27104 h 180192"/>
              <a:gd name="connsiteX1" fmla="*/ 544569 w 545505"/>
              <a:gd name="connsiteY1" fmla="*/ 180192 h 180192"/>
              <a:gd name="connsiteX2" fmla="*/ 0 w 545505"/>
              <a:gd name="connsiteY2" fmla="*/ 180192 h 180192"/>
              <a:gd name="connsiteX3" fmla="*/ 1888 w 545505"/>
              <a:gd name="connsiteY3" fmla="*/ 32417 h 180192"/>
              <a:gd name="connsiteX4" fmla="*/ 52329 w 545505"/>
              <a:gd name="connsiteY4" fmla="*/ 0 h 180192"/>
              <a:gd name="connsiteX5" fmla="*/ 136142 w 545505"/>
              <a:gd name="connsiteY5" fmla="*/ 27032 h 180192"/>
              <a:gd name="connsiteX6" fmla="*/ 274156 w 545505"/>
              <a:gd name="connsiteY6" fmla="*/ 20342 h 180192"/>
              <a:gd name="connsiteX7" fmla="*/ 408425 w 545505"/>
              <a:gd name="connsiteY7" fmla="*/ 27032 h 180192"/>
              <a:gd name="connsiteX8" fmla="*/ 502365 w 545505"/>
              <a:gd name="connsiteY8" fmla="*/ 23723 h 180192"/>
              <a:gd name="connsiteX9" fmla="*/ 543631 w 545505"/>
              <a:gd name="connsiteY9" fmla="*/ 20342 h 180192"/>
              <a:gd name="connsiteX10" fmla="*/ 545505 w 545505"/>
              <a:gd name="connsiteY10" fmla="*/ 27104 h 180192"/>
              <a:gd name="connsiteX0" fmla="*/ 545505 w 545505"/>
              <a:gd name="connsiteY0" fmla="*/ 7079 h 160167"/>
              <a:gd name="connsiteX1" fmla="*/ 544569 w 545505"/>
              <a:gd name="connsiteY1" fmla="*/ 160167 h 160167"/>
              <a:gd name="connsiteX2" fmla="*/ 0 w 545505"/>
              <a:gd name="connsiteY2" fmla="*/ 160167 h 160167"/>
              <a:gd name="connsiteX3" fmla="*/ 1888 w 545505"/>
              <a:gd name="connsiteY3" fmla="*/ 12392 h 160167"/>
              <a:gd name="connsiteX4" fmla="*/ 136142 w 545505"/>
              <a:gd name="connsiteY4" fmla="*/ 7007 h 160167"/>
              <a:gd name="connsiteX5" fmla="*/ 274156 w 545505"/>
              <a:gd name="connsiteY5" fmla="*/ 317 h 160167"/>
              <a:gd name="connsiteX6" fmla="*/ 408425 w 545505"/>
              <a:gd name="connsiteY6" fmla="*/ 7007 h 160167"/>
              <a:gd name="connsiteX7" fmla="*/ 502365 w 545505"/>
              <a:gd name="connsiteY7" fmla="*/ 3698 h 160167"/>
              <a:gd name="connsiteX8" fmla="*/ 543631 w 545505"/>
              <a:gd name="connsiteY8" fmla="*/ 317 h 160167"/>
              <a:gd name="connsiteX9" fmla="*/ 545505 w 545505"/>
              <a:gd name="connsiteY9" fmla="*/ 7079 h 160167"/>
              <a:gd name="connsiteX0" fmla="*/ 545505 w 545505"/>
              <a:gd name="connsiteY0" fmla="*/ 10418 h 163506"/>
              <a:gd name="connsiteX1" fmla="*/ 544569 w 545505"/>
              <a:gd name="connsiteY1" fmla="*/ 163506 h 163506"/>
              <a:gd name="connsiteX2" fmla="*/ 0 w 545505"/>
              <a:gd name="connsiteY2" fmla="*/ 163506 h 163506"/>
              <a:gd name="connsiteX3" fmla="*/ 1888 w 545505"/>
              <a:gd name="connsiteY3" fmla="*/ 15731 h 163506"/>
              <a:gd name="connsiteX4" fmla="*/ 274156 w 545505"/>
              <a:gd name="connsiteY4" fmla="*/ 3656 h 163506"/>
              <a:gd name="connsiteX5" fmla="*/ 408425 w 545505"/>
              <a:gd name="connsiteY5" fmla="*/ 10346 h 163506"/>
              <a:gd name="connsiteX6" fmla="*/ 502365 w 545505"/>
              <a:gd name="connsiteY6" fmla="*/ 7037 h 163506"/>
              <a:gd name="connsiteX7" fmla="*/ 543631 w 545505"/>
              <a:gd name="connsiteY7" fmla="*/ 3656 h 163506"/>
              <a:gd name="connsiteX8" fmla="*/ 545505 w 545505"/>
              <a:gd name="connsiteY8" fmla="*/ 10418 h 163506"/>
              <a:gd name="connsiteX0" fmla="*/ 545505 w 545505"/>
              <a:gd name="connsiteY0" fmla="*/ 10418 h 163506"/>
              <a:gd name="connsiteX1" fmla="*/ 544569 w 545505"/>
              <a:gd name="connsiteY1" fmla="*/ 163506 h 163506"/>
              <a:gd name="connsiteX2" fmla="*/ 0 w 545505"/>
              <a:gd name="connsiteY2" fmla="*/ 163506 h 163506"/>
              <a:gd name="connsiteX3" fmla="*/ 1888 w 545505"/>
              <a:gd name="connsiteY3" fmla="*/ 15731 h 163506"/>
              <a:gd name="connsiteX4" fmla="*/ 274156 w 545505"/>
              <a:gd name="connsiteY4" fmla="*/ 3656 h 163506"/>
              <a:gd name="connsiteX5" fmla="*/ 408425 w 545505"/>
              <a:gd name="connsiteY5" fmla="*/ 10346 h 163506"/>
              <a:gd name="connsiteX6" fmla="*/ 502365 w 545505"/>
              <a:gd name="connsiteY6" fmla="*/ 7037 h 163506"/>
              <a:gd name="connsiteX7" fmla="*/ 545505 w 545505"/>
              <a:gd name="connsiteY7" fmla="*/ 10418 h 163506"/>
              <a:gd name="connsiteX0" fmla="*/ 545505 w 545505"/>
              <a:gd name="connsiteY0" fmla="*/ 26094 h 179182"/>
              <a:gd name="connsiteX1" fmla="*/ 544569 w 545505"/>
              <a:gd name="connsiteY1" fmla="*/ 179182 h 179182"/>
              <a:gd name="connsiteX2" fmla="*/ 0 w 545505"/>
              <a:gd name="connsiteY2" fmla="*/ 179182 h 179182"/>
              <a:gd name="connsiteX3" fmla="*/ 1888 w 545505"/>
              <a:gd name="connsiteY3" fmla="*/ 10322 h 179182"/>
              <a:gd name="connsiteX4" fmla="*/ 274156 w 545505"/>
              <a:gd name="connsiteY4" fmla="*/ 19332 h 179182"/>
              <a:gd name="connsiteX5" fmla="*/ 408425 w 545505"/>
              <a:gd name="connsiteY5" fmla="*/ 26022 h 179182"/>
              <a:gd name="connsiteX6" fmla="*/ 502365 w 545505"/>
              <a:gd name="connsiteY6" fmla="*/ 22713 h 179182"/>
              <a:gd name="connsiteX7" fmla="*/ 545505 w 545505"/>
              <a:gd name="connsiteY7" fmla="*/ 26094 h 179182"/>
              <a:gd name="connsiteX0" fmla="*/ 545505 w 545505"/>
              <a:gd name="connsiteY0" fmla="*/ 15772 h 168860"/>
              <a:gd name="connsiteX1" fmla="*/ 544569 w 545505"/>
              <a:gd name="connsiteY1" fmla="*/ 168860 h 168860"/>
              <a:gd name="connsiteX2" fmla="*/ 0 w 545505"/>
              <a:gd name="connsiteY2" fmla="*/ 168860 h 168860"/>
              <a:gd name="connsiteX3" fmla="*/ 1888 w 545505"/>
              <a:gd name="connsiteY3" fmla="*/ 0 h 168860"/>
              <a:gd name="connsiteX4" fmla="*/ 274156 w 545505"/>
              <a:gd name="connsiteY4" fmla="*/ 9010 h 168860"/>
              <a:gd name="connsiteX5" fmla="*/ 408425 w 545505"/>
              <a:gd name="connsiteY5" fmla="*/ 15700 h 168860"/>
              <a:gd name="connsiteX6" fmla="*/ 502365 w 545505"/>
              <a:gd name="connsiteY6" fmla="*/ 12391 h 168860"/>
              <a:gd name="connsiteX7" fmla="*/ 545505 w 545505"/>
              <a:gd name="connsiteY7" fmla="*/ 15772 h 168860"/>
              <a:gd name="connsiteX0" fmla="*/ 545505 w 545505"/>
              <a:gd name="connsiteY0" fmla="*/ 15772 h 168860"/>
              <a:gd name="connsiteX1" fmla="*/ 544569 w 545505"/>
              <a:gd name="connsiteY1" fmla="*/ 168860 h 168860"/>
              <a:gd name="connsiteX2" fmla="*/ 0 w 545505"/>
              <a:gd name="connsiteY2" fmla="*/ 168860 h 168860"/>
              <a:gd name="connsiteX3" fmla="*/ 1888 w 545505"/>
              <a:gd name="connsiteY3" fmla="*/ 0 h 168860"/>
              <a:gd name="connsiteX4" fmla="*/ 263911 w 545505"/>
              <a:gd name="connsiteY4" fmla="*/ 18147 h 168860"/>
              <a:gd name="connsiteX5" fmla="*/ 408425 w 545505"/>
              <a:gd name="connsiteY5" fmla="*/ 15700 h 168860"/>
              <a:gd name="connsiteX6" fmla="*/ 502365 w 545505"/>
              <a:gd name="connsiteY6" fmla="*/ 12391 h 168860"/>
              <a:gd name="connsiteX7" fmla="*/ 545505 w 545505"/>
              <a:gd name="connsiteY7" fmla="*/ 15772 h 168860"/>
              <a:gd name="connsiteX0" fmla="*/ 545505 w 545505"/>
              <a:gd name="connsiteY0" fmla="*/ 24382 h 177470"/>
              <a:gd name="connsiteX1" fmla="*/ 544569 w 545505"/>
              <a:gd name="connsiteY1" fmla="*/ 177470 h 177470"/>
              <a:gd name="connsiteX2" fmla="*/ 0 w 545505"/>
              <a:gd name="connsiteY2" fmla="*/ 177470 h 177470"/>
              <a:gd name="connsiteX3" fmla="*/ 1888 w 545505"/>
              <a:gd name="connsiteY3" fmla="*/ 8610 h 177470"/>
              <a:gd name="connsiteX4" fmla="*/ 408425 w 545505"/>
              <a:gd name="connsiteY4" fmla="*/ 24310 h 177470"/>
              <a:gd name="connsiteX5" fmla="*/ 502365 w 545505"/>
              <a:gd name="connsiteY5" fmla="*/ 21001 h 177470"/>
              <a:gd name="connsiteX6" fmla="*/ 545505 w 545505"/>
              <a:gd name="connsiteY6" fmla="*/ 24382 h 177470"/>
              <a:gd name="connsiteX0" fmla="*/ 545505 w 545505"/>
              <a:gd name="connsiteY0" fmla="*/ 23443 h 176531"/>
              <a:gd name="connsiteX1" fmla="*/ 544569 w 545505"/>
              <a:gd name="connsiteY1" fmla="*/ 176531 h 176531"/>
              <a:gd name="connsiteX2" fmla="*/ 0 w 545505"/>
              <a:gd name="connsiteY2" fmla="*/ 176531 h 176531"/>
              <a:gd name="connsiteX3" fmla="*/ 1888 w 545505"/>
              <a:gd name="connsiteY3" fmla="*/ 7671 h 176531"/>
              <a:gd name="connsiteX4" fmla="*/ 297781 w 545505"/>
              <a:gd name="connsiteY4" fmla="*/ 30399 h 176531"/>
              <a:gd name="connsiteX5" fmla="*/ 502365 w 545505"/>
              <a:gd name="connsiteY5" fmla="*/ 20062 h 176531"/>
              <a:gd name="connsiteX6" fmla="*/ 545505 w 545505"/>
              <a:gd name="connsiteY6" fmla="*/ 23443 h 176531"/>
              <a:gd name="connsiteX0" fmla="*/ 545505 w 545505"/>
              <a:gd name="connsiteY0" fmla="*/ 23443 h 176531"/>
              <a:gd name="connsiteX1" fmla="*/ 544569 w 545505"/>
              <a:gd name="connsiteY1" fmla="*/ 176531 h 176531"/>
              <a:gd name="connsiteX2" fmla="*/ 0 w 545505"/>
              <a:gd name="connsiteY2" fmla="*/ 176531 h 176531"/>
              <a:gd name="connsiteX3" fmla="*/ 1888 w 545505"/>
              <a:gd name="connsiteY3" fmla="*/ 7671 h 176531"/>
              <a:gd name="connsiteX4" fmla="*/ 297781 w 545505"/>
              <a:gd name="connsiteY4" fmla="*/ 30399 h 176531"/>
              <a:gd name="connsiteX5" fmla="*/ 502365 w 545505"/>
              <a:gd name="connsiteY5" fmla="*/ 20062 h 176531"/>
              <a:gd name="connsiteX6" fmla="*/ 545505 w 545505"/>
              <a:gd name="connsiteY6" fmla="*/ 23443 h 176531"/>
              <a:gd name="connsiteX0" fmla="*/ 545505 w 545505"/>
              <a:gd name="connsiteY0" fmla="*/ 23761 h 176849"/>
              <a:gd name="connsiteX1" fmla="*/ 544569 w 545505"/>
              <a:gd name="connsiteY1" fmla="*/ 176849 h 176849"/>
              <a:gd name="connsiteX2" fmla="*/ 0 w 545505"/>
              <a:gd name="connsiteY2" fmla="*/ 176849 h 176849"/>
              <a:gd name="connsiteX3" fmla="*/ 1888 w 545505"/>
              <a:gd name="connsiteY3" fmla="*/ 7989 h 176849"/>
              <a:gd name="connsiteX4" fmla="*/ 297781 w 545505"/>
              <a:gd name="connsiteY4" fmla="*/ 30717 h 176849"/>
              <a:gd name="connsiteX5" fmla="*/ 420407 w 545505"/>
              <a:gd name="connsiteY5" fmla="*/ 37248 h 176849"/>
              <a:gd name="connsiteX6" fmla="*/ 545505 w 545505"/>
              <a:gd name="connsiteY6" fmla="*/ 23761 h 176849"/>
              <a:gd name="connsiteX0" fmla="*/ 545505 w 545505"/>
              <a:gd name="connsiteY0" fmla="*/ 23858 h 176946"/>
              <a:gd name="connsiteX1" fmla="*/ 544569 w 545505"/>
              <a:gd name="connsiteY1" fmla="*/ 176946 h 176946"/>
              <a:gd name="connsiteX2" fmla="*/ 0 w 545505"/>
              <a:gd name="connsiteY2" fmla="*/ 176946 h 176946"/>
              <a:gd name="connsiteX3" fmla="*/ 1888 w 545505"/>
              <a:gd name="connsiteY3" fmla="*/ 8086 h 176946"/>
              <a:gd name="connsiteX4" fmla="*/ 297781 w 545505"/>
              <a:gd name="connsiteY4" fmla="*/ 30814 h 176946"/>
              <a:gd name="connsiteX5" fmla="*/ 426554 w 545505"/>
              <a:gd name="connsiteY5" fmla="*/ 42265 h 176946"/>
              <a:gd name="connsiteX6" fmla="*/ 545505 w 545505"/>
              <a:gd name="connsiteY6" fmla="*/ 23858 h 176946"/>
              <a:gd name="connsiteX0" fmla="*/ 543239 w 544569"/>
              <a:gd name="connsiteY0" fmla="*/ 35516 h 176946"/>
              <a:gd name="connsiteX1" fmla="*/ 544569 w 544569"/>
              <a:gd name="connsiteY1" fmla="*/ 176946 h 176946"/>
              <a:gd name="connsiteX2" fmla="*/ 0 w 544569"/>
              <a:gd name="connsiteY2" fmla="*/ 176946 h 176946"/>
              <a:gd name="connsiteX3" fmla="*/ 1888 w 544569"/>
              <a:gd name="connsiteY3" fmla="*/ 8086 h 176946"/>
              <a:gd name="connsiteX4" fmla="*/ 297781 w 544569"/>
              <a:gd name="connsiteY4" fmla="*/ 30814 h 176946"/>
              <a:gd name="connsiteX5" fmla="*/ 426554 w 544569"/>
              <a:gd name="connsiteY5" fmla="*/ 42265 h 176946"/>
              <a:gd name="connsiteX6" fmla="*/ 543239 w 544569"/>
              <a:gd name="connsiteY6" fmla="*/ 35516 h 176946"/>
              <a:gd name="connsiteX0" fmla="*/ 544372 w 544569"/>
              <a:gd name="connsiteY0" fmla="*/ 33962 h 176946"/>
              <a:gd name="connsiteX1" fmla="*/ 544569 w 544569"/>
              <a:gd name="connsiteY1" fmla="*/ 176946 h 176946"/>
              <a:gd name="connsiteX2" fmla="*/ 0 w 544569"/>
              <a:gd name="connsiteY2" fmla="*/ 176946 h 176946"/>
              <a:gd name="connsiteX3" fmla="*/ 1888 w 544569"/>
              <a:gd name="connsiteY3" fmla="*/ 8086 h 176946"/>
              <a:gd name="connsiteX4" fmla="*/ 297781 w 544569"/>
              <a:gd name="connsiteY4" fmla="*/ 30814 h 176946"/>
              <a:gd name="connsiteX5" fmla="*/ 426554 w 544569"/>
              <a:gd name="connsiteY5" fmla="*/ 42265 h 176946"/>
              <a:gd name="connsiteX6" fmla="*/ 544372 w 544569"/>
              <a:gd name="connsiteY6" fmla="*/ 33962 h 176946"/>
              <a:gd name="connsiteX0" fmla="*/ 544372 w 544569"/>
              <a:gd name="connsiteY0" fmla="*/ 33928 h 176912"/>
              <a:gd name="connsiteX1" fmla="*/ 544569 w 544569"/>
              <a:gd name="connsiteY1" fmla="*/ 176912 h 176912"/>
              <a:gd name="connsiteX2" fmla="*/ 0 w 544569"/>
              <a:gd name="connsiteY2" fmla="*/ 176912 h 176912"/>
              <a:gd name="connsiteX3" fmla="*/ 1888 w 544569"/>
              <a:gd name="connsiteY3" fmla="*/ 8052 h 176912"/>
              <a:gd name="connsiteX4" fmla="*/ 297781 w 544569"/>
              <a:gd name="connsiteY4" fmla="*/ 30780 h 176912"/>
              <a:gd name="connsiteX5" fmla="*/ 407296 w 544569"/>
              <a:gd name="connsiteY5" fmla="*/ 40482 h 176912"/>
              <a:gd name="connsiteX6" fmla="*/ 544372 w 544569"/>
              <a:gd name="connsiteY6" fmla="*/ 33928 h 176912"/>
              <a:gd name="connsiteX0" fmla="*/ 544372 w 544569"/>
              <a:gd name="connsiteY0" fmla="*/ 33928 h 176912"/>
              <a:gd name="connsiteX1" fmla="*/ 544569 w 544569"/>
              <a:gd name="connsiteY1" fmla="*/ 176912 h 176912"/>
              <a:gd name="connsiteX2" fmla="*/ 0 w 544569"/>
              <a:gd name="connsiteY2" fmla="*/ 176912 h 176912"/>
              <a:gd name="connsiteX3" fmla="*/ 1888 w 544569"/>
              <a:gd name="connsiteY3" fmla="*/ 8052 h 176912"/>
              <a:gd name="connsiteX4" fmla="*/ 297781 w 544569"/>
              <a:gd name="connsiteY4" fmla="*/ 30780 h 176912"/>
              <a:gd name="connsiteX5" fmla="*/ 407296 w 544569"/>
              <a:gd name="connsiteY5" fmla="*/ 40482 h 176912"/>
              <a:gd name="connsiteX6" fmla="*/ 544372 w 544569"/>
              <a:gd name="connsiteY6" fmla="*/ 33928 h 176912"/>
              <a:gd name="connsiteX0" fmla="*/ 544372 w 544569"/>
              <a:gd name="connsiteY0" fmla="*/ 33635 h 176619"/>
              <a:gd name="connsiteX1" fmla="*/ 544569 w 544569"/>
              <a:gd name="connsiteY1" fmla="*/ 176619 h 176619"/>
              <a:gd name="connsiteX2" fmla="*/ 0 w 544569"/>
              <a:gd name="connsiteY2" fmla="*/ 176619 h 176619"/>
              <a:gd name="connsiteX3" fmla="*/ 1888 w 544569"/>
              <a:gd name="connsiteY3" fmla="*/ 7759 h 176619"/>
              <a:gd name="connsiteX4" fmla="*/ 245104 w 544569"/>
              <a:gd name="connsiteY4" fmla="*/ 32819 h 176619"/>
              <a:gd name="connsiteX5" fmla="*/ 407296 w 544569"/>
              <a:gd name="connsiteY5" fmla="*/ 40189 h 176619"/>
              <a:gd name="connsiteX6" fmla="*/ 544372 w 544569"/>
              <a:gd name="connsiteY6" fmla="*/ 33635 h 176619"/>
              <a:gd name="connsiteX0" fmla="*/ 544372 w 544569"/>
              <a:gd name="connsiteY0" fmla="*/ 25876 h 168860"/>
              <a:gd name="connsiteX1" fmla="*/ 544569 w 544569"/>
              <a:gd name="connsiteY1" fmla="*/ 168860 h 168860"/>
              <a:gd name="connsiteX2" fmla="*/ 0 w 544569"/>
              <a:gd name="connsiteY2" fmla="*/ 168860 h 168860"/>
              <a:gd name="connsiteX3" fmla="*/ 1888 w 544569"/>
              <a:gd name="connsiteY3" fmla="*/ 0 h 168860"/>
              <a:gd name="connsiteX4" fmla="*/ 245104 w 544569"/>
              <a:gd name="connsiteY4" fmla="*/ 25060 h 168860"/>
              <a:gd name="connsiteX5" fmla="*/ 407296 w 544569"/>
              <a:gd name="connsiteY5" fmla="*/ 32430 h 168860"/>
              <a:gd name="connsiteX6" fmla="*/ 544372 w 544569"/>
              <a:gd name="connsiteY6" fmla="*/ 25876 h 168860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4386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4386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38114 w 544569"/>
              <a:gd name="connsiteY4" fmla="*/ 39438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45104 w 544569"/>
              <a:gd name="connsiteY4" fmla="*/ 351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205068 w 544569"/>
              <a:gd name="connsiteY4" fmla="*/ 32249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202 h 178186"/>
              <a:gd name="connsiteX1" fmla="*/ 544569 w 544569"/>
              <a:gd name="connsiteY1" fmla="*/ 178186 h 178186"/>
              <a:gd name="connsiteX2" fmla="*/ 0 w 544569"/>
              <a:gd name="connsiteY2" fmla="*/ 178186 h 178186"/>
              <a:gd name="connsiteX3" fmla="*/ 2523 w 544569"/>
              <a:gd name="connsiteY3" fmla="*/ 0 h 178186"/>
              <a:gd name="connsiteX4" fmla="*/ 173929 w 544569"/>
              <a:gd name="connsiteY4" fmla="*/ 28363 h 178186"/>
              <a:gd name="connsiteX5" fmla="*/ 407296 w 544569"/>
              <a:gd name="connsiteY5" fmla="*/ 41756 h 178186"/>
              <a:gd name="connsiteX6" fmla="*/ 544372 w 544569"/>
              <a:gd name="connsiteY6" fmla="*/ 35202 h 178186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407296 w 544569"/>
              <a:gd name="connsiteY5" fmla="*/ 42145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4372 w 544569"/>
              <a:gd name="connsiteY0" fmla="*/ 35591 h 178575"/>
              <a:gd name="connsiteX1" fmla="*/ 544569 w 544569"/>
              <a:gd name="connsiteY1" fmla="*/ 178575 h 178575"/>
              <a:gd name="connsiteX2" fmla="*/ 0 w 544569"/>
              <a:gd name="connsiteY2" fmla="*/ 178575 h 178575"/>
              <a:gd name="connsiteX3" fmla="*/ 1252 w 544569"/>
              <a:gd name="connsiteY3" fmla="*/ 0 h 178575"/>
              <a:gd name="connsiteX4" fmla="*/ 173929 w 544569"/>
              <a:gd name="connsiteY4" fmla="*/ 28752 h 178575"/>
              <a:gd name="connsiteX5" fmla="*/ 350737 w 544569"/>
              <a:gd name="connsiteY5" fmla="*/ 41562 h 178575"/>
              <a:gd name="connsiteX6" fmla="*/ 544372 w 544569"/>
              <a:gd name="connsiteY6" fmla="*/ 35591 h 178575"/>
              <a:gd name="connsiteX0" fmla="*/ 546797 w 546994"/>
              <a:gd name="connsiteY0" fmla="*/ 35591 h 178575"/>
              <a:gd name="connsiteX1" fmla="*/ 546994 w 546994"/>
              <a:gd name="connsiteY1" fmla="*/ 178575 h 178575"/>
              <a:gd name="connsiteX2" fmla="*/ 0 w 546994"/>
              <a:gd name="connsiteY2" fmla="*/ 123702 h 178575"/>
              <a:gd name="connsiteX3" fmla="*/ 3677 w 546994"/>
              <a:gd name="connsiteY3" fmla="*/ 0 h 178575"/>
              <a:gd name="connsiteX4" fmla="*/ 176354 w 546994"/>
              <a:gd name="connsiteY4" fmla="*/ 28752 h 178575"/>
              <a:gd name="connsiteX5" fmla="*/ 353162 w 546994"/>
              <a:gd name="connsiteY5" fmla="*/ 41562 h 178575"/>
              <a:gd name="connsiteX6" fmla="*/ 546797 w 546994"/>
              <a:gd name="connsiteY6" fmla="*/ 35591 h 178575"/>
              <a:gd name="connsiteX0" fmla="*/ 546797 w 549419"/>
              <a:gd name="connsiteY0" fmla="*/ 35591 h 123702"/>
              <a:gd name="connsiteX1" fmla="*/ 549419 w 549419"/>
              <a:gd name="connsiteY1" fmla="*/ 90334 h 123702"/>
              <a:gd name="connsiteX2" fmla="*/ 0 w 549419"/>
              <a:gd name="connsiteY2" fmla="*/ 123702 h 123702"/>
              <a:gd name="connsiteX3" fmla="*/ 3677 w 549419"/>
              <a:gd name="connsiteY3" fmla="*/ 0 h 123702"/>
              <a:gd name="connsiteX4" fmla="*/ 176354 w 549419"/>
              <a:gd name="connsiteY4" fmla="*/ 28752 h 123702"/>
              <a:gd name="connsiteX5" fmla="*/ 353162 w 549419"/>
              <a:gd name="connsiteY5" fmla="*/ 41562 h 123702"/>
              <a:gd name="connsiteX6" fmla="*/ 546797 w 549419"/>
              <a:gd name="connsiteY6" fmla="*/ 35591 h 123702"/>
              <a:gd name="connsiteX0" fmla="*/ 544372 w 546994"/>
              <a:gd name="connsiteY0" fmla="*/ 35591 h 90334"/>
              <a:gd name="connsiteX1" fmla="*/ 546994 w 546994"/>
              <a:gd name="connsiteY1" fmla="*/ 90334 h 90334"/>
              <a:gd name="connsiteX2" fmla="*/ 0 w 546994"/>
              <a:gd name="connsiteY2" fmla="*/ 79952 h 90334"/>
              <a:gd name="connsiteX3" fmla="*/ 1252 w 546994"/>
              <a:gd name="connsiteY3" fmla="*/ 0 h 90334"/>
              <a:gd name="connsiteX4" fmla="*/ 173929 w 546994"/>
              <a:gd name="connsiteY4" fmla="*/ 28752 h 90334"/>
              <a:gd name="connsiteX5" fmla="*/ 350737 w 546994"/>
              <a:gd name="connsiteY5" fmla="*/ 41562 h 90334"/>
              <a:gd name="connsiteX6" fmla="*/ 544372 w 546994"/>
              <a:gd name="connsiteY6" fmla="*/ 35591 h 90334"/>
              <a:gd name="connsiteX0" fmla="*/ 544372 w 549419"/>
              <a:gd name="connsiteY0" fmla="*/ 35591 h 79952"/>
              <a:gd name="connsiteX1" fmla="*/ 549419 w 549419"/>
              <a:gd name="connsiteY1" fmla="*/ 68830 h 79952"/>
              <a:gd name="connsiteX2" fmla="*/ 0 w 549419"/>
              <a:gd name="connsiteY2" fmla="*/ 79952 h 79952"/>
              <a:gd name="connsiteX3" fmla="*/ 1252 w 549419"/>
              <a:gd name="connsiteY3" fmla="*/ 0 h 79952"/>
              <a:gd name="connsiteX4" fmla="*/ 173929 w 549419"/>
              <a:gd name="connsiteY4" fmla="*/ 28752 h 79952"/>
              <a:gd name="connsiteX5" fmla="*/ 350737 w 549419"/>
              <a:gd name="connsiteY5" fmla="*/ 41562 h 79952"/>
              <a:gd name="connsiteX6" fmla="*/ 544372 w 549419"/>
              <a:gd name="connsiteY6" fmla="*/ 35591 h 79952"/>
              <a:gd name="connsiteX0" fmla="*/ 543177 w 548224"/>
              <a:gd name="connsiteY0" fmla="*/ 35591 h 68830"/>
              <a:gd name="connsiteX1" fmla="*/ 548224 w 548224"/>
              <a:gd name="connsiteY1" fmla="*/ 68830 h 68830"/>
              <a:gd name="connsiteX2" fmla="*/ 3656 w 548224"/>
              <a:gd name="connsiteY2" fmla="*/ 55482 h 68830"/>
              <a:gd name="connsiteX3" fmla="*/ 57 w 548224"/>
              <a:gd name="connsiteY3" fmla="*/ 0 h 68830"/>
              <a:gd name="connsiteX4" fmla="*/ 172734 w 548224"/>
              <a:gd name="connsiteY4" fmla="*/ 28752 h 68830"/>
              <a:gd name="connsiteX5" fmla="*/ 349542 w 548224"/>
              <a:gd name="connsiteY5" fmla="*/ 41562 h 68830"/>
              <a:gd name="connsiteX6" fmla="*/ 543177 w 548224"/>
              <a:gd name="connsiteY6" fmla="*/ 35591 h 68830"/>
              <a:gd name="connsiteX0" fmla="*/ 543177 w 548224"/>
              <a:gd name="connsiteY0" fmla="*/ 35591 h 62156"/>
              <a:gd name="connsiteX1" fmla="*/ 548224 w 548224"/>
              <a:gd name="connsiteY1" fmla="*/ 62156 h 62156"/>
              <a:gd name="connsiteX2" fmla="*/ 3656 w 548224"/>
              <a:gd name="connsiteY2" fmla="*/ 55482 h 62156"/>
              <a:gd name="connsiteX3" fmla="*/ 57 w 548224"/>
              <a:gd name="connsiteY3" fmla="*/ 0 h 62156"/>
              <a:gd name="connsiteX4" fmla="*/ 172734 w 548224"/>
              <a:gd name="connsiteY4" fmla="*/ 28752 h 62156"/>
              <a:gd name="connsiteX5" fmla="*/ 349542 w 548224"/>
              <a:gd name="connsiteY5" fmla="*/ 41562 h 62156"/>
              <a:gd name="connsiteX6" fmla="*/ 543177 w 548224"/>
              <a:gd name="connsiteY6" fmla="*/ 35591 h 62156"/>
              <a:gd name="connsiteX0" fmla="*/ 543177 w 555500"/>
              <a:gd name="connsiteY0" fmla="*/ 35591 h 56224"/>
              <a:gd name="connsiteX1" fmla="*/ 555500 w 555500"/>
              <a:gd name="connsiteY1" fmla="*/ 56224 h 56224"/>
              <a:gd name="connsiteX2" fmla="*/ 3656 w 555500"/>
              <a:gd name="connsiteY2" fmla="*/ 55482 h 56224"/>
              <a:gd name="connsiteX3" fmla="*/ 57 w 555500"/>
              <a:gd name="connsiteY3" fmla="*/ 0 h 56224"/>
              <a:gd name="connsiteX4" fmla="*/ 172734 w 555500"/>
              <a:gd name="connsiteY4" fmla="*/ 28752 h 56224"/>
              <a:gd name="connsiteX5" fmla="*/ 349542 w 555500"/>
              <a:gd name="connsiteY5" fmla="*/ 41562 h 56224"/>
              <a:gd name="connsiteX6" fmla="*/ 543177 w 555500"/>
              <a:gd name="connsiteY6" fmla="*/ 35591 h 56224"/>
              <a:gd name="connsiteX0" fmla="*/ 543177 w 555500"/>
              <a:gd name="connsiteY0" fmla="*/ 35591 h 56224"/>
              <a:gd name="connsiteX1" fmla="*/ 555500 w 555500"/>
              <a:gd name="connsiteY1" fmla="*/ 56224 h 56224"/>
              <a:gd name="connsiteX2" fmla="*/ 3656 w 555500"/>
              <a:gd name="connsiteY2" fmla="*/ 45842 h 56224"/>
              <a:gd name="connsiteX3" fmla="*/ 57 w 555500"/>
              <a:gd name="connsiteY3" fmla="*/ 0 h 56224"/>
              <a:gd name="connsiteX4" fmla="*/ 172734 w 555500"/>
              <a:gd name="connsiteY4" fmla="*/ 28752 h 56224"/>
              <a:gd name="connsiteX5" fmla="*/ 349542 w 555500"/>
              <a:gd name="connsiteY5" fmla="*/ 41562 h 56224"/>
              <a:gd name="connsiteX6" fmla="*/ 543177 w 555500"/>
              <a:gd name="connsiteY6" fmla="*/ 35591 h 56224"/>
              <a:gd name="connsiteX0" fmla="*/ 543177 w 543373"/>
              <a:gd name="connsiteY0" fmla="*/ 35591 h 51775"/>
              <a:gd name="connsiteX1" fmla="*/ 543373 w 543373"/>
              <a:gd name="connsiteY1" fmla="*/ 51775 h 51775"/>
              <a:gd name="connsiteX2" fmla="*/ 3656 w 543373"/>
              <a:gd name="connsiteY2" fmla="*/ 45842 h 51775"/>
              <a:gd name="connsiteX3" fmla="*/ 57 w 543373"/>
              <a:gd name="connsiteY3" fmla="*/ 0 h 51775"/>
              <a:gd name="connsiteX4" fmla="*/ 172734 w 543373"/>
              <a:gd name="connsiteY4" fmla="*/ 28752 h 51775"/>
              <a:gd name="connsiteX5" fmla="*/ 349542 w 543373"/>
              <a:gd name="connsiteY5" fmla="*/ 41562 h 51775"/>
              <a:gd name="connsiteX6" fmla="*/ 543177 w 543373"/>
              <a:gd name="connsiteY6" fmla="*/ 35591 h 51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3373" h="51775">
                <a:moveTo>
                  <a:pt x="543177" y="35591"/>
                </a:moveTo>
                <a:cubicBezTo>
                  <a:pt x="543620" y="82734"/>
                  <a:pt x="542930" y="4632"/>
                  <a:pt x="543373" y="51775"/>
                </a:cubicBezTo>
                <a:lnTo>
                  <a:pt x="3656" y="45842"/>
                </a:lnTo>
                <a:cubicBezTo>
                  <a:pt x="4285" y="-3416"/>
                  <a:pt x="-572" y="49258"/>
                  <a:pt x="57" y="0"/>
                </a:cubicBezTo>
                <a:cubicBezTo>
                  <a:pt x="101021" y="20326"/>
                  <a:pt x="111310" y="22019"/>
                  <a:pt x="172734" y="28752"/>
                </a:cubicBezTo>
                <a:cubicBezTo>
                  <a:pt x="234158" y="35485"/>
                  <a:pt x="231268" y="35733"/>
                  <a:pt x="349542" y="41562"/>
                </a:cubicBezTo>
                <a:cubicBezTo>
                  <a:pt x="420442" y="42098"/>
                  <a:pt x="474184" y="43798"/>
                  <a:pt x="543177" y="35591"/>
                </a:cubicBezTo>
                <a:close/>
              </a:path>
            </a:pathLst>
          </a:custGeom>
          <a:solidFill>
            <a:srgbClr val="92D3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126A029-9A2F-391C-63E7-B97C7FCD07C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905142" y="832928"/>
            <a:ext cx="9878695" cy="11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在数学中，我们可以把两个数量的关系表达为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&gt;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&lt;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的形式。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23DF811-448D-06EB-E13E-01135CD06BC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007299" y="3583745"/>
            <a:ext cx="1423194" cy="524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500kg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256" name="文本框 255">
            <a:extLst>
              <a:ext uri="{FF2B5EF4-FFF2-40B4-BE49-F238E27FC236}">
                <a16:creationId xmlns:a16="http://schemas.microsoft.com/office/drawing/2014/main" id="{3887F6B3-1CDF-3E76-C47C-8EE44927BB5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118921" y="3302744"/>
            <a:ext cx="1228856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kg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257" name="文本框 256">
            <a:extLst>
              <a:ext uri="{FF2B5EF4-FFF2-40B4-BE49-F238E27FC236}">
                <a16:creationId xmlns:a16="http://schemas.microsoft.com/office/drawing/2014/main" id="{48A3A987-777A-6017-EB42-04934F88DE5B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6197252" y="4159688"/>
            <a:ext cx="1373490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500kg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258" name="文本框 257">
            <a:extLst>
              <a:ext uri="{FF2B5EF4-FFF2-40B4-BE49-F238E27FC236}">
                <a16:creationId xmlns:a16="http://schemas.microsoft.com/office/drawing/2014/main" id="{6A00CF5F-091D-9CE3-DE67-D57F61656F8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8801199" y="3261501"/>
            <a:ext cx="1228856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kg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259" name="文本框 258">
            <a:extLst>
              <a:ext uri="{FF2B5EF4-FFF2-40B4-BE49-F238E27FC236}">
                <a16:creationId xmlns:a16="http://schemas.microsoft.com/office/drawing/2014/main" id="{B73690A5-B616-020F-149A-849CCE47DCB2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9345025" y="3426940"/>
            <a:ext cx="1228856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kg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260" name="文本框 259">
            <a:extLst>
              <a:ext uri="{FF2B5EF4-FFF2-40B4-BE49-F238E27FC236}">
                <a16:creationId xmlns:a16="http://schemas.microsoft.com/office/drawing/2014/main" id="{C0A43B9B-B3EF-FD0A-461B-16300472CF28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5105" y="5637801"/>
            <a:ext cx="3890943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石头重量</a:t>
            </a:r>
            <a:r>
              <a:rPr lang="zh-CN" altLang="en-US" sz="2400" u="sng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大象重量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261" name="文本框 260">
            <a:extLst>
              <a:ext uri="{FF2B5EF4-FFF2-40B4-BE49-F238E27FC236}">
                <a16:creationId xmlns:a16="http://schemas.microsoft.com/office/drawing/2014/main" id="{7AFA7BA9-02C3-47E7-8ABD-29E473208204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1265480" y="5617330"/>
            <a:ext cx="1228856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小于</a:t>
            </a:r>
          </a:p>
        </p:txBody>
      </p:sp>
      <p:sp>
        <p:nvSpPr>
          <p:cNvPr id="262" name="文本框 261">
            <a:extLst>
              <a:ext uri="{FF2B5EF4-FFF2-40B4-BE49-F238E27FC236}">
                <a16:creationId xmlns:a16="http://schemas.microsoft.com/office/drawing/2014/main" id="{D741E38B-C7CA-404D-E8CD-E86E3D9F3EEB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3938437" y="5632774"/>
            <a:ext cx="3890943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石头重量</a:t>
            </a:r>
            <a:r>
              <a:rPr lang="zh-CN" altLang="en-US" sz="2400" u="sng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大象重量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263" name="文本框 262">
            <a:extLst>
              <a:ext uri="{FF2B5EF4-FFF2-40B4-BE49-F238E27FC236}">
                <a16:creationId xmlns:a16="http://schemas.microsoft.com/office/drawing/2014/main" id="{FDBD7F69-9BF3-F04C-BCF2-4766EB94B1FE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5168812" y="5612303"/>
            <a:ext cx="1228856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等于</a:t>
            </a:r>
          </a:p>
        </p:txBody>
      </p:sp>
      <p:sp>
        <p:nvSpPr>
          <p:cNvPr id="264" name="文本框 263">
            <a:extLst>
              <a:ext uri="{FF2B5EF4-FFF2-40B4-BE49-F238E27FC236}">
                <a16:creationId xmlns:a16="http://schemas.microsoft.com/office/drawing/2014/main" id="{765CCC26-F312-E6B1-0028-3E6CB88FC462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7740509" y="5633492"/>
            <a:ext cx="3890943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石头重量</a:t>
            </a:r>
            <a:r>
              <a:rPr lang="zh-CN" altLang="en-US" sz="2400" u="sng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大象重量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265" name="文本框 264">
            <a:extLst>
              <a:ext uri="{FF2B5EF4-FFF2-40B4-BE49-F238E27FC236}">
                <a16:creationId xmlns:a16="http://schemas.microsoft.com/office/drawing/2014/main" id="{79DB1355-BC56-44B3-7EEA-6D789BD895FC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8962495" y="5613021"/>
            <a:ext cx="1228856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大于</a:t>
            </a:r>
          </a:p>
        </p:txBody>
      </p:sp>
    </p:spTree>
    <p:extLst>
      <p:ext uri="{BB962C8B-B14F-4D97-AF65-F5344CB8AC3E}">
        <p14:creationId xmlns:p14="http://schemas.microsoft.com/office/powerpoint/2010/main" val="42643867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5" grpId="0"/>
      <p:bldP spid="397" grpId="0"/>
      <p:bldP spid="399" grpId="0"/>
      <p:bldP spid="3" grpId="0"/>
      <p:bldP spid="7" grpId="0"/>
      <p:bldP spid="26" grpId="0"/>
      <p:bldP spid="256" grpId="0"/>
      <p:bldP spid="257" grpId="0"/>
      <p:bldP spid="258" grpId="0"/>
      <p:bldP spid="2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0554E-AF46-7AE9-FECE-B86773AF21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7DEEB635-437B-4879-6844-C3CE4BFE44ED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95250" y="6045200"/>
            <a:ext cx="12096750" cy="812800"/>
            <a:chOff x="4001597" y="5613400"/>
            <a:chExt cx="8190403" cy="1244600"/>
          </a:xfrm>
        </p:grpSpPr>
        <p:sp>
          <p:nvSpPr>
            <p:cNvPr id="23" name="任意多边形: 形状 8">
              <a:extLst>
                <a:ext uri="{FF2B5EF4-FFF2-40B4-BE49-F238E27FC236}">
                  <a16:creationId xmlns:a16="http://schemas.microsoft.com/office/drawing/2014/main" id="{22FEB829-6330-1AD5-F083-68023CAE9425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247178BD-69F7-E817-4311-70B065CDB5A9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Group 6">
            <a:extLst>
              <a:ext uri="{FF2B5EF4-FFF2-40B4-BE49-F238E27FC236}">
                <a16:creationId xmlns:a16="http://schemas.microsoft.com/office/drawing/2014/main" id="{702B15CB-692F-1F30-DEF4-5234FE2A8B0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36855" y="116205"/>
            <a:ext cx="3999968" cy="760095"/>
            <a:chOff x="0" y="1536"/>
            <a:chExt cx="4078" cy="663"/>
          </a:xfrm>
        </p:grpSpPr>
        <p:grpSp>
          <p:nvGrpSpPr>
            <p:cNvPr id="11" name="Group 7">
              <a:extLst>
                <a:ext uri="{FF2B5EF4-FFF2-40B4-BE49-F238E27FC236}">
                  <a16:creationId xmlns:a16="http://schemas.microsoft.com/office/drawing/2014/main" id="{659CFA2B-A18E-84BE-29D9-8F2AC3585A84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2" name="Rectangle 8">
                <a:extLst>
                  <a:ext uri="{FF2B5EF4-FFF2-40B4-BE49-F238E27FC236}">
                    <a16:creationId xmlns:a16="http://schemas.microsoft.com/office/drawing/2014/main" id="{18373234-39CF-5BE0-0CC6-93A25C074099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rgbClr val="954F72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" name="Rectangle 9">
                <a:extLst>
                  <a:ext uri="{FF2B5EF4-FFF2-40B4-BE49-F238E27FC236}">
                    <a16:creationId xmlns:a16="http://schemas.microsoft.com/office/drawing/2014/main" id="{9A592198-3098-8272-2C41-D3F29C8B27E7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rgbClr val="954F72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Group 10">
              <a:extLst>
                <a:ext uri="{FF2B5EF4-FFF2-40B4-BE49-F238E27FC236}">
                  <a16:creationId xmlns:a16="http://schemas.microsoft.com/office/drawing/2014/main" id="{6DBD0392-320F-2D82-E1D2-5395AE34D8AC}"/>
                </a:ext>
              </a:extLst>
            </p:cNvPr>
            <p:cNvGrpSpPr/>
            <p:nvPr>
              <p:custDataLst>
                <p:tags r:id="rId7"/>
              </p:custDataLst>
            </p:nvPr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5" name="Rectangle 11">
                <a:extLst>
                  <a:ext uri="{FF2B5EF4-FFF2-40B4-BE49-F238E27FC236}">
                    <a16:creationId xmlns:a16="http://schemas.microsoft.com/office/drawing/2014/main" id="{9381CE39-5AB0-CD71-B4C6-290F7C473AFD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rgbClr val="ED7D3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6" name="Rectangle 12">
                <a:extLst>
                  <a:ext uri="{FF2B5EF4-FFF2-40B4-BE49-F238E27FC236}">
                    <a16:creationId xmlns:a16="http://schemas.microsoft.com/office/drawing/2014/main" id="{F0AC6D77-DDC8-CF37-6F06-DC0FBF6BCD5A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rgbClr val="ED7D31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7" name="Rectangle 13">
              <a:extLst>
                <a:ext uri="{FF2B5EF4-FFF2-40B4-BE49-F238E27FC236}">
                  <a16:creationId xmlns:a16="http://schemas.microsoft.com/office/drawing/2014/main" id="{217CA820-16C2-0208-21E7-25FCAE9AB0DB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ysClr val="window" lastClr="FFFFFF"/>
                </a:gs>
                <a:gs pos="100000">
                  <a:srgbClr val="0563C1"/>
                </a:gs>
              </a:gsLst>
              <a:lin ang="18900000"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8" name="Rectangle 14">
              <a:extLst>
                <a:ext uri="{FF2B5EF4-FFF2-40B4-BE49-F238E27FC236}">
                  <a16:creationId xmlns:a16="http://schemas.microsoft.com/office/drawing/2014/main" id="{13343140-2254-3F61-24EA-72E9AD9C64D3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rgbClr val="E7E6E6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9" name="Rectangle 15">
              <a:extLst>
                <a:ext uri="{FF2B5EF4-FFF2-40B4-BE49-F238E27FC236}">
                  <a16:creationId xmlns:a16="http://schemas.microsoft.com/office/drawing/2014/main" id="{C1FAABE2-DDD6-EB1C-85D6-21EF193E6D9F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 flipV="1">
              <a:off x="199" y="2049"/>
              <a:ext cx="3879" cy="6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C191B63E-8FA1-2F1C-AF4E-C2AC4CD1834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82345" y="234950"/>
            <a:ext cx="3844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互动探学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得出概念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A11E46-F017-F9B4-6C6B-8DB02B1E7B5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92760" y="1033780"/>
            <a:ext cx="1083691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、在日常生活中，同类量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如长度与长度，质量与质量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之间常常存在不等关系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748D9D-BBB8-6413-4091-1B0E494BC9D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510019" y="2068830"/>
            <a:ext cx="4622171" cy="2241960"/>
          </a:xfrm>
          <a:prstGeom prst="rect">
            <a:avLst/>
          </a:prstGeom>
          <a:ln w="12700" cmpd="sng">
            <a:solidFill>
              <a:srgbClr val="00B050"/>
            </a:solidFill>
            <a:prstDash val="sysDash"/>
          </a:ln>
        </p:spPr>
        <p:txBody>
          <a:bodyPr wrap="square">
            <a:spAutoFit/>
          </a:bodyPr>
          <a:lstStyle/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 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如图，左边托盘中物体的质量小于右边托盘中物体的质量，若设茶包的质量为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xg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，则有：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8CBD95E-F399-08B1-5C25-B95283E28914}"/>
              </a:ext>
            </a:extLst>
          </p:cNvPr>
          <p:cNvSpPr txBox="1"/>
          <p:nvPr/>
        </p:nvSpPr>
        <p:spPr>
          <a:xfrm>
            <a:off x="6654567" y="3736108"/>
            <a:ext cx="60946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+20&lt;50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或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50&gt;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+20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9D31F01-D17A-85EF-9279-E44264A871F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6695" y="1686028"/>
            <a:ext cx="6071050" cy="4546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6129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7D743-6D61-13A9-3DD3-62C94D265C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5625E77-DF77-98D4-A788-DB30F751D66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432690" y="1558482"/>
            <a:ext cx="5064760" cy="3903954"/>
          </a:xfrm>
          <a:prstGeom prst="rect">
            <a:avLst/>
          </a:prstGeom>
          <a:ln w="12700" cmpd="sng">
            <a:solidFill>
              <a:srgbClr val="00B050"/>
            </a:solidFill>
            <a:prstDash val="sysDash"/>
          </a:ln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 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图中的交通图标表示该公路某路段上汽车的最高时速不得超过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80km.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如果一辆汽车的行驶速度是</a:t>
            </a:r>
            <a:r>
              <a:rPr lang="en-US" altLang="zh-CN" sz="2400" i="1" dirty="0" err="1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km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/h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299A016-0AE1-0CB0-DAEC-990A3F3E64EF}"/>
              </a:ext>
            </a:extLst>
          </p:cNvPr>
          <p:cNvSpPr txBox="1"/>
          <p:nvPr/>
        </p:nvSpPr>
        <p:spPr>
          <a:xfrm>
            <a:off x="6474216" y="3343307"/>
            <a:ext cx="6094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那么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与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80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之间的关系应满足 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5FF8A45-2148-6E5D-E6C6-8CECEECCB0A8}"/>
              </a:ext>
            </a:extLst>
          </p:cNvPr>
          <p:cNvGrpSpPr/>
          <p:nvPr userDrawn="1">
            <p:custDataLst>
              <p:tags r:id="rId2"/>
            </p:custDataLst>
          </p:nvPr>
        </p:nvGrpSpPr>
        <p:grpSpPr>
          <a:xfrm>
            <a:off x="95250" y="6045200"/>
            <a:ext cx="12096750" cy="812800"/>
            <a:chOff x="4001597" y="5613400"/>
            <a:chExt cx="8190403" cy="1244600"/>
          </a:xfrm>
        </p:grpSpPr>
        <p:sp>
          <p:nvSpPr>
            <p:cNvPr id="23" name="任意多边形: 形状 8">
              <a:extLst>
                <a:ext uri="{FF2B5EF4-FFF2-40B4-BE49-F238E27FC236}">
                  <a16:creationId xmlns:a16="http://schemas.microsoft.com/office/drawing/2014/main" id="{38669E45-3F2D-1DAB-75EF-4A94B7BCB32F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F101AD6E-1BDE-82AF-F3AD-573F4CD8E6DD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Group 6">
            <a:extLst>
              <a:ext uri="{FF2B5EF4-FFF2-40B4-BE49-F238E27FC236}">
                <a16:creationId xmlns:a16="http://schemas.microsoft.com/office/drawing/2014/main" id="{3EF645D7-9D77-758A-EA7D-4BC802A5277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36855" y="116205"/>
            <a:ext cx="4046069" cy="760095"/>
            <a:chOff x="0" y="1536"/>
            <a:chExt cx="4125" cy="663"/>
          </a:xfrm>
        </p:grpSpPr>
        <p:grpSp>
          <p:nvGrpSpPr>
            <p:cNvPr id="11" name="Group 7">
              <a:extLst>
                <a:ext uri="{FF2B5EF4-FFF2-40B4-BE49-F238E27FC236}">
                  <a16:creationId xmlns:a16="http://schemas.microsoft.com/office/drawing/2014/main" id="{ED34A01E-C3A3-80AC-E739-62834751280F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2" name="Rectangle 8">
                <a:extLst>
                  <a:ext uri="{FF2B5EF4-FFF2-40B4-BE49-F238E27FC236}">
                    <a16:creationId xmlns:a16="http://schemas.microsoft.com/office/drawing/2014/main" id="{330883EE-72A7-2658-F68E-F19EFD734EE2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rgbClr val="954F72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" name="Rectangle 9">
                <a:extLst>
                  <a:ext uri="{FF2B5EF4-FFF2-40B4-BE49-F238E27FC236}">
                    <a16:creationId xmlns:a16="http://schemas.microsoft.com/office/drawing/2014/main" id="{CF87BD3F-C2F9-81E8-7AC4-BE6AC29A3B7C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rgbClr val="954F72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Group 10">
              <a:extLst>
                <a:ext uri="{FF2B5EF4-FFF2-40B4-BE49-F238E27FC236}">
                  <a16:creationId xmlns:a16="http://schemas.microsoft.com/office/drawing/2014/main" id="{518E0A2A-AAAC-67F7-153D-F9CEA48C04D3}"/>
                </a:ext>
              </a:extLst>
            </p:cNvPr>
            <p:cNvGrpSpPr/>
            <p:nvPr>
              <p:custDataLst>
                <p:tags r:id="rId7"/>
              </p:custDataLst>
            </p:nvPr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5" name="Rectangle 11">
                <a:extLst>
                  <a:ext uri="{FF2B5EF4-FFF2-40B4-BE49-F238E27FC236}">
                    <a16:creationId xmlns:a16="http://schemas.microsoft.com/office/drawing/2014/main" id="{DE74D46A-F4BA-E732-5A8A-801273012522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rgbClr val="ED7D3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6" name="Rectangle 12">
                <a:extLst>
                  <a:ext uri="{FF2B5EF4-FFF2-40B4-BE49-F238E27FC236}">
                    <a16:creationId xmlns:a16="http://schemas.microsoft.com/office/drawing/2014/main" id="{9D436C8A-F69D-CCBD-F544-202BD29FD0A1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rgbClr val="ED7D31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7" name="Rectangle 13">
              <a:extLst>
                <a:ext uri="{FF2B5EF4-FFF2-40B4-BE49-F238E27FC236}">
                  <a16:creationId xmlns:a16="http://schemas.microsoft.com/office/drawing/2014/main" id="{93B4AAAC-7713-D44C-E2A9-1BA008531396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ysClr val="window" lastClr="FFFFFF"/>
                </a:gs>
                <a:gs pos="100000">
                  <a:srgbClr val="0563C1"/>
                </a:gs>
              </a:gsLst>
              <a:lin ang="18900000"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8" name="Rectangle 14">
              <a:extLst>
                <a:ext uri="{FF2B5EF4-FFF2-40B4-BE49-F238E27FC236}">
                  <a16:creationId xmlns:a16="http://schemas.microsoft.com/office/drawing/2014/main" id="{897F3133-B873-1245-926D-F0602C34D4DB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rgbClr val="E7E6E6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9" name="Rectangle 15">
              <a:extLst>
                <a:ext uri="{FF2B5EF4-FFF2-40B4-BE49-F238E27FC236}">
                  <a16:creationId xmlns:a16="http://schemas.microsoft.com/office/drawing/2014/main" id="{C5E3103F-7D9C-BC5C-E7CA-7C77E8401FFD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 flipV="1">
              <a:off x="199" y="2016"/>
              <a:ext cx="3926" cy="6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12C561D7-8A63-DEBA-D912-CA163869564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25830" y="116205"/>
            <a:ext cx="3844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互动探学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得出概念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2747B3-A137-A559-702E-5233C93F91B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2760" y="1033780"/>
            <a:ext cx="1083691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、在日常生活中，同类量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如长度与长度，质量与质量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之间常常存在不等关系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.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8D9CE15-95CD-6D3C-506C-1BE11C6A0B6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92760" y="1583649"/>
            <a:ext cx="5729786" cy="379604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D4A5D13F-A6C5-4544-7CC4-E498D3AC260B}"/>
              </a:ext>
            </a:extLst>
          </p:cNvPr>
          <p:cNvSpPr txBox="1"/>
          <p:nvPr/>
        </p:nvSpPr>
        <p:spPr>
          <a:xfrm>
            <a:off x="10362501" y="3281564"/>
            <a:ext cx="9123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≤80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328A66D-ED4E-F9DA-7BCD-AB27CD5715B4}"/>
              </a:ext>
            </a:extLst>
          </p:cNvPr>
          <p:cNvSpPr txBox="1"/>
          <p:nvPr/>
        </p:nvSpPr>
        <p:spPr>
          <a:xfrm>
            <a:off x="6432271" y="3761036"/>
            <a:ext cx="5107124" cy="16951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     这里的“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≤”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表示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&lt;80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或者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=80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，读作“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小于或等于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80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”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，也可以读作“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不大于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80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”.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02DEF92-A7E9-BB1B-ED0E-65FE4C96ECF9}"/>
              </a:ext>
            </a:extLst>
          </p:cNvPr>
          <p:cNvSpPr txBox="1"/>
          <p:nvPr/>
        </p:nvSpPr>
        <p:spPr>
          <a:xfrm>
            <a:off x="406199" y="5551930"/>
            <a:ext cx="113796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如果一辆汽车的行驶速度是</a:t>
            </a:r>
            <a:r>
              <a:rPr lang="en-US" altLang="zh-CN" sz="2400" i="1" dirty="0" err="1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b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km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/h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，因超速违规被交警拦下，那么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与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80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之间的关系应满足 ：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36AEF7-596D-5789-1E19-5546700A9D57}"/>
              </a:ext>
            </a:extLst>
          </p:cNvPr>
          <p:cNvSpPr txBox="1"/>
          <p:nvPr/>
        </p:nvSpPr>
        <p:spPr>
          <a:xfrm>
            <a:off x="1595536" y="5918224"/>
            <a:ext cx="12527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80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5877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8" grpId="0"/>
      <p:bldP spid="26" grpId="0"/>
      <p:bldP spid="28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5ABC2C-140D-0405-BD32-7F1CF29860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id="{3BD0DB68-E303-B5C0-F756-1741FF949CE2}"/>
              </a:ext>
            </a:extLst>
          </p:cNvPr>
          <p:cNvSpPr txBox="1"/>
          <p:nvPr/>
        </p:nvSpPr>
        <p:spPr>
          <a:xfrm>
            <a:off x="6559250" y="2334328"/>
            <a:ext cx="5663230" cy="1711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5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  </a:t>
            </a:r>
            <a:r>
              <a:rPr lang="en-US" altLang="zh-CN" sz="25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en-US" altLang="zh-CN" sz="25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en-US" altLang="zh-CN" sz="25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-</a:t>
            </a:r>
            <a:r>
              <a:rPr lang="en-US" altLang="zh-CN" sz="25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en-US" altLang="zh-CN" sz="25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en-US" altLang="zh-CN" sz="25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2 </a:t>
            </a:r>
            <a:r>
              <a:rPr lang="zh-CN" altLang="en-US" sz="25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＞</a:t>
            </a:r>
            <a:r>
              <a:rPr lang="en-US" altLang="zh-CN" sz="25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0  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   </a:t>
            </a:r>
            <a:r>
              <a:rPr lang="en-US" altLang="zh-CN" sz="25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en-US" altLang="zh-CN" sz="25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en-US" altLang="zh-CN" sz="25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-</a:t>
            </a:r>
            <a:r>
              <a:rPr lang="en-US" altLang="zh-CN" sz="25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en-US" altLang="zh-CN" sz="25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en-US" altLang="zh-CN" sz="25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2 </a:t>
            </a:r>
            <a:r>
              <a:rPr lang="zh-CN" altLang="en-US" sz="25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＝</a:t>
            </a:r>
            <a:r>
              <a:rPr lang="en-US" altLang="zh-CN" sz="25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0 </a:t>
            </a:r>
            <a:r>
              <a:rPr lang="zh-CN" altLang="en-US" sz="25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</a:t>
            </a:r>
            <a:endParaRPr lang="en-US" altLang="zh-CN" sz="25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            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-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2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大于或等于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0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      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“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(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-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2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不大于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0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8B4049-BB08-519D-DA63-AA72863F345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71250" y="1833404"/>
            <a:ext cx="5312270" cy="2241960"/>
          </a:xfrm>
          <a:prstGeom prst="rect">
            <a:avLst/>
          </a:prstGeom>
          <a:ln w="12700" cmpd="sng">
            <a:solidFill>
              <a:srgbClr val="00B050"/>
            </a:solidFill>
            <a:prstDash val="sysDash"/>
          </a:ln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60AA916-A596-ECB8-16FB-BD6C1668B156}"/>
              </a:ext>
            </a:extLst>
          </p:cNvPr>
          <p:cNvGrpSpPr/>
          <p:nvPr userDrawn="1">
            <p:custDataLst>
              <p:tags r:id="rId2"/>
            </p:custDataLst>
          </p:nvPr>
        </p:nvGrpSpPr>
        <p:grpSpPr>
          <a:xfrm>
            <a:off x="95250" y="6045200"/>
            <a:ext cx="12096750" cy="812800"/>
            <a:chOff x="4001597" y="5613400"/>
            <a:chExt cx="8190403" cy="1244600"/>
          </a:xfrm>
        </p:grpSpPr>
        <p:sp>
          <p:nvSpPr>
            <p:cNvPr id="23" name="任意多边形: 形状 8">
              <a:extLst>
                <a:ext uri="{FF2B5EF4-FFF2-40B4-BE49-F238E27FC236}">
                  <a16:creationId xmlns:a16="http://schemas.microsoft.com/office/drawing/2014/main" id="{859878E6-12F7-2C6C-4FEB-374E95BAA979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A6217477-BC0C-EF59-EF94-57F837BB69FF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Group 6">
            <a:extLst>
              <a:ext uri="{FF2B5EF4-FFF2-40B4-BE49-F238E27FC236}">
                <a16:creationId xmlns:a16="http://schemas.microsoft.com/office/drawing/2014/main" id="{B95D38AD-FB47-5854-B716-CE8869D2E72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36855" y="116205"/>
            <a:ext cx="4046069" cy="760095"/>
            <a:chOff x="0" y="1536"/>
            <a:chExt cx="4125" cy="663"/>
          </a:xfrm>
        </p:grpSpPr>
        <p:grpSp>
          <p:nvGrpSpPr>
            <p:cNvPr id="11" name="Group 7">
              <a:extLst>
                <a:ext uri="{FF2B5EF4-FFF2-40B4-BE49-F238E27FC236}">
                  <a16:creationId xmlns:a16="http://schemas.microsoft.com/office/drawing/2014/main" id="{C1C090CA-AF77-66A0-E9A7-B37AE84306FE}"/>
                </a:ext>
              </a:extLst>
            </p:cNvPr>
            <p:cNvGrpSpPr/>
            <p:nvPr>
              <p:custDataLst>
                <p:tags r:id="rId7"/>
              </p:custDataLst>
            </p:nvPr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2" name="Rectangle 8">
                <a:extLst>
                  <a:ext uri="{FF2B5EF4-FFF2-40B4-BE49-F238E27FC236}">
                    <a16:creationId xmlns:a16="http://schemas.microsoft.com/office/drawing/2014/main" id="{C85F402F-D22B-815D-EB2E-1DEB8364D1FA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rgbClr val="954F72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" name="Rectangle 9">
                <a:extLst>
                  <a:ext uri="{FF2B5EF4-FFF2-40B4-BE49-F238E27FC236}">
                    <a16:creationId xmlns:a16="http://schemas.microsoft.com/office/drawing/2014/main" id="{3A0101C6-7A7D-4EC7-ADB6-F31ACE75FDE9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rgbClr val="954F72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Group 10">
              <a:extLst>
                <a:ext uri="{FF2B5EF4-FFF2-40B4-BE49-F238E27FC236}">
                  <a16:creationId xmlns:a16="http://schemas.microsoft.com/office/drawing/2014/main" id="{179E5207-7DB9-8DD7-B638-0F9B5727F2EE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5" name="Rectangle 11">
                <a:extLst>
                  <a:ext uri="{FF2B5EF4-FFF2-40B4-BE49-F238E27FC236}">
                    <a16:creationId xmlns:a16="http://schemas.microsoft.com/office/drawing/2014/main" id="{6753C6C8-4C08-C74F-CA50-9CB975A38C85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rgbClr val="ED7D3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6" name="Rectangle 12">
                <a:extLst>
                  <a:ext uri="{FF2B5EF4-FFF2-40B4-BE49-F238E27FC236}">
                    <a16:creationId xmlns:a16="http://schemas.microsoft.com/office/drawing/2014/main" id="{02D4D21A-9D13-816C-833A-01B46D3EF574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rgbClr val="ED7D31"/>
                  </a:gs>
                  <a:gs pos="100000">
                    <a:sysClr val="window" lastClr="FFFFFF"/>
                  </a:gs>
                </a:gsLst>
                <a:lin ang="0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7" name="Rectangle 13">
              <a:extLst>
                <a:ext uri="{FF2B5EF4-FFF2-40B4-BE49-F238E27FC236}">
                  <a16:creationId xmlns:a16="http://schemas.microsoft.com/office/drawing/2014/main" id="{99AC0512-9E42-0D0D-7024-5CC59F237CFE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ysClr val="window" lastClr="FFFFFF"/>
                </a:gs>
                <a:gs pos="100000">
                  <a:srgbClr val="0563C1"/>
                </a:gs>
              </a:gsLst>
              <a:lin ang="18900000"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8" name="Rectangle 14">
              <a:extLst>
                <a:ext uri="{FF2B5EF4-FFF2-40B4-BE49-F238E27FC236}">
                  <a16:creationId xmlns:a16="http://schemas.microsoft.com/office/drawing/2014/main" id="{72CE4B28-A0EB-FD4E-5E49-08CD5F2C8DBA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rgbClr val="E7E6E6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9" name="Rectangle 15">
              <a:extLst>
                <a:ext uri="{FF2B5EF4-FFF2-40B4-BE49-F238E27FC236}">
                  <a16:creationId xmlns:a16="http://schemas.microsoft.com/office/drawing/2014/main" id="{9267C512-282B-BD5F-A5A0-7AF48663875A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 flipV="1">
              <a:off x="199" y="2016"/>
              <a:ext cx="3926" cy="6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4540546B-D4AC-8A77-4A2A-DA3D74A2CF7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25830" y="116205"/>
            <a:ext cx="3844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互动探学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得出概念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D9A5066-34E8-DFFF-1913-656D35641999}"/>
              </a:ext>
            </a:extLst>
          </p:cNvPr>
          <p:cNvSpPr txBox="1"/>
          <p:nvPr/>
        </p:nvSpPr>
        <p:spPr>
          <a:xfrm>
            <a:off x="1092751" y="1930998"/>
            <a:ext cx="5107124" cy="1787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   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≤80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里的“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≤”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表示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&lt;80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或者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=80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，读作“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小于或等于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80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”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，也可以读作“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a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不大于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80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”.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E72955D-03E0-7FF1-5A27-BD72BCB40953}"/>
              </a:ext>
            </a:extLst>
          </p:cNvPr>
          <p:cNvSpPr txBox="1"/>
          <p:nvPr/>
        </p:nvSpPr>
        <p:spPr>
          <a:xfrm>
            <a:off x="874992" y="1023301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是一个非负数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,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239396B-CB95-7479-4132-5F883A287A16}"/>
              </a:ext>
            </a:extLst>
          </p:cNvPr>
          <p:cNvSpPr txBox="1"/>
          <p:nvPr/>
        </p:nvSpPr>
        <p:spPr>
          <a:xfrm>
            <a:off x="4081526" y="999959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≥0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3BAF8B3-73F2-6219-A43E-789FDC30BA1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559250" y="1844163"/>
            <a:ext cx="4596430" cy="2241960"/>
          </a:xfrm>
          <a:prstGeom prst="rect">
            <a:avLst/>
          </a:prstGeom>
          <a:ln w="12700" cmpd="sng">
            <a:solidFill>
              <a:srgbClr val="00B050"/>
            </a:solidFill>
            <a:prstDash val="sysDash"/>
          </a:ln>
        </p:spPr>
        <p:txBody>
          <a:bodyPr wrap="square">
            <a:spAutoFit/>
          </a:bodyPr>
          <a:lstStyle/>
          <a:p>
            <a:pPr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AF9A1B9-7CE7-5B49-5C97-2A5B4E4C5394}"/>
              </a:ext>
            </a:extLst>
          </p:cNvPr>
          <p:cNvSpPr txBox="1"/>
          <p:nvPr/>
        </p:nvSpPr>
        <p:spPr>
          <a:xfrm>
            <a:off x="6782770" y="1732936"/>
            <a:ext cx="4342430" cy="2335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≥0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里的“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≥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“表示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u="sng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    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或</a:t>
            </a:r>
            <a:r>
              <a:rPr lang="zh-CN" altLang="en-US" sz="2400" u="sng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                  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，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读作“</a:t>
            </a:r>
            <a:r>
              <a:rPr lang="en-US" altLang="zh-CN" sz="2400" u="sng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                 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“ ，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也可以读作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  </a:t>
            </a:r>
            <a:r>
              <a:rPr lang="en-US" altLang="zh-CN" sz="2400" u="sng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         </a:t>
            </a:r>
            <a:r>
              <a:rPr lang="zh-CN" altLang="en-US" sz="2400" u="sng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“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charset="-122"/>
                <a:sym typeface="Times New Roman" panose="02020603050405020304" pitchFamily="18" charset="0"/>
              </a:rPr>
              <a:t>.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32" name="表格 31">
            <a:extLst>
              <a:ext uri="{FF2B5EF4-FFF2-40B4-BE49-F238E27FC236}">
                <a16:creationId xmlns:a16="http://schemas.microsoft.com/office/drawing/2014/main" id="{214BEBF2-A77A-3A67-B16C-6CEEA3E9AEFD}"/>
              </a:ext>
            </a:extLst>
          </p:cNvPr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931262288"/>
              </p:ext>
            </p:extLst>
          </p:nvPr>
        </p:nvGraphicFramePr>
        <p:xfrm>
          <a:off x="1092751" y="4144839"/>
          <a:ext cx="9828000" cy="1725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7200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至少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至多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不小于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不大于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正数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负数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非正数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非负数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584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符号</a:t>
                      </a: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endParaRPr lang="en-US" altLang="zh-CN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endParaRPr lang="en-US" altLang="zh-CN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endParaRPr lang="en-US" altLang="zh-CN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endParaRPr lang="en-US" altLang="zh-CN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endParaRPr lang="en-US" altLang="zh-CN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endParaRPr lang="en-US" altLang="zh-CN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endParaRPr lang="en-US" altLang="zh-CN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endParaRPr lang="en-US" altLang="zh-CN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3" name="表格 32">
            <a:extLst>
              <a:ext uri="{FF2B5EF4-FFF2-40B4-BE49-F238E27FC236}">
                <a16:creationId xmlns:a16="http://schemas.microsoft.com/office/drawing/2014/main" id="{B7A96DBA-C83F-8C68-EB5E-3D28388FE7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8531271"/>
              </p:ext>
            </p:extLst>
          </p:nvPr>
        </p:nvGraphicFramePr>
        <p:xfrm>
          <a:off x="2095250" y="4817444"/>
          <a:ext cx="892800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00584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“≥”</a:t>
                      </a:r>
                    </a:p>
                  </a:txBody>
                  <a:tcPr anchor="ctr" anchorCtr="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“≤”</a:t>
                      </a:r>
                    </a:p>
                  </a:txBody>
                  <a:tcPr anchor="ctr" anchorCtr="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“≥”</a:t>
                      </a:r>
                    </a:p>
                  </a:txBody>
                  <a:tcPr anchor="ctr" anchorCtr="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“≤”</a:t>
                      </a:r>
                    </a:p>
                  </a:txBody>
                  <a:tcPr anchor="ctr" anchorCtr="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“&gt;0”</a:t>
                      </a:r>
                    </a:p>
                  </a:txBody>
                  <a:tcPr anchor="ctr" anchorCtr="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“&lt;0”</a:t>
                      </a:r>
                    </a:p>
                  </a:txBody>
                  <a:tcPr anchor="ctr" anchorCtr="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“≤0”</a:t>
                      </a:r>
                    </a:p>
                  </a:txBody>
                  <a:tcPr anchor="ctr" anchorCtr="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“≥0”</a:t>
                      </a:r>
                    </a:p>
                  </a:txBody>
                  <a:tcPr anchor="ctr" anchorCtr="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84886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5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8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6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7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8ce41e2-699e-4dc7-8f0f-6ffeea28e337}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6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7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6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8ce41e2-699e-4dc7-8f0f-6ffeea28e337}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7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8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7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8ce41e2-699e-4dc7-8f0f-6ffeea28e337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9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9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9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6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7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8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9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7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8ce41e2-699e-4dc7-8f0f-6ffeea28e337}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9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7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98a3466-7f80-4ef0-b3a7-a1f64f80f2ab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6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7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8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8ce41e2-699e-4dc7-8f0f-6ffeea28e337}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5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5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6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6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9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3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4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7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8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8ce41e2-699e-4dc7-8f0f-6ffeea28e337}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5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5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4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6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9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3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5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8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8ce41e2-699e-4dc7-8f0f-6ffeea28e337}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5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5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7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8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9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8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2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6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9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2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3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8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8ce41e2-699e-4dc7-8f0f-6ffeea28e337}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7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8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8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9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3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2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6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7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3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5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6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7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9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5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3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7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3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4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8ce41e2-699e-4dc7-8f0f-6ffeea28e337}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7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9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8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9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3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5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6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7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3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9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7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6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7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9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2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5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6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7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3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4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6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2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3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4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8ce41e2-699e-4dc7-8f0f-6ffeea28e337}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7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9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2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3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4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5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8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0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3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6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7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8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4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5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1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2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8ce41e2-699e-4dc7-8f0f-6ffeea28e337}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2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3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4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8ce41e2-699e-4dc7-8f0f-6ffeea28e337}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9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9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2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4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5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8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98a3466-7f80-4ef0-b3a7-a1f64f80f2ab}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3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6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7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8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5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2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8ce41e2-699e-4dc7-8f0f-6ffeea28e337}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0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1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1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4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4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5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7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8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6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7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2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5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8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4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0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6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7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3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4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0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0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5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4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5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6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1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4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7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8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9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8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6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2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3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8ce41e2-699e-4dc7-8f0f-6ffeea28e337}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9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0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3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0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3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7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8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4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5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1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2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8ce41e2-699e-4dc7-8f0f-6ffeea28e337}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2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1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7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3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4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7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0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1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2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8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3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9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5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6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8ce41e2-699e-4dc7-8f0f-6ffeea28e337}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1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2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3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9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8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4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7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0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1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2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8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9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5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0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7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9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8ce41e2-699e-4dc7-8f0f-6ffeea28e337}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6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TABLE_BEAUTIFY" val="smartTable{55fa74c5-3369-4089-b7f7-03fd6a52bc9e}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7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6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9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0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1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2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8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1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4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7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6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2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3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9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0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7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9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8ce41e2-699e-4dc7-8f0f-6ffeea28e337}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3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8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1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4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5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6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2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3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9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0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8ce41e2-699e-4dc7-8f0f-6ffeea28e337}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8ce41e2-699e-4dc7-8f0f-6ffeea28e337}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3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3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4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4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7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0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1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2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8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5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6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7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7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9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8ce41e2-699e-4dc7-8f0f-6ffeea28e337}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8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1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4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5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6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2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3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9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6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7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8ce41e2-699e-4dc7-8f0f-6ffeea28e337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7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8ce41e2-699e-4dc7-8f0f-6ffeea28e337}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2257</Words>
  <Application>Microsoft Office PowerPoint</Application>
  <PresentationFormat>宽屏</PresentationFormat>
  <Paragraphs>266</Paragraphs>
  <Slides>25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Arial</vt:lpstr>
      <vt:lpstr>Calibri</vt:lpstr>
      <vt:lpstr>Cambria Math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梦甜 张</dc:creator>
  <cp:lastModifiedBy>梦甜 张</cp:lastModifiedBy>
  <cp:revision>45</cp:revision>
  <cp:lastPrinted>2025-02-27T17:49:29Z</cp:lastPrinted>
  <dcterms:created xsi:type="dcterms:W3CDTF">2025-02-27T17:49:29Z</dcterms:created>
  <dcterms:modified xsi:type="dcterms:W3CDTF">2025-03-27T08:46:22Z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