
<file path=[Content_Types].xml><?xml version="1.0" encoding="utf-8"?>
<Types xmlns="http://schemas.openxmlformats.org/package/2006/content-types">
  <Default Extension="png" ContentType="image/png"/>
  <Default Extension="wdp" ContentType="image/vnd.ms-photo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media/image21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57" r:id="rId3"/>
  </p:sldMasterIdLst>
  <p:notesMasterIdLst>
    <p:notesMasterId r:id="rId6"/>
  </p:notesMasterIdLst>
  <p:handoutMasterIdLst>
    <p:handoutMasterId r:id="rId26"/>
  </p:handoutMasterIdLst>
  <p:sldIdLst>
    <p:sldId id="481" r:id="rId4"/>
    <p:sldId id="551" r:id="rId5"/>
    <p:sldId id="533" r:id="rId7"/>
    <p:sldId id="547" r:id="rId8"/>
    <p:sldId id="420" r:id="rId9"/>
    <p:sldId id="624" r:id="rId10"/>
    <p:sldId id="625" r:id="rId11"/>
    <p:sldId id="548" r:id="rId12"/>
    <p:sldId id="627" r:id="rId13"/>
    <p:sldId id="628" r:id="rId14"/>
    <p:sldId id="629" r:id="rId15"/>
    <p:sldId id="574" r:id="rId16"/>
    <p:sldId id="566" r:id="rId17"/>
    <p:sldId id="568" r:id="rId18"/>
    <p:sldId id="658" r:id="rId19"/>
    <p:sldId id="659" r:id="rId20"/>
    <p:sldId id="553" r:id="rId21"/>
    <p:sldId id="563" r:id="rId22"/>
    <p:sldId id="555" r:id="rId23"/>
    <p:sldId id="434" r:id="rId24"/>
    <p:sldId id="602" r:id="rId25"/>
  </p:sldIdLst>
  <p:sldSz cx="12192000" cy="6858000"/>
  <p:notesSz cx="6858000" cy="9144000"/>
  <p:embeddedFontLst>
    <p:embeddedFont>
      <p:font typeface="微软雅黑" panose="020B0503020204020204" charset="-122"/>
      <p:regular r:id="rId31"/>
    </p:embeddedFont>
    <p:embeddedFont>
      <p:font typeface="Calibri" panose="020F0502020204030204" pitchFamily="34" charset="0"/>
      <p:regular r:id="rId32"/>
      <p:bold r:id="rId33"/>
      <p:italic r:id="rId34"/>
      <p:boldItalic r:id="rId35"/>
    </p:embeddedFont>
    <p:embeddedFont>
      <p:font typeface="黑体" panose="02010609060101010101" pitchFamily="49" charset="-122"/>
      <p:regular r:id="rId36"/>
    </p:embeddedFont>
    <p:embeddedFont>
      <p:font typeface="华文琥珀" panose="02010800040101010101" charset="-122"/>
      <p:regular r:id="rId37"/>
    </p:embeddedFont>
    <p:embeddedFont>
      <p:font typeface="华文行楷" panose="02010800040101010101" pitchFamily="2" charset="-122"/>
      <p:regular r:id="rId38"/>
    </p:embeddedFont>
    <p:embeddedFont>
      <p:font typeface="汉仪游园体W" panose="00020600040101010101" charset="-122"/>
      <p:regular r:id="rId39"/>
    </p:embeddedFont>
    <p:embeddedFont>
      <p:font typeface="微软雅黑 Light" panose="020B0502040204020203" charset="-122"/>
      <p:regular r:id="rId40"/>
    </p:embeddedFont>
    <p:embeddedFont>
      <p:font typeface="楷体" panose="02010609060101010101" pitchFamily="49" charset="-122"/>
      <p:regular r:id="rId41"/>
    </p:embeddedFont>
    <p:embeddedFont>
      <p:font typeface="新宋体" panose="02010609030101010101" charset="-122"/>
      <p:regular r:id="rId42"/>
    </p:embeddedFont>
  </p:embeddedFontLst>
  <p:custDataLst>
    <p:tags r:id="rId4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67" userDrawn="1">
          <p15:clr>
            <a:srgbClr val="A4A3A4"/>
          </p15:clr>
        </p15:guide>
        <p15:guide id="2" pos="353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ina" initials="c" lastIdx="0" clrIdx="0"/>
  <p:cmAuthor id="2" name="SDWM" initials="S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481C"/>
    <a:srgbClr val="F1F6F7"/>
    <a:srgbClr val="DC8E61"/>
    <a:srgbClr val="E8561F"/>
    <a:srgbClr val="E5A57F"/>
    <a:srgbClr val="DE8A58"/>
    <a:srgbClr val="E2EBED"/>
    <a:srgbClr val="E08957"/>
    <a:srgbClr val="6A3022"/>
    <a:srgbClr val="A5BF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7271"/>
    <p:restoredTop sz="94636"/>
  </p:normalViewPr>
  <p:slideViewPr>
    <p:cSldViewPr showGuides="1">
      <p:cViewPr varScale="1">
        <p:scale>
          <a:sx n="50" d="100"/>
          <a:sy n="50" d="100"/>
        </p:scale>
        <p:origin x="-1044" y="-96"/>
      </p:cViewPr>
      <p:guideLst>
        <p:guide orient="horz" pos="2367"/>
        <p:guide pos="353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25" d="100"/>
        <a:sy n="25" d="100"/>
      </p:scale>
      <p:origin x="0" y="0"/>
    </p:cViewPr>
  </p:notesTextViewPr>
  <p:sorterViewPr showFormatting="0">
    <p:cViewPr>
      <p:scale>
        <a:sx n="66" d="100"/>
        <a:sy n="66" d="100"/>
      </p:scale>
      <p:origin x="0" y="50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3" Type="http://schemas.openxmlformats.org/officeDocument/2006/relationships/tags" Target="tags/tag333.xml"/><Relationship Id="rId42" Type="http://schemas.openxmlformats.org/officeDocument/2006/relationships/font" Target="fonts/font12.fntdata"/><Relationship Id="rId41" Type="http://schemas.openxmlformats.org/officeDocument/2006/relationships/font" Target="fonts/font11.fntdata"/><Relationship Id="rId40" Type="http://schemas.openxmlformats.org/officeDocument/2006/relationships/font" Target="fonts/font10.fntdata"/><Relationship Id="rId4" Type="http://schemas.openxmlformats.org/officeDocument/2006/relationships/slide" Target="slides/slide1.xml"/><Relationship Id="rId39" Type="http://schemas.openxmlformats.org/officeDocument/2006/relationships/font" Target="fonts/font9.fntdata"/><Relationship Id="rId38" Type="http://schemas.openxmlformats.org/officeDocument/2006/relationships/font" Target="fonts/font8.fntdata"/><Relationship Id="rId37" Type="http://schemas.openxmlformats.org/officeDocument/2006/relationships/font" Target="fonts/font7.fntdata"/><Relationship Id="rId36" Type="http://schemas.openxmlformats.org/officeDocument/2006/relationships/font" Target="fonts/font6.fntdata"/><Relationship Id="rId35" Type="http://schemas.openxmlformats.org/officeDocument/2006/relationships/font" Target="fonts/font5.fntdata"/><Relationship Id="rId34" Type="http://schemas.openxmlformats.org/officeDocument/2006/relationships/font" Target="fonts/font4.fntdata"/><Relationship Id="rId33" Type="http://schemas.openxmlformats.org/officeDocument/2006/relationships/font" Target="fonts/font3.fntdata"/><Relationship Id="rId32" Type="http://schemas.openxmlformats.org/officeDocument/2006/relationships/font" Target="fonts/font2.fntdata"/><Relationship Id="rId31" Type="http://schemas.openxmlformats.org/officeDocument/2006/relationships/font" Target="fonts/font1.fntdata"/><Relationship Id="rId30" Type="http://schemas.openxmlformats.org/officeDocument/2006/relationships/commentAuthors" Target="commentAuthors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467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kumimoji="1" sz="1200">
                <a:latin typeface="Times New Roman" panose="02020603050405020304" pitchFamily="18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67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kumimoji="1" sz="1200">
                <a:latin typeface="Times New Roman" panose="02020603050405020304" pitchFamily="18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67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kumimoji="1" sz="1200">
                <a:latin typeface="Times New Roman" panose="02020603050405020304" pitchFamily="18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67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/>
            <a:fld id="{9A0DB2DC-4C9A-4742-B13C-FB6460FD3503}" type="slidenum">
              <a:rPr lang="en-US" altLang="zh-CN" sz="1200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en-US" altLang="zh-CN" sz="1200" strike="noStrike" noProof="1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75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kumimoji="1" sz="1200">
                <a:latin typeface="Times New Roman" panose="02020603050405020304" pitchFamily="18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kumimoji="1" sz="1200">
                <a:latin typeface="Times New Roman" panose="02020603050405020304" pitchFamily="18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8" name="Rectangle 4"/>
          <p:cNvSpPr>
            <a:spLocks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675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75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kumimoji="1" sz="1200">
                <a:latin typeface="Times New Roman" panose="02020603050405020304" pitchFamily="18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75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/>
            <a:fld id="{9A0DB2DC-4C9A-4742-B13C-FB6460FD3503}" type="slidenum">
              <a:rPr lang="en-US" altLang="zh-CN" sz="12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en-US" altLang="zh-CN" sz="1200" strike="noStrike" noProof="1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image" Target="../media/image2.png"/><Relationship Id="rId5" Type="http://schemas.openxmlformats.org/officeDocument/2006/relationships/tags" Target="../tags/tag3.xml"/><Relationship Id="rId4" Type="http://schemas.openxmlformats.org/officeDocument/2006/relationships/image" Target="../media/image1.png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2" Type="http://schemas.openxmlformats.org/officeDocument/2006/relationships/tags" Target="../tags/tag9.xml"/><Relationship Id="rId11" Type="http://schemas.openxmlformats.org/officeDocument/2006/relationships/tags" Target="../tags/tag8.xml"/><Relationship Id="rId10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6" Type="http://schemas.openxmlformats.org/officeDocument/2006/relationships/tags" Target="../tags/tag59.xml"/><Relationship Id="rId5" Type="http://schemas.openxmlformats.org/officeDocument/2006/relationships/tags" Target="../tags/tag58.xml"/><Relationship Id="rId4" Type="http://schemas.openxmlformats.org/officeDocument/2006/relationships/tags" Target="../tags/tag57.xml"/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64.xml"/><Relationship Id="rId5" Type="http://schemas.openxmlformats.org/officeDocument/2006/relationships/tags" Target="../tags/tag63.xml"/><Relationship Id="rId4" Type="http://schemas.openxmlformats.org/officeDocument/2006/relationships/tags" Target="../tags/tag62.xml"/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7" Type="http://schemas.openxmlformats.org/officeDocument/2006/relationships/tags" Target="../tags/tag70.xml"/><Relationship Id="rId6" Type="http://schemas.openxmlformats.org/officeDocument/2006/relationships/tags" Target="../tags/tag69.xml"/><Relationship Id="rId5" Type="http://schemas.openxmlformats.org/officeDocument/2006/relationships/tags" Target="../tags/tag68.xml"/><Relationship Id="rId4" Type="http://schemas.openxmlformats.org/officeDocument/2006/relationships/tags" Target="../tags/tag67.xml"/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78.xml"/><Relationship Id="rId8" Type="http://schemas.openxmlformats.org/officeDocument/2006/relationships/tags" Target="../tags/tag77.xml"/><Relationship Id="rId7" Type="http://schemas.openxmlformats.org/officeDocument/2006/relationships/tags" Target="../tags/tag76.xml"/><Relationship Id="rId6" Type="http://schemas.openxmlformats.org/officeDocument/2006/relationships/tags" Target="../tags/tag75.xml"/><Relationship Id="rId5" Type="http://schemas.openxmlformats.org/officeDocument/2006/relationships/tags" Target="../tags/tag74.xml"/><Relationship Id="rId4" Type="http://schemas.openxmlformats.org/officeDocument/2006/relationships/tags" Target="../tags/tag73.xml"/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tags" Target="../tags/tag82.xml"/><Relationship Id="rId4" Type="http://schemas.openxmlformats.org/officeDocument/2006/relationships/tags" Target="../tags/tag81.xml"/><Relationship Id="rId3" Type="http://schemas.openxmlformats.org/officeDocument/2006/relationships/tags" Target="../tags/tag80.xml"/><Relationship Id="rId2" Type="http://schemas.openxmlformats.org/officeDocument/2006/relationships/tags" Target="../tags/tag79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4" Type="http://schemas.openxmlformats.org/officeDocument/2006/relationships/tags" Target="../tags/tag85.xml"/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7" Type="http://schemas.openxmlformats.org/officeDocument/2006/relationships/tags" Target="../tags/tag91.xml"/><Relationship Id="rId6" Type="http://schemas.openxmlformats.org/officeDocument/2006/relationships/tags" Target="../tags/tag90.xml"/><Relationship Id="rId5" Type="http://schemas.openxmlformats.org/officeDocument/2006/relationships/tags" Target="../tags/tag89.xml"/><Relationship Id="rId4" Type="http://schemas.openxmlformats.org/officeDocument/2006/relationships/tags" Target="../tags/tag88.xml"/><Relationship Id="rId3" Type="http://schemas.openxmlformats.org/officeDocument/2006/relationships/tags" Target="../tags/tag87.xml"/><Relationship Id="rId2" Type="http://schemas.openxmlformats.org/officeDocument/2006/relationships/tags" Target="../tags/tag86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6" Type="http://schemas.openxmlformats.org/officeDocument/2006/relationships/tags" Target="../tags/tag96.xml"/><Relationship Id="rId5" Type="http://schemas.openxmlformats.org/officeDocument/2006/relationships/tags" Target="../tags/tag95.xml"/><Relationship Id="rId4" Type="http://schemas.openxmlformats.org/officeDocument/2006/relationships/tags" Target="../tags/tag94.xml"/><Relationship Id="rId3" Type="http://schemas.openxmlformats.org/officeDocument/2006/relationships/tags" Target="../tags/tag93.xml"/><Relationship Id="rId2" Type="http://schemas.openxmlformats.org/officeDocument/2006/relationships/tags" Target="../tags/tag92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5" Type="http://schemas.openxmlformats.org/officeDocument/2006/relationships/tags" Target="../tags/tag100.xml"/><Relationship Id="rId4" Type="http://schemas.openxmlformats.org/officeDocument/2006/relationships/tags" Target="../tags/tag99.xml"/><Relationship Id="rId3" Type="http://schemas.openxmlformats.org/officeDocument/2006/relationships/tags" Target="../tags/tag98.xml"/><Relationship Id="rId2" Type="http://schemas.openxmlformats.org/officeDocument/2006/relationships/tags" Target="../tags/tag97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6" Type="http://schemas.openxmlformats.org/officeDocument/2006/relationships/tags" Target="../tags/tag105.xml"/><Relationship Id="rId5" Type="http://schemas.openxmlformats.org/officeDocument/2006/relationships/tags" Target="../tags/tag104.xml"/><Relationship Id="rId4" Type="http://schemas.openxmlformats.org/officeDocument/2006/relationships/tags" Target="../tags/tag103.xml"/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png"/><Relationship Id="rId8" Type="http://schemas.openxmlformats.org/officeDocument/2006/relationships/tags" Target="../tags/tag15.xml"/><Relationship Id="rId7" Type="http://schemas.openxmlformats.org/officeDocument/2006/relationships/image" Target="../media/image3.png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2" Type="http://schemas.openxmlformats.org/officeDocument/2006/relationships/tags" Target="../tags/tag17.xml"/><Relationship Id="rId11" Type="http://schemas.openxmlformats.org/officeDocument/2006/relationships/image" Target="../media/image4.png"/><Relationship Id="rId10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23.xml"/><Relationship Id="rId8" Type="http://schemas.openxmlformats.org/officeDocument/2006/relationships/tags" Target="../tags/tag22.xml"/><Relationship Id="rId7" Type="http://schemas.openxmlformats.org/officeDocument/2006/relationships/image" Target="../media/image5.png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image" Target="../media/image4.png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3" Type="http://schemas.openxmlformats.org/officeDocument/2006/relationships/image" Target="../media/image6.png"/><Relationship Id="rId12" Type="http://schemas.openxmlformats.org/officeDocument/2006/relationships/tags" Target="../tags/tag26.xml"/><Relationship Id="rId11" Type="http://schemas.openxmlformats.org/officeDocument/2006/relationships/tags" Target="../tags/tag25.xml"/><Relationship Id="rId10" Type="http://schemas.openxmlformats.org/officeDocument/2006/relationships/tags" Target="../tags/tag24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tags" Target="../tags/tag30.xml"/><Relationship Id="rId7" Type="http://schemas.openxmlformats.org/officeDocument/2006/relationships/image" Target="../media/image3.png"/><Relationship Id="rId6" Type="http://schemas.openxmlformats.org/officeDocument/2006/relationships/tags" Target="../tags/tag29.xml"/><Relationship Id="rId5" Type="http://schemas.microsoft.com/office/2007/relationships/hdphoto" Target="../media/image8.wdp"/><Relationship Id="rId4" Type="http://schemas.openxmlformats.org/officeDocument/2006/relationships/image" Target="../media/image7.png"/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3" Type="http://schemas.openxmlformats.org/officeDocument/2006/relationships/tags" Target="../tags/tag34.xml"/><Relationship Id="rId12" Type="http://schemas.openxmlformats.org/officeDocument/2006/relationships/tags" Target="../tags/tag33.xml"/><Relationship Id="rId11" Type="http://schemas.openxmlformats.org/officeDocument/2006/relationships/tags" Target="../tags/tag32.xml"/><Relationship Id="rId10" Type="http://schemas.openxmlformats.org/officeDocument/2006/relationships/tags" Target="../tags/tag31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tags" Target="../tags/tag37.xml"/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9" Type="http://schemas.openxmlformats.org/officeDocument/2006/relationships/tags" Target="../tags/tag43.xml"/><Relationship Id="rId8" Type="http://schemas.openxmlformats.org/officeDocument/2006/relationships/tags" Target="../tags/tag42.xml"/><Relationship Id="rId7" Type="http://schemas.openxmlformats.org/officeDocument/2006/relationships/tags" Target="../tags/tag41.xml"/><Relationship Id="rId6" Type="http://schemas.openxmlformats.org/officeDocument/2006/relationships/image" Target="../media/image2.png"/><Relationship Id="rId5" Type="http://schemas.openxmlformats.org/officeDocument/2006/relationships/tags" Target="../tags/tag40.xml"/><Relationship Id="rId4" Type="http://schemas.openxmlformats.org/officeDocument/2006/relationships/image" Target="../media/image1.png"/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1" Type="http://schemas.openxmlformats.org/officeDocument/2006/relationships/tags" Target="../tags/tag45.xml"/><Relationship Id="rId10" Type="http://schemas.openxmlformats.org/officeDocument/2006/relationships/tags" Target="../tags/tag44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duotone>
              <a:prstClr val="black"/>
              <a:schemeClr val="bg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73" y="0"/>
            <a:ext cx="12169827" cy="6858000"/>
          </a:xfrm>
          <a:prstGeom prst="rect">
            <a:avLst/>
          </a:prstGeom>
        </p:spPr>
      </p:pic>
      <p:pic>
        <p:nvPicPr>
          <p:cNvPr id="10" name="图片 9" descr="5858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9965055" y="688499"/>
            <a:ext cx="1087755" cy="492443"/>
          </a:xfrm>
          <a:prstGeom prst="rect">
            <a:avLst/>
          </a:prstGeom>
        </p:spPr>
      </p:pic>
      <p:sp>
        <p:nvSpPr>
          <p:cNvPr id="9" name="署名"/>
          <p:cNvSpPr>
            <a:spLocks noGrp="1"/>
          </p:cNvSpPr>
          <p:nvPr>
            <p:ph type="body" idx="3" hasCustomPrompt="1"/>
            <p:custDataLst>
              <p:tags r:id="rId7"/>
            </p:custDataLst>
          </p:nvPr>
        </p:nvSpPr>
        <p:spPr>
          <a:xfrm>
            <a:off x="8994711" y="4373073"/>
            <a:ext cx="2158431" cy="383780"/>
          </a:xfrm>
          <a:prstGeom prst="roundRect">
            <a:avLst>
              <a:gd name="adj" fmla="val 50000"/>
            </a:avLst>
          </a:prstGeom>
          <a:gradFill>
            <a:gsLst>
              <a:gs pos="20000">
                <a:schemeClr val="accent2">
                  <a:alpha val="5000"/>
                </a:schemeClr>
              </a:gs>
              <a:gs pos="100000">
                <a:schemeClr val="accent2">
                  <a:alpha val="15000"/>
                </a:schemeClr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rmAutofit/>
          </a:bodyPr>
          <a:lstStyle>
            <a:lvl1pPr marL="0" marR="0" lvl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1050" b="0" i="0" u="none" strike="noStrike" kern="1200" cap="none" spc="0" normalizeH="0" baseline="0" noProof="1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汉仪大宋简" panose="02010600000101010101" charset="-122"/>
                <a:sym typeface="+mn-ea"/>
              </a:defRPr>
            </a:lvl1pPr>
          </a:lstStyle>
          <a:p>
            <a:pPr lvl="0" algn="ctr">
              <a:buClrTx/>
              <a:buSzTx/>
              <a:buFontTx/>
            </a:pPr>
            <a:r>
              <a:rPr lang="zh-CN" altLang="en-US" dirty="0">
                <a:sym typeface="+mn-ea"/>
              </a:rPr>
              <a:t>署名</a:t>
            </a:r>
            <a:endParaRPr dirty="0">
              <a:sym typeface="+mn-ea"/>
            </a:endParaRPr>
          </a:p>
        </p:txBody>
      </p:sp>
      <p:sp>
        <p:nvSpPr>
          <p:cNvPr id="8" name="副标题"/>
          <p:cNvSpPr txBox="1">
            <a:spLocks noGrp="1"/>
          </p:cNvSpPr>
          <p:nvPr>
            <p:ph type="body" idx="2" hasCustomPrompt="1"/>
            <p:custDataLst>
              <p:tags r:id="rId8"/>
            </p:custDataLst>
          </p:nvPr>
        </p:nvSpPr>
        <p:spPr>
          <a:xfrm>
            <a:off x="5984875" y="3869372"/>
            <a:ext cx="5229860" cy="321945"/>
          </a:xfrm>
          <a:prstGeom prst="rect">
            <a:avLst/>
          </a:prstGeom>
          <a:noFill/>
        </p:spPr>
        <p:txBody>
          <a:bodyPr wrap="square" lIns="0" tIns="0" rIns="71755" bIns="0" rtlCol="0" anchor="t">
            <a:normAutofit/>
          </a:bodyPr>
          <a:lstStyle>
            <a:lvl1pPr marL="0" marR="0" lvl="0" algn="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sz="1050" b="0" i="0" u="none" strike="noStrike" kern="1200" cap="none" spc="800" normalizeH="0" baseline="0" noProof="1" dirty="0" err="1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汉仪大宋简" panose="02010600000101010101" charset="-122"/>
                <a:sym typeface="+mn-ea"/>
              </a:defRPr>
            </a:lvl1pPr>
          </a:lstStyle>
          <a:p>
            <a:pPr lvl="0" algn="r">
              <a:buClrTx/>
              <a:buSzTx/>
              <a:buFontTx/>
            </a:pPr>
            <a:r>
              <a:rPr dirty="0" err="1">
                <a:sym typeface="+mn-ea"/>
              </a:rPr>
              <a:t>单击此处编辑母版副标题样式</a:t>
            </a:r>
            <a:endParaRPr dirty="0">
              <a:sym typeface="+mn-ea"/>
            </a:endParaRPr>
          </a:p>
        </p:txBody>
      </p:sp>
      <p:sp>
        <p:nvSpPr>
          <p:cNvPr id="7" name="标题" descr="7b0a20202020227461726765744d6f64756c65223a202270726f636573734f6e6c696e65466f6e7473220a7d0a"/>
          <p:cNvSpPr txBox="1">
            <a:spLocks noGrp="1"/>
          </p:cNvSpPr>
          <p:nvPr>
            <p:ph type="title" idx="1" hasCustomPrompt="1"/>
            <p:custDataLst>
              <p:tags r:id="rId9"/>
            </p:custDataLst>
          </p:nvPr>
        </p:nvSpPr>
        <p:spPr>
          <a:xfrm>
            <a:off x="5984875" y="2021046"/>
            <a:ext cx="5229860" cy="1538288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rmAutofit/>
            <a:scene3d>
              <a:camera prst="orthographicFront"/>
              <a:lightRig rig="threePt" dir="t"/>
            </a:scene3d>
          </a:bodyPr>
          <a:lstStyle>
            <a:lvl1pPr marL="0" marR="0" lvl="0" algn="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4400" b="1" i="0" u="none" strike="noStrike" kern="1200" cap="none" spc="0" normalizeH="0" baseline="0" noProof="1" dirty="0">
                <a:solidFill>
                  <a:schemeClr val="accent4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汉仪大宋简" panose="02010600000101010101" charset="-122"/>
                <a:sym typeface="+mn-ea"/>
              </a:defRPr>
            </a:lvl1pPr>
          </a:lstStyle>
          <a:p>
            <a:pPr lvl="0" algn="r">
              <a:buClrTx/>
              <a:buSzTx/>
              <a:buFontTx/>
            </a:pPr>
            <a:r>
              <a:rPr dirty="0">
                <a:sym typeface="+mn-ea"/>
              </a:rPr>
              <a:t>单击编辑标题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612000" y="6354000"/>
            <a:ext cx="2700000" cy="237600"/>
          </a:xfrm>
        </p:spPr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4116000" y="6354000"/>
            <a:ext cx="3960000" cy="237600"/>
          </a:xfrm>
        </p:spPr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8877600" y="6354000"/>
            <a:ext cx="2700000" cy="237600"/>
          </a:xfrm>
        </p:spPr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  <a:prstGeom prst="rect">
            <a:avLst/>
          </a:prstGeom>
        </p:spPr>
        <p:txBody>
          <a:bodyPr lIns="90000" tIns="46800" rIns="90000" bIns="46800" anchor="b" anchorCtr="0">
            <a:normAutofit/>
          </a:bodyPr>
          <a:lstStyle>
            <a:lvl1pPr>
              <a:defRPr sz="33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35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  <a:prstGeom prst="rect">
            <a:avLst/>
          </a:prstGeo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1" y="1421729"/>
            <a:ext cx="5342400" cy="381600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1" y="1854000"/>
            <a:ext cx="5342400" cy="43956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  <a:prstGeom prst="rect">
            <a:avLst/>
          </a:prstGeo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1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  <a:prstGeom prst="rect">
            <a:avLst/>
          </a:prstGeom>
        </p:spPr>
        <p:txBody>
          <a:bodyPr vert="eaVert" lIns="46800" tIns="46800" rIns="46800" bIns="46800"/>
          <a:lstStyle>
            <a:lvl1pPr marL="171450" indent="-171450">
              <a:spcAft>
                <a:spcPts val="1000"/>
              </a:spcAft>
              <a:defRPr spc="300"/>
            </a:lvl1pPr>
            <a:lvl2pPr marL="514350" indent="-171450">
              <a:defRPr spc="300"/>
            </a:lvl2pPr>
            <a:lvl3pPr marL="857250" indent="-171450">
              <a:defRPr spc="300"/>
            </a:lvl3pPr>
            <a:lvl4pPr marL="1200150" indent="-171450">
              <a:defRPr spc="300"/>
            </a:lvl4pPr>
            <a:lvl5pPr marL="1543050" indent="-17145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  <a:prstGeom prst="rect">
            <a:avLst/>
          </a:prstGeo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45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18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54000"/>
            <a:ext cx="2700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54000"/>
            <a:ext cx="3960000" cy="2376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95960" y="141390"/>
            <a:ext cx="10800000" cy="540000"/>
          </a:xfrm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normAutofit/>
          </a:bodyPr>
          <a:lstStyle>
            <a:lvl1pPr>
              <a:defRPr sz="2800" b="1">
                <a:solidFill>
                  <a:srgbClr val="6A30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5"/>
            </p:custDataLst>
          </p:nvPr>
        </p:nvSpPr>
        <p:spPr>
          <a:xfrm>
            <a:off x="695960" y="1910952"/>
            <a:ext cx="10800000" cy="3655219"/>
          </a:xfrm>
        </p:spPr>
        <p:txBody>
          <a:bodyPr wrap="square">
            <a:normAutofit/>
          </a:bodyPr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pic>
        <p:nvPicPr>
          <p:cNvPr id="9" name="图片 8" descr="矢量智能对象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281199" y="6236732"/>
            <a:ext cx="780415" cy="672941"/>
          </a:xfrm>
          <a:prstGeom prst="rect">
            <a:avLst/>
          </a:prstGeom>
        </p:spPr>
      </p:pic>
      <p:pic>
        <p:nvPicPr>
          <p:cNvPr id="7" name="图片 6" descr="58585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-336339" y="188754"/>
            <a:ext cx="1087755" cy="492443"/>
          </a:xfrm>
          <a:prstGeom prst="rect">
            <a:avLst/>
          </a:prstGeom>
        </p:spPr>
      </p:pic>
      <p:pic>
        <p:nvPicPr>
          <p:cNvPr id="10" name="图片 9" descr="363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1184467" y="836374"/>
            <a:ext cx="642620" cy="251936"/>
          </a:xfrm>
          <a:prstGeom prst="rect">
            <a:avLst/>
          </a:prstGeom>
        </p:spPr>
      </p:pic>
      <p:pic>
        <p:nvPicPr>
          <p:cNvPr id="8" name="图片 7" descr="363"/>
          <p:cNvPicPr>
            <a:picLocks noChangeAspect="1"/>
          </p:cNvPicPr>
          <p:nvPr userDrawn="1"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9072880" y="188595"/>
            <a:ext cx="1213273" cy="476250"/>
          </a:xfrm>
          <a:prstGeom prst="rect">
            <a:avLst/>
          </a:prstGeom>
        </p:spPr>
      </p:pic>
      <p:sp>
        <p:nvSpPr>
          <p:cNvPr id="11" name="文本框 10"/>
          <p:cNvSpPr txBox="1"/>
          <p:nvPr userDrawn="1"/>
        </p:nvSpPr>
        <p:spPr>
          <a:xfrm>
            <a:off x="10454640" y="634809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6" name="图片 35" descr="36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876915" y="1096089"/>
            <a:ext cx="642620" cy="251936"/>
          </a:xfrm>
          <a:prstGeom prst="rect">
            <a:avLst/>
          </a:prstGeom>
        </p:spPr>
      </p:pic>
      <p:pic>
        <p:nvPicPr>
          <p:cNvPr id="37" name="图片 36" descr="36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190231" y="3306604"/>
            <a:ext cx="448945" cy="176213"/>
          </a:xfrm>
          <a:prstGeom prst="rect">
            <a:avLst/>
          </a:prstGeom>
        </p:spPr>
      </p:pic>
      <p:pic>
        <p:nvPicPr>
          <p:cNvPr id="9" name="图片 8" descr="ggg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624185" y="4816554"/>
            <a:ext cx="819151" cy="918686"/>
          </a:xfrm>
          <a:prstGeom prst="rect">
            <a:avLst/>
          </a:prstGeom>
        </p:spPr>
      </p:pic>
      <p:sp>
        <p:nvSpPr>
          <p:cNvPr id="6" name="标题"/>
          <p:cNvSpPr txBox="1">
            <a:spLocks noGrp="1"/>
          </p:cNvSpPr>
          <p:nvPr>
            <p:ph type="title" idx="1" hasCustomPrompt="1"/>
            <p:custDataLst>
              <p:tags r:id="rId8"/>
            </p:custDataLst>
          </p:nvPr>
        </p:nvSpPr>
        <p:spPr>
          <a:xfrm>
            <a:off x="788671" y="985520"/>
            <a:ext cx="6762751" cy="89916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4950" b="0" i="0" u="none" strike="noStrike" kern="1200" cap="none" spc="0" normalizeH="0" baseline="0" noProof="1" dirty="0">
                <a:solidFill>
                  <a:schemeClr val="dk1">
                    <a:lumMod val="10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汉仪大宋简" panose="02010600000101010101" charset="-122"/>
                <a:sym typeface="+mn-ea"/>
              </a:defRPr>
            </a:lvl1pPr>
          </a:lstStyle>
          <a:p>
            <a:pPr lvl="0" algn="l">
              <a:buClrTx/>
              <a:buSzTx/>
              <a:buFontTx/>
            </a:pPr>
            <a:r>
              <a:rPr dirty="0">
                <a:sym typeface="+mn-ea"/>
              </a:rPr>
              <a:t>单击编辑标题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>
          <a:xfrm>
            <a:off x="612000" y="6354000"/>
            <a:ext cx="2700000" cy="237600"/>
          </a:xfrm>
        </p:spPr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>
          <a:xfrm>
            <a:off x="4116000" y="6354000"/>
            <a:ext cx="3960000" cy="237600"/>
          </a:xfrm>
        </p:spPr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>
          <a:xfrm>
            <a:off x="8877600" y="6354000"/>
            <a:ext cx="2700000" cy="237600"/>
          </a:xfrm>
        </p:spPr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13" name="图片 12"/>
          <p:cNvPicPr>
            <a:picLocks noChangeAspect="1"/>
          </p:cNvPicPr>
          <p:nvPr userDrawn="1">
            <p:custDataLst>
              <p:tags r:id="rId12"/>
            </p:custDataLst>
          </p:nvPr>
        </p:nvPicPr>
        <p:blipFill>
          <a:blip r:embed="rId13">
            <a:duotone>
              <a:prstClr val="black"/>
              <a:schemeClr val="bg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5"/>
          <a:stretch>
            <a:fillRect/>
          </a:stretch>
        </p:blipFill>
        <p:spPr>
          <a:xfrm>
            <a:off x="1" y="0"/>
            <a:ext cx="12191999" cy="6858000"/>
          </a:xfrm>
          <a:custGeom>
            <a:avLst/>
            <a:gdLst>
              <a:gd name="connsiteX0" fmla="*/ 0 w 12191999"/>
              <a:gd name="connsiteY0" fmla="*/ 0 h 6858000"/>
              <a:gd name="connsiteX1" fmla="*/ 12191999 w 12191999"/>
              <a:gd name="connsiteY1" fmla="*/ 0 h 6858000"/>
              <a:gd name="connsiteX2" fmla="*/ 12191999 w 12191999"/>
              <a:gd name="connsiteY2" fmla="*/ 6858000 h 6858000"/>
              <a:gd name="connsiteX3" fmla="*/ 0 w 1219199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6858000">
                <a:moveTo>
                  <a:pt x="0" y="0"/>
                </a:moveTo>
                <a:lnTo>
                  <a:pt x="12191999" y="0"/>
                </a:lnTo>
                <a:lnTo>
                  <a:pt x="12191999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alphaModFix amt="75000"/>
            <a:duotone>
              <a:prstClr val="black"/>
              <a:schemeClr val="bg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7000"/>
                    </a14:imgEffect>
                    <a14:imgEffect>
                      <a14:saturation sat="16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" y="0"/>
            <a:ext cx="12182475" cy="6858000"/>
          </a:xfrm>
          <a:prstGeom prst="rect">
            <a:avLst/>
          </a:prstGeom>
        </p:spPr>
      </p:pic>
      <p:pic>
        <p:nvPicPr>
          <p:cNvPr id="9" name="图片 8" descr="矢量智能对象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7309485" y="2301637"/>
            <a:ext cx="780415" cy="672941"/>
          </a:xfrm>
          <a:prstGeom prst="rect">
            <a:avLst/>
          </a:prstGeom>
        </p:spPr>
      </p:pic>
      <p:pic>
        <p:nvPicPr>
          <p:cNvPr id="10" name="图片 9" descr="363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9164320" y="1212294"/>
            <a:ext cx="642620" cy="251936"/>
          </a:xfrm>
          <a:prstGeom prst="rect">
            <a:avLst/>
          </a:prstGeom>
        </p:spPr>
      </p:pic>
      <p:sp>
        <p:nvSpPr>
          <p:cNvPr id="7" name="标题"/>
          <p:cNvSpPr txBox="1">
            <a:spLocks noGrp="1"/>
          </p:cNvSpPr>
          <p:nvPr>
            <p:ph type="title" idx="1" hasCustomPrompt="1"/>
            <p:custDataLst>
              <p:tags r:id="rId10"/>
            </p:custDataLst>
          </p:nvPr>
        </p:nvSpPr>
        <p:spPr>
          <a:xfrm>
            <a:off x="702311" y="2433082"/>
            <a:ext cx="5676900" cy="1461611"/>
          </a:xfrm>
          <a:prstGeom prst="rect">
            <a:avLst/>
          </a:prstGeom>
          <a:noFill/>
        </p:spPr>
        <p:txBody>
          <a:bodyPr wrap="square" lIns="91440" tIns="0" rIns="91440" bIns="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4050" b="0" i="0" u="none" strike="noStrike" kern="1200" cap="none" spc="0" normalizeH="0" baseline="0" noProof="1" dirty="0">
                <a:solidFill>
                  <a:schemeClr val="dk1">
                    <a:lumMod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汉仪大宋简" panose="02010600000101010101" charset="-122"/>
                <a:sym typeface="+mn-ea"/>
              </a:defRPr>
            </a:lvl1pPr>
          </a:lstStyle>
          <a:p>
            <a:pPr lvl="0" algn="l">
              <a:buClrTx/>
              <a:buSzTx/>
              <a:buFontTx/>
            </a:pPr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>
          <a:xfrm>
            <a:off x="612000" y="6354000"/>
            <a:ext cx="2700000" cy="237600"/>
          </a:xfrm>
        </p:spPr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>
          <a:xfrm>
            <a:off x="4116000" y="6354000"/>
            <a:ext cx="3960000" cy="237600"/>
          </a:xfrm>
        </p:spPr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>
          <a:xfrm>
            <a:off x="8877600" y="6354000"/>
            <a:ext cx="2700000" cy="237600"/>
          </a:xfrm>
        </p:spPr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95960" y="6401991"/>
            <a:ext cx="2743200" cy="273844"/>
          </a:xfrm>
        </p:spPr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401991"/>
            <a:ext cx="4114800" cy="273844"/>
          </a:xfrm>
        </p:spPr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753983" y="6401991"/>
            <a:ext cx="2743200" cy="273844"/>
          </a:xfrm>
        </p:spPr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duotone>
              <a:prstClr val="black"/>
              <a:schemeClr val="bg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5124" cy="6858000"/>
          </a:xfrm>
          <a:prstGeom prst="rect">
            <a:avLst/>
          </a:prstGeom>
        </p:spPr>
      </p:pic>
      <p:pic>
        <p:nvPicPr>
          <p:cNvPr id="9" name="图片 8" descr="5858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9965055" y="688499"/>
            <a:ext cx="1087755" cy="492443"/>
          </a:xfrm>
          <a:prstGeom prst="rect">
            <a:avLst/>
          </a:prstGeom>
        </p:spPr>
      </p:pic>
      <p:sp>
        <p:nvSpPr>
          <p:cNvPr id="8" name="署名"/>
          <p:cNvSpPr>
            <a:spLocks noGrp="1"/>
          </p:cNvSpPr>
          <p:nvPr>
            <p:ph type="body" idx="2" hasCustomPrompt="1"/>
            <p:custDataLst>
              <p:tags r:id="rId7"/>
            </p:custDataLst>
          </p:nvPr>
        </p:nvSpPr>
        <p:spPr>
          <a:xfrm>
            <a:off x="8976049" y="4382631"/>
            <a:ext cx="2177091" cy="364924"/>
          </a:xfrm>
          <a:prstGeom prst="roundRect">
            <a:avLst>
              <a:gd name="adj" fmla="val 50000"/>
            </a:avLst>
          </a:prstGeom>
          <a:gradFill>
            <a:gsLst>
              <a:gs pos="20000">
                <a:schemeClr val="accent2">
                  <a:alpha val="5000"/>
                </a:schemeClr>
              </a:gs>
              <a:gs pos="100000">
                <a:schemeClr val="accent2">
                  <a:alpha val="15000"/>
                </a:schemeClr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rmAutofit/>
          </a:bodyPr>
          <a:lstStyle>
            <a:lvl1pPr marL="0" marR="0" lvl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1050" b="0" i="0" u="none" strike="noStrike" kern="1200" cap="none" spc="0" normalizeH="0" baseline="0" noProof="1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汉仪大宋简" panose="02010600000101010101" charset="-122"/>
                <a:sym typeface="+mn-ea"/>
              </a:defRPr>
            </a:lvl1pPr>
          </a:lstStyle>
          <a:p>
            <a:pPr lvl="0" algn="ctr">
              <a:buClrTx/>
              <a:buSzTx/>
              <a:buFontTx/>
            </a:pPr>
            <a:r>
              <a:rPr lang="zh-CN" altLang="en-US" dirty="0">
                <a:sym typeface="+mn-ea"/>
              </a:rPr>
              <a:t>署名</a:t>
            </a:r>
            <a:endParaRPr dirty="0">
              <a:sym typeface="+mn-ea"/>
            </a:endParaRPr>
          </a:p>
        </p:txBody>
      </p:sp>
      <p:sp>
        <p:nvSpPr>
          <p:cNvPr id="7" name="标题"/>
          <p:cNvSpPr txBox="1">
            <a:spLocks noGrp="1"/>
          </p:cNvSpPr>
          <p:nvPr>
            <p:ph type="title" idx="1" hasCustomPrompt="1"/>
            <p:custDataLst>
              <p:tags r:id="rId8"/>
            </p:custDataLst>
          </p:nvPr>
        </p:nvSpPr>
        <p:spPr>
          <a:xfrm>
            <a:off x="5999480" y="2304494"/>
            <a:ext cx="5215255" cy="157019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>
            <a:lvl1pPr marL="0" marR="0" lvl="0" algn="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4050" b="0" i="0" u="none" strike="noStrike" kern="1200" cap="none" spc="0" normalizeH="0" baseline="0" noProof="1" dirty="0">
                <a:solidFill>
                  <a:schemeClr val="dk1">
                    <a:lumMod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汉仪大宋简" panose="02010600000101010101" charset="-122"/>
                <a:sym typeface="+mn-ea"/>
              </a:defRPr>
            </a:lvl1pPr>
          </a:lstStyle>
          <a:p>
            <a:pPr lvl="0" algn="r">
              <a:buClrTx/>
              <a:buSzTx/>
              <a:buFontTx/>
            </a:pPr>
            <a:r>
              <a:rPr dirty="0">
                <a:sym typeface="+mn-ea"/>
              </a:rPr>
              <a:t>单击编辑标题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>
          <a:xfrm>
            <a:off x="612000" y="6354000"/>
            <a:ext cx="2700000" cy="237600"/>
          </a:xfrm>
        </p:spPr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>
          <a:xfrm>
            <a:off x="4116000" y="6354000"/>
            <a:ext cx="3960000" cy="237600"/>
          </a:xfrm>
        </p:spPr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>
          <a:xfrm>
            <a:off x="8877600" y="6354000"/>
            <a:ext cx="2700000" cy="237600"/>
          </a:xfrm>
        </p:spPr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5593050"/>
            <a:ext cx="2700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5593050"/>
            <a:ext cx="3960000" cy="2376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5593050"/>
            <a:ext cx="2700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6" name="标题 5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29217" y="549275"/>
            <a:ext cx="11262783" cy="1143000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4417" y="1981200"/>
            <a:ext cx="5579533" cy="41148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407151" y="1981200"/>
            <a:ext cx="5581649" cy="41148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124" name="页脚占位符 4"/>
          <p:cNvSpPr>
            <a:spLocks noGrp="1"/>
          </p:cNvSpPr>
          <p:nvPr>
            <p:ph type="ftr" sz="quarter" idx="10"/>
          </p:nvPr>
        </p:nvSpPr>
        <p:spPr bwMode="auto">
          <a:xfrm>
            <a:off x="7344833" y="6248400"/>
            <a:ext cx="4607984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http://www.bnup.com.cn</a:t>
            </a: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5" name="日期占位符 4"/>
          <p:cNvSpPr>
            <a:spLocks noGrp="1"/>
          </p:cNvSpPr>
          <p:nvPr>
            <p:ph type="dt" sz="half" idx="11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6" name="灯片编号占位符 5"/>
          <p:cNvSpPr>
            <a:spLocks noGrp="1"/>
          </p:cNvSpPr>
          <p:nvPr>
            <p:ph type="sldNum" sz="quarter" idx="12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ln>
            <a:miter lim="800000"/>
          </a:ln>
        </p:spPr>
        <p:txBody>
          <a:bodyPr numCol="1" compatLnSpc="1">
            <a:no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092F4C12-D8DD-4EC8-B9D9-0CD3FA4462F4}" type="slidenum">
              <a:rPr lang="en-US" altLang="zh-CN" sz="1400"/>
            </a:fld>
            <a:endParaRPr lang="en-US" altLang="zh-CN" sz="1400"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ags" Target="../tags/tag50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54.xml"/><Relationship Id="rId12" Type="http://schemas.openxmlformats.org/officeDocument/2006/relationships/tags" Target="../tags/tag53.xml"/><Relationship Id="rId11" Type="http://schemas.openxmlformats.org/officeDocument/2006/relationships/tags" Target="../tags/tag52.xml"/><Relationship Id="rId10" Type="http://schemas.openxmlformats.org/officeDocument/2006/relationships/tags" Target="../tags/tag5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3" Type="http://schemas.openxmlformats.org/officeDocument/2006/relationships/theme" Target="../theme/theme2.xml"/><Relationship Id="rId12" Type="http://schemas.openxmlformats.org/officeDocument/2006/relationships/tags" Target="../tags/tag106.xml"/><Relationship Id="rId11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18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>
            <p:custDataLst>
              <p:tags r:id="rId9"/>
            </p:custDataLst>
          </p:nvPr>
        </p:nvSpPr>
        <p:spPr>
          <a:xfrm>
            <a:off x="0" y="857250"/>
            <a:ext cx="12192000" cy="5143500"/>
          </a:xfrm>
          <a:prstGeom prst="rect">
            <a:avLst/>
          </a:prstGeom>
          <a:solidFill>
            <a:schemeClr val="accent1">
              <a:lumMod val="8000"/>
              <a:lumOff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标题占位符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623993" y="908810"/>
            <a:ext cx="10800000" cy="54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idx="1"/>
            <p:custDataLst>
              <p:tags r:id="rId11"/>
            </p:custDataLst>
          </p:nvPr>
        </p:nvSpPr>
        <p:spPr>
          <a:xfrm>
            <a:off x="695960" y="1833562"/>
            <a:ext cx="10800000" cy="3655219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2" name="KSO_TEMPLATE" hidden="1"/>
          <p:cNvSpPr/>
          <p:nvPr userDrawn="1">
            <p:custDataLst>
              <p:tags r:id="rId12"/>
            </p:custDataLst>
          </p:nvPr>
        </p:nvSpPr>
        <p:spPr>
          <a:xfrm>
            <a:off x="0" y="85725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kumimoji="0" lang="zh-CN" altLang="en-US" sz="2000" b="0" i="0" u="none" strike="noStrike" kern="1200" cap="none" spc="0" normalizeH="0" baseline="0" dirty="0" smtClean="0">
          <a:solidFill>
            <a:srgbClr val="253A3F"/>
          </a:solidFill>
          <a:uFillTx/>
          <a:latin typeface="微软雅黑" panose="020B0503020204020204" charset="-122"/>
          <a:ea typeface="微软雅黑" panose="020B0503020204020204" charset="-122"/>
          <a:cs typeface="汉仪大宋简" panose="02010600000101010101" charset="-122"/>
          <a:sym typeface="汉仪大宋简" panose="02010600000101010101" charset="-122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rgbClr val="253A3F"/>
          </a:solidFill>
          <a:uFillTx/>
          <a:latin typeface="微软雅黑" panose="020B0503020204020204" charset="-122"/>
          <a:ea typeface="微软雅黑" panose="020B0503020204020204" charset="-122"/>
          <a:cs typeface="汉仪大宋简" panose="02010600000101010101" charset="-122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rgbClr val="253A3F"/>
          </a:solidFill>
          <a:uFillTx/>
          <a:latin typeface="微软雅黑" panose="020B0503020204020204" charset="-122"/>
          <a:ea typeface="微软雅黑" panose="020B0503020204020204" charset="-122"/>
          <a:cs typeface="汉仪大宋简" panose="02010600000101010101" charset="-122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rgbClr val="253A3F"/>
          </a:solidFill>
          <a:uFillTx/>
          <a:latin typeface="微软雅黑" panose="020B0503020204020204" charset="-122"/>
          <a:ea typeface="微软雅黑" panose="020B0503020204020204" charset="-122"/>
          <a:cs typeface="汉仪大宋简" panose="02010600000101010101" charset="-122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rgbClr val="253A3F"/>
          </a:solidFill>
          <a:uFillTx/>
          <a:latin typeface="微软雅黑" panose="020B0503020204020204" charset="-122"/>
          <a:ea typeface="微软雅黑" panose="020B0503020204020204" charset="-122"/>
          <a:cs typeface="汉仪大宋简" panose="02010600000101010101" charset="-122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rgbClr val="253A3F"/>
          </a:solidFill>
          <a:uFillTx/>
          <a:latin typeface="微软雅黑" panose="020B0503020204020204" charset="-122"/>
          <a:ea typeface="微软雅黑" panose="020B0503020204020204" charset="-122"/>
          <a:cs typeface="汉仪大宋简" panose="02010600000101010101" charset="-122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2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108.xml"/><Relationship Id="rId4" Type="http://schemas.openxmlformats.org/officeDocument/2006/relationships/image" Target="../media/image9.png"/><Relationship Id="rId3" Type="http://schemas.openxmlformats.org/officeDocument/2006/relationships/tags" Target="../tags/tag107.xml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195.xml"/><Relationship Id="rId8" Type="http://schemas.openxmlformats.org/officeDocument/2006/relationships/tags" Target="../tags/tag194.xml"/><Relationship Id="rId7" Type="http://schemas.openxmlformats.org/officeDocument/2006/relationships/tags" Target="../tags/tag193.xml"/><Relationship Id="rId6" Type="http://schemas.openxmlformats.org/officeDocument/2006/relationships/tags" Target="../tags/tag192.xml"/><Relationship Id="rId5" Type="http://schemas.openxmlformats.org/officeDocument/2006/relationships/tags" Target="../tags/tag191.xml"/><Relationship Id="rId4" Type="http://schemas.openxmlformats.org/officeDocument/2006/relationships/tags" Target="../tags/tag190.xml"/><Relationship Id="rId3" Type="http://schemas.openxmlformats.org/officeDocument/2006/relationships/tags" Target="../tags/tag189.xml"/><Relationship Id="rId28" Type="http://schemas.openxmlformats.org/officeDocument/2006/relationships/slideLayout" Target="../slideLayouts/slideLayout2.xml"/><Relationship Id="rId27" Type="http://schemas.openxmlformats.org/officeDocument/2006/relationships/tags" Target="../tags/tag213.xml"/><Relationship Id="rId26" Type="http://schemas.openxmlformats.org/officeDocument/2006/relationships/tags" Target="../tags/tag212.xml"/><Relationship Id="rId25" Type="http://schemas.openxmlformats.org/officeDocument/2006/relationships/tags" Target="../tags/tag211.xml"/><Relationship Id="rId24" Type="http://schemas.openxmlformats.org/officeDocument/2006/relationships/tags" Target="../tags/tag210.xml"/><Relationship Id="rId23" Type="http://schemas.openxmlformats.org/officeDocument/2006/relationships/tags" Target="../tags/tag209.xml"/><Relationship Id="rId22" Type="http://schemas.openxmlformats.org/officeDocument/2006/relationships/tags" Target="../tags/tag208.xml"/><Relationship Id="rId21" Type="http://schemas.openxmlformats.org/officeDocument/2006/relationships/tags" Target="../tags/tag207.xml"/><Relationship Id="rId20" Type="http://schemas.openxmlformats.org/officeDocument/2006/relationships/tags" Target="../tags/tag206.xml"/><Relationship Id="rId2" Type="http://schemas.openxmlformats.org/officeDocument/2006/relationships/tags" Target="../tags/tag188.xml"/><Relationship Id="rId19" Type="http://schemas.openxmlformats.org/officeDocument/2006/relationships/tags" Target="../tags/tag205.xml"/><Relationship Id="rId18" Type="http://schemas.openxmlformats.org/officeDocument/2006/relationships/tags" Target="../tags/tag204.xml"/><Relationship Id="rId17" Type="http://schemas.openxmlformats.org/officeDocument/2006/relationships/tags" Target="../tags/tag203.xml"/><Relationship Id="rId16" Type="http://schemas.openxmlformats.org/officeDocument/2006/relationships/tags" Target="../tags/tag202.xml"/><Relationship Id="rId15" Type="http://schemas.openxmlformats.org/officeDocument/2006/relationships/tags" Target="../tags/tag201.xml"/><Relationship Id="rId14" Type="http://schemas.openxmlformats.org/officeDocument/2006/relationships/tags" Target="../tags/tag200.xml"/><Relationship Id="rId13" Type="http://schemas.openxmlformats.org/officeDocument/2006/relationships/tags" Target="../tags/tag199.xml"/><Relationship Id="rId12" Type="http://schemas.openxmlformats.org/officeDocument/2006/relationships/tags" Target="../tags/tag198.xml"/><Relationship Id="rId11" Type="http://schemas.openxmlformats.org/officeDocument/2006/relationships/tags" Target="../tags/tag197.xml"/><Relationship Id="rId10" Type="http://schemas.openxmlformats.org/officeDocument/2006/relationships/tags" Target="../tags/tag196.xml"/><Relationship Id="rId1" Type="http://schemas.openxmlformats.org/officeDocument/2006/relationships/tags" Target="../tags/tag18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15.xml"/><Relationship Id="rId1" Type="http://schemas.openxmlformats.org/officeDocument/2006/relationships/tags" Target="../tags/tag214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" Target="slide1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224.xml"/><Relationship Id="rId8" Type="http://schemas.openxmlformats.org/officeDocument/2006/relationships/tags" Target="../tags/tag223.xml"/><Relationship Id="rId7" Type="http://schemas.openxmlformats.org/officeDocument/2006/relationships/tags" Target="../tags/tag222.xml"/><Relationship Id="rId6" Type="http://schemas.openxmlformats.org/officeDocument/2006/relationships/tags" Target="../tags/tag221.xml"/><Relationship Id="rId5" Type="http://schemas.openxmlformats.org/officeDocument/2006/relationships/tags" Target="../tags/tag220.xml"/><Relationship Id="rId4" Type="http://schemas.openxmlformats.org/officeDocument/2006/relationships/tags" Target="../tags/tag219.xml"/><Relationship Id="rId3" Type="http://schemas.openxmlformats.org/officeDocument/2006/relationships/tags" Target="../tags/tag218.xml"/><Relationship Id="rId24" Type="http://schemas.openxmlformats.org/officeDocument/2006/relationships/slideLayout" Target="../slideLayouts/slideLayout5.xml"/><Relationship Id="rId23" Type="http://schemas.openxmlformats.org/officeDocument/2006/relationships/tags" Target="../tags/tag238.xml"/><Relationship Id="rId22" Type="http://schemas.openxmlformats.org/officeDocument/2006/relationships/tags" Target="../tags/tag237.xml"/><Relationship Id="rId21" Type="http://schemas.openxmlformats.org/officeDocument/2006/relationships/tags" Target="../tags/tag236.xml"/><Relationship Id="rId20" Type="http://schemas.openxmlformats.org/officeDocument/2006/relationships/tags" Target="../tags/tag235.xml"/><Relationship Id="rId2" Type="http://schemas.openxmlformats.org/officeDocument/2006/relationships/tags" Target="../tags/tag217.xml"/><Relationship Id="rId19" Type="http://schemas.openxmlformats.org/officeDocument/2006/relationships/tags" Target="../tags/tag234.xml"/><Relationship Id="rId18" Type="http://schemas.openxmlformats.org/officeDocument/2006/relationships/tags" Target="../tags/tag233.xml"/><Relationship Id="rId17" Type="http://schemas.openxmlformats.org/officeDocument/2006/relationships/tags" Target="../tags/tag232.xml"/><Relationship Id="rId16" Type="http://schemas.openxmlformats.org/officeDocument/2006/relationships/tags" Target="../tags/tag231.xml"/><Relationship Id="rId15" Type="http://schemas.openxmlformats.org/officeDocument/2006/relationships/tags" Target="../tags/tag230.xml"/><Relationship Id="rId14" Type="http://schemas.openxmlformats.org/officeDocument/2006/relationships/tags" Target="../tags/tag229.xml"/><Relationship Id="rId13" Type="http://schemas.openxmlformats.org/officeDocument/2006/relationships/tags" Target="../tags/tag228.xml"/><Relationship Id="rId12" Type="http://schemas.openxmlformats.org/officeDocument/2006/relationships/tags" Target="../tags/tag227.xml"/><Relationship Id="rId11" Type="http://schemas.openxmlformats.org/officeDocument/2006/relationships/tags" Target="../tags/tag226.xml"/><Relationship Id="rId10" Type="http://schemas.openxmlformats.org/officeDocument/2006/relationships/tags" Target="../tags/tag225.xml"/><Relationship Id="rId1" Type="http://schemas.openxmlformats.org/officeDocument/2006/relationships/tags" Target="../tags/tag216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247.xml"/><Relationship Id="rId8" Type="http://schemas.openxmlformats.org/officeDocument/2006/relationships/tags" Target="../tags/tag246.xml"/><Relationship Id="rId7" Type="http://schemas.openxmlformats.org/officeDocument/2006/relationships/tags" Target="../tags/tag245.xml"/><Relationship Id="rId6" Type="http://schemas.openxmlformats.org/officeDocument/2006/relationships/tags" Target="../tags/tag244.xml"/><Relationship Id="rId5" Type="http://schemas.openxmlformats.org/officeDocument/2006/relationships/tags" Target="../tags/tag243.xml"/><Relationship Id="rId4" Type="http://schemas.openxmlformats.org/officeDocument/2006/relationships/tags" Target="../tags/tag242.xml"/><Relationship Id="rId3" Type="http://schemas.openxmlformats.org/officeDocument/2006/relationships/tags" Target="../tags/tag241.xml"/><Relationship Id="rId27" Type="http://schemas.openxmlformats.org/officeDocument/2006/relationships/slideLayout" Target="../slideLayouts/slideLayout5.xml"/><Relationship Id="rId26" Type="http://schemas.openxmlformats.org/officeDocument/2006/relationships/tags" Target="../tags/tag264.xml"/><Relationship Id="rId25" Type="http://schemas.openxmlformats.org/officeDocument/2006/relationships/tags" Target="../tags/tag263.xml"/><Relationship Id="rId24" Type="http://schemas.openxmlformats.org/officeDocument/2006/relationships/tags" Target="../tags/tag262.xml"/><Relationship Id="rId23" Type="http://schemas.openxmlformats.org/officeDocument/2006/relationships/tags" Target="../tags/tag261.xml"/><Relationship Id="rId22" Type="http://schemas.openxmlformats.org/officeDocument/2006/relationships/tags" Target="../tags/tag260.xml"/><Relationship Id="rId21" Type="http://schemas.openxmlformats.org/officeDocument/2006/relationships/tags" Target="../tags/tag259.xml"/><Relationship Id="rId20" Type="http://schemas.openxmlformats.org/officeDocument/2006/relationships/tags" Target="../tags/tag258.xml"/><Relationship Id="rId2" Type="http://schemas.openxmlformats.org/officeDocument/2006/relationships/tags" Target="../tags/tag240.xml"/><Relationship Id="rId19" Type="http://schemas.openxmlformats.org/officeDocument/2006/relationships/tags" Target="../tags/tag257.xml"/><Relationship Id="rId18" Type="http://schemas.openxmlformats.org/officeDocument/2006/relationships/tags" Target="../tags/tag256.xml"/><Relationship Id="rId17" Type="http://schemas.openxmlformats.org/officeDocument/2006/relationships/tags" Target="../tags/tag255.xml"/><Relationship Id="rId16" Type="http://schemas.openxmlformats.org/officeDocument/2006/relationships/tags" Target="../tags/tag254.xml"/><Relationship Id="rId15" Type="http://schemas.openxmlformats.org/officeDocument/2006/relationships/tags" Target="../tags/tag253.xml"/><Relationship Id="rId14" Type="http://schemas.openxmlformats.org/officeDocument/2006/relationships/tags" Target="../tags/tag252.xml"/><Relationship Id="rId13" Type="http://schemas.openxmlformats.org/officeDocument/2006/relationships/tags" Target="../tags/tag251.xml"/><Relationship Id="rId12" Type="http://schemas.openxmlformats.org/officeDocument/2006/relationships/tags" Target="../tags/tag250.xml"/><Relationship Id="rId11" Type="http://schemas.openxmlformats.org/officeDocument/2006/relationships/tags" Target="../tags/tag249.xml"/><Relationship Id="rId10" Type="http://schemas.openxmlformats.org/officeDocument/2006/relationships/tags" Target="../tags/tag248.xml"/><Relationship Id="rId1" Type="http://schemas.openxmlformats.org/officeDocument/2006/relationships/tags" Target="../tags/tag239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.xml"/><Relationship Id="rId7" Type="http://schemas.openxmlformats.org/officeDocument/2006/relationships/image" Target="../media/image17.png"/><Relationship Id="rId6" Type="http://schemas.openxmlformats.org/officeDocument/2006/relationships/image" Target="../media/image16.png"/><Relationship Id="rId5" Type="http://schemas.openxmlformats.org/officeDocument/2006/relationships/tags" Target="../tags/tag269.xml"/><Relationship Id="rId4" Type="http://schemas.openxmlformats.org/officeDocument/2006/relationships/tags" Target="../tags/tag268.xml"/><Relationship Id="rId3" Type="http://schemas.openxmlformats.org/officeDocument/2006/relationships/tags" Target="../tags/tag267.xml"/><Relationship Id="rId2" Type="http://schemas.openxmlformats.org/officeDocument/2006/relationships/tags" Target="../tags/tag266.xml"/><Relationship Id="rId1" Type="http://schemas.openxmlformats.org/officeDocument/2006/relationships/tags" Target="../tags/tag26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70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tags" Target="../tags/tag274.xml"/><Relationship Id="rId3" Type="http://schemas.openxmlformats.org/officeDocument/2006/relationships/tags" Target="../tags/tag273.xml"/><Relationship Id="rId2" Type="http://schemas.openxmlformats.org/officeDocument/2006/relationships/tags" Target="../tags/tag272.xml"/><Relationship Id="rId1" Type="http://schemas.openxmlformats.org/officeDocument/2006/relationships/tags" Target="../tags/tag271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283.xml"/><Relationship Id="rId8" Type="http://schemas.openxmlformats.org/officeDocument/2006/relationships/tags" Target="../tags/tag282.xml"/><Relationship Id="rId7" Type="http://schemas.openxmlformats.org/officeDocument/2006/relationships/tags" Target="../tags/tag281.xml"/><Relationship Id="rId6" Type="http://schemas.openxmlformats.org/officeDocument/2006/relationships/tags" Target="../tags/tag280.xml"/><Relationship Id="rId5" Type="http://schemas.openxmlformats.org/officeDocument/2006/relationships/tags" Target="../tags/tag279.xml"/><Relationship Id="rId4" Type="http://schemas.openxmlformats.org/officeDocument/2006/relationships/tags" Target="../tags/tag278.xml"/><Relationship Id="rId3" Type="http://schemas.openxmlformats.org/officeDocument/2006/relationships/tags" Target="../tags/tag277.xml"/><Relationship Id="rId27" Type="http://schemas.openxmlformats.org/officeDocument/2006/relationships/slideLayout" Target="../slideLayouts/slideLayout2.xml"/><Relationship Id="rId26" Type="http://schemas.openxmlformats.org/officeDocument/2006/relationships/tags" Target="../tags/tag300.xml"/><Relationship Id="rId25" Type="http://schemas.openxmlformats.org/officeDocument/2006/relationships/tags" Target="../tags/tag299.xml"/><Relationship Id="rId24" Type="http://schemas.openxmlformats.org/officeDocument/2006/relationships/tags" Target="../tags/tag298.xml"/><Relationship Id="rId23" Type="http://schemas.openxmlformats.org/officeDocument/2006/relationships/tags" Target="../tags/tag297.xml"/><Relationship Id="rId22" Type="http://schemas.openxmlformats.org/officeDocument/2006/relationships/tags" Target="../tags/tag296.xml"/><Relationship Id="rId21" Type="http://schemas.openxmlformats.org/officeDocument/2006/relationships/tags" Target="../tags/tag295.xml"/><Relationship Id="rId20" Type="http://schemas.openxmlformats.org/officeDocument/2006/relationships/tags" Target="../tags/tag294.xml"/><Relationship Id="rId2" Type="http://schemas.openxmlformats.org/officeDocument/2006/relationships/tags" Target="../tags/tag276.xml"/><Relationship Id="rId19" Type="http://schemas.openxmlformats.org/officeDocument/2006/relationships/tags" Target="../tags/tag293.xml"/><Relationship Id="rId18" Type="http://schemas.openxmlformats.org/officeDocument/2006/relationships/tags" Target="../tags/tag292.xml"/><Relationship Id="rId17" Type="http://schemas.openxmlformats.org/officeDocument/2006/relationships/tags" Target="../tags/tag291.xml"/><Relationship Id="rId16" Type="http://schemas.openxmlformats.org/officeDocument/2006/relationships/tags" Target="../tags/tag290.xml"/><Relationship Id="rId15" Type="http://schemas.openxmlformats.org/officeDocument/2006/relationships/tags" Target="../tags/tag289.xml"/><Relationship Id="rId14" Type="http://schemas.openxmlformats.org/officeDocument/2006/relationships/tags" Target="../tags/tag288.xml"/><Relationship Id="rId13" Type="http://schemas.openxmlformats.org/officeDocument/2006/relationships/tags" Target="../tags/tag287.xml"/><Relationship Id="rId12" Type="http://schemas.openxmlformats.org/officeDocument/2006/relationships/tags" Target="../tags/tag286.xml"/><Relationship Id="rId11" Type="http://schemas.openxmlformats.org/officeDocument/2006/relationships/tags" Target="../tags/tag285.xml"/><Relationship Id="rId10" Type="http://schemas.openxmlformats.org/officeDocument/2006/relationships/tags" Target="../tags/tag284.xml"/><Relationship Id="rId1" Type="http://schemas.openxmlformats.org/officeDocument/2006/relationships/tags" Target="../tags/tag275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.xml"/><Relationship Id="rId7" Type="http://schemas.openxmlformats.org/officeDocument/2006/relationships/image" Target="../media/image19.png"/><Relationship Id="rId6" Type="http://schemas.openxmlformats.org/officeDocument/2006/relationships/tags" Target="../tags/tag304.xml"/><Relationship Id="rId5" Type="http://schemas.microsoft.com/office/2007/relationships/media" Target="../media/media2.mp4"/><Relationship Id="rId4" Type="http://schemas.openxmlformats.org/officeDocument/2006/relationships/video" Target="../media/media2.mp4"/><Relationship Id="rId3" Type="http://schemas.openxmlformats.org/officeDocument/2006/relationships/tags" Target="../tags/tag303.xml"/><Relationship Id="rId2" Type="http://schemas.openxmlformats.org/officeDocument/2006/relationships/tags" Target="../tags/tag302.xml"/><Relationship Id="rId1" Type="http://schemas.openxmlformats.org/officeDocument/2006/relationships/tags" Target="../tags/tag30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16.xml"/><Relationship Id="rId8" Type="http://schemas.openxmlformats.org/officeDocument/2006/relationships/tags" Target="../tags/tag115.xml"/><Relationship Id="rId7" Type="http://schemas.openxmlformats.org/officeDocument/2006/relationships/tags" Target="../tags/tag114.xml"/><Relationship Id="rId63" Type="http://schemas.openxmlformats.org/officeDocument/2006/relationships/notesSlide" Target="../notesSlides/notesSlide1.xml"/><Relationship Id="rId62" Type="http://schemas.openxmlformats.org/officeDocument/2006/relationships/slideLayout" Target="../slideLayouts/slideLayout5.xml"/><Relationship Id="rId61" Type="http://schemas.openxmlformats.org/officeDocument/2006/relationships/tags" Target="../tags/tag167.xml"/><Relationship Id="rId60" Type="http://schemas.openxmlformats.org/officeDocument/2006/relationships/tags" Target="../tags/tag166.xml"/><Relationship Id="rId6" Type="http://schemas.openxmlformats.org/officeDocument/2006/relationships/tags" Target="../tags/tag113.xml"/><Relationship Id="rId59" Type="http://schemas.openxmlformats.org/officeDocument/2006/relationships/tags" Target="../tags/tag165.xml"/><Relationship Id="rId58" Type="http://schemas.openxmlformats.org/officeDocument/2006/relationships/slide" Target="slide1.xml"/><Relationship Id="rId57" Type="http://schemas.openxmlformats.org/officeDocument/2006/relationships/tags" Target="../tags/tag164.xml"/><Relationship Id="rId56" Type="http://schemas.openxmlformats.org/officeDocument/2006/relationships/tags" Target="../tags/tag163.xml"/><Relationship Id="rId55" Type="http://schemas.openxmlformats.org/officeDocument/2006/relationships/tags" Target="../tags/tag162.xml"/><Relationship Id="rId54" Type="http://schemas.openxmlformats.org/officeDocument/2006/relationships/tags" Target="../tags/tag161.xml"/><Relationship Id="rId53" Type="http://schemas.openxmlformats.org/officeDocument/2006/relationships/tags" Target="../tags/tag160.xml"/><Relationship Id="rId52" Type="http://schemas.openxmlformats.org/officeDocument/2006/relationships/tags" Target="../tags/tag159.xml"/><Relationship Id="rId51" Type="http://schemas.openxmlformats.org/officeDocument/2006/relationships/tags" Target="../tags/tag158.xml"/><Relationship Id="rId50" Type="http://schemas.openxmlformats.org/officeDocument/2006/relationships/tags" Target="../tags/tag157.xml"/><Relationship Id="rId5" Type="http://schemas.openxmlformats.org/officeDocument/2006/relationships/tags" Target="../tags/tag112.xml"/><Relationship Id="rId49" Type="http://schemas.openxmlformats.org/officeDocument/2006/relationships/tags" Target="../tags/tag156.xml"/><Relationship Id="rId48" Type="http://schemas.openxmlformats.org/officeDocument/2006/relationships/tags" Target="../tags/tag155.xml"/><Relationship Id="rId47" Type="http://schemas.openxmlformats.org/officeDocument/2006/relationships/tags" Target="../tags/tag154.xml"/><Relationship Id="rId46" Type="http://schemas.openxmlformats.org/officeDocument/2006/relationships/tags" Target="../tags/tag153.xml"/><Relationship Id="rId45" Type="http://schemas.openxmlformats.org/officeDocument/2006/relationships/tags" Target="../tags/tag152.xml"/><Relationship Id="rId44" Type="http://schemas.openxmlformats.org/officeDocument/2006/relationships/tags" Target="../tags/tag151.xml"/><Relationship Id="rId43" Type="http://schemas.openxmlformats.org/officeDocument/2006/relationships/tags" Target="../tags/tag150.xml"/><Relationship Id="rId42" Type="http://schemas.openxmlformats.org/officeDocument/2006/relationships/tags" Target="../tags/tag149.xml"/><Relationship Id="rId41" Type="http://schemas.openxmlformats.org/officeDocument/2006/relationships/tags" Target="../tags/tag148.xml"/><Relationship Id="rId40" Type="http://schemas.openxmlformats.org/officeDocument/2006/relationships/tags" Target="../tags/tag147.xml"/><Relationship Id="rId4" Type="http://schemas.openxmlformats.org/officeDocument/2006/relationships/tags" Target="../tags/tag111.xml"/><Relationship Id="rId39" Type="http://schemas.openxmlformats.org/officeDocument/2006/relationships/tags" Target="../tags/tag146.xml"/><Relationship Id="rId38" Type="http://schemas.openxmlformats.org/officeDocument/2006/relationships/tags" Target="../tags/tag145.xml"/><Relationship Id="rId37" Type="http://schemas.openxmlformats.org/officeDocument/2006/relationships/tags" Target="../tags/tag144.xml"/><Relationship Id="rId36" Type="http://schemas.openxmlformats.org/officeDocument/2006/relationships/tags" Target="../tags/tag143.xml"/><Relationship Id="rId35" Type="http://schemas.openxmlformats.org/officeDocument/2006/relationships/tags" Target="../tags/tag142.xml"/><Relationship Id="rId34" Type="http://schemas.openxmlformats.org/officeDocument/2006/relationships/tags" Target="../tags/tag141.xml"/><Relationship Id="rId33" Type="http://schemas.openxmlformats.org/officeDocument/2006/relationships/tags" Target="../tags/tag140.xml"/><Relationship Id="rId32" Type="http://schemas.openxmlformats.org/officeDocument/2006/relationships/tags" Target="../tags/tag139.xml"/><Relationship Id="rId31" Type="http://schemas.openxmlformats.org/officeDocument/2006/relationships/tags" Target="../tags/tag138.xml"/><Relationship Id="rId30" Type="http://schemas.openxmlformats.org/officeDocument/2006/relationships/tags" Target="../tags/tag137.xml"/><Relationship Id="rId3" Type="http://schemas.openxmlformats.org/officeDocument/2006/relationships/tags" Target="../tags/tag110.xml"/><Relationship Id="rId29" Type="http://schemas.openxmlformats.org/officeDocument/2006/relationships/tags" Target="../tags/tag136.xml"/><Relationship Id="rId28" Type="http://schemas.openxmlformats.org/officeDocument/2006/relationships/tags" Target="../tags/tag135.xml"/><Relationship Id="rId27" Type="http://schemas.openxmlformats.org/officeDocument/2006/relationships/tags" Target="../tags/tag134.xml"/><Relationship Id="rId26" Type="http://schemas.openxmlformats.org/officeDocument/2006/relationships/tags" Target="../tags/tag133.xml"/><Relationship Id="rId25" Type="http://schemas.openxmlformats.org/officeDocument/2006/relationships/tags" Target="../tags/tag132.xml"/><Relationship Id="rId24" Type="http://schemas.openxmlformats.org/officeDocument/2006/relationships/tags" Target="../tags/tag131.xml"/><Relationship Id="rId23" Type="http://schemas.openxmlformats.org/officeDocument/2006/relationships/tags" Target="../tags/tag130.xml"/><Relationship Id="rId22" Type="http://schemas.openxmlformats.org/officeDocument/2006/relationships/tags" Target="../tags/tag129.xml"/><Relationship Id="rId21" Type="http://schemas.openxmlformats.org/officeDocument/2006/relationships/tags" Target="../tags/tag128.xml"/><Relationship Id="rId20" Type="http://schemas.openxmlformats.org/officeDocument/2006/relationships/tags" Target="../tags/tag127.xml"/><Relationship Id="rId2" Type="http://schemas.openxmlformats.org/officeDocument/2006/relationships/image" Target="../media/image10.png"/><Relationship Id="rId19" Type="http://schemas.openxmlformats.org/officeDocument/2006/relationships/tags" Target="../tags/tag126.xml"/><Relationship Id="rId18" Type="http://schemas.openxmlformats.org/officeDocument/2006/relationships/tags" Target="../tags/tag125.xml"/><Relationship Id="rId17" Type="http://schemas.openxmlformats.org/officeDocument/2006/relationships/tags" Target="../tags/tag124.xml"/><Relationship Id="rId16" Type="http://schemas.openxmlformats.org/officeDocument/2006/relationships/tags" Target="../tags/tag123.xml"/><Relationship Id="rId15" Type="http://schemas.openxmlformats.org/officeDocument/2006/relationships/tags" Target="../tags/tag122.xml"/><Relationship Id="rId14" Type="http://schemas.openxmlformats.org/officeDocument/2006/relationships/tags" Target="../tags/tag121.xml"/><Relationship Id="rId13" Type="http://schemas.openxmlformats.org/officeDocument/2006/relationships/tags" Target="../tags/tag120.xml"/><Relationship Id="rId12" Type="http://schemas.openxmlformats.org/officeDocument/2006/relationships/tags" Target="../tags/tag119.xml"/><Relationship Id="rId11" Type="http://schemas.openxmlformats.org/officeDocument/2006/relationships/tags" Target="../tags/tag118.xml"/><Relationship Id="rId10" Type="http://schemas.openxmlformats.org/officeDocument/2006/relationships/tags" Target="../tags/tag117.xml"/><Relationship Id="rId1" Type="http://schemas.openxmlformats.org/officeDocument/2006/relationships/tags" Target="../tags/tag109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311.xml"/><Relationship Id="rId8" Type="http://schemas.openxmlformats.org/officeDocument/2006/relationships/tags" Target="../tags/tag310.xml"/><Relationship Id="rId7" Type="http://schemas.openxmlformats.org/officeDocument/2006/relationships/tags" Target="../tags/tag309.xml"/><Relationship Id="rId6" Type="http://schemas.openxmlformats.org/officeDocument/2006/relationships/tags" Target="../tags/tag308.xml"/><Relationship Id="rId5" Type="http://schemas.openxmlformats.org/officeDocument/2006/relationships/tags" Target="../tags/tag307.xml"/><Relationship Id="rId4" Type="http://schemas.openxmlformats.org/officeDocument/2006/relationships/tags" Target="../tags/tag306.xml"/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1" Type="http://schemas.openxmlformats.org/officeDocument/2006/relationships/slideLayout" Target="../slideLayouts/slideLayout2.xml"/><Relationship Id="rId10" Type="http://schemas.openxmlformats.org/officeDocument/2006/relationships/tags" Target="../tags/tag312.xml"/><Relationship Id="rId1" Type="http://schemas.openxmlformats.org/officeDocument/2006/relationships/tags" Target="../tags/tag305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321.xml"/><Relationship Id="rId8" Type="http://schemas.openxmlformats.org/officeDocument/2006/relationships/tags" Target="../tags/tag320.xml"/><Relationship Id="rId7" Type="http://schemas.openxmlformats.org/officeDocument/2006/relationships/tags" Target="../tags/tag319.xml"/><Relationship Id="rId6" Type="http://schemas.openxmlformats.org/officeDocument/2006/relationships/tags" Target="../tags/tag318.xml"/><Relationship Id="rId5" Type="http://schemas.openxmlformats.org/officeDocument/2006/relationships/tags" Target="../tags/tag317.xml"/><Relationship Id="rId4" Type="http://schemas.openxmlformats.org/officeDocument/2006/relationships/tags" Target="../tags/tag316.xml"/><Relationship Id="rId3" Type="http://schemas.openxmlformats.org/officeDocument/2006/relationships/tags" Target="../tags/tag315.xml"/><Relationship Id="rId21" Type="http://schemas.openxmlformats.org/officeDocument/2006/relationships/slideLayout" Target="../slideLayouts/slideLayout2.xml"/><Relationship Id="rId20" Type="http://schemas.openxmlformats.org/officeDocument/2006/relationships/tags" Target="../tags/tag332.xml"/><Relationship Id="rId2" Type="http://schemas.openxmlformats.org/officeDocument/2006/relationships/tags" Target="../tags/tag314.xml"/><Relationship Id="rId19" Type="http://schemas.openxmlformats.org/officeDocument/2006/relationships/tags" Target="../tags/tag331.xml"/><Relationship Id="rId18" Type="http://schemas.openxmlformats.org/officeDocument/2006/relationships/tags" Target="../tags/tag330.xml"/><Relationship Id="rId17" Type="http://schemas.openxmlformats.org/officeDocument/2006/relationships/tags" Target="../tags/tag329.xml"/><Relationship Id="rId16" Type="http://schemas.openxmlformats.org/officeDocument/2006/relationships/tags" Target="../tags/tag328.xml"/><Relationship Id="rId15" Type="http://schemas.openxmlformats.org/officeDocument/2006/relationships/tags" Target="../tags/tag327.xml"/><Relationship Id="rId14" Type="http://schemas.openxmlformats.org/officeDocument/2006/relationships/tags" Target="../tags/tag326.xml"/><Relationship Id="rId13" Type="http://schemas.openxmlformats.org/officeDocument/2006/relationships/tags" Target="../tags/tag325.xml"/><Relationship Id="rId12" Type="http://schemas.openxmlformats.org/officeDocument/2006/relationships/tags" Target="../tags/tag324.xml"/><Relationship Id="rId11" Type="http://schemas.openxmlformats.org/officeDocument/2006/relationships/tags" Target="../tags/tag323.xml"/><Relationship Id="rId10" Type="http://schemas.openxmlformats.org/officeDocument/2006/relationships/tags" Target="../tags/tag322.xml"/><Relationship Id="rId1" Type="http://schemas.openxmlformats.org/officeDocument/2006/relationships/tags" Target="../tags/tag3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68.xml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69.xml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0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73.xml"/><Relationship Id="rId2" Type="http://schemas.openxmlformats.org/officeDocument/2006/relationships/tags" Target="../tags/tag172.xml"/><Relationship Id="rId1" Type="http://schemas.openxmlformats.org/officeDocument/2006/relationships/tags" Target="../tags/tag17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75.xml"/><Relationship Id="rId1" Type="http://schemas.openxmlformats.org/officeDocument/2006/relationships/tags" Target="../tags/tag174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84.xml"/><Relationship Id="rId8" Type="http://schemas.openxmlformats.org/officeDocument/2006/relationships/tags" Target="../tags/tag183.xml"/><Relationship Id="rId7" Type="http://schemas.openxmlformats.org/officeDocument/2006/relationships/tags" Target="../tags/tag182.xml"/><Relationship Id="rId6" Type="http://schemas.openxmlformats.org/officeDocument/2006/relationships/tags" Target="../tags/tag181.xml"/><Relationship Id="rId5" Type="http://schemas.openxmlformats.org/officeDocument/2006/relationships/tags" Target="../tags/tag180.xml"/><Relationship Id="rId4" Type="http://schemas.openxmlformats.org/officeDocument/2006/relationships/tags" Target="../tags/tag179.xml"/><Relationship Id="rId3" Type="http://schemas.openxmlformats.org/officeDocument/2006/relationships/tags" Target="../tags/tag178.xml"/><Relationship Id="rId2" Type="http://schemas.openxmlformats.org/officeDocument/2006/relationships/tags" Target="../tags/tag177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17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86.xml"/><Relationship Id="rId1" Type="http://schemas.openxmlformats.org/officeDocument/2006/relationships/tags" Target="../tags/tag18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sym typeface="+mn-ea"/>
              </a:rPr>
              <a:t>河图</a:t>
            </a:r>
            <a:r>
              <a: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sym typeface="+mn-ea"/>
              </a:rPr>
              <a:t>洛书</a:t>
            </a:r>
            <a:endParaRPr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60000" endA="900" endPos="58000" dir="5400000" sy="-100000" algn="bl" rotWithShape="0"/>
              </a:effectLst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45970" y="1718310"/>
            <a:ext cx="8100060" cy="1019810"/>
          </a:xfrm>
        </p:spPr>
        <p:txBody>
          <a:bodyPr/>
          <a:p>
            <a:pPr marL="0" indent="0">
              <a:buNone/>
            </a:pPr>
            <a:r>
              <a:rPr lang="en-US" altLang="zh-CN" sz="2000" dirty="0">
                <a:solidFill>
                  <a:schemeClr val="tx1"/>
                </a:solidFill>
                <a:cs typeface="微软雅黑" panose="020B0503020204020204" charset="-122"/>
                <a:sym typeface="+mn-ea"/>
              </a:rPr>
              <a:t>      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5" name="幻方的由来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769620"/>
            <a:ext cx="12192000" cy="608901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sym typeface="+mn-ea"/>
              </a:rPr>
              <a:t>二、探究规律</a:t>
            </a:r>
            <a:r>
              <a:rPr lang="en-US" altLang="zh-CN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sym typeface="+mn-ea"/>
              </a:rPr>
              <a:t> </a:t>
            </a:r>
            <a:r>
              <a: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sym typeface="+mn-ea"/>
              </a:rPr>
              <a:t>构造</a:t>
            </a:r>
            <a:r>
              <a: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sym typeface="+mn-ea"/>
              </a:rPr>
              <a:t>幻方</a:t>
            </a:r>
            <a:endParaRPr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60000" endA="900" endPos="58000" dir="5400000" sy="-100000" algn="bl" rotWithShape="0"/>
              </a:effectLst>
              <a:sym typeface="+mn-ea"/>
            </a:endParaRPr>
          </a:p>
        </p:txBody>
      </p:sp>
      <p:grpSp>
        <p:nvGrpSpPr>
          <p:cNvPr id="10249" name="Group 9"/>
          <p:cNvGrpSpPr/>
          <p:nvPr/>
        </p:nvGrpSpPr>
        <p:grpSpPr>
          <a:xfrm>
            <a:off x="1719580" y="2462848"/>
            <a:ext cx="1647825" cy="1931987"/>
            <a:chOff x="2473" y="2844"/>
            <a:chExt cx="1710" cy="1709"/>
          </a:xfrm>
        </p:grpSpPr>
        <p:sp>
          <p:nvSpPr>
            <p:cNvPr id="10324" name="Rectangle 10"/>
            <p:cNvSpPr>
              <a:spLocks noChangeArrowheads="1"/>
            </p:cNvSpPr>
            <p:nvPr/>
          </p:nvSpPr>
          <p:spPr bwMode="auto">
            <a:xfrm>
              <a:off x="2473" y="2847"/>
              <a:ext cx="1706" cy="1706"/>
            </a:xfrm>
            <a:prstGeom prst="rect">
              <a:avLst/>
            </a:prstGeom>
            <a:noFill/>
            <a:ln w="1905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grpSp>
          <p:nvGrpSpPr>
            <p:cNvPr id="10325" name="Group 11"/>
            <p:cNvGrpSpPr/>
            <p:nvPr/>
          </p:nvGrpSpPr>
          <p:grpSpPr>
            <a:xfrm>
              <a:off x="2473" y="2844"/>
              <a:ext cx="1710" cy="567"/>
              <a:chOff x="2473" y="2844"/>
              <a:chExt cx="1710" cy="567"/>
            </a:xfrm>
          </p:grpSpPr>
          <p:sp>
            <p:nvSpPr>
              <p:cNvPr id="10334" name="Rectangle 12"/>
              <p:cNvSpPr>
                <a:spLocks noChangeArrowheads="1"/>
              </p:cNvSpPr>
              <p:nvPr/>
            </p:nvSpPr>
            <p:spPr bwMode="auto">
              <a:xfrm>
                <a:off x="2473" y="2844"/>
                <a:ext cx="567" cy="567"/>
              </a:xfrm>
              <a:prstGeom prst="rect">
                <a:avLst/>
              </a:prstGeom>
              <a:noFill/>
              <a:ln w="190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0335" name="Rectangle 13"/>
              <p:cNvSpPr>
                <a:spLocks noChangeArrowheads="1"/>
              </p:cNvSpPr>
              <p:nvPr/>
            </p:nvSpPr>
            <p:spPr bwMode="auto">
              <a:xfrm>
                <a:off x="3046" y="2844"/>
                <a:ext cx="567" cy="567"/>
              </a:xfrm>
              <a:prstGeom prst="rect">
                <a:avLst/>
              </a:prstGeom>
              <a:noFill/>
              <a:ln w="190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0336" name="Rectangle 14"/>
              <p:cNvSpPr>
                <a:spLocks noChangeArrowheads="1"/>
              </p:cNvSpPr>
              <p:nvPr/>
            </p:nvSpPr>
            <p:spPr bwMode="auto">
              <a:xfrm>
                <a:off x="3616" y="2844"/>
                <a:ext cx="567" cy="567"/>
              </a:xfrm>
              <a:prstGeom prst="rect">
                <a:avLst/>
              </a:prstGeom>
              <a:noFill/>
              <a:ln w="190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  <p:grpSp>
          <p:nvGrpSpPr>
            <p:cNvPr id="10326" name="Group 15"/>
            <p:cNvGrpSpPr/>
            <p:nvPr/>
          </p:nvGrpSpPr>
          <p:grpSpPr>
            <a:xfrm>
              <a:off x="2473" y="3402"/>
              <a:ext cx="1710" cy="567"/>
              <a:chOff x="2473" y="2844"/>
              <a:chExt cx="1710" cy="567"/>
            </a:xfrm>
          </p:grpSpPr>
          <p:sp>
            <p:nvSpPr>
              <p:cNvPr id="10331" name="Rectangle 16"/>
              <p:cNvSpPr>
                <a:spLocks noChangeArrowheads="1"/>
              </p:cNvSpPr>
              <p:nvPr/>
            </p:nvSpPr>
            <p:spPr bwMode="auto">
              <a:xfrm>
                <a:off x="2473" y="2844"/>
                <a:ext cx="567" cy="567"/>
              </a:xfrm>
              <a:prstGeom prst="rect">
                <a:avLst/>
              </a:prstGeom>
              <a:noFill/>
              <a:ln w="190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0332" name="Rectangle 17"/>
              <p:cNvSpPr>
                <a:spLocks noChangeArrowheads="1"/>
              </p:cNvSpPr>
              <p:nvPr/>
            </p:nvSpPr>
            <p:spPr bwMode="auto">
              <a:xfrm>
                <a:off x="3046" y="2844"/>
                <a:ext cx="567" cy="567"/>
              </a:xfrm>
              <a:prstGeom prst="rect">
                <a:avLst/>
              </a:prstGeom>
              <a:noFill/>
              <a:ln w="190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0333" name="Rectangle 18"/>
              <p:cNvSpPr>
                <a:spLocks noChangeArrowheads="1"/>
              </p:cNvSpPr>
              <p:nvPr/>
            </p:nvSpPr>
            <p:spPr bwMode="auto">
              <a:xfrm>
                <a:off x="3616" y="2844"/>
                <a:ext cx="567" cy="567"/>
              </a:xfrm>
              <a:prstGeom prst="rect">
                <a:avLst/>
              </a:prstGeom>
              <a:noFill/>
              <a:ln w="190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  <p:grpSp>
          <p:nvGrpSpPr>
            <p:cNvPr id="10327" name="Group 19"/>
            <p:cNvGrpSpPr/>
            <p:nvPr/>
          </p:nvGrpSpPr>
          <p:grpSpPr>
            <a:xfrm>
              <a:off x="2473" y="3978"/>
              <a:ext cx="1710" cy="567"/>
              <a:chOff x="2473" y="2844"/>
              <a:chExt cx="1710" cy="567"/>
            </a:xfrm>
          </p:grpSpPr>
          <p:sp>
            <p:nvSpPr>
              <p:cNvPr id="10328" name="Rectangle 20"/>
              <p:cNvSpPr>
                <a:spLocks noChangeArrowheads="1"/>
              </p:cNvSpPr>
              <p:nvPr/>
            </p:nvSpPr>
            <p:spPr bwMode="auto">
              <a:xfrm>
                <a:off x="2473" y="2844"/>
                <a:ext cx="567" cy="567"/>
              </a:xfrm>
              <a:prstGeom prst="rect">
                <a:avLst/>
              </a:prstGeom>
              <a:noFill/>
              <a:ln w="190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0329" name="Rectangle 21"/>
              <p:cNvSpPr>
                <a:spLocks noChangeArrowheads="1"/>
              </p:cNvSpPr>
              <p:nvPr/>
            </p:nvSpPr>
            <p:spPr bwMode="auto">
              <a:xfrm>
                <a:off x="3046" y="2844"/>
                <a:ext cx="567" cy="567"/>
              </a:xfrm>
              <a:prstGeom prst="rect">
                <a:avLst/>
              </a:prstGeom>
              <a:noFill/>
              <a:ln w="190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0330" name="Rectangle 22"/>
              <p:cNvSpPr>
                <a:spLocks noChangeArrowheads="1"/>
              </p:cNvSpPr>
              <p:nvPr/>
            </p:nvSpPr>
            <p:spPr bwMode="auto">
              <a:xfrm>
                <a:off x="3616" y="2844"/>
                <a:ext cx="567" cy="567"/>
              </a:xfrm>
              <a:prstGeom prst="rect">
                <a:avLst/>
              </a:prstGeom>
              <a:noFill/>
              <a:ln w="190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</p:grpSp>
      <p:sp>
        <p:nvSpPr>
          <p:cNvPr id="9" name="圆角矩形 8"/>
          <p:cNvSpPr/>
          <p:nvPr>
            <p:custDataLst>
              <p:tags r:id="rId1"/>
            </p:custDataLst>
          </p:nvPr>
        </p:nvSpPr>
        <p:spPr>
          <a:xfrm>
            <a:off x="695325" y="1196975"/>
            <a:ext cx="9260205" cy="1016000"/>
          </a:xfrm>
          <a:prstGeom prst="roundRect">
            <a:avLst/>
          </a:prstGeom>
          <a:solidFill>
            <a:schemeClr val="bg2">
              <a:alpha val="36000"/>
            </a:schemeClr>
          </a:solidFill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39470" y="1297940"/>
            <a:ext cx="900938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活动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：将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6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7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8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9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这九个数填入格中，使其成为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幻方。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95325" y="5115560"/>
            <a:ext cx="96780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问题</a:t>
            </a:r>
            <a:r>
              <a:rPr lang="en-US" altLang="zh-CN" sz="2400"/>
              <a:t>4</a:t>
            </a:r>
            <a:r>
              <a:rPr lang="zh-CN" altLang="en-US" sz="2400"/>
              <a:t>：幻方中奇数和偶数的位置有什么要求？</a:t>
            </a:r>
            <a:r>
              <a:rPr lang="zh-CN" altLang="en-US" sz="2400"/>
              <a:t>为什么？</a:t>
            </a:r>
            <a:endParaRPr lang="zh-CN" altLang="en-US" sz="2400"/>
          </a:p>
        </p:txBody>
      </p:sp>
      <p:sp>
        <p:nvSpPr>
          <p:cNvPr id="18454" name="文本框 5142"/>
          <p:cNvSpPr txBox="1">
            <a:spLocks noChangeArrowheads="1"/>
          </p:cNvSpPr>
          <p:nvPr/>
        </p:nvSpPr>
        <p:spPr bwMode="auto">
          <a:xfrm>
            <a:off x="2352675" y="3213100"/>
            <a:ext cx="38227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zh-CN" sz="2400" b="1">
                <a:solidFill>
                  <a:srgbClr val="0033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endParaRPr lang="en-US" altLang="zh-CN" sz="2400" b="1">
              <a:solidFill>
                <a:srgbClr val="0033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775460" y="5575935"/>
            <a:ext cx="827595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四角上的数字为偶数（</a:t>
            </a:r>
            <a:r>
              <a:rPr lang="en-US" altLang="zh-CN" sz="24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4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24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24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24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6</a:t>
            </a:r>
            <a:r>
              <a:rPr lang="zh-CN" altLang="en-US" sz="24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24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8</a:t>
            </a:r>
            <a:r>
              <a:rPr lang="zh-CN" altLang="en-US" sz="24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位于四个角）</a:t>
            </a:r>
            <a:endParaRPr lang="zh-CN" altLang="en-US" sz="24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" name="Group 9"/>
          <p:cNvGrpSpPr/>
          <p:nvPr>
            <p:custDataLst>
              <p:tags r:id="rId2"/>
            </p:custDataLst>
          </p:nvPr>
        </p:nvGrpSpPr>
        <p:grpSpPr>
          <a:xfrm>
            <a:off x="4418330" y="2492693"/>
            <a:ext cx="1647825" cy="1931987"/>
            <a:chOff x="2473" y="2844"/>
            <a:chExt cx="1710" cy="1709"/>
          </a:xfrm>
        </p:grpSpPr>
        <p:sp>
          <p:nvSpPr>
            <p:cNvPr id="4" name="Rectangle 10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473" y="2847"/>
              <a:ext cx="1706" cy="1706"/>
            </a:xfrm>
            <a:prstGeom prst="rect">
              <a:avLst/>
            </a:prstGeom>
            <a:noFill/>
            <a:ln w="1905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grpSp>
          <p:nvGrpSpPr>
            <p:cNvPr id="5" name="Group 11"/>
            <p:cNvGrpSpPr/>
            <p:nvPr/>
          </p:nvGrpSpPr>
          <p:grpSpPr>
            <a:xfrm>
              <a:off x="2473" y="2844"/>
              <a:ext cx="1710" cy="567"/>
              <a:chOff x="2473" y="2844"/>
              <a:chExt cx="1710" cy="567"/>
            </a:xfrm>
          </p:grpSpPr>
          <p:sp>
            <p:nvSpPr>
              <p:cNvPr id="7" name="Rectangle 12"/>
              <p:cNvSpPr>
                <a:spLocks noChangeArrowheads="1"/>
              </p:cNvSpPr>
              <p:nvPr>
                <p:custDataLst>
                  <p:tags r:id="rId4"/>
                </p:custDataLst>
              </p:nvPr>
            </p:nvSpPr>
            <p:spPr bwMode="auto">
              <a:xfrm>
                <a:off x="2473" y="2844"/>
                <a:ext cx="567" cy="567"/>
              </a:xfrm>
              <a:prstGeom prst="rect">
                <a:avLst/>
              </a:prstGeom>
              <a:noFill/>
              <a:ln w="190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8" name="Rectangle 13"/>
              <p:cNvSpPr>
                <a:spLocks noChangeArrowhead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3046" y="2844"/>
                <a:ext cx="567" cy="567"/>
              </a:xfrm>
              <a:prstGeom prst="rect">
                <a:avLst/>
              </a:prstGeom>
              <a:noFill/>
              <a:ln w="190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1" name="Rectangle 14"/>
              <p:cNvSpPr>
                <a:spLocks noChangeArrowhead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3616" y="2844"/>
                <a:ext cx="567" cy="567"/>
              </a:xfrm>
              <a:prstGeom prst="rect">
                <a:avLst/>
              </a:prstGeom>
              <a:noFill/>
              <a:ln w="190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  <p:grpSp>
          <p:nvGrpSpPr>
            <p:cNvPr id="13" name="Group 15"/>
            <p:cNvGrpSpPr/>
            <p:nvPr/>
          </p:nvGrpSpPr>
          <p:grpSpPr>
            <a:xfrm>
              <a:off x="2473" y="3402"/>
              <a:ext cx="1710" cy="567"/>
              <a:chOff x="2473" y="2844"/>
              <a:chExt cx="1710" cy="567"/>
            </a:xfrm>
          </p:grpSpPr>
          <p:sp>
            <p:nvSpPr>
              <p:cNvPr id="14" name="Rectangle 16"/>
              <p:cNvSpPr>
                <a:spLocks noChangeArrowheads="1"/>
              </p:cNvSpPr>
              <p:nvPr>
                <p:custDataLst>
                  <p:tags r:id="rId7"/>
                </p:custDataLst>
              </p:nvPr>
            </p:nvSpPr>
            <p:spPr bwMode="auto">
              <a:xfrm>
                <a:off x="2473" y="2844"/>
                <a:ext cx="567" cy="567"/>
              </a:xfrm>
              <a:prstGeom prst="rect">
                <a:avLst/>
              </a:prstGeom>
              <a:noFill/>
              <a:ln w="190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5" name="Rectangle 17"/>
              <p:cNvSpPr>
                <a:spLocks noChangeArrowheads="1"/>
              </p:cNvSpPr>
              <p:nvPr>
                <p:custDataLst>
                  <p:tags r:id="rId8"/>
                </p:custDataLst>
              </p:nvPr>
            </p:nvSpPr>
            <p:spPr bwMode="auto">
              <a:xfrm>
                <a:off x="3046" y="2844"/>
                <a:ext cx="567" cy="567"/>
              </a:xfrm>
              <a:prstGeom prst="rect">
                <a:avLst/>
              </a:prstGeom>
              <a:noFill/>
              <a:ln w="190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6" name="Rectangle 18"/>
              <p:cNvSpPr>
                <a:spLocks noChangeArrowheads="1"/>
              </p:cNvSpPr>
              <p:nvPr>
                <p:custDataLst>
                  <p:tags r:id="rId9"/>
                </p:custDataLst>
              </p:nvPr>
            </p:nvSpPr>
            <p:spPr bwMode="auto">
              <a:xfrm>
                <a:off x="3616" y="2844"/>
                <a:ext cx="567" cy="567"/>
              </a:xfrm>
              <a:prstGeom prst="rect">
                <a:avLst/>
              </a:prstGeom>
              <a:noFill/>
              <a:ln w="190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  <p:grpSp>
          <p:nvGrpSpPr>
            <p:cNvPr id="17" name="Group 19"/>
            <p:cNvGrpSpPr/>
            <p:nvPr/>
          </p:nvGrpSpPr>
          <p:grpSpPr>
            <a:xfrm>
              <a:off x="2473" y="3978"/>
              <a:ext cx="1710" cy="567"/>
              <a:chOff x="2473" y="2844"/>
              <a:chExt cx="1710" cy="567"/>
            </a:xfrm>
          </p:grpSpPr>
          <p:sp>
            <p:nvSpPr>
              <p:cNvPr id="18" name="Rectangle 20"/>
              <p:cNvSpPr>
                <a:spLocks noChangeArrowheads="1"/>
              </p:cNvSpPr>
              <p:nvPr>
                <p:custDataLst>
                  <p:tags r:id="rId10"/>
                </p:custDataLst>
              </p:nvPr>
            </p:nvSpPr>
            <p:spPr bwMode="auto">
              <a:xfrm>
                <a:off x="2473" y="2844"/>
                <a:ext cx="567" cy="567"/>
              </a:xfrm>
              <a:prstGeom prst="rect">
                <a:avLst/>
              </a:prstGeom>
              <a:noFill/>
              <a:ln w="190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9" name="Rectangle 21"/>
              <p:cNvSpPr>
                <a:spLocks noChangeArrowheads="1"/>
              </p:cNvSpPr>
              <p:nvPr>
                <p:custDataLst>
                  <p:tags r:id="rId11"/>
                </p:custDataLst>
              </p:nvPr>
            </p:nvSpPr>
            <p:spPr bwMode="auto">
              <a:xfrm>
                <a:off x="3046" y="2844"/>
                <a:ext cx="567" cy="567"/>
              </a:xfrm>
              <a:prstGeom prst="rect">
                <a:avLst/>
              </a:prstGeom>
              <a:noFill/>
              <a:ln w="190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" name="Rectangle 22"/>
              <p:cNvSpPr>
                <a:spLocks noChangeArrowheads="1"/>
              </p:cNvSpPr>
              <p:nvPr>
                <p:custDataLst>
                  <p:tags r:id="rId12"/>
                </p:custDataLst>
              </p:nvPr>
            </p:nvSpPr>
            <p:spPr bwMode="auto">
              <a:xfrm>
                <a:off x="3616" y="2844"/>
                <a:ext cx="567" cy="567"/>
              </a:xfrm>
              <a:prstGeom prst="rect">
                <a:avLst/>
              </a:prstGeom>
              <a:noFill/>
              <a:ln w="190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</p:grpSp>
      <p:grpSp>
        <p:nvGrpSpPr>
          <p:cNvPr id="21" name="Group 9"/>
          <p:cNvGrpSpPr/>
          <p:nvPr>
            <p:custDataLst>
              <p:tags r:id="rId13"/>
            </p:custDataLst>
          </p:nvPr>
        </p:nvGrpSpPr>
        <p:grpSpPr>
          <a:xfrm>
            <a:off x="6938645" y="2495868"/>
            <a:ext cx="1647825" cy="1931987"/>
            <a:chOff x="2473" y="2844"/>
            <a:chExt cx="1710" cy="1709"/>
          </a:xfrm>
        </p:grpSpPr>
        <p:sp>
          <p:nvSpPr>
            <p:cNvPr id="22" name="Rectangle 10"/>
            <p:cNvSpPr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2473" y="2847"/>
              <a:ext cx="1706" cy="1706"/>
            </a:xfrm>
            <a:prstGeom prst="rect">
              <a:avLst/>
            </a:prstGeom>
            <a:noFill/>
            <a:ln w="1905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grpSp>
          <p:nvGrpSpPr>
            <p:cNvPr id="23" name="Group 11"/>
            <p:cNvGrpSpPr/>
            <p:nvPr/>
          </p:nvGrpSpPr>
          <p:grpSpPr>
            <a:xfrm>
              <a:off x="2473" y="2844"/>
              <a:ext cx="1710" cy="567"/>
              <a:chOff x="2473" y="2844"/>
              <a:chExt cx="1710" cy="567"/>
            </a:xfrm>
          </p:grpSpPr>
          <p:sp>
            <p:nvSpPr>
              <p:cNvPr id="24" name="Rectangle 12"/>
              <p:cNvSpPr>
                <a:spLocks noChangeArrowheads="1"/>
              </p:cNvSpPr>
              <p:nvPr>
                <p:custDataLst>
                  <p:tags r:id="rId15"/>
                </p:custDataLst>
              </p:nvPr>
            </p:nvSpPr>
            <p:spPr bwMode="auto">
              <a:xfrm>
                <a:off x="2473" y="2844"/>
                <a:ext cx="567" cy="567"/>
              </a:xfrm>
              <a:prstGeom prst="rect">
                <a:avLst/>
              </a:prstGeom>
              <a:noFill/>
              <a:ln w="190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5" name="Rectangle 13"/>
              <p:cNvSpPr>
                <a:spLocks noChangeArrowheads="1"/>
              </p:cNvSpPr>
              <p:nvPr>
                <p:custDataLst>
                  <p:tags r:id="rId16"/>
                </p:custDataLst>
              </p:nvPr>
            </p:nvSpPr>
            <p:spPr bwMode="auto">
              <a:xfrm>
                <a:off x="3046" y="2844"/>
                <a:ext cx="567" cy="567"/>
              </a:xfrm>
              <a:prstGeom prst="rect">
                <a:avLst/>
              </a:prstGeom>
              <a:noFill/>
              <a:ln w="190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6" name="Rectangle 14"/>
              <p:cNvSpPr>
                <a:spLocks noChangeArrowheads="1"/>
              </p:cNvSpPr>
              <p:nvPr>
                <p:custDataLst>
                  <p:tags r:id="rId17"/>
                </p:custDataLst>
              </p:nvPr>
            </p:nvSpPr>
            <p:spPr bwMode="auto">
              <a:xfrm>
                <a:off x="3616" y="2844"/>
                <a:ext cx="567" cy="567"/>
              </a:xfrm>
              <a:prstGeom prst="rect">
                <a:avLst/>
              </a:prstGeom>
              <a:noFill/>
              <a:ln w="190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  <p:grpSp>
          <p:nvGrpSpPr>
            <p:cNvPr id="27" name="Group 15"/>
            <p:cNvGrpSpPr/>
            <p:nvPr/>
          </p:nvGrpSpPr>
          <p:grpSpPr>
            <a:xfrm>
              <a:off x="2473" y="3402"/>
              <a:ext cx="1710" cy="567"/>
              <a:chOff x="2473" y="2844"/>
              <a:chExt cx="1710" cy="567"/>
            </a:xfrm>
          </p:grpSpPr>
          <p:sp>
            <p:nvSpPr>
              <p:cNvPr id="28" name="Rectangle 16"/>
              <p:cNvSpPr>
                <a:spLocks noChangeArrowheads="1"/>
              </p:cNvSpPr>
              <p:nvPr>
                <p:custDataLst>
                  <p:tags r:id="rId18"/>
                </p:custDataLst>
              </p:nvPr>
            </p:nvSpPr>
            <p:spPr bwMode="auto">
              <a:xfrm>
                <a:off x="2473" y="2844"/>
                <a:ext cx="567" cy="567"/>
              </a:xfrm>
              <a:prstGeom prst="rect">
                <a:avLst/>
              </a:prstGeom>
              <a:noFill/>
              <a:ln w="190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9" name="Rectangle 17"/>
              <p:cNvSpPr>
                <a:spLocks noChangeArrowheads="1"/>
              </p:cNvSpPr>
              <p:nvPr>
                <p:custDataLst>
                  <p:tags r:id="rId19"/>
                </p:custDataLst>
              </p:nvPr>
            </p:nvSpPr>
            <p:spPr bwMode="auto">
              <a:xfrm>
                <a:off x="3046" y="2844"/>
                <a:ext cx="567" cy="567"/>
              </a:xfrm>
              <a:prstGeom prst="rect">
                <a:avLst/>
              </a:prstGeom>
              <a:noFill/>
              <a:ln w="190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30" name="Rectangle 18"/>
              <p:cNvSpPr>
                <a:spLocks noChangeArrowheads="1"/>
              </p:cNvSpPr>
              <p:nvPr>
                <p:custDataLst>
                  <p:tags r:id="rId20"/>
                </p:custDataLst>
              </p:nvPr>
            </p:nvSpPr>
            <p:spPr bwMode="auto">
              <a:xfrm>
                <a:off x="3616" y="2844"/>
                <a:ext cx="567" cy="567"/>
              </a:xfrm>
              <a:prstGeom prst="rect">
                <a:avLst/>
              </a:prstGeom>
              <a:noFill/>
              <a:ln w="190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  <p:grpSp>
          <p:nvGrpSpPr>
            <p:cNvPr id="31" name="Group 19"/>
            <p:cNvGrpSpPr/>
            <p:nvPr/>
          </p:nvGrpSpPr>
          <p:grpSpPr>
            <a:xfrm>
              <a:off x="2473" y="3978"/>
              <a:ext cx="1710" cy="567"/>
              <a:chOff x="2473" y="2844"/>
              <a:chExt cx="1710" cy="567"/>
            </a:xfrm>
          </p:grpSpPr>
          <p:sp>
            <p:nvSpPr>
              <p:cNvPr id="32" name="Rectangle 20"/>
              <p:cNvSpPr>
                <a:spLocks noChangeArrowheads="1"/>
              </p:cNvSpPr>
              <p:nvPr>
                <p:custDataLst>
                  <p:tags r:id="rId21"/>
                </p:custDataLst>
              </p:nvPr>
            </p:nvSpPr>
            <p:spPr bwMode="auto">
              <a:xfrm>
                <a:off x="2473" y="2844"/>
                <a:ext cx="567" cy="567"/>
              </a:xfrm>
              <a:prstGeom prst="rect">
                <a:avLst/>
              </a:prstGeom>
              <a:noFill/>
              <a:ln w="190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33" name="Rectangle 21"/>
              <p:cNvSpPr>
                <a:spLocks noChangeArrowheads="1"/>
              </p:cNvSpPr>
              <p:nvPr>
                <p:custDataLst>
                  <p:tags r:id="rId22"/>
                </p:custDataLst>
              </p:nvPr>
            </p:nvSpPr>
            <p:spPr bwMode="auto">
              <a:xfrm>
                <a:off x="3046" y="2844"/>
                <a:ext cx="567" cy="567"/>
              </a:xfrm>
              <a:prstGeom prst="rect">
                <a:avLst/>
              </a:prstGeom>
              <a:noFill/>
              <a:ln w="190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34" name="Rectangle 22"/>
              <p:cNvSpPr>
                <a:spLocks noChangeArrowheads="1"/>
              </p:cNvSpPr>
              <p:nvPr>
                <p:custDataLst>
                  <p:tags r:id="rId23"/>
                </p:custDataLst>
              </p:nvPr>
            </p:nvSpPr>
            <p:spPr bwMode="auto">
              <a:xfrm>
                <a:off x="3616" y="2844"/>
                <a:ext cx="567" cy="567"/>
              </a:xfrm>
              <a:prstGeom prst="rect">
                <a:avLst/>
              </a:prstGeom>
              <a:noFill/>
              <a:ln w="190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</p:grpSp>
      <p:sp>
        <p:nvSpPr>
          <p:cNvPr id="35" name="文本框 34"/>
          <p:cNvSpPr txBox="1"/>
          <p:nvPr>
            <p:custDataLst>
              <p:tags r:id="rId24"/>
            </p:custDataLst>
          </p:nvPr>
        </p:nvSpPr>
        <p:spPr>
          <a:xfrm>
            <a:off x="4656455" y="4529455"/>
            <a:ext cx="12236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（</a:t>
            </a:r>
            <a:r>
              <a:rPr lang="zh-CN" altLang="en-US"/>
              <a:t>备用图）</a:t>
            </a:r>
            <a:endParaRPr lang="zh-CN" altLang="en-US"/>
          </a:p>
        </p:txBody>
      </p:sp>
      <p:sp>
        <p:nvSpPr>
          <p:cNvPr id="36" name="文本框 35"/>
          <p:cNvSpPr txBox="1"/>
          <p:nvPr>
            <p:custDataLst>
              <p:tags r:id="rId25"/>
            </p:custDataLst>
          </p:nvPr>
        </p:nvSpPr>
        <p:spPr>
          <a:xfrm>
            <a:off x="7092315" y="4543425"/>
            <a:ext cx="15957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（</a:t>
            </a:r>
            <a:r>
              <a:rPr lang="zh-CN" altLang="en-US"/>
              <a:t>备用图）</a:t>
            </a:r>
            <a:endParaRPr lang="zh-CN" altLang="en-US"/>
          </a:p>
        </p:txBody>
      </p:sp>
      <p:sp>
        <p:nvSpPr>
          <p:cNvPr id="37" name="圆角矩形 36"/>
          <p:cNvSpPr/>
          <p:nvPr>
            <p:custDataLst>
              <p:tags r:id="rId26"/>
            </p:custDataLst>
          </p:nvPr>
        </p:nvSpPr>
        <p:spPr>
          <a:xfrm>
            <a:off x="9048115" y="2997200"/>
            <a:ext cx="2115820" cy="570865"/>
          </a:xfrm>
          <a:prstGeom prst="roundRect">
            <a:avLst/>
          </a:prstGeom>
          <a:solidFill>
            <a:schemeClr val="accent3"/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71755" rIns="91440" bIns="45720" numCol="1" anchor="t" anchorCtr="0" compatLnSpc="1">
            <a:scene3d>
              <a:camera prst="orthographicFront"/>
              <a:lightRig rig="threePt" dir="t"/>
            </a:scene3d>
          </a:bodyPr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40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/>
                <a:latin typeface="微软雅黑 Light" panose="020B0502040204020203" charset="-122"/>
                <a:ea typeface="微软雅黑 Light" panose="020B0502040204020203" charset="-122"/>
                <a:cs typeface="楷体" panose="02010609060101010101" pitchFamily="49" charset="-122"/>
                <a:sym typeface="+mn-ea"/>
              </a:rPr>
              <a:t>分类讨论</a:t>
            </a:r>
            <a:endParaRPr lang="zh-CN" altLang="en-US" sz="2400">
              <a:ln w="9525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/>
              <a:latin typeface="微软雅黑 Light" panose="020B0502040204020203" charset="-122"/>
              <a:ea typeface="微软雅黑 Light" panose="020B0502040204020203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5017770" y="3265170"/>
            <a:ext cx="3581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002060"/>
                </a:solidFill>
              </a:rPr>
              <a:t>5</a:t>
            </a:r>
            <a:endParaRPr lang="en-US" altLang="zh-CN" sz="2400">
              <a:solidFill>
                <a:srgbClr val="002060"/>
              </a:solidFill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7619365" y="3234690"/>
            <a:ext cx="2768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002060"/>
                </a:solidFill>
              </a:rPr>
              <a:t>5</a:t>
            </a:r>
            <a:endParaRPr lang="en-US" altLang="zh-CN" sz="2400">
              <a:solidFill>
                <a:srgbClr val="002060"/>
              </a:solidFill>
            </a:endParaRPr>
          </a:p>
        </p:txBody>
      </p:sp>
    </p:spTree>
    <p:custDataLst>
      <p:tags r:id="rId2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3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sym typeface="+mn-ea"/>
              </a:rPr>
              <a:t>二、探究规律</a:t>
            </a:r>
            <a:r>
              <a:rPr lang="en-US" altLang="zh-CN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sym typeface="+mn-ea"/>
              </a:rPr>
              <a:t> </a:t>
            </a:r>
            <a:r>
              <a: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sym typeface="+mn-ea"/>
              </a:rPr>
              <a:t>构造</a:t>
            </a:r>
            <a:r>
              <a: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sym typeface="+mn-ea"/>
              </a:rPr>
              <a:t>幻方</a:t>
            </a:r>
            <a:endParaRPr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60000" endA="900" endPos="58000" dir="5400000" sy="-100000" algn="bl" rotWithShape="0"/>
              </a:effectLst>
              <a:sym typeface="+mn-ea"/>
            </a:endParaRPr>
          </a:p>
        </p:txBody>
      </p:sp>
      <p:grpSp>
        <p:nvGrpSpPr>
          <p:cNvPr id="10249" name="Group 9"/>
          <p:cNvGrpSpPr/>
          <p:nvPr/>
        </p:nvGrpSpPr>
        <p:grpSpPr>
          <a:xfrm>
            <a:off x="1719580" y="2462848"/>
            <a:ext cx="1647825" cy="1931987"/>
            <a:chOff x="2473" y="2844"/>
            <a:chExt cx="1710" cy="1709"/>
          </a:xfrm>
        </p:grpSpPr>
        <p:sp>
          <p:nvSpPr>
            <p:cNvPr id="10324" name="Rectangle 10"/>
            <p:cNvSpPr>
              <a:spLocks noChangeArrowheads="1"/>
            </p:cNvSpPr>
            <p:nvPr/>
          </p:nvSpPr>
          <p:spPr bwMode="auto">
            <a:xfrm>
              <a:off x="2473" y="2847"/>
              <a:ext cx="1706" cy="1706"/>
            </a:xfrm>
            <a:prstGeom prst="rect">
              <a:avLst/>
            </a:prstGeom>
            <a:noFill/>
            <a:ln w="1905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grpSp>
          <p:nvGrpSpPr>
            <p:cNvPr id="10325" name="Group 11"/>
            <p:cNvGrpSpPr/>
            <p:nvPr/>
          </p:nvGrpSpPr>
          <p:grpSpPr>
            <a:xfrm>
              <a:off x="2473" y="2844"/>
              <a:ext cx="1710" cy="567"/>
              <a:chOff x="2473" y="2844"/>
              <a:chExt cx="1710" cy="567"/>
            </a:xfrm>
          </p:grpSpPr>
          <p:sp>
            <p:nvSpPr>
              <p:cNvPr id="10334" name="Rectangle 12"/>
              <p:cNvSpPr>
                <a:spLocks noChangeArrowheads="1"/>
              </p:cNvSpPr>
              <p:nvPr/>
            </p:nvSpPr>
            <p:spPr bwMode="auto">
              <a:xfrm>
                <a:off x="2473" y="2844"/>
                <a:ext cx="567" cy="567"/>
              </a:xfrm>
              <a:prstGeom prst="rect">
                <a:avLst/>
              </a:prstGeom>
              <a:noFill/>
              <a:ln w="190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0335" name="Rectangle 13"/>
              <p:cNvSpPr>
                <a:spLocks noChangeArrowheads="1"/>
              </p:cNvSpPr>
              <p:nvPr/>
            </p:nvSpPr>
            <p:spPr bwMode="auto">
              <a:xfrm>
                <a:off x="3046" y="2844"/>
                <a:ext cx="567" cy="567"/>
              </a:xfrm>
              <a:prstGeom prst="rect">
                <a:avLst/>
              </a:prstGeom>
              <a:noFill/>
              <a:ln w="190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0336" name="Rectangle 14"/>
              <p:cNvSpPr>
                <a:spLocks noChangeArrowheads="1"/>
              </p:cNvSpPr>
              <p:nvPr/>
            </p:nvSpPr>
            <p:spPr bwMode="auto">
              <a:xfrm>
                <a:off x="3616" y="2844"/>
                <a:ext cx="567" cy="567"/>
              </a:xfrm>
              <a:prstGeom prst="rect">
                <a:avLst/>
              </a:prstGeom>
              <a:noFill/>
              <a:ln w="190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  <p:grpSp>
          <p:nvGrpSpPr>
            <p:cNvPr id="10326" name="Group 15"/>
            <p:cNvGrpSpPr/>
            <p:nvPr/>
          </p:nvGrpSpPr>
          <p:grpSpPr>
            <a:xfrm>
              <a:off x="2473" y="3402"/>
              <a:ext cx="1710" cy="567"/>
              <a:chOff x="2473" y="2844"/>
              <a:chExt cx="1710" cy="567"/>
            </a:xfrm>
          </p:grpSpPr>
          <p:sp>
            <p:nvSpPr>
              <p:cNvPr id="10331" name="Rectangle 16"/>
              <p:cNvSpPr>
                <a:spLocks noChangeArrowheads="1"/>
              </p:cNvSpPr>
              <p:nvPr/>
            </p:nvSpPr>
            <p:spPr bwMode="auto">
              <a:xfrm>
                <a:off x="2473" y="2844"/>
                <a:ext cx="567" cy="567"/>
              </a:xfrm>
              <a:prstGeom prst="rect">
                <a:avLst/>
              </a:prstGeom>
              <a:noFill/>
              <a:ln w="190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0332" name="Rectangle 17"/>
              <p:cNvSpPr>
                <a:spLocks noChangeArrowheads="1"/>
              </p:cNvSpPr>
              <p:nvPr/>
            </p:nvSpPr>
            <p:spPr bwMode="auto">
              <a:xfrm>
                <a:off x="3046" y="2844"/>
                <a:ext cx="567" cy="567"/>
              </a:xfrm>
              <a:prstGeom prst="rect">
                <a:avLst/>
              </a:prstGeom>
              <a:noFill/>
              <a:ln w="190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0333" name="Rectangle 18"/>
              <p:cNvSpPr>
                <a:spLocks noChangeArrowheads="1"/>
              </p:cNvSpPr>
              <p:nvPr/>
            </p:nvSpPr>
            <p:spPr bwMode="auto">
              <a:xfrm>
                <a:off x="3616" y="2844"/>
                <a:ext cx="567" cy="567"/>
              </a:xfrm>
              <a:prstGeom prst="rect">
                <a:avLst/>
              </a:prstGeom>
              <a:noFill/>
              <a:ln w="190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  <p:grpSp>
          <p:nvGrpSpPr>
            <p:cNvPr id="10327" name="Group 19"/>
            <p:cNvGrpSpPr/>
            <p:nvPr/>
          </p:nvGrpSpPr>
          <p:grpSpPr>
            <a:xfrm>
              <a:off x="2473" y="3978"/>
              <a:ext cx="1710" cy="567"/>
              <a:chOff x="2473" y="2844"/>
              <a:chExt cx="1710" cy="567"/>
            </a:xfrm>
          </p:grpSpPr>
          <p:sp>
            <p:nvSpPr>
              <p:cNvPr id="10328" name="Rectangle 20"/>
              <p:cNvSpPr>
                <a:spLocks noChangeArrowheads="1"/>
              </p:cNvSpPr>
              <p:nvPr/>
            </p:nvSpPr>
            <p:spPr bwMode="auto">
              <a:xfrm>
                <a:off x="2473" y="2844"/>
                <a:ext cx="567" cy="567"/>
              </a:xfrm>
              <a:prstGeom prst="rect">
                <a:avLst/>
              </a:prstGeom>
              <a:noFill/>
              <a:ln w="190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0329" name="Rectangle 21"/>
              <p:cNvSpPr>
                <a:spLocks noChangeArrowheads="1"/>
              </p:cNvSpPr>
              <p:nvPr/>
            </p:nvSpPr>
            <p:spPr bwMode="auto">
              <a:xfrm>
                <a:off x="3046" y="2844"/>
                <a:ext cx="567" cy="567"/>
              </a:xfrm>
              <a:prstGeom prst="rect">
                <a:avLst/>
              </a:prstGeom>
              <a:noFill/>
              <a:ln w="190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0330" name="Rectangle 22"/>
              <p:cNvSpPr>
                <a:spLocks noChangeArrowheads="1"/>
              </p:cNvSpPr>
              <p:nvPr/>
            </p:nvSpPr>
            <p:spPr bwMode="auto">
              <a:xfrm>
                <a:off x="3616" y="2844"/>
                <a:ext cx="567" cy="567"/>
              </a:xfrm>
              <a:prstGeom prst="rect">
                <a:avLst/>
              </a:prstGeom>
              <a:noFill/>
              <a:ln w="190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</p:grpSp>
      <p:sp>
        <p:nvSpPr>
          <p:cNvPr id="9" name="圆角矩形 8"/>
          <p:cNvSpPr/>
          <p:nvPr>
            <p:custDataLst>
              <p:tags r:id="rId1"/>
            </p:custDataLst>
          </p:nvPr>
        </p:nvSpPr>
        <p:spPr>
          <a:xfrm>
            <a:off x="695325" y="1196975"/>
            <a:ext cx="9260205" cy="1016000"/>
          </a:xfrm>
          <a:prstGeom prst="roundRect">
            <a:avLst/>
          </a:prstGeom>
          <a:solidFill>
            <a:schemeClr val="bg2">
              <a:alpha val="36000"/>
            </a:schemeClr>
          </a:solidFill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39470" y="1297940"/>
            <a:ext cx="900938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活动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：将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6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7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8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9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这九个数填入格中，使其成为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幻方。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95325" y="5115560"/>
            <a:ext cx="96780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问题</a:t>
            </a:r>
            <a:r>
              <a:rPr lang="en-US" altLang="zh-CN" sz="2400"/>
              <a:t>5</a:t>
            </a:r>
            <a:r>
              <a:rPr lang="zh-CN" altLang="en-US" sz="2400"/>
              <a:t>：幻方唯一吗？你还有其他填法</a:t>
            </a:r>
            <a:r>
              <a:rPr lang="zh-CN" altLang="en-US" sz="2400"/>
              <a:t>吗？</a:t>
            </a:r>
            <a:endParaRPr lang="zh-CN" altLang="en-US" sz="2400"/>
          </a:p>
        </p:txBody>
      </p:sp>
      <p:sp>
        <p:nvSpPr>
          <p:cNvPr id="18454" name="文本框 5142"/>
          <p:cNvSpPr txBox="1">
            <a:spLocks noChangeArrowheads="1"/>
          </p:cNvSpPr>
          <p:nvPr/>
        </p:nvSpPr>
        <p:spPr bwMode="auto">
          <a:xfrm>
            <a:off x="2352675" y="3213100"/>
            <a:ext cx="38227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zh-CN" sz="2400" b="1">
                <a:solidFill>
                  <a:srgbClr val="0033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endParaRPr lang="en-US" altLang="zh-CN" sz="2400" b="1">
              <a:solidFill>
                <a:srgbClr val="0033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0482" name="组合 16386"/>
          <p:cNvGrpSpPr/>
          <p:nvPr/>
        </p:nvGrpSpPr>
        <p:grpSpPr>
          <a:xfrm>
            <a:off x="695325" y="1582738"/>
            <a:ext cx="3944938" cy="3667125"/>
            <a:chOff x="0" y="0"/>
            <a:chExt cx="2042" cy="2042"/>
          </a:xfrm>
        </p:grpSpPr>
        <p:sp>
          <p:nvSpPr>
            <p:cNvPr id="20483" name="矩形 16387"/>
            <p:cNvSpPr/>
            <p:nvPr/>
          </p:nvSpPr>
          <p:spPr>
            <a:xfrm>
              <a:off x="0" y="0"/>
              <a:ext cx="2042" cy="2042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484" name="直接连接符 16388"/>
            <p:cNvSpPr/>
            <p:nvPr/>
          </p:nvSpPr>
          <p:spPr>
            <a:xfrm>
              <a:off x="0" y="680"/>
              <a:ext cx="2041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0485" name="直接连接符 16389"/>
            <p:cNvSpPr/>
            <p:nvPr/>
          </p:nvSpPr>
          <p:spPr>
            <a:xfrm>
              <a:off x="0" y="1355"/>
              <a:ext cx="2041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0486" name="直接连接符 16390"/>
            <p:cNvSpPr/>
            <p:nvPr/>
          </p:nvSpPr>
          <p:spPr>
            <a:xfrm>
              <a:off x="693" y="0"/>
              <a:ext cx="0" cy="204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0487" name="直接连接符 16391"/>
            <p:cNvSpPr/>
            <p:nvPr/>
          </p:nvSpPr>
          <p:spPr>
            <a:xfrm>
              <a:off x="1387" y="0"/>
              <a:ext cx="0" cy="204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16393" name="文本框 16392"/>
          <p:cNvSpPr txBox="1"/>
          <p:nvPr/>
        </p:nvSpPr>
        <p:spPr>
          <a:xfrm>
            <a:off x="1189038" y="2208213"/>
            <a:ext cx="601662" cy="83026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4800">
                <a:solidFill>
                  <a:srgbClr val="0000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endParaRPr lang="en-US" altLang="zh-CN" sz="4800">
              <a:solidFill>
                <a:srgbClr val="00009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394" name="文本框 16393"/>
          <p:cNvSpPr txBox="1"/>
          <p:nvPr/>
        </p:nvSpPr>
        <p:spPr>
          <a:xfrm>
            <a:off x="1236663" y="3313113"/>
            <a:ext cx="504825" cy="8302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4800">
                <a:latin typeface="宋体" panose="02010600030101010101" pitchFamily="2" charset="-122"/>
                <a:ea typeface="宋体" panose="02010600030101010101" pitchFamily="2" charset="-122"/>
              </a:rPr>
              <a:t>7</a:t>
            </a:r>
            <a:endParaRPr lang="en-US" altLang="zh-CN" sz="4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395" name="文本框 16394"/>
          <p:cNvSpPr txBox="1"/>
          <p:nvPr/>
        </p:nvSpPr>
        <p:spPr>
          <a:xfrm>
            <a:off x="1199515" y="4592638"/>
            <a:ext cx="504825" cy="8302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4800">
                <a:solidFill>
                  <a:srgbClr val="0000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endParaRPr lang="en-US" altLang="zh-CN" sz="4800">
              <a:solidFill>
                <a:srgbClr val="00009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396" name="文本框 16395"/>
          <p:cNvSpPr txBox="1"/>
          <p:nvPr/>
        </p:nvSpPr>
        <p:spPr>
          <a:xfrm>
            <a:off x="2541588" y="2170113"/>
            <a:ext cx="504825" cy="8302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4800">
                <a:latin typeface="宋体" panose="02010600030101010101" pitchFamily="2" charset="-122"/>
                <a:ea typeface="宋体" panose="02010600030101010101" pitchFamily="2" charset="-122"/>
              </a:rPr>
              <a:t>9</a:t>
            </a:r>
            <a:endParaRPr lang="en-US" altLang="zh-CN" sz="4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492" name="文本框 16396"/>
          <p:cNvSpPr txBox="1"/>
          <p:nvPr/>
        </p:nvSpPr>
        <p:spPr>
          <a:xfrm>
            <a:off x="2541588" y="3390900"/>
            <a:ext cx="504825" cy="8302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4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endParaRPr lang="en-US" altLang="zh-CN" sz="48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398" name="文本框 16397"/>
          <p:cNvSpPr txBox="1"/>
          <p:nvPr/>
        </p:nvSpPr>
        <p:spPr>
          <a:xfrm>
            <a:off x="2541588" y="4592638"/>
            <a:ext cx="504825" cy="83026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480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endParaRPr lang="en-US" altLang="zh-CN" sz="4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399" name="文本框 16398"/>
          <p:cNvSpPr txBox="1"/>
          <p:nvPr/>
        </p:nvSpPr>
        <p:spPr>
          <a:xfrm>
            <a:off x="3789363" y="2149475"/>
            <a:ext cx="457200" cy="83026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4800">
                <a:solidFill>
                  <a:srgbClr val="0000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endParaRPr lang="en-US" altLang="zh-CN" sz="4800">
              <a:solidFill>
                <a:srgbClr val="00009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400" name="文本框 16399"/>
          <p:cNvSpPr txBox="1"/>
          <p:nvPr/>
        </p:nvSpPr>
        <p:spPr>
          <a:xfrm>
            <a:off x="3789363" y="3343275"/>
            <a:ext cx="504825" cy="8302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480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endParaRPr lang="en-US" altLang="zh-CN" sz="4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401" name="文本框 16400"/>
          <p:cNvSpPr txBox="1"/>
          <p:nvPr/>
        </p:nvSpPr>
        <p:spPr>
          <a:xfrm>
            <a:off x="3789363" y="4616133"/>
            <a:ext cx="504825" cy="83026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4800">
                <a:solidFill>
                  <a:srgbClr val="0000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8</a:t>
            </a:r>
            <a:endParaRPr lang="en-US" altLang="zh-CN" sz="4800">
              <a:solidFill>
                <a:srgbClr val="00009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2" name="直接箭头连接符 1"/>
          <p:cNvCxnSpPr/>
          <p:nvPr/>
        </p:nvCxnSpPr>
        <p:spPr>
          <a:xfrm flipV="1">
            <a:off x="4655820" y="2924493"/>
            <a:ext cx="720090" cy="174625"/>
          </a:xfrm>
          <a:prstGeom prst="straightConnector1">
            <a:avLst/>
          </a:prstGeom>
          <a:ln w="381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箭头连接符 6"/>
          <p:cNvCxnSpPr/>
          <p:nvPr/>
        </p:nvCxnSpPr>
        <p:spPr>
          <a:xfrm>
            <a:off x="4662488" y="3905250"/>
            <a:ext cx="717550" cy="3175"/>
          </a:xfrm>
          <a:prstGeom prst="straightConnector1">
            <a:avLst/>
          </a:prstGeom>
          <a:ln w="381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/>
          <p:cNvCxnSpPr/>
          <p:nvPr/>
        </p:nvCxnSpPr>
        <p:spPr>
          <a:xfrm>
            <a:off x="4681538" y="4667250"/>
            <a:ext cx="694055" cy="490220"/>
          </a:xfrm>
          <a:prstGeom prst="straightConnector1">
            <a:avLst/>
          </a:prstGeom>
          <a:ln w="381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71" name="文本框 2"/>
          <p:cNvSpPr txBox="1"/>
          <p:nvPr/>
        </p:nvSpPr>
        <p:spPr>
          <a:xfrm>
            <a:off x="4511358" y="1268730"/>
            <a:ext cx="1104900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原图</a:t>
            </a:r>
            <a:endParaRPr lang="zh-CN" altLang="en-US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72" name="AutoShape 19">
            <a:hlinkClick r:id="rId1" action="ppaction://hlinksldjump"/>
          </p:cNvPr>
          <p:cNvSpPr/>
          <p:nvPr/>
        </p:nvSpPr>
        <p:spPr>
          <a:xfrm>
            <a:off x="4448175" y="6372225"/>
            <a:ext cx="976313" cy="485775"/>
          </a:xfrm>
          <a:prstGeom prst="leftArrow">
            <a:avLst>
              <a:gd name="adj1" fmla="val 50000"/>
              <a:gd name="adj2" fmla="val 49975"/>
            </a:avLst>
          </a:prstGeom>
          <a:noFill/>
          <a:ln w="9525">
            <a:noFill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0573" name="Picture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4060" y="931545"/>
            <a:ext cx="1289685" cy="11912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74" name="Picture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96450" y="2197735"/>
            <a:ext cx="1205865" cy="11849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75" name="Picture 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96450" y="3528695"/>
            <a:ext cx="1191895" cy="11385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76" name="Picture 2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96450" y="4797425"/>
            <a:ext cx="1191260" cy="117030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Group 28"/>
          <p:cNvGrpSpPr/>
          <p:nvPr/>
        </p:nvGrpSpPr>
        <p:grpSpPr>
          <a:xfrm>
            <a:off x="8335963" y="944563"/>
            <a:ext cx="1176338" cy="2079625"/>
            <a:chOff x="3696" y="669"/>
            <a:chExt cx="741" cy="1310"/>
          </a:xfrm>
        </p:grpSpPr>
        <p:sp>
          <p:nvSpPr>
            <p:cNvPr id="20578" name="Text Box 29"/>
            <p:cNvSpPr txBox="1"/>
            <p:nvPr/>
          </p:nvSpPr>
          <p:spPr>
            <a:xfrm>
              <a:off x="4128" y="669"/>
              <a:ext cx="309" cy="698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wrap="none" anchor="t" anchorCtr="0">
              <a:spAutoFit/>
            </a:bodyPr>
            <a:p>
              <a:r>
                <a:rPr lang="zh-CN" altLang="en-US" sz="2000" dirty="0">
                  <a:latin typeface="Arial" panose="020B0604020202020204" pitchFamily="34" charset="0"/>
                  <a:ea typeface="黑体" panose="02010609060101010101" pitchFamily="49" charset="-122"/>
                </a:rPr>
                <a:t>上下交换</a:t>
              </a:r>
              <a:endParaRPr lang="zh-CN" altLang="en-US" sz="20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20579" name="Line 30"/>
            <p:cNvSpPr/>
            <p:nvPr/>
          </p:nvSpPr>
          <p:spPr>
            <a:xfrm flipV="1">
              <a:off x="3696" y="1071"/>
              <a:ext cx="363" cy="9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grpSp>
        <p:nvGrpSpPr>
          <p:cNvPr id="4" name="Group 31"/>
          <p:cNvGrpSpPr/>
          <p:nvPr/>
        </p:nvGrpSpPr>
        <p:grpSpPr>
          <a:xfrm>
            <a:off x="8372475" y="2184400"/>
            <a:ext cx="1089025" cy="1108075"/>
            <a:chOff x="3696" y="1408"/>
            <a:chExt cx="686" cy="698"/>
          </a:xfrm>
        </p:grpSpPr>
        <p:sp>
          <p:nvSpPr>
            <p:cNvPr id="20581" name="Text Box 32"/>
            <p:cNvSpPr txBox="1"/>
            <p:nvPr/>
          </p:nvSpPr>
          <p:spPr>
            <a:xfrm>
              <a:off x="4073" y="1408"/>
              <a:ext cx="309" cy="698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wrap="none" anchor="t" anchorCtr="0">
              <a:spAutoFit/>
            </a:bodyPr>
            <a:p>
              <a:r>
                <a:rPr lang="zh-CN" altLang="en-US" sz="2000" dirty="0">
                  <a:solidFill>
                    <a:srgbClr val="0000FF"/>
                  </a:solidFill>
                  <a:latin typeface="Arial" panose="020B0604020202020204" pitchFamily="34" charset="0"/>
                  <a:ea typeface="黑体" panose="02010609060101010101" pitchFamily="49" charset="-122"/>
                </a:rPr>
                <a:t>左右交换</a:t>
              </a:r>
              <a:endParaRPr lang="zh-CN" altLang="en-US" sz="20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20582" name="Line 33"/>
            <p:cNvSpPr/>
            <p:nvPr/>
          </p:nvSpPr>
          <p:spPr>
            <a:xfrm>
              <a:off x="3696" y="1979"/>
              <a:ext cx="409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grpSp>
        <p:nvGrpSpPr>
          <p:cNvPr id="5" name="Group 34"/>
          <p:cNvGrpSpPr/>
          <p:nvPr/>
        </p:nvGrpSpPr>
        <p:grpSpPr>
          <a:xfrm>
            <a:off x="8335963" y="3213100"/>
            <a:ext cx="1125537" cy="1468438"/>
            <a:chOff x="3696" y="2205"/>
            <a:chExt cx="709" cy="925"/>
          </a:xfrm>
        </p:grpSpPr>
        <p:sp>
          <p:nvSpPr>
            <p:cNvPr id="20584" name="Text Box 35"/>
            <p:cNvSpPr txBox="1"/>
            <p:nvPr/>
          </p:nvSpPr>
          <p:spPr>
            <a:xfrm>
              <a:off x="4096" y="2432"/>
              <a:ext cx="309" cy="698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wrap="none" anchor="t" anchorCtr="0">
              <a:spAutoFit/>
            </a:bodyPr>
            <a:p>
              <a:r>
                <a:rPr lang="zh-CN" altLang="en-US" sz="2000" dirty="0">
                  <a:latin typeface="Arial" panose="020B0604020202020204" pitchFamily="34" charset="0"/>
                  <a:ea typeface="黑体" panose="02010609060101010101" pitchFamily="49" charset="-122"/>
                </a:rPr>
                <a:t>对角交换</a:t>
              </a:r>
              <a:endParaRPr lang="zh-CN" altLang="en-US" sz="20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20585" name="Line 36"/>
            <p:cNvSpPr/>
            <p:nvPr/>
          </p:nvSpPr>
          <p:spPr>
            <a:xfrm>
              <a:off x="3696" y="2205"/>
              <a:ext cx="363" cy="545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grpSp>
        <p:nvGrpSpPr>
          <p:cNvPr id="6" name="Group 37"/>
          <p:cNvGrpSpPr/>
          <p:nvPr/>
        </p:nvGrpSpPr>
        <p:grpSpPr>
          <a:xfrm>
            <a:off x="8339138" y="3355975"/>
            <a:ext cx="1122362" cy="2636838"/>
            <a:chOff x="3696" y="2205"/>
            <a:chExt cx="707" cy="1661"/>
          </a:xfrm>
        </p:grpSpPr>
        <p:sp>
          <p:nvSpPr>
            <p:cNvPr id="20587" name="Text Box 38"/>
            <p:cNvSpPr txBox="1"/>
            <p:nvPr/>
          </p:nvSpPr>
          <p:spPr>
            <a:xfrm>
              <a:off x="4094" y="3168"/>
              <a:ext cx="309" cy="698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wrap="none" anchor="t" anchorCtr="0">
              <a:spAutoFit/>
            </a:bodyPr>
            <a:p>
              <a:r>
                <a:rPr lang="zh-CN" altLang="en-US" sz="2000" dirty="0">
                  <a:solidFill>
                    <a:srgbClr val="0000FF"/>
                  </a:solidFill>
                  <a:latin typeface="Arial" panose="020B0604020202020204" pitchFamily="34" charset="0"/>
                  <a:ea typeface="黑体" panose="02010609060101010101" pitchFamily="49" charset="-122"/>
                </a:rPr>
                <a:t>对角交换</a:t>
              </a:r>
              <a:endParaRPr lang="zh-CN" altLang="en-US" sz="20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20588" name="Line 39"/>
            <p:cNvSpPr/>
            <p:nvPr/>
          </p:nvSpPr>
          <p:spPr>
            <a:xfrm>
              <a:off x="3696" y="2205"/>
              <a:ext cx="363" cy="118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sp>
        <p:nvSpPr>
          <p:cNvPr id="9" name="文本框 8"/>
          <p:cNvSpPr txBox="1"/>
          <p:nvPr/>
        </p:nvSpPr>
        <p:spPr>
          <a:xfrm>
            <a:off x="9083993" y="332423"/>
            <a:ext cx="24479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对称的研究方法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9696450" y="1557020"/>
            <a:ext cx="1223645" cy="0"/>
          </a:xfrm>
          <a:prstGeom prst="line">
            <a:avLst/>
          </a:prstGeom>
          <a:ln w="28575" cmpd="sng">
            <a:solidFill>
              <a:srgbClr val="FF3300"/>
            </a:solidFill>
            <a:prstDash val="soli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10272078" y="2204721"/>
            <a:ext cx="0" cy="1152525"/>
          </a:xfrm>
          <a:prstGeom prst="line">
            <a:avLst/>
          </a:prstGeom>
          <a:ln w="28575" cmpd="sng">
            <a:solidFill>
              <a:srgbClr val="FF3300"/>
            </a:solidFill>
            <a:prstDash val="soli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 flipV="1">
            <a:off x="9704388" y="3522663"/>
            <a:ext cx="1143635" cy="1130300"/>
          </a:xfrm>
          <a:prstGeom prst="line">
            <a:avLst/>
          </a:prstGeom>
          <a:ln w="28575" cmpd="sng">
            <a:solidFill>
              <a:srgbClr val="FF3300"/>
            </a:solidFill>
            <a:prstDash val="soli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9696450" y="4797108"/>
            <a:ext cx="1151255" cy="1151890"/>
          </a:xfrm>
          <a:prstGeom prst="line">
            <a:avLst/>
          </a:prstGeom>
          <a:ln w="28575" cmpd="sng">
            <a:solidFill>
              <a:srgbClr val="FF3300"/>
            </a:solidFill>
            <a:prstDash val="soli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5519738" y="332423"/>
            <a:ext cx="24479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旋转的研究方法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标题 14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sym typeface="+mn-ea"/>
              </a:rPr>
              <a:t>三、再探规律</a:t>
            </a:r>
            <a:r>
              <a:rPr lang="en-US" altLang="zh-CN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sym typeface="+mn-ea"/>
              </a:rPr>
              <a:t> </a:t>
            </a:r>
            <a:r>
              <a: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sym typeface="+mn-ea"/>
              </a:rPr>
              <a:t>快速构造</a:t>
            </a:r>
            <a:r>
              <a: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sym typeface="+mn-ea"/>
              </a:rPr>
              <a:t>新幻方</a:t>
            </a:r>
            <a:endParaRPr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60000" endA="900" endPos="58000" dir="5400000" sy="-100000" algn="bl" rotWithShape="0"/>
              </a:effectLst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95325" y="5537835"/>
            <a:ext cx="47085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方法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：利用旋转、对称变换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645795" y="5517515"/>
            <a:ext cx="4829175" cy="561340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16" name="组合 16402"/>
          <p:cNvGrpSpPr/>
          <p:nvPr/>
        </p:nvGrpSpPr>
        <p:grpSpPr>
          <a:xfrm>
            <a:off x="5735955" y="977346"/>
            <a:ext cx="3091180" cy="5090012"/>
            <a:chOff x="0" y="-23"/>
            <a:chExt cx="2132" cy="4019"/>
          </a:xfrm>
          <a:noFill/>
        </p:grpSpPr>
        <p:grpSp>
          <p:nvGrpSpPr>
            <p:cNvPr id="19" name="组合 16403"/>
            <p:cNvGrpSpPr/>
            <p:nvPr/>
          </p:nvGrpSpPr>
          <p:grpSpPr>
            <a:xfrm>
              <a:off x="0" y="-23"/>
              <a:ext cx="952" cy="1035"/>
              <a:chOff x="0" y="-23"/>
              <a:chExt cx="952" cy="1035"/>
            </a:xfrm>
            <a:grpFill/>
          </p:grpSpPr>
          <p:grpSp>
            <p:nvGrpSpPr>
              <p:cNvPr id="20" name="组合 16404"/>
              <p:cNvGrpSpPr/>
              <p:nvPr/>
            </p:nvGrpSpPr>
            <p:grpSpPr>
              <a:xfrm>
                <a:off x="0" y="10"/>
                <a:ext cx="952" cy="918"/>
                <a:chOff x="0" y="0"/>
                <a:chExt cx="2042" cy="2042"/>
              </a:xfrm>
              <a:grpFill/>
            </p:grpSpPr>
            <p:sp>
              <p:nvSpPr>
                <p:cNvPr id="21" name="矩形 16405"/>
                <p:cNvSpPr/>
                <p:nvPr/>
              </p:nvSpPr>
              <p:spPr>
                <a:xfrm>
                  <a:off x="0" y="0"/>
                  <a:ext cx="2042" cy="2042"/>
                </a:xfrm>
                <a:prstGeom prst="rect">
                  <a:avLst/>
                </a:prstGeom>
                <a:grpFill/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 anchorCtr="0"/>
                <a:p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2" name="直接连接符 16406"/>
                <p:cNvSpPr/>
                <p:nvPr/>
              </p:nvSpPr>
              <p:spPr>
                <a:xfrm>
                  <a:off x="0" y="680"/>
                  <a:ext cx="2041" cy="0"/>
                </a:xfrm>
                <a:prstGeom prst="line">
                  <a:avLst/>
                </a:prstGeom>
                <a:grp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3" name="直接连接符 16407"/>
                <p:cNvSpPr/>
                <p:nvPr/>
              </p:nvSpPr>
              <p:spPr>
                <a:xfrm>
                  <a:off x="0" y="1355"/>
                  <a:ext cx="2041" cy="0"/>
                </a:xfrm>
                <a:prstGeom prst="line">
                  <a:avLst/>
                </a:prstGeom>
                <a:grp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4" name="直接连接符 16408"/>
                <p:cNvSpPr/>
                <p:nvPr/>
              </p:nvSpPr>
              <p:spPr>
                <a:xfrm>
                  <a:off x="693" y="0"/>
                  <a:ext cx="0" cy="2041"/>
                </a:xfrm>
                <a:prstGeom prst="line">
                  <a:avLst/>
                </a:prstGeom>
                <a:grp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5" name="直接连接符 16409"/>
                <p:cNvSpPr/>
                <p:nvPr/>
              </p:nvSpPr>
              <p:spPr>
                <a:xfrm>
                  <a:off x="1387" y="0"/>
                  <a:ext cx="0" cy="2041"/>
                </a:xfrm>
                <a:prstGeom prst="line">
                  <a:avLst/>
                </a:prstGeom>
                <a:grp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26" name="文本框 16410"/>
              <p:cNvSpPr txBox="1"/>
              <p:nvPr/>
            </p:nvSpPr>
            <p:spPr>
              <a:xfrm>
                <a:off x="680" y="614"/>
                <a:ext cx="272" cy="364"/>
              </a:xfrm>
              <a:prstGeom prst="rect">
                <a:avLst/>
              </a:prstGeom>
              <a:noFill/>
              <a:ln w="9525">
                <a:noFill/>
              </a:ln>
              <a:extLst>
                <a:ext uri="{909E8E84-426E-40DD-AFC4-6F175D3DCCD1}">
                  <a14:hiddenFill xmlns:a14="http://schemas.microsoft.com/office/drawing/2010/main">
                    <a:grpFill/>
                  </a14:hiddenFill>
                </a:ext>
              </a:extLst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>
                    <a:latin typeface="宋体" panose="02010600030101010101" pitchFamily="2" charset="-122"/>
                    <a:ea typeface="宋体" panose="02010600030101010101" pitchFamily="2" charset="-122"/>
                  </a:rPr>
                  <a:t>8</a:t>
                </a:r>
                <a:endParaRPr lang="en-US" altLang="zh-CN" sz="24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7" name="文本框 16411"/>
              <p:cNvSpPr txBox="1"/>
              <p:nvPr/>
            </p:nvSpPr>
            <p:spPr>
              <a:xfrm>
                <a:off x="680" y="2"/>
                <a:ext cx="272" cy="364"/>
              </a:xfrm>
              <a:prstGeom prst="rect">
                <a:avLst/>
              </a:prstGeom>
              <a:grp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>
                    <a:latin typeface="宋体" panose="02010600030101010101" pitchFamily="2" charset="-122"/>
                    <a:ea typeface="宋体" panose="02010600030101010101" pitchFamily="2" charset="-122"/>
                  </a:rPr>
                  <a:t>4</a:t>
                </a:r>
                <a:endParaRPr lang="en-US" altLang="zh-CN" sz="24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8" name="文本框 16412"/>
              <p:cNvSpPr txBox="1"/>
              <p:nvPr/>
            </p:nvSpPr>
            <p:spPr>
              <a:xfrm>
                <a:off x="680" y="323"/>
                <a:ext cx="240" cy="292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</a:ln>
              <a:extLst>
                <a:ext uri="{909E8E84-426E-40DD-AFC4-6F175D3DCCD1}">
                  <a14:hiddenFill xmlns:a14="http://schemas.microsoft.com/office/drawing/2010/main">
                    <a:grpFill/>
                  </a14:hiddenFill>
                </a:ext>
              </a:extLst>
            </p:spPr>
            <p:txBody>
              <a:bodyPr anchor="t" anchorCtr="0">
                <a:no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>
                    <a:latin typeface="宋体" panose="02010600030101010101" pitchFamily="2" charset="-122"/>
                    <a:ea typeface="宋体" panose="02010600030101010101" pitchFamily="2" charset="-122"/>
                  </a:rPr>
                  <a:t>3</a:t>
                </a:r>
                <a:endParaRPr lang="en-US" altLang="zh-CN" sz="24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9" name="文本框 16413"/>
              <p:cNvSpPr txBox="1"/>
              <p:nvPr/>
            </p:nvSpPr>
            <p:spPr>
              <a:xfrm>
                <a:off x="363" y="0"/>
                <a:ext cx="272" cy="364"/>
              </a:xfrm>
              <a:prstGeom prst="rect">
                <a:avLst/>
              </a:prstGeom>
              <a:grp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>
                    <a:latin typeface="宋体" panose="02010600030101010101" pitchFamily="2" charset="-122"/>
                    <a:ea typeface="宋体" panose="02010600030101010101" pitchFamily="2" charset="-122"/>
                  </a:rPr>
                  <a:t>9</a:t>
                </a:r>
                <a:endParaRPr lang="en-US" altLang="zh-CN" sz="24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0" name="文本框 16414"/>
              <p:cNvSpPr txBox="1"/>
              <p:nvPr/>
            </p:nvSpPr>
            <p:spPr>
              <a:xfrm>
                <a:off x="59" y="-23"/>
                <a:ext cx="272" cy="364"/>
              </a:xfrm>
              <a:prstGeom prst="rect">
                <a:avLst/>
              </a:prstGeom>
              <a:noFill/>
              <a:ln w="9525">
                <a:noFill/>
              </a:ln>
              <a:extLst>
                <a:ext uri="{909E8E84-426E-40DD-AFC4-6F175D3DCCD1}">
                  <a14:hiddenFill xmlns:a14="http://schemas.microsoft.com/office/drawing/2010/main">
                    <a:grpFill/>
                  </a14:hiddenFill>
                </a:ext>
              </a:extLst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>
                    <a:latin typeface="宋体" panose="02010600030101010101" pitchFamily="2" charset="-122"/>
                    <a:ea typeface="宋体" panose="02010600030101010101" pitchFamily="2" charset="-122"/>
                  </a:rPr>
                  <a:t>2</a:t>
                </a:r>
                <a:endParaRPr lang="en-US" altLang="zh-CN" sz="24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1" name="文本框 16415"/>
              <p:cNvSpPr txBox="1"/>
              <p:nvPr/>
            </p:nvSpPr>
            <p:spPr>
              <a:xfrm>
                <a:off x="53" y="323"/>
                <a:ext cx="272" cy="364"/>
              </a:xfrm>
              <a:prstGeom prst="rect">
                <a:avLst/>
              </a:prstGeom>
              <a:noFill/>
              <a:ln w="9525">
                <a:noFill/>
              </a:ln>
              <a:extLst>
                <a:ext uri="{909E8E84-426E-40DD-AFC4-6F175D3DCCD1}">
                  <a14:hiddenFill xmlns:a14="http://schemas.microsoft.com/office/drawing/2010/main">
                    <a:grpFill/>
                  </a14:hiddenFill>
                </a:ext>
              </a:extLst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>
                    <a:latin typeface="宋体" panose="02010600030101010101" pitchFamily="2" charset="-122"/>
                    <a:ea typeface="宋体" panose="02010600030101010101" pitchFamily="2" charset="-122"/>
                  </a:rPr>
                  <a:t>7</a:t>
                </a:r>
                <a:endParaRPr lang="en-US" altLang="zh-CN" sz="24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2" name="文本框 16416"/>
              <p:cNvSpPr txBox="1"/>
              <p:nvPr/>
            </p:nvSpPr>
            <p:spPr>
              <a:xfrm>
                <a:off x="363" y="633"/>
                <a:ext cx="272" cy="345"/>
              </a:xfrm>
              <a:prstGeom prst="rect">
                <a:avLst/>
              </a:prstGeom>
              <a:noFill/>
              <a:ln w="9525">
                <a:noFill/>
              </a:ln>
              <a:extLst>
                <a:ext uri="{909E8E84-426E-40DD-AFC4-6F175D3DCCD1}">
                  <a14:hiddenFill xmlns:a14="http://schemas.microsoft.com/office/drawing/2010/main">
                    <a:grpFill/>
                  </a14:hiddenFill>
                </a:ext>
              </a:extLst>
            </p:spPr>
            <p:txBody>
              <a:bodyPr anchor="t" anchorCtr="0">
                <a:no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>
                    <a:latin typeface="宋体" panose="02010600030101010101" pitchFamily="2" charset="-122"/>
                    <a:ea typeface="宋体" panose="02010600030101010101" pitchFamily="2" charset="-122"/>
                  </a:rPr>
                  <a:t>1</a:t>
                </a:r>
                <a:endParaRPr lang="en-US" altLang="zh-CN" sz="24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3" name="文本框 16417"/>
              <p:cNvSpPr txBox="1"/>
              <p:nvPr/>
            </p:nvSpPr>
            <p:spPr>
              <a:xfrm>
                <a:off x="56" y="648"/>
                <a:ext cx="272" cy="364"/>
              </a:xfrm>
              <a:prstGeom prst="rect">
                <a:avLst/>
              </a:prstGeom>
              <a:noFill/>
              <a:ln w="9525">
                <a:noFill/>
              </a:ln>
              <a:extLst>
                <a:ext uri="{909E8E84-426E-40DD-AFC4-6F175D3DCCD1}">
                  <a14:hiddenFill xmlns:a14="http://schemas.microsoft.com/office/drawing/2010/main">
                    <a:grpFill/>
                  </a14:hiddenFill>
                </a:ext>
              </a:extLst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>
                    <a:latin typeface="宋体" panose="02010600030101010101" pitchFamily="2" charset="-122"/>
                    <a:ea typeface="宋体" panose="02010600030101010101" pitchFamily="2" charset="-122"/>
                  </a:rPr>
                  <a:t>6</a:t>
                </a:r>
                <a:endParaRPr lang="en-US" altLang="zh-CN" sz="24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4" name="文本框 16418"/>
              <p:cNvSpPr txBox="1"/>
              <p:nvPr/>
            </p:nvSpPr>
            <p:spPr>
              <a:xfrm>
                <a:off x="368" y="341"/>
                <a:ext cx="272" cy="362"/>
              </a:xfrm>
              <a:prstGeom prst="rect">
                <a:avLst/>
              </a:prstGeom>
              <a:noFill/>
              <a:ln w="9525">
                <a:noFill/>
              </a:ln>
              <a:extLst>
                <a:ext uri="{909E8E84-426E-40DD-AFC4-6F175D3DCCD1}">
                  <a14:hiddenFill xmlns:a14="http://schemas.microsoft.com/office/drawing/2010/main">
                    <a:grpFill/>
                  </a14:hiddenFill>
                </a:ext>
              </a:extLst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5</a:t>
                </a:r>
                <a:endParaRPr lang="en-US" altLang="zh-CN" sz="240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5" name="组合 16419"/>
            <p:cNvGrpSpPr/>
            <p:nvPr/>
          </p:nvGrpSpPr>
          <p:grpSpPr>
            <a:xfrm>
              <a:off x="0" y="998"/>
              <a:ext cx="952" cy="1012"/>
              <a:chOff x="0" y="0"/>
              <a:chExt cx="952" cy="1012"/>
            </a:xfrm>
            <a:grpFill/>
          </p:grpSpPr>
          <p:grpSp>
            <p:nvGrpSpPr>
              <p:cNvPr id="36" name="组合 16420"/>
              <p:cNvGrpSpPr/>
              <p:nvPr/>
            </p:nvGrpSpPr>
            <p:grpSpPr>
              <a:xfrm>
                <a:off x="0" y="10"/>
                <a:ext cx="952" cy="918"/>
                <a:chOff x="0" y="0"/>
                <a:chExt cx="2042" cy="2042"/>
              </a:xfrm>
              <a:grpFill/>
            </p:grpSpPr>
            <p:sp>
              <p:nvSpPr>
                <p:cNvPr id="37" name="矩形 16421"/>
                <p:cNvSpPr/>
                <p:nvPr/>
              </p:nvSpPr>
              <p:spPr>
                <a:xfrm>
                  <a:off x="0" y="0"/>
                  <a:ext cx="2042" cy="2042"/>
                </a:xfrm>
                <a:prstGeom prst="rect">
                  <a:avLst/>
                </a:prstGeom>
                <a:grpFill/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 anchorCtr="0"/>
                <a:p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" name="直接连接符 16422"/>
                <p:cNvSpPr/>
                <p:nvPr/>
              </p:nvSpPr>
              <p:spPr>
                <a:xfrm>
                  <a:off x="0" y="680"/>
                  <a:ext cx="2041" cy="0"/>
                </a:xfrm>
                <a:prstGeom prst="line">
                  <a:avLst/>
                </a:prstGeom>
                <a:grp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9" name="直接连接符 16423"/>
                <p:cNvSpPr/>
                <p:nvPr/>
              </p:nvSpPr>
              <p:spPr>
                <a:xfrm>
                  <a:off x="0" y="1355"/>
                  <a:ext cx="2041" cy="0"/>
                </a:xfrm>
                <a:prstGeom prst="line">
                  <a:avLst/>
                </a:prstGeom>
                <a:grp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0" name="直接连接符 16424"/>
                <p:cNvSpPr/>
                <p:nvPr/>
              </p:nvSpPr>
              <p:spPr>
                <a:xfrm>
                  <a:off x="693" y="0"/>
                  <a:ext cx="0" cy="2041"/>
                </a:xfrm>
                <a:prstGeom prst="line">
                  <a:avLst/>
                </a:prstGeom>
                <a:grp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" name="直接连接符 16425"/>
                <p:cNvSpPr/>
                <p:nvPr/>
              </p:nvSpPr>
              <p:spPr>
                <a:xfrm>
                  <a:off x="1387" y="0"/>
                  <a:ext cx="0" cy="2041"/>
                </a:xfrm>
                <a:prstGeom prst="line">
                  <a:avLst/>
                </a:prstGeom>
                <a:grp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42" name="文本框 16426"/>
              <p:cNvSpPr txBox="1"/>
              <p:nvPr/>
            </p:nvSpPr>
            <p:spPr>
              <a:xfrm>
                <a:off x="680" y="614"/>
                <a:ext cx="272" cy="364"/>
              </a:xfrm>
              <a:prstGeom prst="rect">
                <a:avLst/>
              </a:prstGeom>
              <a:grp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>
                    <a:latin typeface="宋体" panose="02010600030101010101" pitchFamily="2" charset="-122"/>
                    <a:ea typeface="宋体" panose="02010600030101010101" pitchFamily="2" charset="-122"/>
                  </a:rPr>
                  <a:t>4</a:t>
                </a:r>
                <a:endParaRPr lang="en-US" altLang="zh-CN" sz="24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43" name="文本框 16427"/>
              <p:cNvSpPr txBox="1"/>
              <p:nvPr/>
            </p:nvSpPr>
            <p:spPr>
              <a:xfrm>
                <a:off x="680" y="2"/>
                <a:ext cx="272" cy="364"/>
              </a:xfrm>
              <a:prstGeom prst="rect">
                <a:avLst/>
              </a:prstGeom>
              <a:grp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>
                    <a:latin typeface="宋体" panose="02010600030101010101" pitchFamily="2" charset="-122"/>
                    <a:ea typeface="宋体" panose="02010600030101010101" pitchFamily="2" charset="-122"/>
                  </a:rPr>
                  <a:t>2</a:t>
                </a:r>
                <a:endParaRPr lang="en-US" altLang="zh-CN" sz="24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44" name="文本框 16428"/>
              <p:cNvSpPr txBox="1"/>
              <p:nvPr/>
            </p:nvSpPr>
            <p:spPr>
              <a:xfrm>
                <a:off x="680" y="323"/>
                <a:ext cx="272" cy="364"/>
              </a:xfrm>
              <a:prstGeom prst="rect">
                <a:avLst/>
              </a:prstGeom>
              <a:grp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>
                    <a:latin typeface="宋体" panose="02010600030101010101" pitchFamily="2" charset="-122"/>
                    <a:ea typeface="宋体" panose="02010600030101010101" pitchFamily="2" charset="-122"/>
                  </a:rPr>
                  <a:t>9</a:t>
                </a:r>
                <a:endParaRPr lang="en-US" altLang="zh-CN" sz="24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45" name="文本框 16429"/>
              <p:cNvSpPr txBox="1"/>
              <p:nvPr/>
            </p:nvSpPr>
            <p:spPr>
              <a:xfrm>
                <a:off x="363" y="0"/>
                <a:ext cx="272" cy="364"/>
              </a:xfrm>
              <a:prstGeom prst="rect">
                <a:avLst/>
              </a:prstGeom>
              <a:grp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>
                    <a:latin typeface="宋体" panose="02010600030101010101" pitchFamily="2" charset="-122"/>
                    <a:ea typeface="宋体" panose="02010600030101010101" pitchFamily="2" charset="-122"/>
                  </a:rPr>
                  <a:t>7</a:t>
                </a:r>
                <a:endParaRPr lang="en-US" altLang="zh-CN" sz="24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46" name="文本框 16430"/>
              <p:cNvSpPr txBox="1"/>
              <p:nvPr/>
            </p:nvSpPr>
            <p:spPr>
              <a:xfrm>
                <a:off x="53" y="2"/>
                <a:ext cx="272" cy="364"/>
              </a:xfrm>
              <a:prstGeom prst="rect">
                <a:avLst/>
              </a:prstGeom>
              <a:grp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>
                    <a:latin typeface="宋体" panose="02010600030101010101" pitchFamily="2" charset="-122"/>
                    <a:ea typeface="宋体" panose="02010600030101010101" pitchFamily="2" charset="-122"/>
                  </a:rPr>
                  <a:t>6</a:t>
                </a:r>
                <a:endParaRPr lang="en-US" altLang="zh-CN" sz="24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47" name="文本框 16431"/>
              <p:cNvSpPr txBox="1"/>
              <p:nvPr/>
            </p:nvSpPr>
            <p:spPr>
              <a:xfrm>
                <a:off x="53" y="323"/>
                <a:ext cx="272" cy="364"/>
              </a:xfrm>
              <a:prstGeom prst="rect">
                <a:avLst/>
              </a:prstGeom>
              <a:grp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>
                    <a:latin typeface="宋体" panose="02010600030101010101" pitchFamily="2" charset="-122"/>
                    <a:ea typeface="宋体" panose="02010600030101010101" pitchFamily="2" charset="-122"/>
                  </a:rPr>
                  <a:t>1</a:t>
                </a:r>
                <a:endParaRPr lang="en-US" altLang="zh-CN" sz="24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48" name="文本框 16432"/>
              <p:cNvSpPr txBox="1"/>
              <p:nvPr/>
            </p:nvSpPr>
            <p:spPr>
              <a:xfrm>
                <a:off x="363" y="633"/>
                <a:ext cx="272" cy="364"/>
              </a:xfrm>
              <a:prstGeom prst="rect">
                <a:avLst/>
              </a:prstGeom>
              <a:grp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>
                    <a:latin typeface="宋体" panose="02010600030101010101" pitchFamily="2" charset="-122"/>
                    <a:ea typeface="宋体" panose="02010600030101010101" pitchFamily="2" charset="-122"/>
                  </a:rPr>
                  <a:t>3</a:t>
                </a:r>
                <a:endParaRPr lang="en-US" altLang="zh-CN" sz="24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49" name="文本框 16433"/>
              <p:cNvSpPr txBox="1"/>
              <p:nvPr/>
            </p:nvSpPr>
            <p:spPr>
              <a:xfrm>
                <a:off x="56" y="648"/>
                <a:ext cx="272" cy="364"/>
              </a:xfrm>
              <a:prstGeom prst="rect">
                <a:avLst/>
              </a:prstGeom>
              <a:grp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>
                    <a:latin typeface="宋体" panose="02010600030101010101" pitchFamily="2" charset="-122"/>
                    <a:ea typeface="宋体" panose="02010600030101010101" pitchFamily="2" charset="-122"/>
                  </a:rPr>
                  <a:t>8</a:t>
                </a:r>
                <a:endParaRPr lang="en-US" altLang="zh-CN" sz="24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50" name="文本框 16434"/>
              <p:cNvSpPr txBox="1"/>
              <p:nvPr/>
            </p:nvSpPr>
            <p:spPr>
              <a:xfrm>
                <a:off x="368" y="341"/>
                <a:ext cx="272" cy="362"/>
              </a:xfrm>
              <a:prstGeom prst="rect">
                <a:avLst/>
              </a:prstGeom>
              <a:grp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5</a:t>
                </a:r>
                <a:endParaRPr lang="en-US" altLang="zh-CN" sz="240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1" name="组合 16435"/>
            <p:cNvGrpSpPr/>
            <p:nvPr/>
          </p:nvGrpSpPr>
          <p:grpSpPr>
            <a:xfrm>
              <a:off x="0" y="1996"/>
              <a:ext cx="952" cy="1012"/>
              <a:chOff x="0" y="0"/>
              <a:chExt cx="952" cy="1012"/>
            </a:xfrm>
            <a:grpFill/>
          </p:grpSpPr>
          <p:grpSp>
            <p:nvGrpSpPr>
              <p:cNvPr id="52" name="组合 16436"/>
              <p:cNvGrpSpPr/>
              <p:nvPr/>
            </p:nvGrpSpPr>
            <p:grpSpPr>
              <a:xfrm>
                <a:off x="0" y="10"/>
                <a:ext cx="952" cy="918"/>
                <a:chOff x="0" y="0"/>
                <a:chExt cx="2042" cy="2042"/>
              </a:xfrm>
              <a:grpFill/>
            </p:grpSpPr>
            <p:sp>
              <p:nvSpPr>
                <p:cNvPr id="53" name="矩形 16437"/>
                <p:cNvSpPr/>
                <p:nvPr/>
              </p:nvSpPr>
              <p:spPr>
                <a:xfrm>
                  <a:off x="0" y="0"/>
                  <a:ext cx="2042" cy="2042"/>
                </a:xfrm>
                <a:prstGeom prst="rect">
                  <a:avLst/>
                </a:prstGeom>
                <a:grpFill/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 anchorCtr="0"/>
                <a:p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4" name="直接连接符 16438"/>
                <p:cNvSpPr/>
                <p:nvPr/>
              </p:nvSpPr>
              <p:spPr>
                <a:xfrm>
                  <a:off x="0" y="680"/>
                  <a:ext cx="2041" cy="0"/>
                </a:xfrm>
                <a:prstGeom prst="line">
                  <a:avLst/>
                </a:prstGeom>
                <a:grp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55" name="直接连接符 16439"/>
                <p:cNvSpPr/>
                <p:nvPr/>
              </p:nvSpPr>
              <p:spPr>
                <a:xfrm>
                  <a:off x="0" y="1355"/>
                  <a:ext cx="2041" cy="0"/>
                </a:xfrm>
                <a:prstGeom prst="line">
                  <a:avLst/>
                </a:prstGeom>
                <a:grp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56" name="直接连接符 16440"/>
                <p:cNvSpPr/>
                <p:nvPr/>
              </p:nvSpPr>
              <p:spPr>
                <a:xfrm>
                  <a:off x="693" y="0"/>
                  <a:ext cx="0" cy="2041"/>
                </a:xfrm>
                <a:prstGeom prst="line">
                  <a:avLst/>
                </a:prstGeom>
                <a:grp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57" name="直接连接符 16441"/>
                <p:cNvSpPr/>
                <p:nvPr/>
              </p:nvSpPr>
              <p:spPr>
                <a:xfrm>
                  <a:off x="1387" y="0"/>
                  <a:ext cx="0" cy="2041"/>
                </a:xfrm>
                <a:prstGeom prst="line">
                  <a:avLst/>
                </a:prstGeom>
                <a:grp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58" name="文本框 16442"/>
              <p:cNvSpPr txBox="1"/>
              <p:nvPr/>
            </p:nvSpPr>
            <p:spPr>
              <a:xfrm>
                <a:off x="680" y="614"/>
                <a:ext cx="272" cy="364"/>
              </a:xfrm>
              <a:prstGeom prst="rect">
                <a:avLst/>
              </a:prstGeom>
              <a:grp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>
                    <a:latin typeface="宋体" panose="02010600030101010101" pitchFamily="2" charset="-122"/>
                    <a:ea typeface="宋体" panose="02010600030101010101" pitchFamily="2" charset="-122"/>
                  </a:rPr>
                  <a:t>2</a:t>
                </a:r>
                <a:endParaRPr lang="en-US" altLang="zh-CN" sz="24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59" name="文本框 16443"/>
              <p:cNvSpPr txBox="1"/>
              <p:nvPr/>
            </p:nvSpPr>
            <p:spPr>
              <a:xfrm>
                <a:off x="680" y="2"/>
                <a:ext cx="272" cy="364"/>
              </a:xfrm>
              <a:prstGeom prst="rect">
                <a:avLst/>
              </a:prstGeom>
              <a:grp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>
                    <a:latin typeface="宋体" panose="02010600030101010101" pitchFamily="2" charset="-122"/>
                    <a:ea typeface="宋体" panose="02010600030101010101" pitchFamily="2" charset="-122"/>
                  </a:rPr>
                  <a:t>6</a:t>
                </a:r>
                <a:endParaRPr lang="en-US" altLang="zh-CN" sz="24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60" name="文本框 16444"/>
              <p:cNvSpPr txBox="1"/>
              <p:nvPr/>
            </p:nvSpPr>
            <p:spPr>
              <a:xfrm>
                <a:off x="680" y="323"/>
                <a:ext cx="272" cy="364"/>
              </a:xfrm>
              <a:prstGeom prst="rect">
                <a:avLst/>
              </a:prstGeom>
              <a:grp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>
                    <a:latin typeface="宋体" panose="02010600030101010101" pitchFamily="2" charset="-122"/>
                    <a:ea typeface="宋体" panose="02010600030101010101" pitchFamily="2" charset="-122"/>
                  </a:rPr>
                  <a:t>7</a:t>
                </a:r>
                <a:endParaRPr lang="en-US" altLang="zh-CN" sz="24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61" name="文本框 16445"/>
              <p:cNvSpPr txBox="1"/>
              <p:nvPr/>
            </p:nvSpPr>
            <p:spPr>
              <a:xfrm>
                <a:off x="363" y="0"/>
                <a:ext cx="272" cy="364"/>
              </a:xfrm>
              <a:prstGeom prst="rect">
                <a:avLst/>
              </a:prstGeom>
              <a:grp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>
                    <a:latin typeface="宋体" panose="02010600030101010101" pitchFamily="2" charset="-122"/>
                    <a:ea typeface="宋体" panose="02010600030101010101" pitchFamily="2" charset="-122"/>
                  </a:rPr>
                  <a:t>1</a:t>
                </a:r>
                <a:endParaRPr lang="en-US" altLang="zh-CN" sz="24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62" name="文本框 16446"/>
              <p:cNvSpPr txBox="1"/>
              <p:nvPr/>
            </p:nvSpPr>
            <p:spPr>
              <a:xfrm>
                <a:off x="53" y="2"/>
                <a:ext cx="272" cy="364"/>
              </a:xfrm>
              <a:prstGeom prst="rect">
                <a:avLst/>
              </a:prstGeom>
              <a:grp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>
                    <a:latin typeface="宋体" panose="02010600030101010101" pitchFamily="2" charset="-122"/>
                    <a:ea typeface="宋体" panose="02010600030101010101" pitchFamily="2" charset="-122"/>
                  </a:rPr>
                  <a:t>8</a:t>
                </a:r>
                <a:endParaRPr lang="en-US" altLang="zh-CN" sz="24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63" name="文本框 16447"/>
              <p:cNvSpPr txBox="1"/>
              <p:nvPr/>
            </p:nvSpPr>
            <p:spPr>
              <a:xfrm>
                <a:off x="53" y="323"/>
                <a:ext cx="272" cy="364"/>
              </a:xfrm>
              <a:prstGeom prst="rect">
                <a:avLst/>
              </a:prstGeom>
              <a:grp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>
                    <a:latin typeface="宋体" panose="02010600030101010101" pitchFamily="2" charset="-122"/>
                    <a:ea typeface="宋体" panose="02010600030101010101" pitchFamily="2" charset="-122"/>
                  </a:rPr>
                  <a:t>3</a:t>
                </a:r>
                <a:endParaRPr lang="en-US" altLang="zh-CN" sz="24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64" name="文本框 16448"/>
              <p:cNvSpPr txBox="1"/>
              <p:nvPr/>
            </p:nvSpPr>
            <p:spPr>
              <a:xfrm>
                <a:off x="363" y="633"/>
                <a:ext cx="272" cy="364"/>
              </a:xfrm>
              <a:prstGeom prst="rect">
                <a:avLst/>
              </a:prstGeom>
              <a:grp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>
                    <a:latin typeface="宋体" panose="02010600030101010101" pitchFamily="2" charset="-122"/>
                    <a:ea typeface="宋体" panose="02010600030101010101" pitchFamily="2" charset="-122"/>
                  </a:rPr>
                  <a:t>9</a:t>
                </a:r>
                <a:endParaRPr lang="en-US" altLang="zh-CN" sz="24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65" name="文本框 16449"/>
              <p:cNvSpPr txBox="1"/>
              <p:nvPr/>
            </p:nvSpPr>
            <p:spPr>
              <a:xfrm>
                <a:off x="56" y="648"/>
                <a:ext cx="272" cy="364"/>
              </a:xfrm>
              <a:prstGeom prst="rect">
                <a:avLst/>
              </a:prstGeom>
              <a:grp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>
                    <a:latin typeface="宋体" panose="02010600030101010101" pitchFamily="2" charset="-122"/>
                    <a:ea typeface="宋体" panose="02010600030101010101" pitchFamily="2" charset="-122"/>
                  </a:rPr>
                  <a:t>4</a:t>
                </a:r>
                <a:endParaRPr lang="en-US" altLang="zh-CN" sz="24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66" name="文本框 16450"/>
              <p:cNvSpPr txBox="1"/>
              <p:nvPr/>
            </p:nvSpPr>
            <p:spPr>
              <a:xfrm>
                <a:off x="368" y="341"/>
                <a:ext cx="272" cy="362"/>
              </a:xfrm>
              <a:prstGeom prst="rect">
                <a:avLst/>
              </a:prstGeom>
              <a:grp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5</a:t>
                </a:r>
                <a:endParaRPr lang="en-US" altLang="zh-CN" sz="240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67" name="组合 16451"/>
            <p:cNvGrpSpPr/>
            <p:nvPr/>
          </p:nvGrpSpPr>
          <p:grpSpPr>
            <a:xfrm>
              <a:off x="3" y="3018"/>
              <a:ext cx="952" cy="978"/>
              <a:chOff x="0" y="0"/>
              <a:chExt cx="952" cy="978"/>
            </a:xfrm>
            <a:grpFill/>
          </p:grpSpPr>
          <p:grpSp>
            <p:nvGrpSpPr>
              <p:cNvPr id="68" name="组合 16452"/>
              <p:cNvGrpSpPr/>
              <p:nvPr/>
            </p:nvGrpSpPr>
            <p:grpSpPr>
              <a:xfrm>
                <a:off x="0" y="10"/>
                <a:ext cx="952" cy="918"/>
                <a:chOff x="0" y="0"/>
                <a:chExt cx="2042" cy="2042"/>
              </a:xfrm>
              <a:grpFill/>
            </p:grpSpPr>
            <p:sp>
              <p:nvSpPr>
                <p:cNvPr id="69" name="矩形 16453"/>
                <p:cNvSpPr/>
                <p:nvPr/>
              </p:nvSpPr>
              <p:spPr>
                <a:xfrm>
                  <a:off x="0" y="0"/>
                  <a:ext cx="2042" cy="2042"/>
                </a:xfrm>
                <a:prstGeom prst="rect">
                  <a:avLst/>
                </a:prstGeom>
                <a:grpFill/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 anchorCtr="0"/>
                <a:p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0" name="直接连接符 16454"/>
                <p:cNvSpPr/>
                <p:nvPr/>
              </p:nvSpPr>
              <p:spPr>
                <a:xfrm>
                  <a:off x="0" y="680"/>
                  <a:ext cx="2041" cy="0"/>
                </a:xfrm>
                <a:prstGeom prst="line">
                  <a:avLst/>
                </a:prstGeom>
                <a:grp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71" name="直接连接符 16455"/>
                <p:cNvSpPr/>
                <p:nvPr/>
              </p:nvSpPr>
              <p:spPr>
                <a:xfrm>
                  <a:off x="0" y="1355"/>
                  <a:ext cx="2041" cy="0"/>
                </a:xfrm>
                <a:prstGeom prst="line">
                  <a:avLst/>
                </a:prstGeom>
                <a:grp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72" name="直接连接符 16456"/>
                <p:cNvSpPr/>
                <p:nvPr/>
              </p:nvSpPr>
              <p:spPr>
                <a:xfrm>
                  <a:off x="693" y="0"/>
                  <a:ext cx="0" cy="2041"/>
                </a:xfrm>
                <a:prstGeom prst="line">
                  <a:avLst/>
                </a:prstGeom>
                <a:grp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73" name="直接连接符 16457"/>
                <p:cNvSpPr/>
                <p:nvPr/>
              </p:nvSpPr>
              <p:spPr>
                <a:xfrm>
                  <a:off x="1387" y="0"/>
                  <a:ext cx="0" cy="2041"/>
                </a:xfrm>
                <a:prstGeom prst="line">
                  <a:avLst/>
                </a:prstGeom>
                <a:grp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74" name="文本框 16458"/>
              <p:cNvSpPr txBox="1"/>
              <p:nvPr/>
            </p:nvSpPr>
            <p:spPr>
              <a:xfrm>
                <a:off x="680" y="614"/>
                <a:ext cx="272" cy="364"/>
              </a:xfrm>
              <a:prstGeom prst="rect">
                <a:avLst/>
              </a:prstGeom>
              <a:grp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>
                    <a:latin typeface="宋体" panose="02010600030101010101" pitchFamily="2" charset="-122"/>
                    <a:ea typeface="宋体" panose="02010600030101010101" pitchFamily="2" charset="-122"/>
                  </a:rPr>
                  <a:t>6</a:t>
                </a:r>
                <a:endParaRPr lang="en-US" altLang="zh-CN" sz="24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75" name="文本框 16459"/>
              <p:cNvSpPr txBox="1"/>
              <p:nvPr/>
            </p:nvSpPr>
            <p:spPr>
              <a:xfrm>
                <a:off x="680" y="2"/>
                <a:ext cx="272" cy="364"/>
              </a:xfrm>
              <a:prstGeom prst="rect">
                <a:avLst/>
              </a:prstGeom>
              <a:grp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>
                    <a:latin typeface="宋体" panose="02010600030101010101" pitchFamily="2" charset="-122"/>
                    <a:ea typeface="宋体" panose="02010600030101010101" pitchFamily="2" charset="-122"/>
                  </a:rPr>
                  <a:t>8</a:t>
                </a:r>
                <a:endParaRPr lang="en-US" altLang="zh-CN" sz="24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76" name="文本框 16460"/>
              <p:cNvSpPr txBox="1"/>
              <p:nvPr/>
            </p:nvSpPr>
            <p:spPr>
              <a:xfrm>
                <a:off x="680" y="312"/>
                <a:ext cx="272" cy="364"/>
              </a:xfrm>
              <a:prstGeom prst="rect">
                <a:avLst/>
              </a:prstGeom>
              <a:grp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>
                    <a:latin typeface="宋体" panose="02010600030101010101" pitchFamily="2" charset="-122"/>
                    <a:ea typeface="宋体" panose="02010600030101010101" pitchFamily="2" charset="-122"/>
                  </a:rPr>
                  <a:t>1</a:t>
                </a:r>
                <a:endParaRPr lang="en-US" altLang="zh-CN" sz="24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77" name="文本框 16461"/>
              <p:cNvSpPr txBox="1"/>
              <p:nvPr/>
            </p:nvSpPr>
            <p:spPr>
              <a:xfrm>
                <a:off x="363" y="0"/>
                <a:ext cx="272" cy="364"/>
              </a:xfrm>
              <a:prstGeom prst="rect">
                <a:avLst/>
              </a:prstGeom>
              <a:grp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>
                    <a:latin typeface="宋体" panose="02010600030101010101" pitchFamily="2" charset="-122"/>
                    <a:ea typeface="宋体" panose="02010600030101010101" pitchFamily="2" charset="-122"/>
                  </a:rPr>
                  <a:t>3</a:t>
                </a:r>
                <a:endParaRPr lang="en-US" altLang="zh-CN" sz="24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78" name="文本框 16462"/>
              <p:cNvSpPr txBox="1"/>
              <p:nvPr/>
            </p:nvSpPr>
            <p:spPr>
              <a:xfrm>
                <a:off x="53" y="2"/>
                <a:ext cx="272" cy="364"/>
              </a:xfrm>
              <a:prstGeom prst="rect">
                <a:avLst/>
              </a:prstGeom>
              <a:grp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>
                    <a:latin typeface="宋体" panose="02010600030101010101" pitchFamily="2" charset="-122"/>
                    <a:ea typeface="宋体" panose="02010600030101010101" pitchFamily="2" charset="-122"/>
                  </a:rPr>
                  <a:t>4</a:t>
                </a:r>
                <a:endParaRPr lang="en-US" altLang="zh-CN" sz="24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79" name="文本框 16463"/>
              <p:cNvSpPr txBox="1"/>
              <p:nvPr/>
            </p:nvSpPr>
            <p:spPr>
              <a:xfrm>
                <a:off x="53" y="312"/>
                <a:ext cx="272" cy="364"/>
              </a:xfrm>
              <a:prstGeom prst="rect">
                <a:avLst/>
              </a:prstGeom>
              <a:grp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>
                    <a:latin typeface="宋体" panose="02010600030101010101" pitchFamily="2" charset="-122"/>
                    <a:ea typeface="宋体" panose="02010600030101010101" pitchFamily="2" charset="-122"/>
                  </a:rPr>
                  <a:t>9</a:t>
                </a:r>
                <a:endParaRPr lang="en-US" altLang="zh-CN" sz="24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80" name="文本框 16464"/>
              <p:cNvSpPr txBox="1"/>
              <p:nvPr/>
            </p:nvSpPr>
            <p:spPr>
              <a:xfrm>
                <a:off x="363" y="613"/>
                <a:ext cx="272" cy="364"/>
              </a:xfrm>
              <a:prstGeom prst="rect">
                <a:avLst/>
              </a:prstGeom>
              <a:grp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>
                    <a:latin typeface="宋体" panose="02010600030101010101" pitchFamily="2" charset="-122"/>
                    <a:ea typeface="宋体" panose="02010600030101010101" pitchFamily="2" charset="-122"/>
                  </a:rPr>
                  <a:t>7</a:t>
                </a:r>
                <a:endParaRPr lang="en-US" altLang="zh-CN" sz="24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81" name="文本框 16465"/>
              <p:cNvSpPr txBox="1"/>
              <p:nvPr/>
            </p:nvSpPr>
            <p:spPr>
              <a:xfrm>
                <a:off x="56" y="608"/>
                <a:ext cx="272" cy="364"/>
              </a:xfrm>
              <a:prstGeom prst="rect">
                <a:avLst/>
              </a:prstGeom>
              <a:grp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>
                    <a:latin typeface="宋体" panose="02010600030101010101" pitchFamily="2" charset="-122"/>
                    <a:ea typeface="宋体" panose="02010600030101010101" pitchFamily="2" charset="-122"/>
                  </a:rPr>
                  <a:t>2</a:t>
                </a:r>
                <a:endParaRPr lang="en-US" altLang="zh-CN" sz="24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82" name="文本框 16466"/>
              <p:cNvSpPr txBox="1"/>
              <p:nvPr/>
            </p:nvSpPr>
            <p:spPr>
              <a:xfrm>
                <a:off x="368" y="312"/>
                <a:ext cx="272" cy="364"/>
              </a:xfrm>
              <a:prstGeom prst="rect">
                <a:avLst/>
              </a:prstGeom>
              <a:grp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5</a:t>
                </a:r>
                <a:endParaRPr lang="en-US" altLang="zh-CN" sz="240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3" name="文本框 16492"/>
            <p:cNvSpPr txBox="1"/>
            <p:nvPr/>
          </p:nvSpPr>
          <p:spPr>
            <a:xfrm>
              <a:off x="1860" y="1310"/>
              <a:ext cx="272" cy="290"/>
            </a:xfrm>
            <a:prstGeom prst="rect">
              <a:avLst/>
            </a:prstGeom>
            <a:grp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endParaRPr lang="en-US" altLang="zh-CN" sz="240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84" name="文本框 16532"/>
            <p:cNvSpPr txBox="1"/>
            <p:nvPr/>
          </p:nvSpPr>
          <p:spPr>
            <a:xfrm>
              <a:off x="1085" y="2311"/>
              <a:ext cx="454" cy="364"/>
            </a:xfrm>
            <a:prstGeom prst="rect">
              <a:avLst/>
            </a:prstGeom>
            <a:grp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③</a:t>
              </a:r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85" name="文本框 16534"/>
            <p:cNvSpPr txBox="1"/>
            <p:nvPr/>
          </p:nvSpPr>
          <p:spPr>
            <a:xfrm>
              <a:off x="1595" y="3201"/>
              <a:ext cx="413" cy="364"/>
            </a:xfrm>
            <a:prstGeom prst="rect">
              <a:avLst/>
            </a:prstGeom>
            <a:grp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endParaRPr lang="en-US" altLang="zh-CN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86" name="文本框 16535"/>
            <p:cNvSpPr txBox="1"/>
            <p:nvPr/>
          </p:nvSpPr>
          <p:spPr>
            <a:xfrm>
              <a:off x="1093" y="1287"/>
              <a:ext cx="324" cy="364"/>
            </a:xfrm>
            <a:prstGeom prst="rect">
              <a:avLst/>
            </a:prstGeom>
            <a:grp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②</a:t>
              </a:r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87" name="文本框 16536"/>
            <p:cNvSpPr txBox="1"/>
            <p:nvPr/>
          </p:nvSpPr>
          <p:spPr>
            <a:xfrm>
              <a:off x="1094" y="284"/>
              <a:ext cx="324" cy="364"/>
            </a:xfrm>
            <a:prstGeom prst="rect">
              <a:avLst/>
            </a:prstGeom>
            <a:grp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①</a:t>
              </a:r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89" name="文本框 88"/>
          <p:cNvSpPr txBox="1"/>
          <p:nvPr/>
        </p:nvSpPr>
        <p:spPr>
          <a:xfrm>
            <a:off x="7320280" y="5138420"/>
            <a:ext cx="712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④</a:t>
            </a:r>
            <a:endParaRPr lang="zh-CN" altLang="en-US" sz="2400"/>
          </a:p>
        </p:txBody>
      </p:sp>
      <p:sp>
        <p:nvSpPr>
          <p:cNvPr id="90" name="文本框 89"/>
          <p:cNvSpPr txBox="1"/>
          <p:nvPr/>
        </p:nvSpPr>
        <p:spPr>
          <a:xfrm>
            <a:off x="11229975" y="1467485"/>
            <a:ext cx="4102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⑤</a:t>
            </a:r>
            <a:endParaRPr lang="zh-CN" altLang="en-US" sz="2400"/>
          </a:p>
        </p:txBody>
      </p:sp>
      <p:sp>
        <p:nvSpPr>
          <p:cNvPr id="91" name="文本框 90"/>
          <p:cNvSpPr txBox="1"/>
          <p:nvPr/>
        </p:nvSpPr>
        <p:spPr>
          <a:xfrm>
            <a:off x="11216005" y="2611755"/>
            <a:ext cx="5422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⑥</a:t>
            </a:r>
            <a:endParaRPr lang="zh-CN" altLang="en-US" sz="2400"/>
          </a:p>
        </p:txBody>
      </p:sp>
      <p:sp>
        <p:nvSpPr>
          <p:cNvPr id="92" name="文本框 91"/>
          <p:cNvSpPr txBox="1"/>
          <p:nvPr/>
        </p:nvSpPr>
        <p:spPr>
          <a:xfrm>
            <a:off x="11216005" y="3851910"/>
            <a:ext cx="4241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⑦</a:t>
            </a:r>
            <a:endParaRPr lang="zh-CN" altLang="en-US" sz="2400"/>
          </a:p>
        </p:txBody>
      </p:sp>
      <p:sp>
        <p:nvSpPr>
          <p:cNvPr id="93" name="文本框 92"/>
          <p:cNvSpPr txBox="1"/>
          <p:nvPr/>
        </p:nvSpPr>
        <p:spPr>
          <a:xfrm>
            <a:off x="11196955" y="5138420"/>
            <a:ext cx="5873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⑧</a:t>
            </a:r>
            <a:endParaRPr lang="zh-CN" altLang="en-US" sz="2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0365 -0.013425 L 0.243698 -0.016203 " pathEditMode="relative" rAng="0" ptsTypes="">
                                      <p:cBhvr>
                                        <p:cTn id="10" dur="30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" y="-1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3.82054E-6 L -2.77778E-6 0.39107 " pathEditMode="relative" rAng="0" ptsTypes="AA">
                                      <p:cBhvr>
                                        <p:cTn id="12" dur="30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50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5000 0.011944 L -0.243802 0.023519 " pathEditMode="relative" rAng="0" ptsTypes="">
                                      <p:cBhvr>
                                        <p:cTn id="14" dur="30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1561 0.003700 L -0.035212 -0.381360 " pathEditMode="relative" rAng="0" ptsTypes="AA">
                                      <p:cBhvr>
                                        <p:cTn id="16" dur="30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4043 0.003470 L 0.115227 0.003470 L 0.113317 0.195420 " pathEditMode="relative" rAng="0" ptsTypes="AAA">
                                      <p:cBhvr>
                                        <p:cTn id="18" dur="30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82 -0.004211 L 0.000082 0.192094 L -0.119907 0.193988 " pathEditMode="relative" rAng="0" ptsTypes="AAA">
                                      <p:cBhvr>
                                        <p:cTn id="20" dur="300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7653 0.001850 L -0.139804 0.001850 L -0.139804 -0.193570 " pathEditMode="relative" rAng="0" ptsTypes="AAA">
                                      <p:cBhvr>
                                        <p:cTn id="22" dur="30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0020 -0.005094 L -0.040020 -0.194964 L 0.117450 -0.198664 " pathEditMode="relative" rAng="0" ptsTypes="AAA">
                                      <p:cBhvr>
                                        <p:cTn id="24" dur="30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17674 -0.000700 L 0.217674 0.386680 " pathEditMode="relative" rAng="0" ptsTypes="AA">
                                      <p:cBhvr>
                                        <p:cTn id="32" dur="30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0781 0.358889 L -0.250365 0.354630 " pathEditMode="relative" rAng="0" ptsTypes="">
                                      <p:cBhvr>
                                        <p:cTn id="34" dur="30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44780 0.014017 L -0.244780 -0.370113 " pathEditMode="relative" rAng="0" ptsTypes="AA">
                                      <p:cBhvr>
                                        <p:cTn id="36" dur="30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8177 -0.379074 L 0.216562 -0.382870 " pathEditMode="relative" rAng="0" ptsTypes="">
                                      <p:cBhvr>
                                        <p:cTn id="38" dur="30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" y="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5972 0.161950 L 0.115972 0.355290 L -0.042878 0.355290 " pathEditMode="relative" rAng="0" ptsTypes="AAA">
                                      <p:cBhvr>
                                        <p:cTn id="40" dur="30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4963 0.189308 L -0.245214 0.189308 L -0.245214 -0.004032 " pathEditMode="relative" rAng="0" ptsTypes="AAA">
                                      <p:cBhvr>
                                        <p:cTn id="42" dur="300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3800 -0.188720 L -0.143800 -0.384140 L 0.012280 -0.384140 " pathEditMode="relative" rAng="0" ptsTypes="AAA">
                                      <p:cBhvr>
                                        <p:cTn id="44" dur="30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1212 -0.180151 L 0.221452 -0.180151 L 0.221452 0.009719 " pathEditMode="relative" rAng="0" ptsTypes="AAA">
                                      <p:cBhvr>
                                        <p:cTn id="46" dur="30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5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33594 0.353704 L -0.036511 0.366852 " pathEditMode="relative" rAng="0" ptsTypes="">
                                      <p:cBhvr>
                                        <p:cTn id="54" dur="30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64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36931 0.378110 L -0.236931 -0.009030 " pathEditMode="relative" rAng="0" ptsTypes="AA">
                                      <p:cBhvr>
                                        <p:cTn id="56" dur="30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0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6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8802 -0.353333 L 0.014583 -0.373703 " pathEditMode="relative" rAng="0" ptsTypes="">
                                      <p:cBhvr>
                                        <p:cTn id="58" dur="30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" y="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15880 -0.374881 L 0.215880 0.013189 " pathEditMode="relative" rAng="0" ptsTypes="AA">
                                      <p:cBhvr>
                                        <p:cTn id="60" dur="30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0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3521 -0.377196 L 0.119499 -0.377196 L 0.119499 -0.191026 " pathEditMode="relative" rAng="0" ptsTypes="AAA">
                                      <p:cBhvr>
                                        <p:cTn id="62" dur="30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5150 -0.028449 L 0.225150 0.182016 L 0.067690 0.182016 " pathEditMode="relative" rAng="0" ptsTypes="AAA">
                                      <p:cBhvr>
                                        <p:cTn id="64" dur="30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0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0728 0.355196 L -0.139691 0.355196 L -0.139691 0.159776 " pathEditMode="relative" rAng="0" ptsTypes="AAA">
                                      <p:cBhvr>
                                        <p:cTn id="66" dur="30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46529 0.007639 L -0.246529 -0.185931 L -0.089069 -0.185931 " pathEditMode="relative" rAng="0" ptsTypes="AAA">
                                      <p:cBhvr>
                                        <p:cTn id="68" dur="300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3" grpId="0"/>
      <p:bldP spid="16393" grpId="1"/>
      <p:bldP spid="16393" grpId="2"/>
      <p:bldP spid="16394" grpId="0"/>
      <p:bldP spid="16394" grpId="1"/>
      <p:bldP spid="16394" grpId="2"/>
      <p:bldP spid="16395" grpId="0"/>
      <p:bldP spid="16395" grpId="1"/>
      <p:bldP spid="16395" grpId="2"/>
      <p:bldP spid="16396" grpId="0"/>
      <p:bldP spid="16396" grpId="1"/>
      <p:bldP spid="16396" grpId="2"/>
      <p:bldP spid="16398" grpId="0"/>
      <p:bldP spid="16398" grpId="1"/>
      <p:bldP spid="16398" grpId="2"/>
      <p:bldP spid="16399" grpId="0"/>
      <p:bldP spid="16399" grpId="1"/>
      <p:bldP spid="16399" grpId="2"/>
      <p:bldP spid="16400" grpId="0"/>
      <p:bldP spid="16400" grpId="1"/>
      <p:bldP spid="16400" grpId="2"/>
      <p:bldP spid="16401" grpId="0"/>
      <p:bldP spid="16401" grpId="1"/>
      <p:bldP spid="16401" grpId="2"/>
      <p:bldP spid="18" grpId="0" animBg="1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536" name="表格 2535"/>
          <p:cNvGraphicFramePr/>
          <p:nvPr>
            <p:custDataLst>
              <p:tags r:id="rId1"/>
            </p:custDataLst>
          </p:nvPr>
        </p:nvGraphicFramePr>
        <p:xfrm>
          <a:off x="7104380" y="2132965"/>
          <a:ext cx="3743960" cy="2545080"/>
        </p:xfrm>
        <a:graphic>
          <a:graphicData uri="http://schemas.openxmlformats.org/drawingml/2006/table">
            <a:tbl>
              <a:tblPr/>
              <a:tblGrid>
                <a:gridCol w="1249045"/>
                <a:gridCol w="1247775"/>
                <a:gridCol w="1247140"/>
              </a:tblGrid>
              <a:tr h="848360">
                <a:tc>
                  <a:txBody>
                    <a:bodyPr/>
                    <a:lstStyle>
                      <a:lvl1pPr marL="0" lv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5pPr>
                    </a:lstStyle>
                    <a:p>
                      <a:pPr marL="0" lvl="0" indent="0" algn="ctr" eaLnBrk="0" latinLnBrk="0" hangingPunct="0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4800">
                          <a:solidFill>
                            <a:srgbClr val="0000CC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5</a:t>
                      </a:r>
                      <a:endParaRPr lang="en-US" altLang="zh-CN" sz="4800">
                        <a:solidFill>
                          <a:srgbClr val="0000CC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0226" marR="120226" marT="46990" marB="46990" anchor="ctr" anchorCtr="0">
                    <a:lnL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194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5pPr>
                    </a:lstStyle>
                    <a:p>
                      <a:pPr marL="0" lvl="0" indent="0" algn="ctr" eaLnBrk="0" latinLnBrk="0" hangingPunct="0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4800">
                          <a:solidFill>
                            <a:srgbClr val="0000CC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10</a:t>
                      </a:r>
                      <a:endParaRPr lang="en-US" altLang="zh-CN" sz="4800">
                        <a:solidFill>
                          <a:srgbClr val="0000CC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0226" marR="120226" marT="46990" marB="46990" anchor="ctr" anchorCtr="0">
                    <a:lnL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194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5pPr>
                    </a:lstStyle>
                    <a:p>
                      <a:pPr marL="0" lvl="0" indent="0" algn="ctr" eaLnBrk="0" latinLnBrk="0" hangingPunct="0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4800">
                          <a:solidFill>
                            <a:srgbClr val="0000CC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3</a:t>
                      </a:r>
                      <a:endParaRPr lang="en-US" altLang="zh-CN" sz="4800">
                        <a:solidFill>
                          <a:srgbClr val="0000CC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0226" marR="120226" marT="46990" marB="46990" anchor="ctr" anchorCtr="0">
                    <a:lnL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194"/>
                      </a:schemeClr>
                    </a:solidFill>
                  </a:tcPr>
                </a:tc>
              </a:tr>
              <a:tr h="848360">
                <a:tc>
                  <a:txBody>
                    <a:bodyPr/>
                    <a:lstStyle>
                      <a:lvl1pPr marL="0" lv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5pPr>
                    </a:lstStyle>
                    <a:p>
                      <a:pPr marL="0" lvl="0" indent="0" algn="ctr" eaLnBrk="0" latinLnBrk="0" hangingPunct="0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4800">
                          <a:solidFill>
                            <a:srgbClr val="0000CC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4</a:t>
                      </a:r>
                      <a:endParaRPr lang="en-US" altLang="zh-CN" sz="4800">
                        <a:solidFill>
                          <a:srgbClr val="0000CC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0226" marR="120226" marT="46990" marB="46990" anchor="ctr" anchorCtr="0">
                    <a:lnL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194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5pPr>
                    </a:lstStyle>
                    <a:p>
                      <a:pPr marL="0" lvl="0" indent="0" algn="ctr" eaLnBrk="0" latinLnBrk="0" hangingPunct="0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4800">
                          <a:solidFill>
                            <a:srgbClr val="0000CC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6</a:t>
                      </a:r>
                      <a:endParaRPr lang="en-US" altLang="zh-CN" sz="4800">
                        <a:solidFill>
                          <a:srgbClr val="0000CC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0226" marR="120226" marT="46990" marB="46990" anchor="ctr" anchorCtr="0">
                    <a:lnL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194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5pPr>
                    </a:lstStyle>
                    <a:p>
                      <a:pPr marL="0" lvl="0" indent="0" algn="ctr" eaLnBrk="0" latinLnBrk="0" hangingPunct="0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4800">
                          <a:solidFill>
                            <a:srgbClr val="0000CC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8</a:t>
                      </a:r>
                      <a:endParaRPr lang="en-US" altLang="zh-CN" sz="4800">
                        <a:solidFill>
                          <a:srgbClr val="0000CC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0226" marR="120226" marT="46990" marB="46990" anchor="ctr" anchorCtr="0">
                    <a:lnL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194"/>
                      </a:schemeClr>
                    </a:solidFill>
                  </a:tcPr>
                </a:tc>
              </a:tr>
              <a:tr h="848360">
                <a:tc>
                  <a:txBody>
                    <a:bodyPr/>
                    <a:lstStyle>
                      <a:lvl1pPr marL="0" lv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5pPr>
                    </a:lstStyle>
                    <a:p>
                      <a:pPr marL="0" lvl="0" indent="0" algn="ctr" eaLnBrk="0" latinLnBrk="0" hangingPunct="0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4800">
                          <a:solidFill>
                            <a:srgbClr val="0000CC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9</a:t>
                      </a:r>
                      <a:endParaRPr lang="en-US" altLang="zh-CN" sz="4800">
                        <a:solidFill>
                          <a:srgbClr val="0000CC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0226" marR="120226" marT="46990" marB="46990" anchor="ctr" anchorCtr="0">
                    <a:lnL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194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5pPr>
                    </a:lstStyle>
                    <a:p>
                      <a:pPr marL="0" lvl="0" indent="0" algn="ctr" eaLnBrk="0" latinLnBrk="0" hangingPunct="0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4800">
                          <a:solidFill>
                            <a:srgbClr val="0000CC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2</a:t>
                      </a:r>
                      <a:endParaRPr lang="en-US" altLang="zh-CN" sz="4800">
                        <a:solidFill>
                          <a:srgbClr val="0000CC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0226" marR="120226" marT="46990" marB="46990" anchor="ctr" anchorCtr="0">
                    <a:lnL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194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5pPr>
                    </a:lstStyle>
                    <a:p>
                      <a:pPr marL="0" lvl="0" indent="0" algn="ctr" eaLnBrk="0" latinLnBrk="0" hangingPunct="0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4800">
                          <a:solidFill>
                            <a:srgbClr val="0000CC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7</a:t>
                      </a:r>
                      <a:endParaRPr lang="en-US" altLang="zh-CN" sz="4800">
                        <a:solidFill>
                          <a:srgbClr val="0000CC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0226" marR="120226" marT="46990" marB="46990" anchor="ctr" anchorCtr="0">
                    <a:lnL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194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559" name="Text Box 48"/>
          <p:cNvSpPr/>
          <p:nvPr>
            <p:custDataLst>
              <p:tags r:id="rId2"/>
            </p:custDataLst>
          </p:nvPr>
        </p:nvSpPr>
        <p:spPr>
          <a:xfrm>
            <a:off x="551603" y="5443221"/>
            <a:ext cx="11377084" cy="6985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方法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：幻方中每一个数字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都加（或减去）同一个数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，所得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数阵仍是幻方.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560" name="Text Box 29"/>
          <p:cNvSpPr/>
          <p:nvPr>
            <p:custDataLst>
              <p:tags r:id="rId3"/>
            </p:custDataLst>
          </p:nvPr>
        </p:nvSpPr>
        <p:spPr>
          <a:xfrm>
            <a:off x="9984317" y="0"/>
            <a:ext cx="2207683" cy="939800"/>
          </a:xfrm>
          <a:prstGeom prst="rect">
            <a:avLst/>
          </a:prstGeom>
          <a:noFill/>
          <a:ln w="9525">
            <a:noFill/>
          </a:ln>
        </p:spPr>
        <p:txBody>
          <a:bodyPr lIns="120226" tIns="62653" rIns="120226" bIns="62653"/>
          <a:p>
            <a:r>
              <a:rPr lang="zh-CN" altLang="en-US" sz="100">
                <a:solidFill>
                  <a:srgbClr val="0000CC"/>
                </a:solidFill>
                <a:ea typeface="方正粗倩简体" pitchFamily="1" charset="-122"/>
              </a:rPr>
              <a:t>中级</a:t>
            </a:r>
            <a:endParaRPr lang="zh-CN" altLang="en-US" sz="100">
              <a:solidFill>
                <a:srgbClr val="0000CC"/>
              </a:solidFill>
              <a:ea typeface="方正粗倩简体" pitchFamily="1" charset="-122"/>
            </a:endParaRPr>
          </a:p>
        </p:txBody>
      </p:sp>
      <p:grpSp>
        <p:nvGrpSpPr>
          <p:cNvPr id="2561" name="组合 60"/>
          <p:cNvGrpSpPr/>
          <p:nvPr/>
        </p:nvGrpSpPr>
        <p:grpSpPr>
          <a:xfrm>
            <a:off x="5087832" y="2281555"/>
            <a:ext cx="1727200" cy="2004484"/>
            <a:chOff x="7092280" y="2611506"/>
            <a:chExt cx="1296144" cy="1503801"/>
          </a:xfrm>
        </p:grpSpPr>
        <p:sp>
          <p:nvSpPr>
            <p:cNvPr id="2562" name="TextBox 41"/>
            <p:cNvSpPr/>
            <p:nvPr>
              <p:custDataLst>
                <p:tags r:id="rId4"/>
              </p:custDataLst>
            </p:nvPr>
          </p:nvSpPr>
          <p:spPr>
            <a:xfrm>
              <a:off x="7092280" y="2611506"/>
              <a:ext cx="432048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r>
                <a:rPr lang="en-US" altLang="zh-CN" sz="4800">
                  <a:solidFill>
                    <a:srgbClr val="FF0000"/>
                  </a:solidFill>
                </a:rPr>
                <a:t>4</a:t>
              </a:r>
              <a:endParaRPr lang="en-US" altLang="zh-CN" sz="4800">
                <a:solidFill>
                  <a:srgbClr val="FF0000"/>
                </a:solidFill>
              </a:endParaRPr>
            </a:p>
          </p:txBody>
        </p:sp>
        <p:grpSp>
          <p:nvGrpSpPr>
            <p:cNvPr id="2563" name="组合 51"/>
            <p:cNvGrpSpPr/>
            <p:nvPr/>
          </p:nvGrpSpPr>
          <p:grpSpPr>
            <a:xfrm>
              <a:off x="7092280" y="2715766"/>
              <a:ext cx="1296144" cy="1296144"/>
              <a:chOff x="7092280" y="2715766"/>
              <a:chExt cx="1296144" cy="1296144"/>
            </a:xfrm>
          </p:grpSpPr>
          <p:grpSp>
            <p:nvGrpSpPr>
              <p:cNvPr id="2564" name="组合 42"/>
              <p:cNvGrpSpPr/>
              <p:nvPr/>
            </p:nvGrpSpPr>
            <p:grpSpPr>
              <a:xfrm>
                <a:off x="7092280" y="2715766"/>
                <a:ext cx="1296144" cy="432048"/>
                <a:chOff x="7092280" y="2715766"/>
                <a:chExt cx="1296144" cy="432048"/>
              </a:xfrm>
            </p:grpSpPr>
            <p:sp>
              <p:nvSpPr>
                <p:cNvPr id="2565" name="矩形 28"/>
                <p:cNvSpPr/>
                <p:nvPr>
                  <p:custDataLst>
                    <p:tags r:id="rId5"/>
                  </p:custDataLst>
                </p:nvPr>
              </p:nvSpPr>
              <p:spPr>
                <a:xfrm>
                  <a:off x="7092280" y="2715766"/>
                  <a:ext cx="432048" cy="432048"/>
                </a:xfrm>
                <a:prstGeom prst="rect">
                  <a:avLst/>
                </a:prstGeom>
                <a:noFill/>
                <a:ln w="2857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sz="100"/>
                </a:p>
              </p:txBody>
            </p:sp>
            <p:sp>
              <p:nvSpPr>
                <p:cNvPr id="2566" name="矩形 29"/>
                <p:cNvSpPr/>
                <p:nvPr>
                  <p:custDataLst>
                    <p:tags r:id="rId6"/>
                  </p:custDataLst>
                </p:nvPr>
              </p:nvSpPr>
              <p:spPr>
                <a:xfrm>
                  <a:off x="7524328" y="2715766"/>
                  <a:ext cx="432048" cy="432048"/>
                </a:xfrm>
                <a:prstGeom prst="rect">
                  <a:avLst/>
                </a:prstGeom>
                <a:noFill/>
                <a:ln w="2857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sz="100"/>
                </a:p>
              </p:txBody>
            </p:sp>
            <p:sp>
              <p:nvSpPr>
                <p:cNvPr id="2567" name="矩形 30"/>
                <p:cNvSpPr/>
                <p:nvPr>
                  <p:custDataLst>
                    <p:tags r:id="rId7"/>
                  </p:custDataLst>
                </p:nvPr>
              </p:nvSpPr>
              <p:spPr>
                <a:xfrm>
                  <a:off x="7956376" y="2715766"/>
                  <a:ext cx="432048" cy="432048"/>
                </a:xfrm>
                <a:prstGeom prst="rect">
                  <a:avLst/>
                </a:prstGeom>
                <a:noFill/>
                <a:ln w="2857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sz="100"/>
                </a:p>
              </p:txBody>
            </p:sp>
          </p:grpSp>
          <p:grpSp>
            <p:nvGrpSpPr>
              <p:cNvPr id="2568" name="组合 43"/>
              <p:cNvGrpSpPr/>
              <p:nvPr/>
            </p:nvGrpSpPr>
            <p:grpSpPr>
              <a:xfrm>
                <a:off x="7092280" y="3147814"/>
                <a:ext cx="1296144" cy="432048"/>
                <a:chOff x="7092280" y="2715766"/>
                <a:chExt cx="1296144" cy="432048"/>
              </a:xfrm>
            </p:grpSpPr>
            <p:sp>
              <p:nvSpPr>
                <p:cNvPr id="2569" name="矩形 44"/>
                <p:cNvSpPr/>
                <p:nvPr>
                  <p:custDataLst>
                    <p:tags r:id="rId8"/>
                  </p:custDataLst>
                </p:nvPr>
              </p:nvSpPr>
              <p:spPr>
                <a:xfrm>
                  <a:off x="7092280" y="2715766"/>
                  <a:ext cx="432048" cy="432048"/>
                </a:xfrm>
                <a:prstGeom prst="rect">
                  <a:avLst/>
                </a:prstGeom>
                <a:noFill/>
                <a:ln w="2857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sz="100"/>
                </a:p>
              </p:txBody>
            </p:sp>
            <p:sp>
              <p:nvSpPr>
                <p:cNvPr id="2570" name="矩形 45"/>
                <p:cNvSpPr/>
                <p:nvPr>
                  <p:custDataLst>
                    <p:tags r:id="rId9"/>
                  </p:custDataLst>
                </p:nvPr>
              </p:nvSpPr>
              <p:spPr>
                <a:xfrm>
                  <a:off x="7524328" y="2715766"/>
                  <a:ext cx="432048" cy="432048"/>
                </a:xfrm>
                <a:prstGeom prst="rect">
                  <a:avLst/>
                </a:prstGeom>
                <a:noFill/>
                <a:ln w="2857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sz="100"/>
                </a:p>
              </p:txBody>
            </p:sp>
            <p:sp>
              <p:nvSpPr>
                <p:cNvPr id="2571" name="矩形 46"/>
                <p:cNvSpPr/>
                <p:nvPr>
                  <p:custDataLst>
                    <p:tags r:id="rId10"/>
                  </p:custDataLst>
                </p:nvPr>
              </p:nvSpPr>
              <p:spPr>
                <a:xfrm>
                  <a:off x="7956376" y="2715766"/>
                  <a:ext cx="432048" cy="432048"/>
                </a:xfrm>
                <a:prstGeom prst="rect">
                  <a:avLst/>
                </a:prstGeom>
                <a:noFill/>
                <a:ln w="2857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sz="100"/>
                </a:p>
              </p:txBody>
            </p:sp>
          </p:grpSp>
          <p:grpSp>
            <p:nvGrpSpPr>
              <p:cNvPr id="2572" name="组合 47"/>
              <p:cNvGrpSpPr/>
              <p:nvPr/>
            </p:nvGrpSpPr>
            <p:grpSpPr>
              <a:xfrm>
                <a:off x="7092280" y="3579862"/>
                <a:ext cx="1296144" cy="432048"/>
                <a:chOff x="7092280" y="2715766"/>
                <a:chExt cx="1296144" cy="432048"/>
              </a:xfrm>
            </p:grpSpPr>
            <p:sp>
              <p:nvSpPr>
                <p:cNvPr id="2573" name="矩形 48"/>
                <p:cNvSpPr/>
                <p:nvPr>
                  <p:custDataLst>
                    <p:tags r:id="rId11"/>
                  </p:custDataLst>
                </p:nvPr>
              </p:nvSpPr>
              <p:spPr>
                <a:xfrm>
                  <a:off x="7092280" y="2715766"/>
                  <a:ext cx="432048" cy="432048"/>
                </a:xfrm>
                <a:prstGeom prst="rect">
                  <a:avLst/>
                </a:prstGeom>
                <a:noFill/>
                <a:ln w="2857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sz="100"/>
                </a:p>
              </p:txBody>
            </p:sp>
            <p:sp>
              <p:nvSpPr>
                <p:cNvPr id="2574" name="矩形 49"/>
                <p:cNvSpPr/>
                <p:nvPr>
                  <p:custDataLst>
                    <p:tags r:id="rId12"/>
                  </p:custDataLst>
                </p:nvPr>
              </p:nvSpPr>
              <p:spPr>
                <a:xfrm>
                  <a:off x="7524328" y="2715766"/>
                  <a:ext cx="432048" cy="432048"/>
                </a:xfrm>
                <a:prstGeom prst="rect">
                  <a:avLst/>
                </a:prstGeom>
                <a:noFill/>
                <a:ln w="2857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sz="100"/>
                </a:p>
              </p:txBody>
            </p:sp>
            <p:sp>
              <p:nvSpPr>
                <p:cNvPr id="2575" name="矩形 50"/>
                <p:cNvSpPr/>
                <p:nvPr>
                  <p:custDataLst>
                    <p:tags r:id="rId13"/>
                  </p:custDataLst>
                </p:nvPr>
              </p:nvSpPr>
              <p:spPr>
                <a:xfrm>
                  <a:off x="7956376" y="2715766"/>
                  <a:ext cx="432048" cy="432048"/>
                </a:xfrm>
                <a:prstGeom prst="rect">
                  <a:avLst/>
                </a:prstGeom>
                <a:noFill/>
                <a:ln w="2857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sz="100"/>
                </a:p>
              </p:txBody>
            </p:sp>
          </p:grpSp>
        </p:grpSp>
        <p:sp>
          <p:nvSpPr>
            <p:cNvPr id="2576" name="TextBox 52"/>
            <p:cNvSpPr/>
            <p:nvPr>
              <p:custDataLst>
                <p:tags r:id="rId14"/>
              </p:custDataLst>
            </p:nvPr>
          </p:nvSpPr>
          <p:spPr>
            <a:xfrm>
              <a:off x="7524328" y="2611506"/>
              <a:ext cx="432048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r>
                <a:rPr lang="en-US" altLang="zh-CN" sz="4800">
                  <a:solidFill>
                    <a:srgbClr val="FF0000"/>
                  </a:solidFill>
                </a:rPr>
                <a:t>9</a:t>
              </a:r>
              <a:endParaRPr lang="en-US" altLang="zh-CN" sz="4800">
                <a:solidFill>
                  <a:srgbClr val="FF0000"/>
                </a:solidFill>
              </a:endParaRPr>
            </a:p>
          </p:txBody>
        </p:sp>
        <p:sp>
          <p:nvSpPr>
            <p:cNvPr id="2577" name="TextBox 53"/>
            <p:cNvSpPr/>
            <p:nvPr>
              <p:custDataLst>
                <p:tags r:id="rId15"/>
              </p:custDataLst>
            </p:nvPr>
          </p:nvSpPr>
          <p:spPr>
            <a:xfrm>
              <a:off x="7956376" y="2611506"/>
              <a:ext cx="432048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r>
                <a:rPr lang="en-US" altLang="zh-CN" sz="4800">
                  <a:solidFill>
                    <a:srgbClr val="FF0000"/>
                  </a:solidFill>
                </a:rPr>
                <a:t>2</a:t>
              </a:r>
              <a:endParaRPr lang="en-US" altLang="zh-CN" sz="4800">
                <a:solidFill>
                  <a:srgbClr val="FF0000"/>
                </a:solidFill>
              </a:endParaRPr>
            </a:p>
          </p:txBody>
        </p:sp>
        <p:sp>
          <p:nvSpPr>
            <p:cNvPr id="2578" name="TextBox 54"/>
            <p:cNvSpPr/>
            <p:nvPr>
              <p:custDataLst>
                <p:tags r:id="rId16"/>
              </p:custDataLst>
            </p:nvPr>
          </p:nvSpPr>
          <p:spPr>
            <a:xfrm>
              <a:off x="7092280" y="3036050"/>
              <a:ext cx="432048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r>
                <a:rPr lang="en-US" altLang="zh-CN" sz="4800">
                  <a:solidFill>
                    <a:srgbClr val="FF0000"/>
                  </a:solidFill>
                </a:rPr>
                <a:t>3</a:t>
              </a:r>
              <a:endParaRPr lang="en-US" altLang="zh-CN" sz="4800">
                <a:solidFill>
                  <a:srgbClr val="FF0000"/>
                </a:solidFill>
              </a:endParaRPr>
            </a:p>
          </p:txBody>
        </p:sp>
        <p:sp>
          <p:nvSpPr>
            <p:cNvPr id="2579" name="TextBox 55"/>
            <p:cNvSpPr/>
            <p:nvPr>
              <p:custDataLst>
                <p:tags r:id="rId17"/>
              </p:custDataLst>
            </p:nvPr>
          </p:nvSpPr>
          <p:spPr>
            <a:xfrm>
              <a:off x="7524328" y="3036050"/>
              <a:ext cx="432048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r>
                <a:rPr lang="en-US" altLang="zh-CN" sz="4800">
                  <a:solidFill>
                    <a:srgbClr val="FF0000"/>
                  </a:solidFill>
                </a:rPr>
                <a:t>5</a:t>
              </a:r>
              <a:endParaRPr lang="en-US" altLang="zh-CN" sz="4800">
                <a:solidFill>
                  <a:srgbClr val="FF0000"/>
                </a:solidFill>
              </a:endParaRPr>
            </a:p>
          </p:txBody>
        </p:sp>
        <p:sp>
          <p:nvSpPr>
            <p:cNvPr id="2580" name="TextBox 56"/>
            <p:cNvSpPr/>
            <p:nvPr>
              <p:custDataLst>
                <p:tags r:id="rId18"/>
              </p:custDataLst>
            </p:nvPr>
          </p:nvSpPr>
          <p:spPr>
            <a:xfrm>
              <a:off x="7956376" y="3036050"/>
              <a:ext cx="432048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r>
                <a:rPr lang="en-US" altLang="zh-CN" sz="4800">
                  <a:solidFill>
                    <a:srgbClr val="FF0000"/>
                  </a:solidFill>
                </a:rPr>
                <a:t>7</a:t>
              </a:r>
              <a:endParaRPr lang="en-US" altLang="zh-CN" sz="4800">
                <a:solidFill>
                  <a:srgbClr val="FF0000"/>
                </a:solidFill>
              </a:endParaRPr>
            </a:p>
          </p:txBody>
        </p:sp>
        <p:sp>
          <p:nvSpPr>
            <p:cNvPr id="2581" name="TextBox 57"/>
            <p:cNvSpPr/>
            <p:nvPr>
              <p:custDataLst>
                <p:tags r:id="rId19"/>
              </p:custDataLst>
            </p:nvPr>
          </p:nvSpPr>
          <p:spPr>
            <a:xfrm>
              <a:off x="7092280" y="3468976"/>
              <a:ext cx="432048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r>
                <a:rPr lang="en-US" altLang="zh-CN" sz="4800">
                  <a:solidFill>
                    <a:srgbClr val="FF0000"/>
                  </a:solidFill>
                </a:rPr>
                <a:t>8</a:t>
              </a:r>
              <a:endParaRPr lang="en-US" altLang="zh-CN" sz="4800">
                <a:solidFill>
                  <a:srgbClr val="FF0000"/>
                </a:solidFill>
              </a:endParaRPr>
            </a:p>
          </p:txBody>
        </p:sp>
        <p:sp>
          <p:nvSpPr>
            <p:cNvPr id="2582" name="TextBox 58"/>
            <p:cNvSpPr/>
            <p:nvPr>
              <p:custDataLst>
                <p:tags r:id="rId20"/>
              </p:custDataLst>
            </p:nvPr>
          </p:nvSpPr>
          <p:spPr>
            <a:xfrm>
              <a:off x="7524328" y="3468976"/>
              <a:ext cx="432048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r>
                <a:rPr lang="en-US" altLang="zh-CN" sz="4800">
                  <a:solidFill>
                    <a:srgbClr val="FF0000"/>
                  </a:solidFill>
                </a:rPr>
                <a:t>1</a:t>
              </a:r>
              <a:endParaRPr lang="en-US" altLang="zh-CN" sz="4800">
                <a:solidFill>
                  <a:srgbClr val="FF0000"/>
                </a:solidFill>
              </a:endParaRPr>
            </a:p>
          </p:txBody>
        </p:sp>
        <p:sp>
          <p:nvSpPr>
            <p:cNvPr id="2583" name="TextBox 59"/>
            <p:cNvSpPr/>
            <p:nvPr>
              <p:custDataLst>
                <p:tags r:id="rId21"/>
              </p:custDataLst>
            </p:nvPr>
          </p:nvSpPr>
          <p:spPr>
            <a:xfrm>
              <a:off x="7956376" y="3468976"/>
              <a:ext cx="432048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r>
                <a:rPr lang="en-US" altLang="zh-CN" sz="4800">
                  <a:solidFill>
                    <a:srgbClr val="FF0000"/>
                  </a:solidFill>
                </a:rPr>
                <a:t>6</a:t>
              </a:r>
              <a:endParaRPr lang="en-US" altLang="zh-CN" sz="4800">
                <a:solidFill>
                  <a:srgbClr val="FF0000"/>
                </a:solidFill>
              </a:endParaRPr>
            </a:p>
          </p:txBody>
        </p:sp>
      </p:grpSp>
      <p:sp>
        <p:nvSpPr>
          <p:cNvPr id="9" name="圆角矩形 8"/>
          <p:cNvSpPr/>
          <p:nvPr>
            <p:custDataLst>
              <p:tags r:id="rId22"/>
            </p:custDataLst>
          </p:nvPr>
        </p:nvSpPr>
        <p:spPr>
          <a:xfrm>
            <a:off x="723900" y="939800"/>
            <a:ext cx="9260205" cy="551180"/>
          </a:xfrm>
          <a:prstGeom prst="roundRect">
            <a:avLst/>
          </a:prstGeom>
          <a:solidFill>
            <a:schemeClr val="bg2">
              <a:alpha val="36000"/>
            </a:schemeClr>
          </a:solidFill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00125" y="1023620"/>
            <a:ext cx="84080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活动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：将下图两个幻方填好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2594" name="表格 2593"/>
          <p:cNvGraphicFramePr/>
          <p:nvPr>
            <p:custDataLst>
              <p:tags r:id="rId23"/>
            </p:custDataLst>
          </p:nvPr>
        </p:nvGraphicFramePr>
        <p:xfrm>
          <a:off x="983615" y="2061210"/>
          <a:ext cx="3661410" cy="2571750"/>
        </p:xfrm>
        <a:graphic>
          <a:graphicData uri="http://schemas.openxmlformats.org/drawingml/2006/table">
            <a:tbl>
              <a:tblPr/>
              <a:tblGrid>
                <a:gridCol w="1221105"/>
                <a:gridCol w="1220470"/>
                <a:gridCol w="1219835"/>
              </a:tblGrid>
              <a:tr h="857250">
                <a:tc>
                  <a:txBody>
                    <a:bodyPr/>
                    <a:lstStyle>
                      <a:lvl1pPr marL="0" lv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5pPr>
                    </a:lstStyle>
                    <a:p>
                      <a:pPr marL="0" lvl="0" indent="0" algn="ctr" eaLnBrk="0" latinLnBrk="0" hangingPunct="0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4800">
                          <a:solidFill>
                            <a:srgbClr val="0000CC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2</a:t>
                      </a:r>
                      <a:endParaRPr lang="en-US" altLang="zh-CN" sz="4800">
                        <a:solidFill>
                          <a:srgbClr val="0000CC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0226" marR="120226" marT="46990" marB="46990" anchor="ctr" anchorCtr="0">
                    <a:lnL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194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5pPr>
                    </a:lstStyle>
                    <a:p>
                      <a:pPr marL="0" lvl="0" indent="0" algn="ctr" eaLnBrk="0" latinLnBrk="0" hangingPunct="0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en-US" sz="4800">
                        <a:solidFill>
                          <a:srgbClr val="0000CC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0226" marR="120226" marT="46990" marB="46990" anchor="ctr" anchorCtr="0">
                    <a:lnL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194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5pPr>
                    </a:lstStyle>
                    <a:p>
                      <a:pPr marL="0" lvl="0" indent="0" algn="ctr" eaLnBrk="0" latinLnBrk="0" hangingPunct="0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4800">
                          <a:solidFill>
                            <a:srgbClr val="0000CC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0</a:t>
                      </a:r>
                      <a:endParaRPr lang="en-US" altLang="zh-CN" sz="4800">
                        <a:solidFill>
                          <a:srgbClr val="0000CC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0226" marR="120226" marT="46990" marB="46990" anchor="ctr" anchorCtr="0">
                    <a:lnL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194"/>
                      </a:schemeClr>
                    </a:solidFill>
                  </a:tcPr>
                </a:tc>
              </a:tr>
              <a:tr h="857250">
                <a:tc>
                  <a:txBody>
                    <a:bodyPr/>
                    <a:lstStyle>
                      <a:lvl1pPr marL="0" lv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5pPr>
                    </a:lstStyle>
                    <a:p>
                      <a:pPr marL="0" lvl="0" indent="0" algn="ctr" eaLnBrk="0" latinLnBrk="0" hangingPunct="0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en-US" sz="4800">
                        <a:solidFill>
                          <a:srgbClr val="0000CC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0226" marR="120226" marT="46990" marB="46990" anchor="ctr" anchorCtr="0">
                    <a:lnL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194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5pPr>
                    </a:lstStyle>
                    <a:p>
                      <a:pPr marL="0" lvl="0" indent="0" algn="ctr" eaLnBrk="0" latinLnBrk="0" hangingPunct="0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en-US" sz="4800">
                        <a:solidFill>
                          <a:srgbClr val="0000CC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0226" marR="120226" marT="46990" marB="46990" anchor="ctr" anchorCtr="0">
                    <a:lnL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194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5pPr>
                    </a:lstStyle>
                    <a:p>
                      <a:pPr marL="0" lvl="0" indent="0" algn="ctr" eaLnBrk="0" latinLnBrk="0" hangingPunct="0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en-US" sz="4800">
                        <a:solidFill>
                          <a:srgbClr val="0000CC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0226" marR="120226" marT="46990" marB="46990" anchor="ctr" anchorCtr="0">
                    <a:lnL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194"/>
                      </a:schemeClr>
                    </a:solidFill>
                  </a:tcPr>
                </a:tc>
              </a:tr>
              <a:tr h="857250">
                <a:tc>
                  <a:txBody>
                    <a:bodyPr/>
                    <a:lstStyle>
                      <a:lvl1pPr marL="0" lv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5pPr>
                    </a:lstStyle>
                    <a:p>
                      <a:pPr marL="0" lvl="0" indent="0" algn="ctr" eaLnBrk="0" latinLnBrk="0" hangingPunct="0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4800">
                          <a:solidFill>
                            <a:srgbClr val="0000CC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6</a:t>
                      </a:r>
                      <a:endParaRPr lang="en-US" altLang="zh-CN" sz="4800">
                        <a:solidFill>
                          <a:srgbClr val="0000CC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0226" marR="120226" marT="46990" marB="46990" anchor="ctr" anchorCtr="0">
                    <a:lnL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194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5pPr>
                    </a:lstStyle>
                    <a:p>
                      <a:pPr marL="0" lvl="0" indent="0" algn="ctr" eaLnBrk="0" latinLnBrk="0" hangingPunct="0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en-US" sz="4800">
                        <a:solidFill>
                          <a:srgbClr val="0000CC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0226" marR="120226" marT="46990" marB="46990" anchor="ctr" anchorCtr="0">
                    <a:lnL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194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5pPr>
                    </a:lstStyle>
                    <a:p>
                      <a:pPr marL="0" lvl="0" indent="0" algn="ctr" eaLnBrk="0" latinLnBrk="0" hangingPunct="0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4800">
                          <a:solidFill>
                            <a:srgbClr val="0000CC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4</a:t>
                      </a:r>
                      <a:endParaRPr lang="en-US" altLang="zh-CN" sz="4800">
                        <a:solidFill>
                          <a:srgbClr val="0000CC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0226" marR="120226" marT="46990" marB="46990" anchor="ctr" anchorCtr="0">
                    <a:lnL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194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5" name="标题 14"/>
          <p:cNvSpPr>
            <a:spLocks noGrp="1"/>
          </p:cNvSpPr>
          <p:nvPr/>
        </p:nvSpPr>
        <p:spPr>
          <a:xfrm>
            <a:off x="695960" y="141390"/>
            <a:ext cx="10800000" cy="540000"/>
          </a:xfrm>
          <a:prstGeom prst="rect">
            <a:avLst/>
          </a:prstGeom>
          <a:effectLst>
            <a:reflection blurRad="6350" stA="50000" endA="300" endPos="38500" dist="50800" dir="5400000" sy="-100000" algn="bl" rotWithShape="0"/>
          </a:effectLst>
        </p:spPr>
        <p:txBody>
          <a:bodyPr vert="horz" wrap="square" lIns="0" tIns="0" rIns="0" bIns="0" rtlCol="0" anchor="b">
            <a:normAutofit/>
          </a:bodyPr>
          <a:lstStyle>
            <a:lvl1pPr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2800" b="1" i="0" u="none" strike="noStrike" kern="1200" cap="none" spc="0" normalizeH="0" baseline="0" dirty="0" smtClean="0">
                <a:solidFill>
                  <a:srgbClr val="6A30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汉仪大宋简" panose="02010600000101010101" charset="-122"/>
                <a:sym typeface="汉仪大宋简" panose="02010600000101010101" charset="-122"/>
              </a:defRPr>
            </a:lvl1pPr>
          </a:lstStyle>
          <a:p>
            <a:r>
              <a: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sym typeface="+mn-ea"/>
              </a:rPr>
              <a:t>三、再探规律</a:t>
            </a:r>
            <a:r>
              <a:rPr lang="en-US" altLang="zh-CN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sym typeface="+mn-ea"/>
              </a:rPr>
              <a:t> </a:t>
            </a:r>
            <a:r>
              <a: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sym typeface="+mn-ea"/>
              </a:rPr>
              <a:t>快速构造</a:t>
            </a:r>
            <a:r>
              <a: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sym typeface="+mn-ea"/>
              </a:rPr>
              <a:t>新幻方</a:t>
            </a:r>
            <a:endParaRPr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60000" endA="900" endPos="58000" dir="5400000" sy="-100000" algn="bl" rotWithShape="0"/>
              </a:effectLst>
              <a:sym typeface="+mn-ea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623570" y="5373370"/>
            <a:ext cx="11236325" cy="561340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base">
                                        <p:cTn id="7" dur="500"/>
                                        <p:tgtEl>
                                          <p:spTgt spid="2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additive="base">
                                        <p:cTn id="16" dur="80" fill="hold"/>
                                        <p:tgtEl>
                                          <p:spTgt spid="25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 additive="base">
                                        <p:cTn id="17" dur="80" fill="hold"/>
                                        <p:tgtEl>
                                          <p:spTgt spid="25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 additive="base">
                                        <p:cTn id="18" dur="80" fill="hold"/>
                                        <p:tgtEl>
                                          <p:spTgt spid="25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59" grpId="0" animBg="1"/>
      <p:bldP spid="1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658" name="表格 2657"/>
          <p:cNvGraphicFramePr/>
          <p:nvPr>
            <p:custDataLst>
              <p:tags r:id="rId1"/>
            </p:custDataLst>
          </p:nvPr>
        </p:nvGraphicFramePr>
        <p:xfrm>
          <a:off x="767715" y="1963420"/>
          <a:ext cx="3785235" cy="2476500"/>
        </p:xfrm>
        <a:graphic>
          <a:graphicData uri="http://schemas.openxmlformats.org/drawingml/2006/table">
            <a:tbl>
              <a:tblPr/>
              <a:tblGrid>
                <a:gridCol w="1262380"/>
                <a:gridCol w="1261745"/>
                <a:gridCol w="1261110"/>
              </a:tblGrid>
              <a:tr h="825500">
                <a:tc>
                  <a:txBody>
                    <a:bodyPr/>
                    <a:lstStyle>
                      <a:lvl1pPr marL="0" lv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5pPr>
                    </a:lstStyle>
                    <a:p>
                      <a:pPr marL="0" lvl="0" indent="0" algn="ctr" eaLnBrk="0" latinLnBrk="0" hangingPunct="0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4800">
                          <a:solidFill>
                            <a:srgbClr val="0000CC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8</a:t>
                      </a:r>
                      <a:endParaRPr lang="en-US" altLang="zh-CN" sz="4800">
                        <a:solidFill>
                          <a:srgbClr val="0000CC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0226" marR="120226" marT="46990" marB="46990" anchor="ctr" anchorCtr="0">
                    <a:lnL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194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5pPr>
                    </a:lstStyle>
                    <a:p>
                      <a:pPr marL="0" lvl="0" indent="0" algn="ctr" eaLnBrk="0" latinLnBrk="0" hangingPunct="0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en-US" sz="4800">
                        <a:solidFill>
                          <a:srgbClr val="0000CC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0226" marR="120226" marT="46990" marB="46990" anchor="ctr" anchorCtr="0">
                    <a:lnL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194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5pPr>
                    </a:lstStyle>
                    <a:p>
                      <a:pPr marL="0" lvl="0" indent="0" algn="ctr" eaLnBrk="0" latinLnBrk="0" hangingPunct="0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4800">
                          <a:solidFill>
                            <a:srgbClr val="0000CC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4</a:t>
                      </a:r>
                      <a:endParaRPr lang="en-US" altLang="zh-CN" sz="4800">
                        <a:solidFill>
                          <a:srgbClr val="0000CC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0226" marR="120226" marT="46990" marB="46990" anchor="ctr" anchorCtr="0">
                    <a:lnL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194"/>
                      </a:schemeClr>
                    </a:solidFill>
                  </a:tcPr>
                </a:tc>
              </a:tr>
              <a:tr h="825500">
                <a:tc>
                  <a:txBody>
                    <a:bodyPr/>
                    <a:lstStyle>
                      <a:lvl1pPr marL="0" lv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5pPr>
                    </a:lstStyle>
                    <a:p>
                      <a:pPr marL="0" lvl="0" indent="0" algn="ctr" eaLnBrk="0" latinLnBrk="0" hangingPunct="0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en-US" sz="4800">
                        <a:solidFill>
                          <a:srgbClr val="0000CC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0226" marR="120226" marT="46990" marB="46990" anchor="ctr" anchorCtr="0">
                    <a:lnL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194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5pPr>
                    </a:lstStyle>
                    <a:p>
                      <a:pPr marL="0" lvl="0" indent="0" algn="ctr" eaLnBrk="0" latinLnBrk="0" hangingPunct="0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4800">
                          <a:solidFill>
                            <a:srgbClr val="0000CC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10</a:t>
                      </a:r>
                      <a:endParaRPr lang="en-US" altLang="zh-CN" sz="4800">
                        <a:solidFill>
                          <a:srgbClr val="0000CC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0226" marR="120226" marT="46990" marB="46990" anchor="ctr" anchorCtr="0">
                    <a:lnL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194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5pPr>
                    </a:lstStyle>
                    <a:p>
                      <a:pPr marL="0" lvl="0" indent="0" algn="ctr" eaLnBrk="0" latinLnBrk="0" hangingPunct="0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en-US" sz="4800">
                        <a:solidFill>
                          <a:srgbClr val="0000CC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0226" marR="120226" marT="46990" marB="46990" anchor="ctr" anchorCtr="0">
                    <a:lnL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194"/>
                      </a:schemeClr>
                    </a:solidFill>
                  </a:tcPr>
                </a:tc>
              </a:tr>
              <a:tr h="825500">
                <a:tc>
                  <a:txBody>
                    <a:bodyPr/>
                    <a:lstStyle>
                      <a:lvl1pPr marL="0" lv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5pPr>
                    </a:lstStyle>
                    <a:p>
                      <a:pPr marL="0" lvl="0" indent="0" algn="ctr" eaLnBrk="0" latinLnBrk="0" hangingPunct="0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en-US" sz="4800">
                        <a:solidFill>
                          <a:srgbClr val="0000CC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0226" marR="120226" marT="46990" marB="46990" anchor="ctr" anchorCtr="0">
                    <a:lnL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194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5pPr>
                    </a:lstStyle>
                    <a:p>
                      <a:pPr marL="0" lvl="0" indent="0" algn="ctr" eaLnBrk="0" latinLnBrk="0" hangingPunct="0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4800">
                          <a:solidFill>
                            <a:srgbClr val="0000CC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2</a:t>
                      </a:r>
                      <a:endParaRPr lang="en-US" altLang="zh-CN" sz="4800">
                        <a:solidFill>
                          <a:srgbClr val="0000CC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0226" marR="120226" marT="46990" marB="46990" anchor="ctr" anchorCtr="0">
                    <a:lnL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194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5pPr>
                    </a:lstStyle>
                    <a:p>
                      <a:pPr marL="0" lvl="0" indent="0" algn="ctr" eaLnBrk="0" latinLnBrk="0" hangingPunct="0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en-US" sz="4800">
                        <a:solidFill>
                          <a:srgbClr val="0000CC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0226" marR="120226" marT="46990" marB="46990" anchor="ctr" anchorCtr="0">
                    <a:lnL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194"/>
                      </a:schemeClr>
                    </a:solidFill>
                  </a:tcPr>
                </a:tc>
              </a:tr>
            </a:tbl>
          </a:graphicData>
        </a:graphic>
      </p:graphicFrame>
      <p:grpSp>
        <p:nvGrpSpPr>
          <p:cNvPr id="2676" name="组合 2675"/>
          <p:cNvGrpSpPr/>
          <p:nvPr/>
        </p:nvGrpSpPr>
        <p:grpSpPr>
          <a:xfrm>
            <a:off x="1680633" y="1701800"/>
            <a:ext cx="4561417" cy="3103033"/>
            <a:chOff x="794" y="804"/>
            <a:chExt cx="2155" cy="1466"/>
          </a:xfrm>
        </p:grpSpPr>
        <p:sp>
          <p:nvSpPr>
            <p:cNvPr id="2677" name="Text Box 44"/>
            <p:cNvSpPr/>
            <p:nvPr>
              <p:custDataLst>
                <p:tags r:id="rId2"/>
              </p:custDataLst>
            </p:nvPr>
          </p:nvSpPr>
          <p:spPr>
            <a:xfrm>
              <a:off x="2381" y="1824"/>
              <a:ext cx="568" cy="44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r>
                <a:rPr lang="zh-CN" altLang="en-US" sz="100"/>
                <a:t>12</a:t>
              </a:r>
              <a:endParaRPr lang="zh-CN" altLang="en-US" sz="100"/>
            </a:p>
          </p:txBody>
        </p:sp>
        <p:sp>
          <p:nvSpPr>
            <p:cNvPr id="2678" name="Text Box 45"/>
            <p:cNvSpPr/>
            <p:nvPr>
              <p:custDataLst>
                <p:tags r:id="rId3"/>
              </p:custDataLst>
            </p:nvPr>
          </p:nvSpPr>
          <p:spPr>
            <a:xfrm>
              <a:off x="794" y="1824"/>
              <a:ext cx="568" cy="44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r>
                <a:rPr lang="zh-CN" altLang="en-US" sz="100"/>
                <a:t>16</a:t>
              </a:r>
              <a:endParaRPr lang="zh-CN" altLang="en-US" sz="100"/>
            </a:p>
          </p:txBody>
        </p:sp>
        <p:sp>
          <p:nvSpPr>
            <p:cNvPr id="2679" name="Text Box 46"/>
            <p:cNvSpPr/>
            <p:nvPr>
              <p:custDataLst>
                <p:tags r:id="rId4"/>
              </p:custDataLst>
            </p:nvPr>
          </p:nvSpPr>
          <p:spPr>
            <a:xfrm>
              <a:off x="1610" y="804"/>
              <a:ext cx="568" cy="44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r>
                <a:rPr lang="zh-CN" altLang="en-US" sz="100"/>
                <a:t>18</a:t>
              </a:r>
              <a:endParaRPr lang="zh-CN" altLang="en-US" sz="100"/>
            </a:p>
          </p:txBody>
        </p:sp>
        <p:sp>
          <p:nvSpPr>
            <p:cNvPr id="2680" name="Text Box 47"/>
            <p:cNvSpPr/>
            <p:nvPr>
              <p:custDataLst>
                <p:tags r:id="rId5"/>
              </p:custDataLst>
            </p:nvPr>
          </p:nvSpPr>
          <p:spPr>
            <a:xfrm>
              <a:off x="884" y="1314"/>
              <a:ext cx="568" cy="44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r>
                <a:rPr lang="zh-CN" altLang="en-US" sz="100"/>
                <a:t>6</a:t>
              </a:r>
              <a:endParaRPr lang="zh-CN" altLang="en-US" sz="100"/>
            </a:p>
          </p:txBody>
        </p:sp>
        <p:sp>
          <p:nvSpPr>
            <p:cNvPr id="2681" name="Text Box 48"/>
            <p:cNvSpPr/>
            <p:nvPr>
              <p:custDataLst>
                <p:tags r:id="rId6"/>
              </p:custDataLst>
            </p:nvPr>
          </p:nvSpPr>
          <p:spPr>
            <a:xfrm>
              <a:off x="2381" y="1314"/>
              <a:ext cx="568" cy="44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r>
                <a:rPr lang="zh-CN" altLang="en-US" sz="100"/>
                <a:t>14</a:t>
              </a:r>
              <a:endParaRPr lang="zh-CN" altLang="en-US" sz="100"/>
            </a:p>
          </p:txBody>
        </p:sp>
      </p:grpSp>
      <p:grpSp>
        <p:nvGrpSpPr>
          <p:cNvPr id="2683" name="组合 60"/>
          <p:cNvGrpSpPr/>
          <p:nvPr/>
        </p:nvGrpSpPr>
        <p:grpSpPr>
          <a:xfrm>
            <a:off x="5160222" y="2281555"/>
            <a:ext cx="1727200" cy="2004484"/>
            <a:chOff x="7092280" y="2611506"/>
            <a:chExt cx="1296144" cy="1503801"/>
          </a:xfrm>
        </p:grpSpPr>
        <p:sp>
          <p:nvSpPr>
            <p:cNvPr id="2684" name="TextBox 41"/>
            <p:cNvSpPr/>
            <p:nvPr>
              <p:custDataLst>
                <p:tags r:id="rId7"/>
              </p:custDataLst>
            </p:nvPr>
          </p:nvSpPr>
          <p:spPr>
            <a:xfrm>
              <a:off x="7092280" y="2611506"/>
              <a:ext cx="432048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r>
                <a:rPr lang="en-US" altLang="zh-CN" sz="4800">
                  <a:solidFill>
                    <a:srgbClr val="FF0000"/>
                  </a:solidFill>
                </a:rPr>
                <a:t>4</a:t>
              </a:r>
              <a:endParaRPr lang="en-US" altLang="zh-CN" sz="4800">
                <a:solidFill>
                  <a:srgbClr val="FF0000"/>
                </a:solidFill>
              </a:endParaRPr>
            </a:p>
          </p:txBody>
        </p:sp>
        <p:grpSp>
          <p:nvGrpSpPr>
            <p:cNvPr id="2685" name="组合 51"/>
            <p:cNvGrpSpPr/>
            <p:nvPr/>
          </p:nvGrpSpPr>
          <p:grpSpPr>
            <a:xfrm>
              <a:off x="7092280" y="2715766"/>
              <a:ext cx="1296144" cy="1296144"/>
              <a:chOff x="7092280" y="2715766"/>
              <a:chExt cx="1296144" cy="1296144"/>
            </a:xfrm>
          </p:grpSpPr>
          <p:grpSp>
            <p:nvGrpSpPr>
              <p:cNvPr id="2686" name="组合 42"/>
              <p:cNvGrpSpPr/>
              <p:nvPr/>
            </p:nvGrpSpPr>
            <p:grpSpPr>
              <a:xfrm>
                <a:off x="7092280" y="2715766"/>
                <a:ext cx="1296144" cy="432048"/>
                <a:chOff x="7092280" y="2715766"/>
                <a:chExt cx="1296144" cy="432048"/>
              </a:xfrm>
            </p:grpSpPr>
            <p:sp>
              <p:nvSpPr>
                <p:cNvPr id="2687" name="矩形 28"/>
                <p:cNvSpPr/>
                <p:nvPr>
                  <p:custDataLst>
                    <p:tags r:id="rId8"/>
                  </p:custDataLst>
                </p:nvPr>
              </p:nvSpPr>
              <p:spPr>
                <a:xfrm>
                  <a:off x="7092280" y="2715766"/>
                  <a:ext cx="432048" cy="432048"/>
                </a:xfrm>
                <a:prstGeom prst="rect">
                  <a:avLst/>
                </a:prstGeom>
                <a:noFill/>
                <a:ln w="2857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sz="100"/>
                </a:p>
              </p:txBody>
            </p:sp>
            <p:sp>
              <p:nvSpPr>
                <p:cNvPr id="2688" name="矩形 29"/>
                <p:cNvSpPr/>
                <p:nvPr>
                  <p:custDataLst>
                    <p:tags r:id="rId9"/>
                  </p:custDataLst>
                </p:nvPr>
              </p:nvSpPr>
              <p:spPr>
                <a:xfrm>
                  <a:off x="7524328" y="2715766"/>
                  <a:ext cx="432048" cy="432048"/>
                </a:xfrm>
                <a:prstGeom prst="rect">
                  <a:avLst/>
                </a:prstGeom>
                <a:noFill/>
                <a:ln w="2857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sz="100"/>
                </a:p>
              </p:txBody>
            </p:sp>
            <p:sp>
              <p:nvSpPr>
                <p:cNvPr id="2689" name="矩形 30"/>
                <p:cNvSpPr/>
                <p:nvPr>
                  <p:custDataLst>
                    <p:tags r:id="rId10"/>
                  </p:custDataLst>
                </p:nvPr>
              </p:nvSpPr>
              <p:spPr>
                <a:xfrm>
                  <a:off x="7956376" y="2715766"/>
                  <a:ext cx="432048" cy="432048"/>
                </a:xfrm>
                <a:prstGeom prst="rect">
                  <a:avLst/>
                </a:prstGeom>
                <a:noFill/>
                <a:ln w="2857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sz="100"/>
                </a:p>
              </p:txBody>
            </p:sp>
          </p:grpSp>
          <p:grpSp>
            <p:nvGrpSpPr>
              <p:cNvPr id="2690" name="组合 43"/>
              <p:cNvGrpSpPr/>
              <p:nvPr/>
            </p:nvGrpSpPr>
            <p:grpSpPr>
              <a:xfrm>
                <a:off x="7092280" y="3147814"/>
                <a:ext cx="1296144" cy="432048"/>
                <a:chOff x="7092280" y="2715766"/>
                <a:chExt cx="1296144" cy="432048"/>
              </a:xfrm>
            </p:grpSpPr>
            <p:sp>
              <p:nvSpPr>
                <p:cNvPr id="2691" name="矩形 44"/>
                <p:cNvSpPr/>
                <p:nvPr>
                  <p:custDataLst>
                    <p:tags r:id="rId11"/>
                  </p:custDataLst>
                </p:nvPr>
              </p:nvSpPr>
              <p:spPr>
                <a:xfrm>
                  <a:off x="7092280" y="2715766"/>
                  <a:ext cx="432048" cy="432048"/>
                </a:xfrm>
                <a:prstGeom prst="rect">
                  <a:avLst/>
                </a:prstGeom>
                <a:noFill/>
                <a:ln w="2857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sz="100"/>
                </a:p>
              </p:txBody>
            </p:sp>
            <p:sp>
              <p:nvSpPr>
                <p:cNvPr id="2692" name="矩形 45"/>
                <p:cNvSpPr/>
                <p:nvPr>
                  <p:custDataLst>
                    <p:tags r:id="rId12"/>
                  </p:custDataLst>
                </p:nvPr>
              </p:nvSpPr>
              <p:spPr>
                <a:xfrm>
                  <a:off x="7524328" y="2715766"/>
                  <a:ext cx="432048" cy="432048"/>
                </a:xfrm>
                <a:prstGeom prst="rect">
                  <a:avLst/>
                </a:prstGeom>
                <a:noFill/>
                <a:ln w="2857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sz="100"/>
                </a:p>
              </p:txBody>
            </p:sp>
            <p:sp>
              <p:nvSpPr>
                <p:cNvPr id="2693" name="矩形 46"/>
                <p:cNvSpPr/>
                <p:nvPr>
                  <p:custDataLst>
                    <p:tags r:id="rId13"/>
                  </p:custDataLst>
                </p:nvPr>
              </p:nvSpPr>
              <p:spPr>
                <a:xfrm>
                  <a:off x="7956376" y="2715766"/>
                  <a:ext cx="432048" cy="432048"/>
                </a:xfrm>
                <a:prstGeom prst="rect">
                  <a:avLst/>
                </a:prstGeom>
                <a:noFill/>
                <a:ln w="2857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sz="100"/>
                </a:p>
              </p:txBody>
            </p:sp>
          </p:grpSp>
          <p:grpSp>
            <p:nvGrpSpPr>
              <p:cNvPr id="2694" name="组合 47"/>
              <p:cNvGrpSpPr/>
              <p:nvPr/>
            </p:nvGrpSpPr>
            <p:grpSpPr>
              <a:xfrm>
                <a:off x="7092280" y="3579862"/>
                <a:ext cx="1296144" cy="432048"/>
                <a:chOff x="7092280" y="2715766"/>
                <a:chExt cx="1296144" cy="432048"/>
              </a:xfrm>
            </p:grpSpPr>
            <p:sp>
              <p:nvSpPr>
                <p:cNvPr id="2695" name="矩形 48"/>
                <p:cNvSpPr/>
                <p:nvPr>
                  <p:custDataLst>
                    <p:tags r:id="rId14"/>
                  </p:custDataLst>
                </p:nvPr>
              </p:nvSpPr>
              <p:spPr>
                <a:xfrm>
                  <a:off x="7092280" y="2715766"/>
                  <a:ext cx="432048" cy="432048"/>
                </a:xfrm>
                <a:prstGeom prst="rect">
                  <a:avLst/>
                </a:prstGeom>
                <a:noFill/>
                <a:ln w="2857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sz="100"/>
                </a:p>
              </p:txBody>
            </p:sp>
            <p:sp>
              <p:nvSpPr>
                <p:cNvPr id="2696" name="矩形 49"/>
                <p:cNvSpPr/>
                <p:nvPr>
                  <p:custDataLst>
                    <p:tags r:id="rId15"/>
                  </p:custDataLst>
                </p:nvPr>
              </p:nvSpPr>
              <p:spPr>
                <a:xfrm>
                  <a:off x="7524328" y="2715766"/>
                  <a:ext cx="432048" cy="432048"/>
                </a:xfrm>
                <a:prstGeom prst="rect">
                  <a:avLst/>
                </a:prstGeom>
                <a:noFill/>
                <a:ln w="2857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sz="100"/>
                </a:p>
              </p:txBody>
            </p:sp>
            <p:sp>
              <p:nvSpPr>
                <p:cNvPr id="2697" name="矩形 50"/>
                <p:cNvSpPr/>
                <p:nvPr>
                  <p:custDataLst>
                    <p:tags r:id="rId16"/>
                  </p:custDataLst>
                </p:nvPr>
              </p:nvSpPr>
              <p:spPr>
                <a:xfrm>
                  <a:off x="7956376" y="2715766"/>
                  <a:ext cx="432048" cy="432048"/>
                </a:xfrm>
                <a:prstGeom prst="rect">
                  <a:avLst/>
                </a:prstGeom>
                <a:noFill/>
                <a:ln w="2857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sz="100"/>
                </a:p>
              </p:txBody>
            </p:sp>
          </p:grpSp>
        </p:grpSp>
        <p:sp>
          <p:nvSpPr>
            <p:cNvPr id="2698" name="TextBox 52"/>
            <p:cNvSpPr/>
            <p:nvPr>
              <p:custDataLst>
                <p:tags r:id="rId17"/>
              </p:custDataLst>
            </p:nvPr>
          </p:nvSpPr>
          <p:spPr>
            <a:xfrm>
              <a:off x="7524328" y="2611506"/>
              <a:ext cx="432048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r>
                <a:rPr lang="en-US" altLang="zh-CN" sz="4800">
                  <a:solidFill>
                    <a:srgbClr val="FF0000"/>
                  </a:solidFill>
                </a:rPr>
                <a:t>9</a:t>
              </a:r>
              <a:endParaRPr lang="en-US" altLang="zh-CN" sz="4800">
                <a:solidFill>
                  <a:srgbClr val="FF0000"/>
                </a:solidFill>
              </a:endParaRPr>
            </a:p>
          </p:txBody>
        </p:sp>
        <p:sp>
          <p:nvSpPr>
            <p:cNvPr id="2699" name="TextBox 53"/>
            <p:cNvSpPr/>
            <p:nvPr>
              <p:custDataLst>
                <p:tags r:id="rId18"/>
              </p:custDataLst>
            </p:nvPr>
          </p:nvSpPr>
          <p:spPr>
            <a:xfrm>
              <a:off x="7956376" y="2611506"/>
              <a:ext cx="432048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r>
                <a:rPr lang="en-US" altLang="zh-CN" sz="4800">
                  <a:solidFill>
                    <a:srgbClr val="FF0000"/>
                  </a:solidFill>
                </a:rPr>
                <a:t>2</a:t>
              </a:r>
              <a:endParaRPr lang="en-US" altLang="zh-CN" sz="4800">
                <a:solidFill>
                  <a:srgbClr val="FF0000"/>
                </a:solidFill>
              </a:endParaRPr>
            </a:p>
          </p:txBody>
        </p:sp>
        <p:sp>
          <p:nvSpPr>
            <p:cNvPr id="2700" name="TextBox 54"/>
            <p:cNvSpPr/>
            <p:nvPr>
              <p:custDataLst>
                <p:tags r:id="rId19"/>
              </p:custDataLst>
            </p:nvPr>
          </p:nvSpPr>
          <p:spPr>
            <a:xfrm>
              <a:off x="7092280" y="3036050"/>
              <a:ext cx="432048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r>
                <a:rPr lang="en-US" altLang="zh-CN" sz="4800">
                  <a:solidFill>
                    <a:srgbClr val="FF0000"/>
                  </a:solidFill>
                </a:rPr>
                <a:t>3</a:t>
              </a:r>
              <a:endParaRPr lang="en-US" altLang="zh-CN" sz="4800">
                <a:solidFill>
                  <a:srgbClr val="FF0000"/>
                </a:solidFill>
              </a:endParaRPr>
            </a:p>
          </p:txBody>
        </p:sp>
        <p:sp>
          <p:nvSpPr>
            <p:cNvPr id="2701" name="TextBox 55"/>
            <p:cNvSpPr/>
            <p:nvPr>
              <p:custDataLst>
                <p:tags r:id="rId20"/>
              </p:custDataLst>
            </p:nvPr>
          </p:nvSpPr>
          <p:spPr>
            <a:xfrm>
              <a:off x="7524328" y="3036050"/>
              <a:ext cx="432048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r>
                <a:rPr lang="en-US" altLang="zh-CN" sz="4800">
                  <a:solidFill>
                    <a:srgbClr val="FF0000"/>
                  </a:solidFill>
                </a:rPr>
                <a:t>5</a:t>
              </a:r>
              <a:endParaRPr lang="en-US" altLang="zh-CN" sz="4800">
                <a:solidFill>
                  <a:srgbClr val="FF0000"/>
                </a:solidFill>
              </a:endParaRPr>
            </a:p>
          </p:txBody>
        </p:sp>
        <p:sp>
          <p:nvSpPr>
            <p:cNvPr id="2702" name="TextBox 56"/>
            <p:cNvSpPr/>
            <p:nvPr>
              <p:custDataLst>
                <p:tags r:id="rId21"/>
              </p:custDataLst>
            </p:nvPr>
          </p:nvSpPr>
          <p:spPr>
            <a:xfrm>
              <a:off x="7956376" y="3036050"/>
              <a:ext cx="432048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r>
                <a:rPr lang="en-US" altLang="zh-CN" sz="4800">
                  <a:solidFill>
                    <a:srgbClr val="FF0000"/>
                  </a:solidFill>
                </a:rPr>
                <a:t>7</a:t>
              </a:r>
              <a:endParaRPr lang="en-US" altLang="zh-CN" sz="4800">
                <a:solidFill>
                  <a:srgbClr val="FF0000"/>
                </a:solidFill>
              </a:endParaRPr>
            </a:p>
          </p:txBody>
        </p:sp>
        <p:sp>
          <p:nvSpPr>
            <p:cNvPr id="2703" name="TextBox 57"/>
            <p:cNvSpPr/>
            <p:nvPr>
              <p:custDataLst>
                <p:tags r:id="rId22"/>
              </p:custDataLst>
            </p:nvPr>
          </p:nvSpPr>
          <p:spPr>
            <a:xfrm>
              <a:off x="7092280" y="3468976"/>
              <a:ext cx="432048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r>
                <a:rPr lang="en-US" altLang="zh-CN" sz="4800">
                  <a:solidFill>
                    <a:srgbClr val="FF0000"/>
                  </a:solidFill>
                </a:rPr>
                <a:t>8</a:t>
              </a:r>
              <a:endParaRPr lang="en-US" altLang="zh-CN" sz="4800">
                <a:solidFill>
                  <a:srgbClr val="FF0000"/>
                </a:solidFill>
              </a:endParaRPr>
            </a:p>
          </p:txBody>
        </p:sp>
        <p:sp>
          <p:nvSpPr>
            <p:cNvPr id="2704" name="TextBox 58"/>
            <p:cNvSpPr/>
            <p:nvPr>
              <p:custDataLst>
                <p:tags r:id="rId23"/>
              </p:custDataLst>
            </p:nvPr>
          </p:nvSpPr>
          <p:spPr>
            <a:xfrm>
              <a:off x="7524328" y="3468976"/>
              <a:ext cx="432048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r>
                <a:rPr lang="en-US" altLang="zh-CN" sz="4800">
                  <a:solidFill>
                    <a:srgbClr val="FF0000"/>
                  </a:solidFill>
                </a:rPr>
                <a:t>1</a:t>
              </a:r>
              <a:endParaRPr lang="en-US" altLang="zh-CN" sz="4800">
                <a:solidFill>
                  <a:srgbClr val="FF0000"/>
                </a:solidFill>
              </a:endParaRPr>
            </a:p>
          </p:txBody>
        </p:sp>
        <p:sp>
          <p:nvSpPr>
            <p:cNvPr id="2705" name="TextBox 59"/>
            <p:cNvSpPr/>
            <p:nvPr>
              <p:custDataLst>
                <p:tags r:id="rId24"/>
              </p:custDataLst>
            </p:nvPr>
          </p:nvSpPr>
          <p:spPr>
            <a:xfrm>
              <a:off x="7956376" y="3468976"/>
              <a:ext cx="432048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r>
                <a:rPr lang="en-US" altLang="zh-CN" sz="4800">
                  <a:solidFill>
                    <a:srgbClr val="FF0000"/>
                  </a:solidFill>
                </a:rPr>
                <a:t>6</a:t>
              </a:r>
              <a:endParaRPr lang="en-US" altLang="zh-CN" sz="4800">
                <a:solidFill>
                  <a:srgbClr val="FF0000"/>
                </a:solidFill>
              </a:endParaRPr>
            </a:p>
          </p:txBody>
        </p:sp>
      </p:grpSp>
      <p:sp>
        <p:nvSpPr>
          <p:cNvPr id="2706" name="Text Box 29"/>
          <p:cNvSpPr/>
          <p:nvPr>
            <p:custDataLst>
              <p:tags r:id="rId25"/>
            </p:custDataLst>
          </p:nvPr>
        </p:nvSpPr>
        <p:spPr>
          <a:xfrm>
            <a:off x="9984317" y="0"/>
            <a:ext cx="2207683" cy="939800"/>
          </a:xfrm>
          <a:prstGeom prst="rect">
            <a:avLst/>
          </a:prstGeom>
          <a:noFill/>
          <a:ln w="9525">
            <a:noFill/>
          </a:ln>
        </p:spPr>
        <p:txBody>
          <a:bodyPr lIns="120226" tIns="62653" rIns="120226" bIns="62653"/>
          <a:p>
            <a:r>
              <a:rPr lang="zh-CN" altLang="en-US" sz="100">
                <a:solidFill>
                  <a:srgbClr val="0000CC"/>
                </a:solidFill>
                <a:ea typeface="方正粗倩简体" pitchFamily="1" charset="-122"/>
              </a:rPr>
              <a:t>中级</a:t>
            </a:r>
            <a:endParaRPr lang="zh-CN" altLang="en-US" sz="100">
              <a:solidFill>
                <a:srgbClr val="0000CC"/>
              </a:solidFill>
              <a:ea typeface="方正粗倩简体" pitchFamily="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39470" y="984885"/>
            <a:ext cx="84080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活动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：将下图幻方填好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圆角矩形 8"/>
          <p:cNvSpPr/>
          <p:nvPr>
            <p:custDataLst>
              <p:tags r:id="rId26"/>
            </p:custDataLst>
          </p:nvPr>
        </p:nvSpPr>
        <p:spPr>
          <a:xfrm>
            <a:off x="723900" y="1005205"/>
            <a:ext cx="9260205" cy="551180"/>
          </a:xfrm>
          <a:prstGeom prst="roundRect">
            <a:avLst/>
          </a:prstGeom>
          <a:solidFill>
            <a:schemeClr val="bg2">
              <a:alpha val="36000"/>
            </a:schemeClr>
          </a:solidFill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67715" y="5300980"/>
            <a:ext cx="110426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方法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：幻方中每一个数字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都乘（或除以）同一个</a:t>
            </a:r>
            <a:r>
              <a:rPr lang="zh-CN" altLang="en-US" sz="240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不为零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的数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，所得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数阵仍是幻方.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标题 14"/>
          <p:cNvSpPr>
            <a:spLocks noGrp="1"/>
          </p:cNvSpPr>
          <p:nvPr/>
        </p:nvSpPr>
        <p:spPr>
          <a:xfrm>
            <a:off x="695960" y="141390"/>
            <a:ext cx="10800000" cy="540000"/>
          </a:xfrm>
          <a:prstGeom prst="rect">
            <a:avLst/>
          </a:prstGeom>
          <a:effectLst>
            <a:reflection blurRad="6350" stA="50000" endA="300" endPos="38500" dist="50800" dir="5400000" sy="-100000" algn="bl" rotWithShape="0"/>
          </a:effectLst>
        </p:spPr>
        <p:txBody>
          <a:bodyPr vert="horz" wrap="square" lIns="0" tIns="0" rIns="0" bIns="0" rtlCol="0" anchor="b">
            <a:normAutofit/>
          </a:bodyPr>
          <a:lstStyle>
            <a:lvl1pPr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2800" b="1" i="0" u="none" strike="noStrike" kern="1200" cap="none" spc="0" normalizeH="0" baseline="0" dirty="0" smtClean="0">
                <a:solidFill>
                  <a:srgbClr val="6A30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汉仪大宋简" panose="02010600000101010101" charset="-122"/>
                <a:sym typeface="汉仪大宋简" panose="02010600000101010101" charset="-122"/>
              </a:defRPr>
            </a:lvl1pPr>
          </a:lstStyle>
          <a:p>
            <a:r>
              <a: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sym typeface="+mn-ea"/>
              </a:rPr>
              <a:t>三、再探规律</a:t>
            </a:r>
            <a:r>
              <a:rPr lang="en-US" altLang="zh-CN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sym typeface="+mn-ea"/>
              </a:rPr>
              <a:t> </a:t>
            </a:r>
            <a:r>
              <a: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sym typeface="+mn-ea"/>
              </a:rPr>
              <a:t>快速构造</a:t>
            </a:r>
            <a:r>
              <a: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sym typeface="+mn-ea"/>
              </a:rPr>
              <a:t>新幻方</a:t>
            </a:r>
            <a:endParaRPr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60000" endA="900" endPos="58000" dir="5400000" sy="-100000" algn="bl" rotWithShape="0"/>
              </a:effectLst>
              <a:sym typeface="+mn-ea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645795" y="5229225"/>
            <a:ext cx="11236325" cy="561340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base">
                                        <p:cTn id="13" dur="500"/>
                                        <p:tgtEl>
                                          <p:spTgt spid="2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65" fill="hold" display="1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65" fill="hold" display="1" masterRel="nextClick" afterEffect="1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554" name="组合 2553"/>
          <p:cNvGrpSpPr/>
          <p:nvPr/>
        </p:nvGrpSpPr>
        <p:grpSpPr>
          <a:xfrm>
            <a:off x="1907117" y="1551517"/>
            <a:ext cx="2523067" cy="3136900"/>
            <a:chOff x="901" y="733"/>
            <a:chExt cx="1192" cy="1482"/>
          </a:xfrm>
        </p:grpSpPr>
        <p:sp>
          <p:nvSpPr>
            <p:cNvPr id="2555" name="Text Box 44"/>
            <p:cNvSpPr/>
            <p:nvPr>
              <p:custDataLst>
                <p:tags r:id="rId1"/>
              </p:custDataLst>
            </p:nvPr>
          </p:nvSpPr>
          <p:spPr>
            <a:xfrm>
              <a:off x="901" y="733"/>
              <a:ext cx="367" cy="44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r>
                <a:rPr lang="zh-CN" altLang="en-US" sz="100"/>
                <a:t>5</a:t>
              </a:r>
              <a:endParaRPr lang="zh-CN" altLang="en-US" sz="100"/>
            </a:p>
          </p:txBody>
        </p:sp>
        <p:sp>
          <p:nvSpPr>
            <p:cNvPr id="2556" name="Text Box 45"/>
            <p:cNvSpPr/>
            <p:nvPr>
              <p:custDataLst>
                <p:tags r:id="rId2"/>
              </p:custDataLst>
            </p:nvPr>
          </p:nvSpPr>
          <p:spPr>
            <a:xfrm>
              <a:off x="905" y="1256"/>
              <a:ext cx="367" cy="44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r>
                <a:rPr lang="zh-CN" altLang="en-US" sz="100"/>
                <a:t>4</a:t>
              </a:r>
              <a:endParaRPr lang="zh-CN" altLang="en-US" sz="100"/>
            </a:p>
          </p:txBody>
        </p:sp>
        <p:sp>
          <p:nvSpPr>
            <p:cNvPr id="2557" name="Text Box 46"/>
            <p:cNvSpPr/>
            <p:nvPr>
              <p:custDataLst>
                <p:tags r:id="rId3"/>
              </p:custDataLst>
            </p:nvPr>
          </p:nvSpPr>
          <p:spPr>
            <a:xfrm>
              <a:off x="905" y="1769"/>
              <a:ext cx="367" cy="44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r>
                <a:rPr lang="zh-CN" altLang="en-US" sz="100"/>
                <a:t>9</a:t>
              </a:r>
              <a:endParaRPr lang="zh-CN" altLang="en-US" sz="100"/>
            </a:p>
          </p:txBody>
        </p:sp>
        <p:sp>
          <p:nvSpPr>
            <p:cNvPr id="2558" name="Text Box 47"/>
            <p:cNvSpPr/>
            <p:nvPr>
              <p:custDataLst>
                <p:tags r:id="rId4"/>
              </p:custDataLst>
            </p:nvPr>
          </p:nvSpPr>
          <p:spPr>
            <a:xfrm>
              <a:off x="1726" y="1766"/>
              <a:ext cx="367" cy="44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r>
                <a:rPr lang="zh-CN" altLang="en-US" sz="100"/>
                <a:t>2</a:t>
              </a:r>
              <a:endParaRPr lang="zh-CN" altLang="en-US" sz="100"/>
            </a:p>
          </p:txBody>
        </p:sp>
      </p:grpSp>
      <p:sp>
        <p:nvSpPr>
          <p:cNvPr id="2560" name="Text Box 29"/>
          <p:cNvSpPr/>
          <p:nvPr>
            <p:custDataLst>
              <p:tags r:id="rId5"/>
            </p:custDataLst>
          </p:nvPr>
        </p:nvSpPr>
        <p:spPr>
          <a:xfrm>
            <a:off x="9984317" y="0"/>
            <a:ext cx="2207683" cy="939800"/>
          </a:xfrm>
          <a:prstGeom prst="rect">
            <a:avLst/>
          </a:prstGeom>
          <a:noFill/>
          <a:ln w="9525">
            <a:noFill/>
          </a:ln>
        </p:spPr>
        <p:txBody>
          <a:bodyPr lIns="120226" tIns="62653" rIns="120226" bIns="62653"/>
          <a:p>
            <a:r>
              <a:rPr lang="zh-CN" altLang="en-US" sz="100">
                <a:solidFill>
                  <a:srgbClr val="0000CC"/>
                </a:solidFill>
                <a:ea typeface="方正粗倩简体" pitchFamily="1" charset="-122"/>
              </a:rPr>
              <a:t>中级</a:t>
            </a:r>
            <a:endParaRPr lang="zh-CN" altLang="en-US" sz="100">
              <a:solidFill>
                <a:srgbClr val="0000CC"/>
              </a:solidFill>
              <a:ea typeface="方正粗倩简体" pitchFamily="1" charset="-122"/>
            </a:endParaRPr>
          </a:p>
        </p:txBody>
      </p:sp>
      <p:sp>
        <p:nvSpPr>
          <p:cNvPr id="6" name="标题 5"/>
          <p:cNvSpPr>
            <a:spLocks noGrp="1"/>
          </p:cNvSpPr>
          <p:nvPr/>
        </p:nvSpPr>
        <p:spPr>
          <a:xfrm>
            <a:off x="335280" y="156630"/>
            <a:ext cx="10800000" cy="540000"/>
          </a:xfrm>
          <a:prstGeom prst="rect">
            <a:avLst/>
          </a:prstGeom>
          <a:effectLst>
            <a:reflection blurRad="6350" stA="50000" endA="300" endPos="38500" dist="50800" dir="5400000" sy="-100000" algn="bl" rotWithShape="0"/>
          </a:effectLst>
        </p:spPr>
        <p:txBody>
          <a:bodyPr vert="horz" wrap="square" lIns="0" tIns="0" rIns="0" bIns="0" rtlCol="0" anchor="b">
            <a:normAutofit/>
          </a:bodyPr>
          <a:lstStyle>
            <a:lvl1pPr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2800" b="1" i="0" u="none" strike="noStrike" kern="1200" cap="none" spc="0" normalizeH="0" baseline="0" dirty="0" smtClean="0">
                <a:solidFill>
                  <a:srgbClr val="6A30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汉仪大宋简" panose="02010600000101010101" charset="-122"/>
                <a:sym typeface="汉仪大宋简" panose="02010600000101010101" charset="-122"/>
              </a:defRPr>
            </a:lvl1pPr>
          </a:lstStyle>
          <a:p>
            <a:r>
              <a: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sym typeface="+mn-ea"/>
              </a:rPr>
              <a:t>二、探究规律</a:t>
            </a:r>
            <a:r>
              <a:rPr lang="en-US" altLang="zh-CN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sym typeface="+mn-ea"/>
              </a:rPr>
              <a:t> </a:t>
            </a:r>
            <a:r>
              <a: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sym typeface="+mn-ea"/>
              </a:rPr>
              <a:t>构造</a:t>
            </a:r>
            <a:r>
              <a: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sym typeface="+mn-ea"/>
              </a:rPr>
              <a:t>幻方</a:t>
            </a:r>
            <a:endParaRPr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60000" endA="900" endPos="58000" dir="5400000" sy="-100000" algn="bl" rotWithShape="0"/>
              </a:effectLst>
              <a:sym typeface="+mn-ea"/>
            </a:endParaRPr>
          </a:p>
        </p:txBody>
      </p:sp>
      <p:grpSp>
        <p:nvGrpSpPr>
          <p:cNvPr id="19465" name="组合 11"/>
          <p:cNvGrpSpPr/>
          <p:nvPr/>
        </p:nvGrpSpPr>
        <p:grpSpPr>
          <a:xfrm>
            <a:off x="390843" y="1103948"/>
            <a:ext cx="2446337" cy="552450"/>
            <a:chOff x="1679620" y="164748"/>
            <a:chExt cx="2869416" cy="599956"/>
          </a:xfrm>
        </p:grpSpPr>
        <p:sp>
          <p:nvSpPr>
            <p:cNvPr id="40" name="矩形: 剪去对角 39"/>
            <p:cNvSpPr/>
            <p:nvPr/>
          </p:nvSpPr>
          <p:spPr>
            <a:xfrm>
              <a:off x="2374163" y="187160"/>
              <a:ext cx="2174873" cy="505136"/>
            </a:xfrm>
            <a:prstGeom prst="snip2DiagRect">
              <a:avLst/>
            </a:prstGeom>
            <a:noFill/>
            <a:ln w="25400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anchor="ctr"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kern="0">
                  <a:solidFill>
                    <a:srgbClr val="BC1C1C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开拓视野</a:t>
              </a:r>
              <a:endParaRPr lang="zh-CN" altLang="en-US" sz="2400" b="1" kern="0">
                <a:solidFill>
                  <a:srgbClr val="BC1C1C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9468" name="图片 13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679620" y="164748"/>
              <a:ext cx="599956" cy="5999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文本框 1"/>
          <p:cNvSpPr txBox="1"/>
          <p:nvPr/>
        </p:nvSpPr>
        <p:spPr>
          <a:xfrm>
            <a:off x="385445" y="1749425"/>
            <a:ext cx="11579860" cy="1298575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indent="457200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 早在公元</a:t>
            </a:r>
            <a:r>
              <a:rPr lang="en-US" altLang="zh-CN" sz="280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1275</a:t>
            </a:r>
            <a:r>
              <a:rPr lang="zh-CN" altLang="en-US" sz="280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年，宋朝数学家杨辉就对幻方进行了系统的研究，在</a:t>
            </a:r>
            <a:r>
              <a:rPr lang="zh-CN" altLang="en-US" sz="280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所著的《续古摘奇算法》中，给出了3~10阶幻方，其中3 阶幻方构造</a:t>
            </a:r>
            <a:r>
              <a:rPr lang="zh-CN" altLang="en-US" sz="280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秘诀如下：</a:t>
            </a:r>
            <a:endParaRPr lang="zh-CN" altLang="en-US" sz="2800">
              <a:latin typeface="华文行楷" panose="02010800040101010101" pitchFamily="2" charset="-122"/>
              <a:ea typeface="华文行楷" panose="02010800040101010101" pitchFamily="2" charset="-122"/>
              <a:cs typeface="华文行楷" panose="02010800040101010101" pitchFamily="2" charset="-122"/>
            </a:endParaRPr>
          </a:p>
          <a:p>
            <a:pPr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>
                <a:latin typeface="+mn-lt"/>
              </a:rPr>
              <a:t> </a:t>
            </a:r>
            <a:endParaRPr lang="zh-CN" altLang="en-US">
              <a:latin typeface="+mn-lt"/>
            </a:endParaRPr>
          </a:p>
        </p:txBody>
      </p:sp>
      <p:sp>
        <p:nvSpPr>
          <p:cNvPr id="23555" name="矩形 2"/>
          <p:cNvSpPr>
            <a:spLocks noChangeArrowheads="1"/>
          </p:cNvSpPr>
          <p:nvPr/>
        </p:nvSpPr>
        <p:spPr bwMode="auto">
          <a:xfrm>
            <a:off x="1127125" y="2947670"/>
            <a:ext cx="1752600" cy="259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九子斜排</a:t>
            </a:r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上下对易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左右相更</a:t>
            </a:r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四维挺出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64514" name="图片 190465" descr="画格辅助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83430" y="2708910"/>
            <a:ext cx="3282950" cy="301117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64515" name="文本框 190466"/>
          <p:cNvSpPr txBox="1"/>
          <p:nvPr/>
        </p:nvSpPr>
        <p:spPr>
          <a:xfrm>
            <a:off x="6599555" y="4509135"/>
            <a:ext cx="418465" cy="51625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en-US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en-US" altLang="en-US" sz="2800" b="0" i="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en-US" altLang="en-US" sz="2400" b="0" i="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en-US" altLang="en-US" sz="2000" b="0" i="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en-US" altLang="en-US" sz="2000" b="0" i="0" u="none" baseline="0">
                <a:solidFill>
                  <a:schemeClr val="tx1"/>
                </a:solidFill>
                <a:effectLst/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endParaRPr lang="en-US" altLang="zh-CN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4516" name="文本框 190467"/>
          <p:cNvSpPr txBox="1"/>
          <p:nvPr/>
        </p:nvSpPr>
        <p:spPr>
          <a:xfrm>
            <a:off x="5951855" y="4004945"/>
            <a:ext cx="418465" cy="41084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en-US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en-US" altLang="en-US" sz="2800" b="0" i="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en-US" altLang="en-US" sz="2400" b="0" i="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en-US" altLang="en-US" sz="2000" b="0" i="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en-US" altLang="en-US" sz="2000" b="0" i="0" u="none" baseline="0">
                <a:solidFill>
                  <a:schemeClr val="tx1"/>
                </a:solidFill>
                <a:effectLst/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endParaRPr lang="en-US" altLang="zh-CN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4517" name="文本框 190468"/>
          <p:cNvSpPr txBox="1"/>
          <p:nvPr/>
        </p:nvSpPr>
        <p:spPr>
          <a:xfrm>
            <a:off x="5353685" y="4580890"/>
            <a:ext cx="418465" cy="41084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en-US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en-US" altLang="en-US" sz="2800" b="0" i="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en-US" altLang="en-US" sz="2400" b="0" i="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en-US" altLang="en-US" sz="2000" b="0" i="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en-US" altLang="en-US" sz="2000" b="0" i="0" u="none" baseline="0">
                <a:solidFill>
                  <a:schemeClr val="tx1"/>
                </a:solidFill>
                <a:effectLst/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endParaRPr lang="en-US" altLang="zh-CN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4518" name="文本框 190469"/>
          <p:cNvSpPr txBox="1"/>
          <p:nvPr/>
        </p:nvSpPr>
        <p:spPr>
          <a:xfrm>
            <a:off x="4733925" y="4033520"/>
            <a:ext cx="418465" cy="41084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en-US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en-US" altLang="en-US" sz="2800" b="0" i="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en-US" altLang="en-US" sz="2400" b="0" i="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en-US" altLang="en-US" sz="2000" b="0" i="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en-US" altLang="en-US" sz="2000" b="0" i="0" u="none" baseline="0">
                <a:solidFill>
                  <a:schemeClr val="tx1"/>
                </a:solidFill>
                <a:effectLst/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endParaRPr lang="en-US" altLang="zh-CN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4519" name="文本框 190470"/>
          <p:cNvSpPr txBox="1"/>
          <p:nvPr/>
        </p:nvSpPr>
        <p:spPr>
          <a:xfrm>
            <a:off x="6023610" y="5153025"/>
            <a:ext cx="418465" cy="41084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en-US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en-US" altLang="en-US" sz="2800" b="0" i="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en-US" altLang="en-US" sz="2400" b="0" i="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en-US" altLang="en-US" sz="2000" b="0" i="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en-US" altLang="en-US" sz="2000" b="0" i="0" u="none" baseline="0">
                <a:solidFill>
                  <a:schemeClr val="tx1"/>
                </a:solidFill>
                <a:effectLst/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endParaRPr lang="en-US" altLang="zh-CN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4520" name="文本框 190471"/>
          <p:cNvSpPr txBox="1"/>
          <p:nvPr/>
        </p:nvSpPr>
        <p:spPr>
          <a:xfrm>
            <a:off x="5353050" y="3408045"/>
            <a:ext cx="418465" cy="42164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en-US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en-US" altLang="en-US" sz="2800" b="0" i="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en-US" altLang="en-US" sz="2400" b="0" i="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en-US" altLang="en-US" sz="2000" b="0" i="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en-US" altLang="en-US" sz="2000" b="0" i="0" u="none" baseline="0">
                <a:solidFill>
                  <a:schemeClr val="tx1"/>
                </a:solidFill>
                <a:effectLst/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en-US" altLang="zh-CN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4521" name="文本框 190472"/>
          <p:cNvSpPr txBox="1"/>
          <p:nvPr/>
        </p:nvSpPr>
        <p:spPr>
          <a:xfrm>
            <a:off x="6599555" y="3408045"/>
            <a:ext cx="418465" cy="431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en-US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en-US" altLang="en-US" sz="2800" b="0" i="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en-US" altLang="en-US" sz="2400" b="0" i="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en-US" altLang="en-US" sz="2000" b="0" i="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en-US" altLang="en-US" sz="2000" b="0" i="0" u="none" baseline="0">
                <a:solidFill>
                  <a:schemeClr val="tx1"/>
                </a:solidFill>
                <a:effectLst/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en-US" altLang="zh-CN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4522" name="文本框 190473"/>
          <p:cNvSpPr txBox="1"/>
          <p:nvPr/>
        </p:nvSpPr>
        <p:spPr>
          <a:xfrm>
            <a:off x="7193915" y="3910965"/>
            <a:ext cx="847090" cy="59118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en-US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en-US" altLang="en-US" sz="2800" b="0" i="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en-US" altLang="en-US" sz="2400" b="0" i="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en-US" altLang="en-US" sz="2000" b="0" i="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en-US" altLang="en-US" sz="2000" b="0" i="0" u="none" baseline="0">
                <a:solidFill>
                  <a:schemeClr val="tx1"/>
                </a:solidFill>
                <a:effectLst/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en-US" altLang="zh-CN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4523" name="文本框 190474"/>
          <p:cNvSpPr txBox="1"/>
          <p:nvPr/>
        </p:nvSpPr>
        <p:spPr>
          <a:xfrm>
            <a:off x="5951855" y="2853055"/>
            <a:ext cx="418465" cy="41084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en-US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en-US" altLang="en-US" sz="2800" b="0" i="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en-US" altLang="en-US" sz="2400" b="0" i="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en-US" altLang="en-US" sz="2000" b="0" i="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en-US" altLang="en-US" sz="2000" b="0" i="0" u="none" baseline="0">
                <a:solidFill>
                  <a:schemeClr val="tx1"/>
                </a:solidFill>
                <a:effectLst/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en-US" altLang="zh-CN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base">
                                        <p:cTn id="7" dur="500"/>
                                        <p:tgtEl>
                                          <p:spTgt spid="2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4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4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45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45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4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4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4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4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4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4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4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4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4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4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5" grpId="0"/>
      <p:bldP spid="64516" grpId="0"/>
      <p:bldP spid="64517" grpId="0"/>
      <p:bldP spid="64518" grpId="0"/>
      <p:bldP spid="64519" grpId="0"/>
      <p:bldP spid="64520" grpId="0"/>
      <p:bldP spid="64521" grpId="0"/>
      <p:bldP spid="64522" grpId="0"/>
      <p:bldP spid="6452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sym typeface="+mn-ea"/>
              </a:rPr>
              <a:t>二、探究规律</a:t>
            </a:r>
            <a:r>
              <a:rPr lang="en-US" altLang="zh-CN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sym typeface="+mn-ea"/>
              </a:rPr>
              <a:t> </a:t>
            </a:r>
            <a:r>
              <a: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sym typeface="+mn-ea"/>
              </a:rPr>
              <a:t>构造</a:t>
            </a:r>
            <a:r>
              <a: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sym typeface="+mn-ea"/>
              </a:rPr>
              <a:t>幻方</a:t>
            </a:r>
            <a:endParaRPr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60000" endA="900" endPos="58000" dir="5400000" sy="-100000" algn="bl" rotWithShape="0"/>
              </a:effectLst>
              <a:sym typeface="+mn-ea"/>
            </a:endParaRPr>
          </a:p>
        </p:txBody>
      </p:sp>
      <p:pic>
        <p:nvPicPr>
          <p:cNvPr id="65538" name="图片 191489" descr="松子回家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5550" y="1110615"/>
            <a:ext cx="4747260" cy="411924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65539" name="文本框 191490"/>
          <p:cNvSpPr txBox="1"/>
          <p:nvPr/>
        </p:nvSpPr>
        <p:spPr>
          <a:xfrm>
            <a:off x="5372735" y="2853055"/>
            <a:ext cx="685800" cy="8159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en-US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en-US" altLang="en-US" sz="2800" b="0" i="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en-US" altLang="en-US" sz="2400" b="0" i="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en-US" altLang="en-US" sz="2000" b="0" i="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en-US" altLang="en-US" sz="2000" b="0" i="0" u="none" baseline="0">
                <a:solidFill>
                  <a:schemeClr val="tx1"/>
                </a:solidFill>
                <a:effectLst/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4000" b="1">
                <a:solidFill>
                  <a:srgbClr val="0066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endParaRPr lang="en-US" altLang="zh-CN" sz="4000" b="1">
              <a:solidFill>
                <a:srgbClr val="0066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5540" name="文本框 191491"/>
          <p:cNvSpPr txBox="1"/>
          <p:nvPr/>
        </p:nvSpPr>
        <p:spPr>
          <a:xfrm>
            <a:off x="3575685" y="2829560"/>
            <a:ext cx="685800" cy="8159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en-US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en-US" altLang="en-US" sz="2800" b="0" i="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en-US" altLang="en-US" sz="2400" b="0" i="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en-US" altLang="en-US" sz="2000" b="0" i="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en-US" altLang="en-US" sz="2000" b="0" i="0" u="none" baseline="0">
                <a:solidFill>
                  <a:schemeClr val="tx1"/>
                </a:solidFill>
                <a:effectLst/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4000" b="1">
                <a:solidFill>
                  <a:srgbClr val="0066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en-US" altLang="zh-CN" sz="4000" b="1">
              <a:solidFill>
                <a:srgbClr val="0066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5541" name="文本框 191492"/>
          <p:cNvSpPr txBox="1"/>
          <p:nvPr/>
        </p:nvSpPr>
        <p:spPr>
          <a:xfrm>
            <a:off x="4512310" y="2061210"/>
            <a:ext cx="685800" cy="990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en-US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en-US" altLang="en-US" sz="2800" b="0" i="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en-US" altLang="en-US" sz="2400" b="0" i="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en-US" altLang="en-US" sz="2000" b="0" i="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en-US" altLang="en-US" sz="2000" b="0" i="0" u="none" baseline="0">
                <a:solidFill>
                  <a:schemeClr val="tx1"/>
                </a:solidFill>
                <a:effectLst/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4000" b="1">
                <a:solidFill>
                  <a:srgbClr val="0066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endParaRPr lang="en-US" altLang="zh-CN" sz="4000" b="1">
              <a:solidFill>
                <a:srgbClr val="0066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5542" name="文本框 191493"/>
          <p:cNvSpPr txBox="1"/>
          <p:nvPr/>
        </p:nvSpPr>
        <p:spPr>
          <a:xfrm>
            <a:off x="4457065" y="3717290"/>
            <a:ext cx="685800" cy="8159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en-US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en-US" altLang="en-US" sz="2800" b="0" i="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en-US" altLang="en-US" sz="2400" b="0" i="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en-US" altLang="en-US" sz="2000" b="0" i="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en-US" altLang="en-US" sz="2000" b="0" i="0" u="none" baseline="0">
                <a:solidFill>
                  <a:schemeClr val="tx1"/>
                </a:solidFill>
                <a:effectLst/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4000" b="1">
                <a:solidFill>
                  <a:srgbClr val="0066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en-US" altLang="zh-CN" sz="4000" b="1">
              <a:solidFill>
                <a:srgbClr val="0066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5543" name="矩形 191495"/>
          <p:cNvSpPr/>
          <p:nvPr/>
        </p:nvSpPr>
        <p:spPr>
          <a:xfrm>
            <a:off x="3503930" y="2061210"/>
            <a:ext cx="2745105" cy="2356485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en-US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en-US" altLang="en-US" sz="2800" b="0" i="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en-US" altLang="en-US" sz="2400" b="0" i="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en-US" altLang="en-US" sz="2000" b="0" i="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en-US" altLang="en-US" sz="2000" b="0" i="0" u="none" baseline="0">
                <a:solidFill>
                  <a:schemeClr val="tx1"/>
                </a:solidFill>
                <a:effectLst/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zh-CN" sz="1800" b="1"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43660" y="5445760"/>
            <a:ext cx="806005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这种方法适用于所有的</a:t>
            </a:r>
            <a:r>
              <a:rPr lang="zh-CN" altLang="en-US" sz="2400" b="1">
                <a:solidFill>
                  <a:srgbClr val="FF33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奇阶幻方</a:t>
            </a:r>
            <a:r>
              <a:rPr lang="en-US" altLang="zh-CN" sz="2400" b="1">
                <a:solidFill>
                  <a:srgbClr val="FF33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.</a:t>
            </a:r>
            <a:endParaRPr lang="en-US" altLang="zh-CN" sz="2400" b="1">
              <a:solidFill>
                <a:srgbClr val="FF3300"/>
              </a:solidFill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9" grpId="0"/>
      <p:bldP spid="65540" grpId="0"/>
      <p:bldP spid="65541" grpId="0"/>
      <p:bldP spid="6554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782" name="表格 2781"/>
          <p:cNvGraphicFramePr/>
          <p:nvPr/>
        </p:nvGraphicFramePr>
        <p:xfrm>
          <a:off x="1055158" y="2564554"/>
          <a:ext cx="3832860" cy="3126105"/>
        </p:xfrm>
        <a:graphic>
          <a:graphicData uri="http://schemas.openxmlformats.org/drawingml/2006/table">
            <a:tbl>
              <a:tblPr/>
              <a:tblGrid>
                <a:gridCol w="1280795"/>
                <a:gridCol w="1275715"/>
                <a:gridCol w="1276350"/>
              </a:tblGrid>
              <a:tr h="1042035">
                <a:tc>
                  <a:txBody>
                    <a:bodyPr/>
                    <a:lstStyle>
                      <a:lvl1pPr marL="0" lv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5pPr>
                    </a:lstStyle>
                    <a:p>
                      <a:pPr marL="0" lvl="0" indent="0" algn="ctr" eaLnBrk="0" latinLnBrk="0" hangingPunct="0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80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4</a:t>
                      </a:r>
                      <a:r>
                        <a:rPr lang="en-US" altLang="zh-CN" sz="2800">
                          <a:solidFill>
                            <a:srgbClr val="0000CC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+5</a:t>
                      </a:r>
                      <a:endParaRPr lang="en-US" altLang="zh-CN" sz="2800">
                        <a:solidFill>
                          <a:srgbClr val="0000CC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0226" marR="120226" marT="46990" marB="46990" anchor="ctr" anchorCtr="0">
                    <a:lnL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5pPr>
                    </a:lstStyle>
                    <a:p>
                      <a:pPr marL="0" lvl="0" indent="0" algn="ctr" eaLnBrk="0" latinLnBrk="0" hangingPunct="0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80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9</a:t>
                      </a:r>
                      <a:r>
                        <a:rPr lang="en-US" altLang="zh-CN" sz="2800">
                          <a:solidFill>
                            <a:srgbClr val="0000CC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+5</a:t>
                      </a:r>
                      <a:endParaRPr lang="en-US" altLang="zh-CN" sz="2800">
                        <a:solidFill>
                          <a:srgbClr val="0000CC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0226" marR="120226" marT="46990" marB="46990" anchor="ctr" anchorCtr="0">
                    <a:lnL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5pPr>
                    </a:lstStyle>
                    <a:p>
                      <a:pPr marL="0" lvl="0" indent="0" algn="ctr" eaLnBrk="0" latinLnBrk="0" hangingPunct="0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80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en-US" altLang="zh-CN" sz="2800">
                          <a:solidFill>
                            <a:srgbClr val="0000CC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+5</a:t>
                      </a:r>
                      <a:endParaRPr lang="en-US" altLang="zh-CN" sz="2800">
                        <a:solidFill>
                          <a:srgbClr val="0000CC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0226" marR="120226" marT="46990" marB="46990" anchor="ctr" anchorCtr="0">
                    <a:lnL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042035">
                <a:tc>
                  <a:txBody>
                    <a:bodyPr/>
                    <a:lstStyle>
                      <a:lvl1pPr marL="0" lv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5pPr>
                    </a:lstStyle>
                    <a:p>
                      <a:pPr marL="0" lvl="0" indent="0" algn="ctr" eaLnBrk="0" latinLnBrk="0" hangingPunct="0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80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3</a:t>
                      </a:r>
                      <a:r>
                        <a:rPr lang="en-US" altLang="zh-CN" sz="2800">
                          <a:solidFill>
                            <a:srgbClr val="0000CC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+5</a:t>
                      </a:r>
                      <a:endParaRPr lang="en-US" altLang="zh-CN" sz="2800">
                        <a:solidFill>
                          <a:srgbClr val="0000CC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0226" marR="120226" marT="46990" marB="46990" anchor="ctr" anchorCtr="0">
                    <a:lnL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5pPr>
                    </a:lstStyle>
                    <a:p>
                      <a:pPr marL="0" lvl="0" indent="0" algn="ctr" eaLnBrk="0" latinLnBrk="0" hangingPunct="0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480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10</a:t>
                      </a:r>
                      <a:endParaRPr lang="en-US" altLang="zh-CN" sz="4800">
                        <a:solidFill>
                          <a:srgbClr val="FF0000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0226" marR="120226" marT="46990" marB="46990" anchor="ctr" anchorCtr="0">
                    <a:lnL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5pPr>
                    </a:lstStyle>
                    <a:p>
                      <a:pPr marL="0" lvl="0" indent="0" algn="ctr" eaLnBrk="0" latinLnBrk="0" hangingPunct="0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80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7</a:t>
                      </a:r>
                      <a:r>
                        <a:rPr lang="en-US" altLang="zh-CN" sz="2800">
                          <a:solidFill>
                            <a:srgbClr val="0000CC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+5</a:t>
                      </a:r>
                      <a:endParaRPr lang="en-US" altLang="zh-CN" sz="2800">
                        <a:solidFill>
                          <a:srgbClr val="0000CC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0226" marR="120226" marT="46990" marB="46990" anchor="ctr" anchorCtr="0">
                    <a:lnL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042035">
                <a:tc>
                  <a:txBody>
                    <a:bodyPr/>
                    <a:lstStyle>
                      <a:lvl1pPr marL="0" lv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5pPr>
                    </a:lstStyle>
                    <a:p>
                      <a:pPr marL="0" lvl="0" indent="0" algn="ctr" eaLnBrk="0" latinLnBrk="0" hangingPunct="0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80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8</a:t>
                      </a:r>
                      <a:r>
                        <a:rPr lang="en-US" altLang="zh-CN" sz="2800">
                          <a:solidFill>
                            <a:srgbClr val="0000CC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+5</a:t>
                      </a:r>
                      <a:endParaRPr lang="en-US" altLang="zh-CN" sz="2800">
                        <a:solidFill>
                          <a:srgbClr val="0000CC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0226" marR="120226" marT="46990" marB="46990" anchor="ctr" anchorCtr="0">
                    <a:lnL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5pPr>
                    </a:lstStyle>
                    <a:p>
                      <a:pPr marL="0" lvl="0" indent="0" algn="ctr" eaLnBrk="0" latinLnBrk="0" hangingPunct="0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80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en-US" altLang="zh-CN" sz="2800">
                          <a:solidFill>
                            <a:srgbClr val="0000CC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+5</a:t>
                      </a:r>
                      <a:endParaRPr lang="en-US" altLang="zh-CN" sz="2800">
                        <a:solidFill>
                          <a:srgbClr val="0000CC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0226" marR="120226" marT="46990" marB="46990" anchor="ctr" anchorCtr="0">
                    <a:lnL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5pPr>
                    </a:lstStyle>
                    <a:p>
                      <a:pPr marL="0" lvl="0" indent="0" algn="ctr" eaLnBrk="0" latinLnBrk="0" hangingPunct="0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80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6</a:t>
                      </a:r>
                      <a:r>
                        <a:rPr lang="en-US" altLang="zh-CN" sz="2800">
                          <a:solidFill>
                            <a:srgbClr val="0000CC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+5</a:t>
                      </a:r>
                      <a:endParaRPr lang="en-US" altLang="zh-CN" sz="2800">
                        <a:solidFill>
                          <a:srgbClr val="0000CC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0226" marR="120226" marT="46990" marB="46990" anchor="ctr" anchorCtr="0">
                    <a:lnL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801" name="表格 2800"/>
          <p:cNvGraphicFramePr/>
          <p:nvPr/>
        </p:nvGraphicFramePr>
        <p:xfrm>
          <a:off x="5664412" y="2564977"/>
          <a:ext cx="3839210" cy="3128010"/>
        </p:xfrm>
        <a:graphic>
          <a:graphicData uri="http://schemas.openxmlformats.org/drawingml/2006/table">
            <a:tbl>
              <a:tblPr/>
              <a:tblGrid>
                <a:gridCol w="1282700"/>
                <a:gridCol w="1278255"/>
                <a:gridCol w="1278255"/>
              </a:tblGrid>
              <a:tr h="1024890">
                <a:tc>
                  <a:txBody>
                    <a:bodyPr/>
                    <a:lstStyle>
                      <a:lvl1pPr marL="0" lv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5pPr>
                    </a:lstStyle>
                    <a:p>
                      <a:pPr marL="0" lvl="0" indent="0" algn="ctr" eaLnBrk="0" latinLnBrk="0" hangingPunct="0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80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4</a:t>
                      </a:r>
                      <a:r>
                        <a:rPr lang="en-US" altLang="zh-CN" sz="2800">
                          <a:solidFill>
                            <a:srgbClr val="0000CC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×2</a:t>
                      </a:r>
                      <a:endParaRPr lang="en-US" altLang="zh-CN" sz="2800">
                        <a:solidFill>
                          <a:srgbClr val="0000CC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0226" marR="120226" marT="46990" marB="46990" anchor="ctr" anchorCtr="0">
                    <a:lnL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5pPr>
                    </a:lstStyle>
                    <a:p>
                      <a:pPr marL="0" lvl="0" indent="0" algn="ctr" eaLnBrk="0" latinLnBrk="0" hangingPunct="0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80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9</a:t>
                      </a:r>
                      <a:r>
                        <a:rPr lang="en-US" altLang="zh-CN" sz="2800">
                          <a:solidFill>
                            <a:srgbClr val="0000CC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×2</a:t>
                      </a:r>
                      <a:endParaRPr lang="en-US" altLang="zh-CN" sz="2800">
                        <a:solidFill>
                          <a:srgbClr val="0000CC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0226" marR="120226" marT="46990" marB="46990" anchor="ctr" anchorCtr="0">
                    <a:lnL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5pPr>
                    </a:lstStyle>
                    <a:p>
                      <a:pPr marL="0" lvl="0" indent="0" algn="ctr" eaLnBrk="0" latinLnBrk="0" hangingPunct="0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80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en-US" altLang="zh-CN" sz="2800">
                          <a:solidFill>
                            <a:srgbClr val="0000CC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×2</a:t>
                      </a:r>
                      <a:endParaRPr lang="en-US" altLang="zh-CN" sz="2800">
                        <a:solidFill>
                          <a:srgbClr val="0000CC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0226" marR="120226" marT="46990" marB="46990" anchor="ctr" anchorCtr="0">
                    <a:lnL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080770">
                <a:tc>
                  <a:txBody>
                    <a:bodyPr/>
                    <a:lstStyle>
                      <a:lvl1pPr marL="0" lv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5pPr>
                    </a:lstStyle>
                    <a:p>
                      <a:pPr marL="0" lvl="0" indent="0" algn="ctr" eaLnBrk="0" latinLnBrk="0" hangingPunct="0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80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3</a:t>
                      </a:r>
                      <a:r>
                        <a:rPr lang="en-US" altLang="zh-CN" sz="2800">
                          <a:solidFill>
                            <a:srgbClr val="0000CC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×2</a:t>
                      </a:r>
                      <a:endParaRPr lang="en-US" altLang="zh-CN" sz="2800">
                        <a:solidFill>
                          <a:srgbClr val="0000CC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0226" marR="120226" marT="46990" marB="46990" anchor="ctr" anchorCtr="0">
                    <a:lnL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5pPr>
                    </a:lstStyle>
                    <a:p>
                      <a:pPr marL="0" lvl="0" indent="0" algn="ctr" eaLnBrk="0" latinLnBrk="0" hangingPunct="0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480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10</a:t>
                      </a:r>
                      <a:endParaRPr lang="en-US" altLang="zh-CN" sz="4800">
                        <a:solidFill>
                          <a:srgbClr val="FF0000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0226" marR="120226" marT="46990" marB="46990" anchor="ctr" anchorCtr="0">
                    <a:lnL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5pPr>
                    </a:lstStyle>
                    <a:p>
                      <a:pPr marL="0" lvl="0" indent="0" algn="ctr" eaLnBrk="0" latinLnBrk="0" hangingPunct="0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80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7</a:t>
                      </a:r>
                      <a:r>
                        <a:rPr lang="en-US" altLang="zh-CN" sz="2800">
                          <a:solidFill>
                            <a:srgbClr val="0000CC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×2</a:t>
                      </a:r>
                      <a:endParaRPr lang="en-US" altLang="zh-CN" sz="2800">
                        <a:solidFill>
                          <a:srgbClr val="0000CC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0226" marR="120226" marT="46990" marB="46990" anchor="ctr" anchorCtr="0">
                    <a:lnL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022350">
                <a:tc>
                  <a:txBody>
                    <a:bodyPr/>
                    <a:lstStyle>
                      <a:lvl1pPr marL="0" lv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5pPr>
                    </a:lstStyle>
                    <a:p>
                      <a:pPr marL="0" lvl="0" indent="0" algn="ctr" eaLnBrk="0" latinLnBrk="0" hangingPunct="0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80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8</a:t>
                      </a:r>
                      <a:r>
                        <a:rPr lang="en-US" altLang="zh-CN" sz="2800">
                          <a:solidFill>
                            <a:srgbClr val="0000CC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×2</a:t>
                      </a:r>
                      <a:endParaRPr lang="en-US" altLang="zh-CN" sz="2800">
                        <a:solidFill>
                          <a:srgbClr val="0000CC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0226" marR="120226" marT="46990" marB="46990" anchor="ctr" anchorCtr="0">
                    <a:lnL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5pPr>
                    </a:lstStyle>
                    <a:p>
                      <a:pPr marL="0" lvl="0" indent="0" algn="ctr" eaLnBrk="0" latinLnBrk="0" hangingPunct="0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80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en-US" altLang="zh-CN" sz="2800">
                          <a:solidFill>
                            <a:srgbClr val="0000CC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×2</a:t>
                      </a:r>
                      <a:endParaRPr lang="en-US" altLang="zh-CN" sz="2800">
                        <a:solidFill>
                          <a:srgbClr val="0000CC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0226" marR="120226" marT="46990" marB="46990" anchor="ctr" anchorCtr="0">
                    <a:lnL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5pPr>
                    </a:lstStyle>
                    <a:p>
                      <a:pPr marL="0" lvl="0" indent="0" algn="ctr" eaLnBrk="0" latinLnBrk="0" hangingPunct="0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80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6</a:t>
                      </a:r>
                      <a:r>
                        <a:rPr lang="en-US" altLang="zh-CN" sz="2800">
                          <a:solidFill>
                            <a:srgbClr val="0000CC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×2</a:t>
                      </a:r>
                      <a:endParaRPr lang="en-US" altLang="zh-CN" sz="2800">
                        <a:solidFill>
                          <a:srgbClr val="0000CC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0226" marR="120226" marT="46990" marB="46990" anchor="ctr" anchorCtr="0">
                    <a:lnL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819" name="Text Box 29"/>
          <p:cNvSpPr/>
          <p:nvPr>
            <p:custDataLst>
              <p:tags r:id="rId1"/>
            </p:custDataLst>
          </p:nvPr>
        </p:nvSpPr>
        <p:spPr>
          <a:xfrm>
            <a:off x="9984317" y="0"/>
            <a:ext cx="2207683" cy="939800"/>
          </a:xfrm>
          <a:prstGeom prst="rect">
            <a:avLst/>
          </a:prstGeom>
          <a:noFill/>
          <a:ln w="9525">
            <a:noFill/>
          </a:ln>
        </p:spPr>
        <p:txBody>
          <a:bodyPr lIns="120226" tIns="62653" rIns="120226" bIns="62653"/>
          <a:p>
            <a:r>
              <a:rPr lang="zh-CN" altLang="en-US" sz="100">
                <a:solidFill>
                  <a:srgbClr val="FF0000"/>
                </a:solidFill>
                <a:ea typeface="方正粗倩简体" pitchFamily="1" charset="-122"/>
              </a:rPr>
              <a:t>高级</a:t>
            </a:r>
            <a:endParaRPr lang="zh-CN" altLang="en-US" sz="100">
              <a:solidFill>
                <a:srgbClr val="FF0000"/>
              </a:solidFill>
              <a:ea typeface="方正粗倩简体" pitchFamily="1" charset="-122"/>
            </a:endParaRPr>
          </a:p>
        </p:txBody>
      </p:sp>
      <p:grpSp>
        <p:nvGrpSpPr>
          <p:cNvPr id="2820" name="组合 10"/>
          <p:cNvGrpSpPr/>
          <p:nvPr/>
        </p:nvGrpSpPr>
        <p:grpSpPr>
          <a:xfrm>
            <a:off x="9660467" y="3789383"/>
            <a:ext cx="2468033" cy="962534"/>
            <a:chOff x="7245564" y="2841913"/>
            <a:chExt cx="1851025" cy="721900"/>
          </a:xfrm>
        </p:grpSpPr>
        <p:sp>
          <p:nvSpPr>
            <p:cNvPr id="2823" name="Text Box 6"/>
            <p:cNvSpPr/>
            <p:nvPr>
              <p:custDataLst>
                <p:tags r:id="rId2"/>
              </p:custDataLst>
            </p:nvPr>
          </p:nvSpPr>
          <p:spPr>
            <a:xfrm>
              <a:off x="7245564" y="2853342"/>
              <a:ext cx="696356" cy="7104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120226" tIns="62653" rIns="120226" bIns="62653"/>
            <a:p>
              <a:r>
                <a:rPr lang="zh-CN" altLang="en-US" sz="100">
                  <a:solidFill>
                    <a:srgbClr val="FF0000"/>
                  </a:solidFill>
                </a:rPr>
                <a:t>第</a:t>
              </a:r>
              <a:endParaRPr lang="zh-CN" altLang="en-US" sz="100">
                <a:solidFill>
                  <a:srgbClr val="FF0000"/>
                </a:solidFill>
              </a:endParaRPr>
            </a:p>
          </p:txBody>
        </p:sp>
        <p:sp>
          <p:nvSpPr>
            <p:cNvPr id="2824" name="Text Box 7"/>
            <p:cNvSpPr/>
            <p:nvPr>
              <p:custDataLst>
                <p:tags r:id="rId3"/>
              </p:custDataLst>
            </p:nvPr>
          </p:nvSpPr>
          <p:spPr>
            <a:xfrm>
              <a:off x="8382459" y="2841913"/>
              <a:ext cx="714130" cy="71047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120226" tIns="62653" rIns="120226" bIns="62653"/>
            <a:p>
              <a:r>
                <a:rPr lang="zh-CN" altLang="en-US" sz="100">
                  <a:solidFill>
                    <a:srgbClr val="FF0000"/>
                  </a:solidFill>
                </a:rPr>
                <a:t>关</a:t>
              </a:r>
              <a:endParaRPr lang="zh-CN" altLang="en-US" sz="100">
                <a:solidFill>
                  <a:srgbClr val="FF0000"/>
                </a:solidFill>
              </a:endParaRPr>
            </a:p>
          </p:txBody>
        </p:sp>
      </p:grpSp>
      <p:sp>
        <p:nvSpPr>
          <p:cNvPr id="6" name="圆角矩形 5"/>
          <p:cNvSpPr/>
          <p:nvPr>
            <p:custDataLst>
              <p:tags r:id="rId4"/>
            </p:custDataLst>
          </p:nvPr>
        </p:nvSpPr>
        <p:spPr>
          <a:xfrm>
            <a:off x="723900" y="1268730"/>
            <a:ext cx="9260205" cy="718820"/>
          </a:xfrm>
          <a:prstGeom prst="roundRect">
            <a:avLst/>
          </a:prstGeom>
          <a:solidFill>
            <a:schemeClr val="bg2">
              <a:alpha val="36000"/>
            </a:schemeClr>
          </a:solidFill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文本框 7"/>
          <p:cNvSpPr txBox="1"/>
          <p:nvPr/>
        </p:nvSpPr>
        <p:spPr>
          <a:xfrm>
            <a:off x="911225" y="1397635"/>
            <a:ext cx="589978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活动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：请你设计一个幻和为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30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的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三阶幻方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标题 14"/>
          <p:cNvSpPr>
            <a:spLocks noGrp="1"/>
          </p:cNvSpPr>
          <p:nvPr/>
        </p:nvSpPr>
        <p:spPr>
          <a:xfrm>
            <a:off x="695960" y="141390"/>
            <a:ext cx="10800000" cy="540000"/>
          </a:xfrm>
          <a:prstGeom prst="rect">
            <a:avLst/>
          </a:prstGeom>
          <a:effectLst>
            <a:reflection blurRad="6350" stA="50000" endA="300" endPos="38500" dist="50800" dir="5400000" sy="-100000" algn="bl" rotWithShape="0"/>
          </a:effectLst>
        </p:spPr>
        <p:txBody>
          <a:bodyPr vert="horz" wrap="square" lIns="0" tIns="0" rIns="0" bIns="0" rtlCol="0" anchor="b">
            <a:normAutofit/>
          </a:bodyPr>
          <a:lstStyle>
            <a:lvl1pPr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2800" b="1" i="0" u="none" strike="noStrike" kern="1200" cap="none" spc="0" normalizeH="0" baseline="0" dirty="0" smtClean="0">
                <a:solidFill>
                  <a:srgbClr val="6A30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汉仪大宋简" panose="02010600000101010101" charset="-122"/>
                <a:sym typeface="汉仪大宋简" panose="02010600000101010101" charset="-122"/>
              </a:defRPr>
            </a:lvl1pPr>
          </a:lstStyle>
          <a:p>
            <a:r>
              <a: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sym typeface="+mn-ea"/>
              </a:rPr>
              <a:t>三、再探规律</a:t>
            </a:r>
            <a:r>
              <a:rPr lang="en-US" altLang="zh-CN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sym typeface="+mn-ea"/>
              </a:rPr>
              <a:t> </a:t>
            </a:r>
            <a:r>
              <a: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sym typeface="+mn-ea"/>
              </a:rPr>
              <a:t>快速构造</a:t>
            </a:r>
            <a:r>
              <a: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sym typeface="+mn-ea"/>
              </a:rPr>
              <a:t>新幻方</a:t>
            </a:r>
            <a:endParaRPr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60000" endA="900" endPos="58000" dir="5400000" sy="-100000" algn="bl" rotWithShape="0"/>
              </a:effectLst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7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7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9" dur="1000" fill="hold"/>
                                        <p:tgtEl>
                                          <p:spTgt spid="2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8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8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16" dur="1000" fill="hold"/>
                                        <p:tgtEl>
                                          <p:spTgt spid="2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51180" y="140120"/>
            <a:ext cx="10800000" cy="540000"/>
          </a:xfrm>
        </p:spPr>
        <p:txBody>
          <a:bodyPr/>
          <a:p>
            <a:r>
              <a: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sym typeface="+mn-ea"/>
              </a:rPr>
              <a:t>四、合作探究</a:t>
            </a:r>
            <a:r>
              <a:rPr lang="en-US" altLang="zh-CN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sym typeface="+mn-ea"/>
              </a:rPr>
              <a:t> </a:t>
            </a:r>
            <a:r>
              <a: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sym typeface="+mn-ea"/>
              </a:rPr>
              <a:t>填写</a:t>
            </a:r>
            <a:r>
              <a: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sym typeface="+mn-ea"/>
              </a:rPr>
              <a:t>幻方</a:t>
            </a:r>
            <a:endParaRPr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60000" endA="900" endPos="58000" dir="5400000" sy="-100000" algn="bl" rotWithShape="0"/>
              </a:effectLst>
              <a:sym typeface="+mn-ea"/>
            </a:endParaRPr>
          </a:p>
        </p:txBody>
      </p:sp>
      <p:grpSp>
        <p:nvGrpSpPr>
          <p:cNvPr id="6217" name="Group 4"/>
          <p:cNvGrpSpPr/>
          <p:nvPr>
            <p:custDataLst>
              <p:tags r:id="rId1"/>
            </p:custDataLst>
          </p:nvPr>
        </p:nvGrpSpPr>
        <p:grpSpPr>
          <a:xfrm>
            <a:off x="1489710" y="2242503"/>
            <a:ext cx="2808288" cy="2808287"/>
            <a:chOff x="0" y="0"/>
            <a:chExt cx="1710" cy="1709"/>
          </a:xfrm>
        </p:grpSpPr>
        <p:sp>
          <p:nvSpPr>
            <p:cNvPr id="6218" name="Rectangle 5"/>
            <p:cNvSpPr/>
            <p:nvPr>
              <p:custDataLst>
                <p:tags r:id="rId2"/>
              </p:custDataLst>
            </p:nvPr>
          </p:nvSpPr>
          <p:spPr>
            <a:xfrm>
              <a:off x="0" y="3"/>
              <a:ext cx="1706" cy="1706"/>
            </a:xfrm>
            <a:prstGeom prst="rect">
              <a:avLst/>
            </a:prstGeom>
            <a:noFill/>
            <a:ln w="2857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4800" b="1"/>
            </a:p>
          </p:txBody>
        </p:sp>
        <p:grpSp>
          <p:nvGrpSpPr>
            <p:cNvPr id="6219" name="Group 6"/>
            <p:cNvGrpSpPr/>
            <p:nvPr/>
          </p:nvGrpSpPr>
          <p:grpSpPr>
            <a:xfrm>
              <a:off x="0" y="0"/>
              <a:ext cx="1710" cy="567"/>
              <a:chOff x="0" y="0"/>
              <a:chExt cx="1710" cy="567"/>
            </a:xfrm>
          </p:grpSpPr>
          <p:sp>
            <p:nvSpPr>
              <p:cNvPr id="6220" name="Rectangle 7"/>
              <p:cNvSpPr/>
              <p:nvPr>
                <p:custDataLst>
                  <p:tags r:id="rId3"/>
                </p:custDataLst>
              </p:nvPr>
            </p:nvSpPr>
            <p:spPr>
              <a:xfrm>
                <a:off x="0" y="0"/>
                <a:ext cx="567" cy="567"/>
              </a:xfrm>
              <a:prstGeom prst="rect">
                <a:avLst/>
              </a:prstGeom>
              <a:noFill/>
              <a:ln w="2857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800" b="1"/>
              </a:p>
            </p:txBody>
          </p:sp>
          <p:sp>
            <p:nvSpPr>
              <p:cNvPr id="6221" name="Rectangle 8"/>
              <p:cNvSpPr/>
              <p:nvPr>
                <p:custDataLst>
                  <p:tags r:id="rId4"/>
                </p:custDataLst>
              </p:nvPr>
            </p:nvSpPr>
            <p:spPr>
              <a:xfrm>
                <a:off x="573" y="0"/>
                <a:ext cx="567" cy="567"/>
              </a:xfrm>
              <a:prstGeom prst="rect">
                <a:avLst/>
              </a:prstGeom>
              <a:noFill/>
              <a:ln w="2857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800" b="1"/>
              </a:p>
            </p:txBody>
          </p:sp>
          <p:sp>
            <p:nvSpPr>
              <p:cNvPr id="6222" name="Rectangle 9"/>
              <p:cNvSpPr/>
              <p:nvPr>
                <p:custDataLst>
                  <p:tags r:id="rId5"/>
                </p:custDataLst>
              </p:nvPr>
            </p:nvSpPr>
            <p:spPr>
              <a:xfrm>
                <a:off x="1143" y="0"/>
                <a:ext cx="567" cy="567"/>
              </a:xfrm>
              <a:prstGeom prst="rect">
                <a:avLst/>
              </a:prstGeom>
              <a:noFill/>
              <a:ln w="2857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800" b="1"/>
              </a:p>
            </p:txBody>
          </p:sp>
        </p:grpSp>
        <p:grpSp>
          <p:nvGrpSpPr>
            <p:cNvPr id="6223" name="Group 10"/>
            <p:cNvGrpSpPr/>
            <p:nvPr/>
          </p:nvGrpSpPr>
          <p:grpSpPr>
            <a:xfrm>
              <a:off x="0" y="558"/>
              <a:ext cx="1710" cy="567"/>
              <a:chOff x="0" y="0"/>
              <a:chExt cx="1710" cy="567"/>
            </a:xfrm>
          </p:grpSpPr>
          <p:sp>
            <p:nvSpPr>
              <p:cNvPr id="6224" name="Rectangle 11"/>
              <p:cNvSpPr/>
              <p:nvPr>
                <p:custDataLst>
                  <p:tags r:id="rId6"/>
                </p:custDataLst>
              </p:nvPr>
            </p:nvSpPr>
            <p:spPr>
              <a:xfrm>
                <a:off x="0" y="0"/>
                <a:ext cx="567" cy="567"/>
              </a:xfrm>
              <a:prstGeom prst="rect">
                <a:avLst/>
              </a:prstGeom>
              <a:noFill/>
              <a:ln w="2857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800" b="1"/>
              </a:p>
            </p:txBody>
          </p:sp>
          <p:sp>
            <p:nvSpPr>
              <p:cNvPr id="6225" name="Rectangle 12"/>
              <p:cNvSpPr/>
              <p:nvPr>
                <p:custDataLst>
                  <p:tags r:id="rId7"/>
                </p:custDataLst>
              </p:nvPr>
            </p:nvSpPr>
            <p:spPr>
              <a:xfrm>
                <a:off x="573" y="0"/>
                <a:ext cx="567" cy="567"/>
              </a:xfrm>
              <a:prstGeom prst="rect">
                <a:avLst/>
              </a:prstGeom>
              <a:noFill/>
              <a:ln w="2857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800" b="1"/>
              </a:p>
            </p:txBody>
          </p:sp>
          <p:sp>
            <p:nvSpPr>
              <p:cNvPr id="6226" name="Rectangle 13"/>
              <p:cNvSpPr/>
              <p:nvPr>
                <p:custDataLst>
                  <p:tags r:id="rId8"/>
                </p:custDataLst>
              </p:nvPr>
            </p:nvSpPr>
            <p:spPr>
              <a:xfrm>
                <a:off x="1143" y="0"/>
                <a:ext cx="567" cy="567"/>
              </a:xfrm>
              <a:prstGeom prst="rect">
                <a:avLst/>
              </a:prstGeom>
              <a:noFill/>
              <a:ln w="2857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800" b="1"/>
              </a:p>
            </p:txBody>
          </p:sp>
        </p:grpSp>
        <p:grpSp>
          <p:nvGrpSpPr>
            <p:cNvPr id="6227" name="Group 14"/>
            <p:cNvGrpSpPr/>
            <p:nvPr/>
          </p:nvGrpSpPr>
          <p:grpSpPr>
            <a:xfrm>
              <a:off x="0" y="1134"/>
              <a:ext cx="1710" cy="567"/>
              <a:chOff x="0" y="0"/>
              <a:chExt cx="1710" cy="567"/>
            </a:xfrm>
          </p:grpSpPr>
          <p:sp>
            <p:nvSpPr>
              <p:cNvPr id="6228" name="Rectangle 15"/>
              <p:cNvSpPr/>
              <p:nvPr>
                <p:custDataLst>
                  <p:tags r:id="rId9"/>
                </p:custDataLst>
              </p:nvPr>
            </p:nvSpPr>
            <p:spPr>
              <a:xfrm>
                <a:off x="0" y="0"/>
                <a:ext cx="567" cy="567"/>
              </a:xfrm>
              <a:prstGeom prst="rect">
                <a:avLst/>
              </a:prstGeom>
              <a:noFill/>
              <a:ln w="2857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800" b="1"/>
              </a:p>
            </p:txBody>
          </p:sp>
          <p:sp>
            <p:nvSpPr>
              <p:cNvPr id="6229" name="Rectangle 16"/>
              <p:cNvSpPr/>
              <p:nvPr>
                <p:custDataLst>
                  <p:tags r:id="rId10"/>
                </p:custDataLst>
              </p:nvPr>
            </p:nvSpPr>
            <p:spPr>
              <a:xfrm>
                <a:off x="573" y="0"/>
                <a:ext cx="567" cy="567"/>
              </a:xfrm>
              <a:prstGeom prst="rect">
                <a:avLst/>
              </a:prstGeom>
              <a:noFill/>
              <a:ln w="2857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800" b="1"/>
              </a:p>
            </p:txBody>
          </p:sp>
          <p:sp>
            <p:nvSpPr>
              <p:cNvPr id="6230" name="Rectangle 17"/>
              <p:cNvSpPr/>
              <p:nvPr>
                <p:custDataLst>
                  <p:tags r:id="rId11"/>
                </p:custDataLst>
              </p:nvPr>
            </p:nvSpPr>
            <p:spPr>
              <a:xfrm>
                <a:off x="1143" y="0"/>
                <a:ext cx="567" cy="567"/>
              </a:xfrm>
              <a:prstGeom prst="rect">
                <a:avLst/>
              </a:prstGeom>
              <a:noFill/>
              <a:ln w="2857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800" b="1"/>
              </a:p>
            </p:txBody>
          </p:sp>
        </p:grpSp>
      </p:grpSp>
      <p:grpSp>
        <p:nvGrpSpPr>
          <p:cNvPr id="6239" name="Group 26"/>
          <p:cNvGrpSpPr/>
          <p:nvPr>
            <p:custDataLst>
              <p:tags r:id="rId12"/>
            </p:custDataLst>
          </p:nvPr>
        </p:nvGrpSpPr>
        <p:grpSpPr>
          <a:xfrm>
            <a:off x="1705610" y="2406015"/>
            <a:ext cx="2438400" cy="781050"/>
            <a:chOff x="3312" y="1248"/>
            <a:chExt cx="1536" cy="492"/>
          </a:xfrm>
        </p:grpSpPr>
        <p:sp>
          <p:nvSpPr>
            <p:cNvPr id="6240" name="Text Box 27"/>
            <p:cNvSpPr/>
            <p:nvPr>
              <p:custDataLst>
                <p:tags r:id="rId13"/>
              </p:custDataLst>
            </p:nvPr>
          </p:nvSpPr>
          <p:spPr>
            <a:xfrm>
              <a:off x="3312" y="1248"/>
              <a:ext cx="360" cy="48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4400" b="1">
                  <a:solidFill>
                    <a:srgbClr val="003399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x</a:t>
              </a:r>
              <a:endParaRPr lang="en-US" altLang="zh-CN" sz="4400" b="1">
                <a:solidFill>
                  <a:srgbClr val="003399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6241" name="Text Box 28"/>
            <p:cNvSpPr/>
            <p:nvPr>
              <p:custDataLst>
                <p:tags r:id="rId14"/>
              </p:custDataLst>
            </p:nvPr>
          </p:nvSpPr>
          <p:spPr>
            <a:xfrm>
              <a:off x="4488" y="1256"/>
              <a:ext cx="360" cy="48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4400" b="1">
                  <a:solidFill>
                    <a:srgbClr val="003399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c</a:t>
              </a:r>
              <a:endParaRPr lang="en-US" altLang="zh-CN" sz="4400" b="1">
                <a:solidFill>
                  <a:srgbClr val="003399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6242" name="Text Box 29"/>
            <p:cNvSpPr/>
            <p:nvPr>
              <p:custDataLst>
                <p:tags r:id="rId15"/>
              </p:custDataLst>
            </p:nvPr>
          </p:nvSpPr>
          <p:spPr>
            <a:xfrm>
              <a:off x="3912" y="1248"/>
              <a:ext cx="360" cy="48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4400" b="1">
                  <a:solidFill>
                    <a:srgbClr val="003399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a</a:t>
              </a:r>
              <a:endParaRPr lang="en-US" altLang="zh-CN" sz="4400" b="1">
                <a:solidFill>
                  <a:srgbClr val="003399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" name="Group 26"/>
          <p:cNvGrpSpPr/>
          <p:nvPr>
            <p:custDataLst>
              <p:tags r:id="rId16"/>
            </p:custDataLst>
          </p:nvPr>
        </p:nvGrpSpPr>
        <p:grpSpPr>
          <a:xfrm>
            <a:off x="1633855" y="3256280"/>
            <a:ext cx="2438400" cy="781050"/>
            <a:chOff x="3312" y="1248"/>
            <a:chExt cx="1536" cy="492"/>
          </a:xfrm>
        </p:grpSpPr>
        <p:sp>
          <p:nvSpPr>
            <p:cNvPr id="5" name="Text Box 27"/>
            <p:cNvSpPr/>
            <p:nvPr>
              <p:custDataLst>
                <p:tags r:id="rId17"/>
              </p:custDataLst>
            </p:nvPr>
          </p:nvSpPr>
          <p:spPr>
            <a:xfrm>
              <a:off x="3312" y="1248"/>
              <a:ext cx="360" cy="48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endParaRPr lang="en-US" altLang="zh-CN" sz="4400" b="1">
                <a:solidFill>
                  <a:srgbClr val="003399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6" name="Text Box 28"/>
            <p:cNvSpPr/>
            <p:nvPr>
              <p:custDataLst>
                <p:tags r:id="rId18"/>
              </p:custDataLst>
            </p:nvPr>
          </p:nvSpPr>
          <p:spPr>
            <a:xfrm>
              <a:off x="4488" y="1256"/>
              <a:ext cx="360" cy="48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4400" b="1">
                  <a:solidFill>
                    <a:srgbClr val="003399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8</a:t>
              </a:r>
              <a:endParaRPr lang="en-US" altLang="zh-CN" sz="4400" b="1">
                <a:solidFill>
                  <a:srgbClr val="003399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7" name="Text Box 29"/>
            <p:cNvSpPr/>
            <p:nvPr>
              <p:custDataLst>
                <p:tags r:id="rId19"/>
              </p:custDataLst>
            </p:nvPr>
          </p:nvSpPr>
          <p:spPr>
            <a:xfrm>
              <a:off x="3968" y="1248"/>
              <a:ext cx="360" cy="48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4400" b="1">
                  <a:solidFill>
                    <a:srgbClr val="003399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b</a:t>
              </a:r>
              <a:endParaRPr lang="en-US" altLang="zh-CN" sz="4400" b="1">
                <a:solidFill>
                  <a:srgbClr val="003399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" name="Group 26"/>
          <p:cNvGrpSpPr/>
          <p:nvPr>
            <p:custDataLst>
              <p:tags r:id="rId20"/>
            </p:custDataLst>
          </p:nvPr>
        </p:nvGrpSpPr>
        <p:grpSpPr>
          <a:xfrm>
            <a:off x="1633855" y="4217035"/>
            <a:ext cx="2438400" cy="781050"/>
            <a:chOff x="3312" y="1248"/>
            <a:chExt cx="1536" cy="492"/>
          </a:xfrm>
        </p:grpSpPr>
        <p:sp>
          <p:nvSpPr>
            <p:cNvPr id="9" name="Text Box 27"/>
            <p:cNvSpPr/>
            <p:nvPr>
              <p:custDataLst>
                <p:tags r:id="rId21"/>
              </p:custDataLst>
            </p:nvPr>
          </p:nvSpPr>
          <p:spPr>
            <a:xfrm>
              <a:off x="3312" y="1248"/>
              <a:ext cx="360" cy="48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endParaRPr lang="en-US" altLang="zh-CN" sz="4400" b="1">
                <a:solidFill>
                  <a:srgbClr val="003399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0" name="Text Box 28"/>
            <p:cNvSpPr/>
            <p:nvPr>
              <p:custDataLst>
                <p:tags r:id="rId22"/>
              </p:custDataLst>
            </p:nvPr>
          </p:nvSpPr>
          <p:spPr>
            <a:xfrm>
              <a:off x="4488" y="1256"/>
              <a:ext cx="360" cy="48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4400" b="1">
                  <a:solidFill>
                    <a:srgbClr val="003399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d</a:t>
              </a:r>
              <a:endParaRPr lang="en-US" altLang="zh-CN" sz="4400" b="1">
                <a:solidFill>
                  <a:srgbClr val="003399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1" name="Text Box 29"/>
            <p:cNvSpPr/>
            <p:nvPr>
              <p:custDataLst>
                <p:tags r:id="rId23"/>
              </p:custDataLst>
            </p:nvPr>
          </p:nvSpPr>
          <p:spPr>
            <a:xfrm>
              <a:off x="3884" y="1287"/>
              <a:ext cx="527" cy="44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4000" b="1">
                  <a:solidFill>
                    <a:srgbClr val="003399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-4</a:t>
              </a:r>
              <a:endParaRPr lang="en-US" altLang="zh-CN" sz="4000" b="1">
                <a:solidFill>
                  <a:srgbClr val="003399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839470" y="1231265"/>
            <a:ext cx="82810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问题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：如图，为一个三阶幻方的一部分，求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x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的值。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95325" y="5517515"/>
            <a:ext cx="79959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规律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：角上的数等于对角相邻两数和的一半。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圆角矩形 2"/>
          <p:cNvSpPr/>
          <p:nvPr>
            <p:custDataLst>
              <p:tags r:id="rId24"/>
            </p:custDataLst>
          </p:nvPr>
        </p:nvSpPr>
        <p:spPr>
          <a:xfrm>
            <a:off x="622935" y="1212215"/>
            <a:ext cx="9260205" cy="551180"/>
          </a:xfrm>
          <a:prstGeom prst="roundRect">
            <a:avLst/>
          </a:prstGeom>
          <a:solidFill>
            <a:schemeClr val="bg2">
              <a:alpha val="36000"/>
            </a:schemeClr>
          </a:solidFill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622935" y="5462905"/>
            <a:ext cx="9617710" cy="490855"/>
          </a:xfrm>
          <a:prstGeom prst="roundRect">
            <a:avLst/>
          </a:prstGeom>
          <a:ln w="25400">
            <a:solidFill>
              <a:srgbClr val="E8561F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noFill/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" name="圆角矩形 24"/>
          <p:cNvSpPr/>
          <p:nvPr>
            <p:custDataLst>
              <p:tags r:id="rId25"/>
            </p:custDataLst>
          </p:nvPr>
        </p:nvSpPr>
        <p:spPr>
          <a:xfrm>
            <a:off x="5962015" y="3140710"/>
            <a:ext cx="2164080" cy="570865"/>
          </a:xfrm>
          <a:prstGeom prst="roundRect">
            <a:avLst/>
          </a:prstGeom>
          <a:solidFill>
            <a:schemeClr val="accent3"/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71755" rIns="91440" bIns="45720" numCol="1" anchor="t" anchorCtr="0" compatLnSpc="1">
            <a:scene3d>
              <a:camera prst="orthographicFront"/>
              <a:lightRig rig="threePt" dir="t"/>
            </a:scene3d>
          </a:bodyPr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40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/>
                <a:latin typeface="微软雅黑 Light" panose="020B0502040204020203" charset="-122"/>
                <a:ea typeface="微软雅黑 Light" panose="020B0502040204020203" charset="-122"/>
                <a:cs typeface="楷体" panose="02010609060101010101" pitchFamily="49" charset="-122"/>
                <a:sym typeface="+mn-ea"/>
              </a:rPr>
              <a:t>等腰三角形</a:t>
            </a:r>
            <a:endParaRPr lang="zh-CN" altLang="en-US" sz="2400">
              <a:ln w="9525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/>
              <a:latin typeface="微软雅黑 Light" panose="020B0502040204020203" charset="-122"/>
              <a:ea typeface="微软雅黑 Light" panose="020B0502040204020203" charset="-122"/>
              <a:cs typeface="楷体" panose="02010609060101010101" pitchFamily="49" charset="-122"/>
              <a:sym typeface="+mn-ea"/>
            </a:endParaRPr>
          </a:p>
        </p:txBody>
      </p:sp>
    </p:spTree>
    <p:custDataLst>
      <p:tags r:id="rId2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14" grpId="0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19" name="Text Box 29"/>
          <p:cNvSpPr/>
          <p:nvPr>
            <p:custDataLst>
              <p:tags r:id="rId1"/>
            </p:custDataLst>
          </p:nvPr>
        </p:nvSpPr>
        <p:spPr>
          <a:xfrm>
            <a:off x="9984317" y="0"/>
            <a:ext cx="2207683" cy="939800"/>
          </a:xfrm>
          <a:prstGeom prst="rect">
            <a:avLst/>
          </a:prstGeom>
          <a:noFill/>
          <a:ln w="9525">
            <a:noFill/>
          </a:ln>
        </p:spPr>
        <p:txBody>
          <a:bodyPr lIns="120226" tIns="62653" rIns="120226" bIns="62653"/>
          <a:p>
            <a:r>
              <a:rPr lang="zh-CN" altLang="en-US" sz="100">
                <a:solidFill>
                  <a:srgbClr val="FF0000"/>
                </a:solidFill>
                <a:ea typeface="方正粗倩简体" pitchFamily="1" charset="-122"/>
              </a:rPr>
              <a:t>高级</a:t>
            </a:r>
            <a:endParaRPr lang="zh-CN" altLang="en-US" sz="100">
              <a:solidFill>
                <a:srgbClr val="FF0000"/>
              </a:solidFill>
              <a:ea typeface="方正粗倩简体" pitchFamily="1" charset="-122"/>
            </a:endParaRPr>
          </a:p>
        </p:txBody>
      </p:sp>
      <p:grpSp>
        <p:nvGrpSpPr>
          <p:cNvPr id="2820" name="组合 10"/>
          <p:cNvGrpSpPr/>
          <p:nvPr/>
        </p:nvGrpSpPr>
        <p:grpSpPr>
          <a:xfrm>
            <a:off x="9660467" y="3789383"/>
            <a:ext cx="2468033" cy="962534"/>
            <a:chOff x="7245564" y="2841913"/>
            <a:chExt cx="1851025" cy="721900"/>
          </a:xfrm>
        </p:grpSpPr>
        <p:sp>
          <p:nvSpPr>
            <p:cNvPr id="2823" name="Text Box 6"/>
            <p:cNvSpPr/>
            <p:nvPr>
              <p:custDataLst>
                <p:tags r:id="rId2"/>
              </p:custDataLst>
            </p:nvPr>
          </p:nvSpPr>
          <p:spPr>
            <a:xfrm>
              <a:off x="7245564" y="2853342"/>
              <a:ext cx="696356" cy="7104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120226" tIns="62653" rIns="120226" bIns="62653"/>
            <a:p>
              <a:r>
                <a:rPr lang="zh-CN" altLang="en-US" sz="100">
                  <a:solidFill>
                    <a:srgbClr val="FF0000"/>
                  </a:solidFill>
                </a:rPr>
                <a:t>第</a:t>
              </a:r>
              <a:endParaRPr lang="zh-CN" altLang="en-US" sz="100">
                <a:solidFill>
                  <a:srgbClr val="FF0000"/>
                </a:solidFill>
              </a:endParaRPr>
            </a:p>
          </p:txBody>
        </p:sp>
        <p:sp>
          <p:nvSpPr>
            <p:cNvPr id="2824" name="Text Box 7"/>
            <p:cNvSpPr/>
            <p:nvPr>
              <p:custDataLst>
                <p:tags r:id="rId3"/>
              </p:custDataLst>
            </p:nvPr>
          </p:nvSpPr>
          <p:spPr>
            <a:xfrm>
              <a:off x="8382459" y="2841913"/>
              <a:ext cx="714130" cy="71047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120226" tIns="62653" rIns="120226" bIns="62653"/>
            <a:p>
              <a:r>
                <a:rPr lang="zh-CN" altLang="en-US" sz="100">
                  <a:solidFill>
                    <a:srgbClr val="FF0000"/>
                  </a:solidFill>
                </a:rPr>
                <a:t>关</a:t>
              </a:r>
              <a:endParaRPr lang="zh-CN" altLang="en-US" sz="100">
                <a:solidFill>
                  <a:srgbClr val="FF0000"/>
                </a:solidFill>
              </a:endParaRPr>
            </a:p>
          </p:txBody>
        </p:sp>
      </p:grpSp>
      <p:pic>
        <p:nvPicPr>
          <p:cNvPr id="2" name="幻方的应用">
            <a:hlinkClick r:id="" action="ppaction://media"/>
          </p:cNvPr>
          <p:cNvPicPr/>
          <p:nvPr>
            <a:vide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 rot="16200000">
            <a:off x="3119120" y="-3068320"/>
            <a:ext cx="5960110" cy="12176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146" name="Group 31"/>
          <p:cNvGrpSpPr/>
          <p:nvPr/>
        </p:nvGrpSpPr>
        <p:grpSpPr>
          <a:xfrm rot="2760000">
            <a:off x="1294765" y="3484880"/>
            <a:ext cx="2513965" cy="1953895"/>
            <a:chOff x="0" y="0"/>
            <a:chExt cx="2496" cy="1728"/>
          </a:xfrm>
        </p:grpSpPr>
        <p:pic>
          <p:nvPicPr>
            <p:cNvPr id="6147" name="Picture 32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rcRect l="7396" t="3763" r="8484" b="10872"/>
            <a:stretch>
              <a:fillRect/>
            </a:stretch>
          </p:blipFill>
          <p:spPr>
            <a:xfrm>
              <a:off x="0" y="0"/>
              <a:ext cx="2496" cy="172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48" name="Oval 33"/>
            <p:cNvSpPr/>
            <p:nvPr>
              <p:custDataLst>
                <p:tags r:id="rId3"/>
              </p:custDataLst>
            </p:nvPr>
          </p:nvSpPr>
          <p:spPr>
            <a:xfrm>
              <a:off x="942" y="480"/>
              <a:ext cx="294" cy="288"/>
            </a:xfrm>
            <a:prstGeom prst="ellipse">
              <a:avLst/>
            </a:prstGeom>
            <a:solidFill>
              <a:srgbClr val="FFCC99"/>
            </a:solidFill>
            <a:ln w="9525">
              <a:noFill/>
            </a:ln>
          </p:spPr>
          <p:txBody>
            <a:bodyPr rot="10800000" vert="eaVert"/>
            <a:p>
              <a:endParaRPr lang="zh-CN" altLang="en-US"/>
            </a:p>
          </p:txBody>
        </p:sp>
        <p:sp>
          <p:nvSpPr>
            <p:cNvPr id="6149" name="Oval 34"/>
            <p:cNvSpPr/>
            <p:nvPr>
              <p:custDataLst>
                <p:tags r:id="rId4"/>
              </p:custDataLst>
            </p:nvPr>
          </p:nvSpPr>
          <p:spPr>
            <a:xfrm>
              <a:off x="734" y="836"/>
              <a:ext cx="306" cy="220"/>
            </a:xfrm>
            <a:prstGeom prst="ellipse">
              <a:avLst/>
            </a:prstGeom>
            <a:solidFill>
              <a:srgbClr val="FFCC99"/>
            </a:solidFill>
            <a:ln w="9525">
              <a:noFill/>
            </a:ln>
          </p:spPr>
          <p:txBody>
            <a:bodyPr rot="10800000" vert="eaVert"/>
            <a:p>
              <a:endParaRPr lang="zh-CN" altLang="en-US"/>
            </a:p>
          </p:txBody>
        </p:sp>
        <p:sp>
          <p:nvSpPr>
            <p:cNvPr id="6150" name="Oval 35"/>
            <p:cNvSpPr/>
            <p:nvPr>
              <p:custDataLst>
                <p:tags r:id="rId5"/>
              </p:custDataLst>
            </p:nvPr>
          </p:nvSpPr>
          <p:spPr>
            <a:xfrm>
              <a:off x="1505" y="1316"/>
              <a:ext cx="306" cy="220"/>
            </a:xfrm>
            <a:prstGeom prst="ellipse">
              <a:avLst/>
            </a:prstGeom>
            <a:solidFill>
              <a:srgbClr val="FFCC99"/>
            </a:solidFill>
            <a:ln w="9525">
              <a:noFill/>
            </a:ln>
          </p:spPr>
          <p:txBody>
            <a:bodyPr rot="10800000" vert="eaVert"/>
            <a:p>
              <a:endParaRPr lang="zh-CN" altLang="en-US"/>
            </a:p>
          </p:txBody>
        </p:sp>
        <p:sp>
          <p:nvSpPr>
            <p:cNvPr id="6151" name="Oval 36"/>
            <p:cNvSpPr/>
            <p:nvPr>
              <p:custDataLst>
                <p:tags r:id="rId6"/>
              </p:custDataLst>
            </p:nvPr>
          </p:nvSpPr>
          <p:spPr>
            <a:xfrm>
              <a:off x="2043" y="846"/>
              <a:ext cx="147" cy="164"/>
            </a:xfrm>
            <a:prstGeom prst="ellipse">
              <a:avLst/>
            </a:prstGeom>
            <a:solidFill>
              <a:srgbClr val="FFCC99"/>
            </a:solidFill>
            <a:ln w="9525">
              <a:noFill/>
            </a:ln>
          </p:spPr>
          <p:txBody>
            <a:bodyPr rot="10800000" vert="eaVert"/>
            <a:p>
              <a:endParaRPr lang="zh-CN" altLang="en-US"/>
            </a:p>
          </p:txBody>
        </p:sp>
        <p:sp>
          <p:nvSpPr>
            <p:cNvPr id="6152" name="Oval 37"/>
            <p:cNvSpPr/>
            <p:nvPr>
              <p:custDataLst>
                <p:tags r:id="rId7"/>
              </p:custDataLst>
            </p:nvPr>
          </p:nvSpPr>
          <p:spPr>
            <a:xfrm>
              <a:off x="1444" y="410"/>
              <a:ext cx="159" cy="107"/>
            </a:xfrm>
            <a:prstGeom prst="ellipse">
              <a:avLst/>
            </a:prstGeom>
            <a:solidFill>
              <a:srgbClr val="FFCC99"/>
            </a:solidFill>
            <a:ln w="9525">
              <a:noFill/>
            </a:ln>
          </p:spPr>
          <p:txBody>
            <a:bodyPr rot="10800000" vert="eaVert"/>
            <a:p>
              <a:endParaRPr lang="zh-CN" altLang="en-US"/>
            </a:p>
          </p:txBody>
        </p:sp>
        <p:grpSp>
          <p:nvGrpSpPr>
            <p:cNvPr id="6153" name="Group 38"/>
            <p:cNvGrpSpPr/>
            <p:nvPr/>
          </p:nvGrpSpPr>
          <p:grpSpPr>
            <a:xfrm rot="7800000">
              <a:off x="886" y="600"/>
              <a:ext cx="491" cy="57"/>
              <a:chOff x="0" y="0"/>
              <a:chExt cx="2230" cy="155"/>
            </a:xfrm>
          </p:grpSpPr>
          <p:cxnSp>
            <p:nvCxnSpPr>
              <p:cNvPr id="6154" name="Line 39"/>
              <p:cNvCxnSpPr/>
              <p:nvPr>
                <p:custDataLst>
                  <p:tags r:id="rId8"/>
                </p:custDataLst>
              </p:nvPr>
            </p:nvCxnSpPr>
            <p:spPr>
              <a:xfrm rot="5400000">
                <a:off x="1190" y="-961"/>
                <a:ext cx="0" cy="2080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cxnSp>
          <p:sp>
            <p:nvSpPr>
              <p:cNvPr id="6155" name="Oval 40"/>
              <p:cNvSpPr/>
              <p:nvPr>
                <p:custDataLst>
                  <p:tags r:id="rId9"/>
                </p:custDataLst>
              </p:nvPr>
            </p:nvSpPr>
            <p:spPr>
              <a:xfrm rot="5400000">
                <a:off x="2074" y="-1"/>
                <a:ext cx="120" cy="192"/>
              </a:xfrm>
              <a:prstGeom prst="ellipse">
                <a:avLst/>
              </a:prstGeom>
              <a:solidFill>
                <a:srgbClr val="FFFFFF"/>
              </a:solidFill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vert="eaVert"/>
              <a:p>
                <a:endParaRPr lang="zh-CN" altLang="en-US"/>
              </a:p>
            </p:txBody>
          </p:sp>
          <p:sp>
            <p:nvSpPr>
              <p:cNvPr id="6156" name="Oval 41"/>
              <p:cNvSpPr/>
              <p:nvPr>
                <p:custDataLst>
                  <p:tags r:id="rId10"/>
                </p:custDataLst>
              </p:nvPr>
            </p:nvSpPr>
            <p:spPr>
              <a:xfrm rot="5400000">
                <a:off x="1792" y="-6"/>
                <a:ext cx="120" cy="192"/>
              </a:xfrm>
              <a:prstGeom prst="ellipse">
                <a:avLst/>
              </a:prstGeom>
              <a:solidFill>
                <a:srgbClr val="FFFFFF"/>
              </a:solidFill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vert="eaVert"/>
              <a:p>
                <a:endParaRPr lang="zh-CN" altLang="en-US"/>
              </a:p>
            </p:txBody>
          </p:sp>
          <p:sp>
            <p:nvSpPr>
              <p:cNvPr id="6157" name="Oval 42"/>
              <p:cNvSpPr/>
              <p:nvPr>
                <p:custDataLst>
                  <p:tags r:id="rId11"/>
                </p:custDataLst>
              </p:nvPr>
            </p:nvSpPr>
            <p:spPr>
              <a:xfrm rot="5400000">
                <a:off x="1539" y="-10"/>
                <a:ext cx="120" cy="192"/>
              </a:xfrm>
              <a:prstGeom prst="ellipse">
                <a:avLst/>
              </a:prstGeom>
              <a:solidFill>
                <a:srgbClr val="FFFFFF"/>
              </a:solidFill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vert="eaVert"/>
              <a:p>
                <a:endParaRPr lang="zh-CN" altLang="en-US"/>
              </a:p>
            </p:txBody>
          </p:sp>
          <p:sp>
            <p:nvSpPr>
              <p:cNvPr id="6158" name="Oval 43"/>
              <p:cNvSpPr/>
              <p:nvPr>
                <p:custDataLst>
                  <p:tags r:id="rId12"/>
                </p:custDataLst>
              </p:nvPr>
            </p:nvSpPr>
            <p:spPr>
              <a:xfrm rot="5400000">
                <a:off x="1285" y="-14"/>
                <a:ext cx="120" cy="192"/>
              </a:xfrm>
              <a:prstGeom prst="ellipse">
                <a:avLst/>
              </a:prstGeom>
              <a:solidFill>
                <a:srgbClr val="FFFFFF"/>
              </a:solidFill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vert="eaVert"/>
              <a:p>
                <a:endParaRPr lang="zh-CN" altLang="en-US"/>
              </a:p>
            </p:txBody>
          </p:sp>
          <p:sp>
            <p:nvSpPr>
              <p:cNvPr id="6159" name="Oval 44"/>
              <p:cNvSpPr/>
              <p:nvPr>
                <p:custDataLst>
                  <p:tags r:id="rId13"/>
                </p:custDataLst>
              </p:nvPr>
            </p:nvSpPr>
            <p:spPr>
              <a:xfrm rot="5400000">
                <a:off x="1033" y="-19"/>
                <a:ext cx="120" cy="192"/>
              </a:xfrm>
              <a:prstGeom prst="ellipse">
                <a:avLst/>
              </a:prstGeom>
              <a:solidFill>
                <a:srgbClr val="FFFFFF"/>
              </a:solidFill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vert="eaVert"/>
              <a:p>
                <a:endParaRPr lang="zh-CN" altLang="en-US"/>
              </a:p>
            </p:txBody>
          </p:sp>
          <p:sp>
            <p:nvSpPr>
              <p:cNvPr id="6160" name="Oval 45"/>
              <p:cNvSpPr/>
              <p:nvPr>
                <p:custDataLst>
                  <p:tags r:id="rId14"/>
                </p:custDataLst>
              </p:nvPr>
            </p:nvSpPr>
            <p:spPr>
              <a:xfrm rot="5400000">
                <a:off x="780" y="-23"/>
                <a:ext cx="120" cy="192"/>
              </a:xfrm>
              <a:prstGeom prst="ellipse">
                <a:avLst/>
              </a:prstGeom>
              <a:solidFill>
                <a:srgbClr val="FFFFFF"/>
              </a:solidFill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vert="eaVert"/>
              <a:p>
                <a:endParaRPr lang="zh-CN" altLang="en-US"/>
              </a:p>
            </p:txBody>
          </p:sp>
          <p:sp>
            <p:nvSpPr>
              <p:cNvPr id="6161" name="Oval 46"/>
              <p:cNvSpPr/>
              <p:nvPr>
                <p:custDataLst>
                  <p:tags r:id="rId15"/>
                </p:custDataLst>
              </p:nvPr>
            </p:nvSpPr>
            <p:spPr>
              <a:xfrm rot="5400000">
                <a:off x="527" y="-28"/>
                <a:ext cx="120" cy="192"/>
              </a:xfrm>
              <a:prstGeom prst="ellipse">
                <a:avLst/>
              </a:prstGeom>
              <a:solidFill>
                <a:srgbClr val="FFFFFF"/>
              </a:solidFill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vert="eaVert"/>
              <a:p>
                <a:endParaRPr lang="zh-CN" altLang="en-US"/>
              </a:p>
            </p:txBody>
          </p:sp>
          <p:sp>
            <p:nvSpPr>
              <p:cNvPr id="6162" name="Oval 47"/>
              <p:cNvSpPr/>
              <p:nvPr>
                <p:custDataLst>
                  <p:tags r:id="rId16"/>
                </p:custDataLst>
              </p:nvPr>
            </p:nvSpPr>
            <p:spPr>
              <a:xfrm rot="5400000">
                <a:off x="274" y="-32"/>
                <a:ext cx="120" cy="192"/>
              </a:xfrm>
              <a:prstGeom prst="ellipse">
                <a:avLst/>
              </a:prstGeom>
              <a:solidFill>
                <a:srgbClr val="FFFFFF"/>
              </a:solidFill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vert="eaVert"/>
              <a:p>
                <a:endParaRPr lang="zh-CN" altLang="en-US"/>
              </a:p>
            </p:txBody>
          </p:sp>
          <p:sp>
            <p:nvSpPr>
              <p:cNvPr id="6163" name="Oval 48"/>
              <p:cNvSpPr/>
              <p:nvPr>
                <p:custDataLst>
                  <p:tags r:id="rId17"/>
                </p:custDataLst>
              </p:nvPr>
            </p:nvSpPr>
            <p:spPr>
              <a:xfrm rot="5400000">
                <a:off x="36" y="-36"/>
                <a:ext cx="120" cy="192"/>
              </a:xfrm>
              <a:prstGeom prst="ellipse">
                <a:avLst/>
              </a:prstGeom>
              <a:solidFill>
                <a:srgbClr val="FFFFFF"/>
              </a:solidFill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vert="eaVert"/>
              <a:p>
                <a:endParaRPr lang="zh-CN" altLang="en-US"/>
              </a:p>
            </p:txBody>
          </p:sp>
        </p:grpSp>
        <p:grpSp>
          <p:nvGrpSpPr>
            <p:cNvPr id="6164" name="Group 49"/>
            <p:cNvGrpSpPr/>
            <p:nvPr/>
          </p:nvGrpSpPr>
          <p:grpSpPr>
            <a:xfrm rot="7800000">
              <a:off x="1844" y="433"/>
              <a:ext cx="50" cy="427"/>
              <a:chOff x="0" y="0"/>
              <a:chExt cx="130" cy="1696"/>
            </a:xfrm>
          </p:grpSpPr>
          <p:cxnSp>
            <p:nvCxnSpPr>
              <p:cNvPr id="6165" name="Line 50"/>
              <p:cNvCxnSpPr/>
              <p:nvPr>
                <p:custDataLst>
                  <p:tags r:id="rId18"/>
                </p:custDataLst>
              </p:nvPr>
            </p:nvCxnSpPr>
            <p:spPr>
              <a:xfrm flipH="1">
                <a:off x="50" y="193"/>
                <a:ext cx="43" cy="1351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cxnSp>
          <p:sp>
            <p:nvSpPr>
              <p:cNvPr id="6166" name="Oval 51"/>
              <p:cNvSpPr/>
              <p:nvPr>
                <p:custDataLst>
                  <p:tags r:id="rId19"/>
                </p:custDataLst>
              </p:nvPr>
            </p:nvSpPr>
            <p:spPr>
              <a:xfrm rot="21540000">
                <a:off x="0" y="0"/>
                <a:ext cx="120" cy="192"/>
              </a:xfrm>
              <a:prstGeom prst="ellipse">
                <a:avLst/>
              </a:prstGeom>
              <a:solidFill>
                <a:srgbClr val="FFFFFF"/>
              </a:solidFill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rot="10800000"/>
              <a:p>
                <a:endParaRPr lang="zh-CN" altLang="en-US"/>
              </a:p>
            </p:txBody>
          </p:sp>
          <p:sp>
            <p:nvSpPr>
              <p:cNvPr id="6167" name="Oval 52"/>
              <p:cNvSpPr/>
              <p:nvPr>
                <p:custDataLst>
                  <p:tags r:id="rId20"/>
                </p:custDataLst>
              </p:nvPr>
            </p:nvSpPr>
            <p:spPr>
              <a:xfrm rot="21540000">
                <a:off x="2" y="254"/>
                <a:ext cx="120" cy="192"/>
              </a:xfrm>
              <a:prstGeom prst="ellipse">
                <a:avLst/>
              </a:prstGeom>
              <a:solidFill>
                <a:srgbClr val="FFFFFF"/>
              </a:solidFill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rot="10800000"/>
              <a:p>
                <a:endParaRPr lang="zh-CN" altLang="en-US"/>
              </a:p>
            </p:txBody>
          </p:sp>
          <p:sp>
            <p:nvSpPr>
              <p:cNvPr id="6168" name="Oval 53"/>
              <p:cNvSpPr/>
              <p:nvPr>
                <p:custDataLst>
                  <p:tags r:id="rId21"/>
                </p:custDataLst>
              </p:nvPr>
            </p:nvSpPr>
            <p:spPr>
              <a:xfrm rot="21540000">
                <a:off x="3" y="507"/>
                <a:ext cx="120" cy="192"/>
              </a:xfrm>
              <a:prstGeom prst="ellipse">
                <a:avLst/>
              </a:prstGeom>
              <a:solidFill>
                <a:srgbClr val="FFFFFF"/>
              </a:solidFill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rot="10800000"/>
              <a:p>
                <a:endParaRPr lang="zh-CN" altLang="en-US"/>
              </a:p>
            </p:txBody>
          </p:sp>
          <p:sp>
            <p:nvSpPr>
              <p:cNvPr id="6169" name="Oval 54"/>
              <p:cNvSpPr/>
              <p:nvPr>
                <p:custDataLst>
                  <p:tags r:id="rId22"/>
                </p:custDataLst>
              </p:nvPr>
            </p:nvSpPr>
            <p:spPr>
              <a:xfrm rot="21540000">
                <a:off x="5" y="760"/>
                <a:ext cx="120" cy="192"/>
              </a:xfrm>
              <a:prstGeom prst="ellipse">
                <a:avLst/>
              </a:prstGeom>
              <a:solidFill>
                <a:srgbClr val="FFFFFF"/>
              </a:solidFill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rot="10800000"/>
              <a:p>
                <a:endParaRPr lang="zh-CN" altLang="en-US"/>
              </a:p>
            </p:txBody>
          </p:sp>
          <p:sp>
            <p:nvSpPr>
              <p:cNvPr id="6170" name="Oval 55"/>
              <p:cNvSpPr/>
              <p:nvPr>
                <p:custDataLst>
                  <p:tags r:id="rId23"/>
                </p:custDataLst>
              </p:nvPr>
            </p:nvSpPr>
            <p:spPr>
              <a:xfrm rot="21540000">
                <a:off x="6" y="1013"/>
                <a:ext cx="120" cy="192"/>
              </a:xfrm>
              <a:prstGeom prst="ellipse">
                <a:avLst/>
              </a:prstGeom>
              <a:solidFill>
                <a:srgbClr val="FFFFFF"/>
              </a:solidFill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rot="10800000"/>
              <a:p>
                <a:endParaRPr lang="zh-CN" altLang="en-US"/>
              </a:p>
            </p:txBody>
          </p:sp>
          <p:sp>
            <p:nvSpPr>
              <p:cNvPr id="6171" name="Oval 56"/>
              <p:cNvSpPr/>
              <p:nvPr>
                <p:custDataLst>
                  <p:tags r:id="rId24"/>
                </p:custDataLst>
              </p:nvPr>
            </p:nvSpPr>
            <p:spPr>
              <a:xfrm rot="21540000">
                <a:off x="9" y="1266"/>
                <a:ext cx="120" cy="192"/>
              </a:xfrm>
              <a:prstGeom prst="ellipse">
                <a:avLst/>
              </a:prstGeom>
              <a:solidFill>
                <a:srgbClr val="FFFFFF"/>
              </a:solidFill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rot="10800000"/>
              <a:p>
                <a:endParaRPr lang="zh-CN" altLang="en-US"/>
              </a:p>
            </p:txBody>
          </p:sp>
          <p:sp>
            <p:nvSpPr>
              <p:cNvPr id="6172" name="Oval 57"/>
              <p:cNvSpPr/>
              <p:nvPr>
                <p:custDataLst>
                  <p:tags r:id="rId25"/>
                </p:custDataLst>
              </p:nvPr>
            </p:nvSpPr>
            <p:spPr>
              <a:xfrm rot="21540000">
                <a:off x="10" y="1504"/>
                <a:ext cx="120" cy="192"/>
              </a:xfrm>
              <a:prstGeom prst="ellipse">
                <a:avLst/>
              </a:prstGeom>
              <a:solidFill>
                <a:srgbClr val="FFFFFF"/>
              </a:solidFill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rot="10800000"/>
              <a:p>
                <a:endParaRPr lang="zh-CN" altLang="en-US"/>
              </a:p>
            </p:txBody>
          </p:sp>
        </p:grpSp>
        <p:cxnSp>
          <p:nvCxnSpPr>
            <p:cNvPr id="6173" name="Line 58"/>
            <p:cNvCxnSpPr/>
            <p:nvPr>
              <p:custDataLst>
                <p:tags r:id="rId26"/>
              </p:custDataLst>
            </p:nvPr>
          </p:nvCxnSpPr>
          <p:spPr>
            <a:xfrm rot="-16020000" flipH="1">
              <a:off x="1376" y="397"/>
              <a:ext cx="86" cy="55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oval" w="med" len="med"/>
              <a:tailEnd type="oval" w="med" len="med"/>
            </a:ln>
          </p:spPr>
        </p:cxnSp>
        <p:grpSp>
          <p:nvGrpSpPr>
            <p:cNvPr id="6174" name="Group 59"/>
            <p:cNvGrpSpPr/>
            <p:nvPr/>
          </p:nvGrpSpPr>
          <p:grpSpPr>
            <a:xfrm rot="7800000">
              <a:off x="805" y="776"/>
              <a:ext cx="169" cy="344"/>
              <a:chOff x="0" y="0"/>
              <a:chExt cx="600" cy="728"/>
            </a:xfrm>
          </p:grpSpPr>
          <p:cxnSp>
            <p:nvCxnSpPr>
              <p:cNvPr id="6175" name="Line 60"/>
              <p:cNvCxnSpPr/>
              <p:nvPr>
                <p:custDataLst>
                  <p:tags r:id="rId27"/>
                </p:custDataLst>
              </p:nvPr>
            </p:nvCxnSpPr>
            <p:spPr>
              <a:xfrm>
                <a:off x="0" y="208"/>
                <a:ext cx="360" cy="520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oval" w="med" len="med"/>
                <a:tailEnd type="oval" w="med" len="med"/>
              </a:ln>
            </p:spPr>
          </p:cxnSp>
          <p:cxnSp>
            <p:nvCxnSpPr>
              <p:cNvPr id="6176" name="Line 61"/>
              <p:cNvCxnSpPr/>
              <p:nvPr>
                <p:custDataLst>
                  <p:tags r:id="rId28"/>
                </p:custDataLst>
              </p:nvPr>
            </p:nvCxnSpPr>
            <p:spPr>
              <a:xfrm>
                <a:off x="240" y="0"/>
                <a:ext cx="360" cy="520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oval" w="med" len="med"/>
                <a:tailEnd type="oval" w="med" len="med"/>
              </a:ln>
            </p:spPr>
          </p:cxnSp>
          <p:cxnSp>
            <p:nvCxnSpPr>
              <p:cNvPr id="6177" name="Line 62"/>
              <p:cNvCxnSpPr/>
              <p:nvPr>
                <p:custDataLst>
                  <p:tags r:id="rId29"/>
                </p:custDataLst>
              </p:nvPr>
            </p:nvCxnSpPr>
            <p:spPr>
              <a:xfrm flipH="1">
                <a:off x="0" y="0"/>
                <a:ext cx="240" cy="208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cxnSp>
          <p:cxnSp>
            <p:nvCxnSpPr>
              <p:cNvPr id="6178" name="Line 63"/>
              <p:cNvCxnSpPr/>
              <p:nvPr>
                <p:custDataLst>
                  <p:tags r:id="rId30"/>
                </p:custDataLst>
              </p:nvPr>
            </p:nvCxnSpPr>
            <p:spPr>
              <a:xfrm flipH="1">
                <a:off x="360" y="520"/>
                <a:ext cx="240" cy="208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cxnSp>
        </p:grpSp>
        <p:grpSp>
          <p:nvGrpSpPr>
            <p:cNvPr id="6179" name="Group 64"/>
            <p:cNvGrpSpPr/>
            <p:nvPr/>
          </p:nvGrpSpPr>
          <p:grpSpPr>
            <a:xfrm rot="10380000">
              <a:off x="2064" y="867"/>
              <a:ext cx="144" cy="100"/>
              <a:chOff x="0" y="0"/>
              <a:chExt cx="720" cy="213"/>
            </a:xfrm>
          </p:grpSpPr>
          <p:cxnSp>
            <p:nvCxnSpPr>
              <p:cNvPr id="6180" name="Line 65"/>
              <p:cNvCxnSpPr/>
              <p:nvPr>
                <p:custDataLst>
                  <p:tags r:id="rId31"/>
                </p:custDataLst>
              </p:nvPr>
            </p:nvCxnSpPr>
            <p:spPr>
              <a:xfrm>
                <a:off x="0" y="0"/>
                <a:ext cx="360" cy="0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oval" w="med" len="med"/>
                <a:tailEnd type="oval" w="med" len="med"/>
              </a:ln>
            </p:spPr>
          </p:cxnSp>
          <p:cxnSp>
            <p:nvCxnSpPr>
              <p:cNvPr id="6181" name="Line 66"/>
              <p:cNvCxnSpPr/>
              <p:nvPr>
                <p:custDataLst>
                  <p:tags r:id="rId32"/>
                </p:custDataLst>
              </p:nvPr>
            </p:nvCxnSpPr>
            <p:spPr>
              <a:xfrm>
                <a:off x="360" y="0"/>
                <a:ext cx="360" cy="0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oval" w="med" len="med"/>
                <a:tailEnd type="oval" w="med" len="med"/>
              </a:ln>
            </p:spPr>
          </p:cxnSp>
          <p:grpSp>
            <p:nvGrpSpPr>
              <p:cNvPr id="6182" name="Group 67"/>
              <p:cNvGrpSpPr/>
              <p:nvPr/>
            </p:nvGrpSpPr>
            <p:grpSpPr>
              <a:xfrm>
                <a:off x="0" y="208"/>
                <a:ext cx="720" cy="5"/>
                <a:chOff x="0" y="0"/>
                <a:chExt cx="720" cy="5"/>
              </a:xfrm>
            </p:grpSpPr>
            <p:cxnSp>
              <p:nvCxnSpPr>
                <p:cNvPr id="6183" name="Line 68"/>
                <p:cNvCxnSpPr/>
                <p:nvPr>
                  <p:custDataLst>
                    <p:tags r:id="rId33"/>
                  </p:custDataLst>
                </p:nvPr>
              </p:nvCxnSpPr>
              <p:spPr>
                <a:xfrm>
                  <a:off x="0" y="5"/>
                  <a:ext cx="360" cy="0"/>
                </a:xfrm>
                <a:prstGeom prst="line">
                  <a:avLst/>
                </a:prstGeom>
                <a:ln w="19050" cap="flat" cmpd="sng">
                  <a:solidFill>
                    <a:srgbClr val="000000"/>
                  </a:solidFill>
                  <a:prstDash val="solid"/>
                  <a:headEnd type="oval" w="med" len="med"/>
                  <a:tailEnd type="oval" w="med" len="med"/>
                </a:ln>
              </p:spPr>
            </p:cxnSp>
            <p:cxnSp>
              <p:nvCxnSpPr>
                <p:cNvPr id="6184" name="Line 69"/>
                <p:cNvCxnSpPr/>
                <p:nvPr>
                  <p:custDataLst>
                    <p:tags r:id="rId34"/>
                  </p:custDataLst>
                </p:nvPr>
              </p:nvCxnSpPr>
              <p:spPr>
                <a:xfrm>
                  <a:off x="360" y="0"/>
                  <a:ext cx="360" cy="0"/>
                </a:xfrm>
                <a:prstGeom prst="line">
                  <a:avLst/>
                </a:prstGeom>
                <a:ln w="19050" cap="flat" cmpd="sng">
                  <a:solidFill>
                    <a:srgbClr val="000000"/>
                  </a:solidFill>
                  <a:prstDash val="solid"/>
                  <a:headEnd type="oval" w="med" len="med"/>
                  <a:tailEnd type="oval" w="med" len="med"/>
                </a:ln>
              </p:spPr>
            </p:cxnSp>
          </p:grpSp>
          <p:cxnSp>
            <p:nvCxnSpPr>
              <p:cNvPr id="6185" name="Line 70"/>
              <p:cNvCxnSpPr/>
              <p:nvPr>
                <p:custDataLst>
                  <p:tags r:id="rId35"/>
                </p:custDataLst>
              </p:nvPr>
            </p:nvCxnSpPr>
            <p:spPr>
              <a:xfrm>
                <a:off x="0" y="0"/>
                <a:ext cx="0" cy="208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cxnSp>
          <p:cxnSp>
            <p:nvCxnSpPr>
              <p:cNvPr id="6186" name="Line 71"/>
              <p:cNvCxnSpPr/>
              <p:nvPr>
                <p:custDataLst>
                  <p:tags r:id="rId36"/>
                </p:custDataLst>
              </p:nvPr>
            </p:nvCxnSpPr>
            <p:spPr>
              <a:xfrm>
                <a:off x="720" y="0"/>
                <a:ext cx="0" cy="208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cxnSp>
        </p:grpSp>
        <p:grpSp>
          <p:nvGrpSpPr>
            <p:cNvPr id="6187" name="Group 72"/>
            <p:cNvGrpSpPr/>
            <p:nvPr/>
          </p:nvGrpSpPr>
          <p:grpSpPr>
            <a:xfrm rot="-8880000">
              <a:off x="1584" y="1296"/>
              <a:ext cx="240" cy="205"/>
              <a:chOff x="0" y="0"/>
              <a:chExt cx="600" cy="728"/>
            </a:xfrm>
          </p:grpSpPr>
          <p:cxnSp>
            <p:nvCxnSpPr>
              <p:cNvPr id="6188" name="Line 73"/>
              <p:cNvCxnSpPr/>
              <p:nvPr>
                <p:custDataLst>
                  <p:tags r:id="rId37"/>
                </p:custDataLst>
              </p:nvPr>
            </p:nvCxnSpPr>
            <p:spPr>
              <a:xfrm>
                <a:off x="0" y="208"/>
                <a:ext cx="360" cy="520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oval" w="med" len="med"/>
                <a:tailEnd type="oval" w="med" len="med"/>
              </a:ln>
            </p:spPr>
          </p:cxnSp>
          <p:cxnSp>
            <p:nvCxnSpPr>
              <p:cNvPr id="6189" name="Line 74"/>
              <p:cNvCxnSpPr/>
              <p:nvPr>
                <p:custDataLst>
                  <p:tags r:id="rId38"/>
                </p:custDataLst>
              </p:nvPr>
            </p:nvCxnSpPr>
            <p:spPr>
              <a:xfrm>
                <a:off x="240" y="0"/>
                <a:ext cx="360" cy="520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oval" w="med" len="med"/>
                <a:tailEnd type="oval" w="med" len="med"/>
              </a:ln>
            </p:spPr>
          </p:cxnSp>
          <p:cxnSp>
            <p:nvCxnSpPr>
              <p:cNvPr id="6190" name="Line 75"/>
              <p:cNvCxnSpPr/>
              <p:nvPr>
                <p:custDataLst>
                  <p:tags r:id="rId39"/>
                </p:custDataLst>
              </p:nvPr>
            </p:nvCxnSpPr>
            <p:spPr>
              <a:xfrm flipH="1">
                <a:off x="0" y="0"/>
                <a:ext cx="240" cy="208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cxnSp>
          <p:cxnSp>
            <p:nvCxnSpPr>
              <p:cNvPr id="6191" name="Line 76"/>
              <p:cNvCxnSpPr/>
              <p:nvPr>
                <p:custDataLst>
                  <p:tags r:id="rId40"/>
                </p:custDataLst>
              </p:nvPr>
            </p:nvCxnSpPr>
            <p:spPr>
              <a:xfrm flipH="1">
                <a:off x="360" y="520"/>
                <a:ext cx="240" cy="208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cxnSp>
        </p:grpSp>
        <p:sp>
          <p:nvSpPr>
            <p:cNvPr id="6192" name="未知"/>
            <p:cNvSpPr/>
            <p:nvPr>
              <p:custDataLst>
                <p:tags r:id="rId41"/>
              </p:custDataLst>
            </p:nvPr>
          </p:nvSpPr>
          <p:spPr>
            <a:xfrm>
              <a:off x="1752" y="1354"/>
              <a:ext cx="11" cy="61"/>
            </a:xfrm>
            <a:noFill/>
            <a:ln w="9525" cap="flat" cmpd="sng">
              <a:solidFill>
                <a:srgbClr val="000000"/>
              </a:solidFill>
              <a:prstDash val="solid"/>
              <a:headEnd type="oval" w="med" len="med"/>
              <a:tailEnd type="oval" w="med" len="med"/>
            </a:ln>
          </p:spPr>
          <p:txBody>
            <a:bodyPr/>
            <a:p>
              <a:endParaRPr lang="zh-CN" altLang="en-US"/>
            </a:p>
          </p:txBody>
        </p:sp>
        <p:cxnSp>
          <p:nvCxnSpPr>
            <p:cNvPr id="6193" name="Line 78"/>
            <p:cNvCxnSpPr/>
            <p:nvPr>
              <p:custDataLst>
                <p:tags r:id="rId42"/>
              </p:custDataLst>
            </p:nvPr>
          </p:nvCxnSpPr>
          <p:spPr>
            <a:xfrm rot="4980000">
              <a:off x="1602" y="1401"/>
              <a:ext cx="96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oval" w="med" len="med"/>
              <a:tailEnd type="oval" w="med" len="med"/>
            </a:ln>
          </p:spPr>
        </p:cxnSp>
        <p:grpSp>
          <p:nvGrpSpPr>
            <p:cNvPr id="6194" name="Group 79"/>
            <p:cNvGrpSpPr/>
            <p:nvPr/>
          </p:nvGrpSpPr>
          <p:grpSpPr>
            <a:xfrm rot="7800000">
              <a:off x="1469" y="657"/>
              <a:ext cx="304" cy="420"/>
              <a:chOff x="0" y="0"/>
              <a:chExt cx="1080" cy="1119"/>
            </a:xfrm>
          </p:grpSpPr>
          <p:grpSp>
            <p:nvGrpSpPr>
              <p:cNvPr id="6195" name="Group 80"/>
              <p:cNvGrpSpPr/>
              <p:nvPr/>
            </p:nvGrpSpPr>
            <p:grpSpPr>
              <a:xfrm>
                <a:off x="0" y="461"/>
                <a:ext cx="600" cy="192"/>
                <a:chOff x="0" y="0"/>
                <a:chExt cx="600" cy="192"/>
              </a:xfrm>
            </p:grpSpPr>
            <p:sp>
              <p:nvSpPr>
                <p:cNvPr id="6196" name="Oval 81"/>
                <p:cNvSpPr/>
                <p:nvPr>
                  <p:custDataLst>
                    <p:tags r:id="rId43"/>
                  </p:custDataLst>
                </p:nvPr>
              </p:nvSpPr>
              <p:spPr>
                <a:xfrm>
                  <a:off x="0" y="0"/>
                  <a:ext cx="120" cy="192"/>
                </a:xfrm>
                <a:prstGeom prst="ellipse">
                  <a:avLst/>
                </a:prstGeom>
                <a:solidFill>
                  <a:srgbClr val="FFFFFF"/>
                </a:solidFill>
                <a:ln w="1905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rot="10800000"/>
                <a:p>
                  <a:endParaRPr lang="zh-CN" altLang="en-US"/>
                </a:p>
              </p:txBody>
            </p:sp>
            <p:sp>
              <p:nvSpPr>
                <p:cNvPr id="6197" name="Oval 82"/>
                <p:cNvSpPr/>
                <p:nvPr>
                  <p:custDataLst>
                    <p:tags r:id="rId44"/>
                  </p:custDataLst>
                </p:nvPr>
              </p:nvSpPr>
              <p:spPr>
                <a:xfrm>
                  <a:off x="480" y="0"/>
                  <a:ext cx="120" cy="192"/>
                </a:xfrm>
                <a:prstGeom prst="ellipse">
                  <a:avLst/>
                </a:prstGeom>
                <a:solidFill>
                  <a:srgbClr val="FFFFFF"/>
                </a:solidFill>
                <a:ln w="1905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rot="10800000"/>
                <a:p>
                  <a:endParaRPr lang="zh-CN" altLang="en-US"/>
                </a:p>
              </p:txBody>
            </p:sp>
            <p:cxnSp>
              <p:nvCxnSpPr>
                <p:cNvPr id="6198" name="Line 83"/>
                <p:cNvCxnSpPr/>
                <p:nvPr>
                  <p:custDataLst>
                    <p:tags r:id="rId45"/>
                  </p:custDataLst>
                </p:nvPr>
              </p:nvCxnSpPr>
              <p:spPr>
                <a:xfrm>
                  <a:off x="120" y="104"/>
                  <a:ext cx="360" cy="0"/>
                </a:xfrm>
                <a:prstGeom prst="line">
                  <a:avLst/>
                </a:prstGeom>
                <a:ln w="1905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6199" name="Group 84"/>
              <p:cNvGrpSpPr/>
              <p:nvPr/>
            </p:nvGrpSpPr>
            <p:grpSpPr>
              <a:xfrm>
                <a:off x="480" y="461"/>
                <a:ext cx="600" cy="192"/>
                <a:chOff x="0" y="0"/>
                <a:chExt cx="600" cy="192"/>
              </a:xfrm>
            </p:grpSpPr>
            <p:sp>
              <p:nvSpPr>
                <p:cNvPr id="6200" name="Oval 85"/>
                <p:cNvSpPr/>
                <p:nvPr>
                  <p:custDataLst>
                    <p:tags r:id="rId46"/>
                  </p:custDataLst>
                </p:nvPr>
              </p:nvSpPr>
              <p:spPr>
                <a:xfrm>
                  <a:off x="0" y="0"/>
                  <a:ext cx="120" cy="192"/>
                </a:xfrm>
                <a:prstGeom prst="ellipse">
                  <a:avLst/>
                </a:prstGeom>
                <a:solidFill>
                  <a:srgbClr val="FFFFFF"/>
                </a:solidFill>
                <a:ln w="1905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rot="10800000"/>
                <a:p>
                  <a:endParaRPr lang="zh-CN" altLang="en-US"/>
                </a:p>
              </p:txBody>
            </p:sp>
            <p:sp>
              <p:nvSpPr>
                <p:cNvPr id="6201" name="Oval 86"/>
                <p:cNvSpPr/>
                <p:nvPr>
                  <p:custDataLst>
                    <p:tags r:id="rId47"/>
                  </p:custDataLst>
                </p:nvPr>
              </p:nvSpPr>
              <p:spPr>
                <a:xfrm>
                  <a:off x="480" y="0"/>
                  <a:ext cx="120" cy="192"/>
                </a:xfrm>
                <a:prstGeom prst="ellipse">
                  <a:avLst/>
                </a:prstGeom>
                <a:solidFill>
                  <a:srgbClr val="FFFFFF"/>
                </a:solidFill>
                <a:ln w="1905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rot="10800000"/>
                <a:p>
                  <a:endParaRPr lang="zh-CN" altLang="en-US"/>
                </a:p>
              </p:txBody>
            </p:sp>
            <p:cxnSp>
              <p:nvCxnSpPr>
                <p:cNvPr id="6202" name="Line 87"/>
                <p:cNvCxnSpPr/>
                <p:nvPr>
                  <p:custDataLst>
                    <p:tags r:id="rId48"/>
                  </p:custDataLst>
                </p:nvPr>
              </p:nvCxnSpPr>
              <p:spPr>
                <a:xfrm>
                  <a:off x="120" y="104"/>
                  <a:ext cx="360" cy="0"/>
                </a:xfrm>
                <a:prstGeom prst="line">
                  <a:avLst/>
                </a:prstGeom>
                <a:ln w="1905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6203" name="Group 88"/>
              <p:cNvGrpSpPr/>
              <p:nvPr/>
            </p:nvGrpSpPr>
            <p:grpSpPr>
              <a:xfrm rot="5400000">
                <a:off x="306" y="144"/>
                <a:ext cx="480" cy="192"/>
                <a:chOff x="0" y="0"/>
                <a:chExt cx="480" cy="192"/>
              </a:xfrm>
            </p:grpSpPr>
            <p:sp>
              <p:nvSpPr>
                <p:cNvPr id="6204" name="Oval 89"/>
                <p:cNvSpPr/>
                <p:nvPr>
                  <p:custDataLst>
                    <p:tags r:id="rId49"/>
                  </p:custDataLst>
                </p:nvPr>
              </p:nvSpPr>
              <p:spPr>
                <a:xfrm>
                  <a:off x="0" y="0"/>
                  <a:ext cx="120" cy="192"/>
                </a:xfrm>
                <a:prstGeom prst="ellipse">
                  <a:avLst/>
                </a:prstGeom>
                <a:solidFill>
                  <a:srgbClr val="FFFFFF"/>
                </a:solidFill>
                <a:ln w="1905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vert="eaVert"/>
                <a:p>
                  <a:endParaRPr lang="zh-CN" altLang="en-US"/>
                </a:p>
              </p:txBody>
            </p:sp>
            <p:cxnSp>
              <p:nvCxnSpPr>
                <p:cNvPr id="6205" name="Line 90"/>
                <p:cNvCxnSpPr/>
                <p:nvPr>
                  <p:custDataLst>
                    <p:tags r:id="rId50"/>
                  </p:custDataLst>
                </p:nvPr>
              </p:nvCxnSpPr>
              <p:spPr>
                <a:xfrm>
                  <a:off x="120" y="104"/>
                  <a:ext cx="360" cy="0"/>
                </a:xfrm>
                <a:prstGeom prst="line">
                  <a:avLst/>
                </a:prstGeom>
                <a:ln w="1905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6206" name="Group 91"/>
              <p:cNvGrpSpPr/>
              <p:nvPr/>
            </p:nvGrpSpPr>
            <p:grpSpPr>
              <a:xfrm rot="-5400000">
                <a:off x="291" y="783"/>
                <a:ext cx="480" cy="192"/>
                <a:chOff x="0" y="0"/>
                <a:chExt cx="480" cy="192"/>
              </a:xfrm>
            </p:grpSpPr>
            <p:sp>
              <p:nvSpPr>
                <p:cNvPr id="6207" name="Oval 92"/>
                <p:cNvSpPr/>
                <p:nvPr>
                  <p:custDataLst>
                    <p:tags r:id="rId51"/>
                  </p:custDataLst>
                </p:nvPr>
              </p:nvSpPr>
              <p:spPr>
                <a:xfrm>
                  <a:off x="0" y="0"/>
                  <a:ext cx="120" cy="192"/>
                </a:xfrm>
                <a:prstGeom prst="ellipse">
                  <a:avLst/>
                </a:prstGeom>
                <a:solidFill>
                  <a:srgbClr val="FFFFFF"/>
                </a:solidFill>
                <a:ln w="1905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rot="10800000" vert="eaVert"/>
                <a:p>
                  <a:endParaRPr lang="zh-CN" altLang="en-US"/>
                </a:p>
              </p:txBody>
            </p:sp>
            <p:cxnSp>
              <p:nvCxnSpPr>
                <p:cNvPr id="6208" name="Line 93"/>
                <p:cNvCxnSpPr/>
                <p:nvPr>
                  <p:custDataLst>
                    <p:tags r:id="rId52"/>
                  </p:custDataLst>
                </p:nvPr>
              </p:nvCxnSpPr>
              <p:spPr>
                <a:xfrm>
                  <a:off x="120" y="104"/>
                  <a:ext cx="360" cy="0"/>
                </a:xfrm>
                <a:prstGeom prst="line">
                  <a:avLst/>
                </a:prstGeom>
                <a:ln w="1905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6209" name="Group 94"/>
            <p:cNvGrpSpPr/>
            <p:nvPr/>
          </p:nvGrpSpPr>
          <p:grpSpPr>
            <a:xfrm rot="7800000">
              <a:off x="1247" y="1026"/>
              <a:ext cx="35" cy="330"/>
              <a:chOff x="0" y="0"/>
              <a:chExt cx="123" cy="699"/>
            </a:xfrm>
          </p:grpSpPr>
          <p:cxnSp>
            <p:nvCxnSpPr>
              <p:cNvPr id="6210" name="Line 95"/>
              <p:cNvCxnSpPr/>
              <p:nvPr>
                <p:custDataLst>
                  <p:tags r:id="rId53"/>
                </p:custDataLst>
              </p:nvPr>
            </p:nvCxnSpPr>
            <p:spPr>
              <a:xfrm rot="21540000">
                <a:off x="89" y="192"/>
                <a:ext cx="27" cy="431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cxnSp>
          <p:sp>
            <p:nvSpPr>
              <p:cNvPr id="6211" name="Oval 96"/>
              <p:cNvSpPr/>
              <p:nvPr>
                <p:custDataLst>
                  <p:tags r:id="rId54"/>
                </p:custDataLst>
              </p:nvPr>
            </p:nvSpPr>
            <p:spPr>
              <a:xfrm rot="21540000">
                <a:off x="0" y="0"/>
                <a:ext cx="120" cy="192"/>
              </a:xfrm>
              <a:prstGeom prst="ellipse">
                <a:avLst/>
              </a:prstGeom>
              <a:solidFill>
                <a:srgbClr val="FFFFFF"/>
              </a:solidFill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rot="10800000"/>
              <a:p>
                <a:endParaRPr lang="zh-CN" altLang="en-US"/>
              </a:p>
            </p:txBody>
          </p:sp>
          <p:sp>
            <p:nvSpPr>
              <p:cNvPr id="6212" name="Oval 97"/>
              <p:cNvSpPr/>
              <p:nvPr>
                <p:custDataLst>
                  <p:tags r:id="rId55"/>
                </p:custDataLst>
              </p:nvPr>
            </p:nvSpPr>
            <p:spPr>
              <a:xfrm rot="21540000">
                <a:off x="2" y="254"/>
                <a:ext cx="120" cy="192"/>
              </a:xfrm>
              <a:prstGeom prst="ellipse">
                <a:avLst/>
              </a:prstGeom>
              <a:solidFill>
                <a:srgbClr val="FFFFFF"/>
              </a:solidFill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rot="10800000"/>
              <a:p>
                <a:endParaRPr lang="zh-CN" altLang="en-US"/>
              </a:p>
            </p:txBody>
          </p:sp>
          <p:sp>
            <p:nvSpPr>
              <p:cNvPr id="6213" name="Oval 98"/>
              <p:cNvSpPr/>
              <p:nvPr>
                <p:custDataLst>
                  <p:tags r:id="rId56"/>
                </p:custDataLst>
              </p:nvPr>
            </p:nvSpPr>
            <p:spPr>
              <a:xfrm rot="21540000">
                <a:off x="3" y="507"/>
                <a:ext cx="120" cy="192"/>
              </a:xfrm>
              <a:prstGeom prst="ellipse">
                <a:avLst/>
              </a:prstGeom>
              <a:solidFill>
                <a:srgbClr val="FFFFFF"/>
              </a:solidFill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rot="10800000"/>
              <a:p>
                <a:endParaRPr lang="zh-CN" altLang="en-US"/>
              </a:p>
            </p:txBody>
          </p:sp>
        </p:grpSp>
        <p:sp>
          <p:nvSpPr>
            <p:cNvPr id="6214" name="Oval 99"/>
            <p:cNvSpPr/>
            <p:nvPr>
              <p:custDataLst>
                <p:tags r:id="rId57"/>
              </p:custDataLst>
            </p:nvPr>
          </p:nvSpPr>
          <p:spPr>
            <a:xfrm>
              <a:off x="1888" y="1104"/>
              <a:ext cx="68" cy="68"/>
            </a:xfrm>
            <a:prstGeom prst="ellipse">
              <a:avLst/>
            </a:prstGeom>
            <a:solidFill>
              <a:schemeClr val="bg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rot="10800000" vert="eaVert" wrap="none" anchor="ctr" anchorCtr="0"/>
            <a:p>
              <a:pPr algn="ctr"/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6215" name="Rectangle 2">
            <a:hlinkClick r:id="rId58" action="ppaction://hlinksldjump"/>
          </p:cNvPr>
          <p:cNvSpPr/>
          <p:nvPr>
            <p:custDataLst>
              <p:tags r:id="rId59"/>
            </p:custDataLst>
          </p:nvPr>
        </p:nvSpPr>
        <p:spPr>
          <a:xfrm>
            <a:off x="2668588" y="217488"/>
            <a:ext cx="1009650" cy="288925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txBody>
          <a:bodyPr wrap="none" anchor="ctr" anchorCtr="0"/>
          <a:p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/>
        </p:nvSpPr>
        <p:spPr>
          <a:xfrm>
            <a:off x="695960" y="141390"/>
            <a:ext cx="10800000" cy="540000"/>
          </a:xfrm>
          <a:prstGeom prst="rect">
            <a:avLst/>
          </a:prstGeom>
          <a:effectLst>
            <a:reflection blurRad="6350" stA="50000" endA="300" endPos="38500" dist="50800" dir="5400000" sy="-100000" algn="bl" rotWithShape="0"/>
          </a:effectLst>
        </p:spPr>
        <p:txBody>
          <a:bodyPr vert="horz" wrap="square" lIns="0" tIns="0" rIns="0" bIns="0" rtlCol="0" anchor="b">
            <a:normAutofit/>
          </a:bodyPr>
          <a:lstStyle>
            <a:lvl1pPr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2800" b="1" i="0" u="none" strike="noStrike" kern="1200" cap="none" spc="0" normalizeH="0" baseline="0" dirty="0" smtClean="0">
                <a:solidFill>
                  <a:srgbClr val="6A30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汉仪大宋简" panose="02010600000101010101" charset="-122"/>
                <a:sym typeface="汉仪大宋简" panose="02010600000101010101" charset="-122"/>
              </a:defRPr>
            </a:lvl1pPr>
          </a:lstStyle>
          <a:p>
            <a:r>
              <a: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sym typeface="+mn-ea"/>
              </a:rPr>
              <a:t>一、经历活动</a:t>
            </a:r>
            <a:r>
              <a:rPr lang="en-US" altLang="zh-CN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sym typeface="+mn-ea"/>
              </a:rPr>
              <a:t> </a:t>
            </a:r>
            <a:r>
              <a: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sym typeface="+mn-ea"/>
              </a:rPr>
              <a:t>引入</a:t>
            </a:r>
            <a:r>
              <a: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sym typeface="+mn-ea"/>
              </a:rPr>
              <a:t>概念</a:t>
            </a:r>
            <a:endParaRPr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60000" endA="900" endPos="58000" dir="5400000" sy="-100000" algn="bl" rotWithShape="0"/>
              </a:effectLst>
              <a:sym typeface="+mn-ea"/>
            </a:endParaRPr>
          </a:p>
        </p:txBody>
      </p:sp>
      <p:sp>
        <p:nvSpPr>
          <p:cNvPr id="5" name="圆角矩形 4"/>
          <p:cNvSpPr/>
          <p:nvPr>
            <p:custDataLst>
              <p:tags r:id="rId60"/>
            </p:custDataLst>
          </p:nvPr>
        </p:nvSpPr>
        <p:spPr>
          <a:xfrm>
            <a:off x="1055370" y="1557020"/>
            <a:ext cx="9260205" cy="958215"/>
          </a:xfrm>
          <a:prstGeom prst="roundRect">
            <a:avLst/>
          </a:prstGeom>
          <a:solidFill>
            <a:schemeClr val="bg2">
              <a:alpha val="36000"/>
            </a:schemeClr>
          </a:solidFill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对角圆角矩形 7"/>
          <p:cNvSpPr/>
          <p:nvPr>
            <p:custDataLst>
              <p:tags r:id="rId61"/>
            </p:custDataLst>
          </p:nvPr>
        </p:nvSpPr>
        <p:spPr>
          <a:xfrm>
            <a:off x="1064260" y="980440"/>
            <a:ext cx="1167765" cy="593090"/>
          </a:xfrm>
          <a:prstGeom prst="round2DiagRect">
            <a:avLst>
              <a:gd name="adj1" fmla="val 36111"/>
              <a:gd name="adj2" fmla="val 0"/>
            </a:avLst>
          </a:prstGeom>
          <a:solidFill>
            <a:schemeClr val="accent1"/>
          </a:solidFill>
          <a:ln w="1587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algn="ctr" defTabSz="914400" rtl="0" eaLnBrk="0" fontAlgn="base" latinLnBrk="0" hangingPunct="0">
              <a:lnSpc>
                <a:spcPct val="110000"/>
              </a:lnSpc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思考</a:t>
            </a:r>
            <a:r>
              <a:rPr kumimoji="0" lang="en-US" altLang="zh-CN" sz="2400" b="1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endParaRPr kumimoji="0" lang="en-US" altLang="zh-CN" sz="2400" b="1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文本框 7"/>
          <p:cNvSpPr txBox="1"/>
          <p:nvPr/>
        </p:nvSpPr>
        <p:spPr>
          <a:xfrm>
            <a:off x="1271270" y="1772920"/>
            <a:ext cx="50596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从洛书中，你能发现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哪些相等关系？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6010910" y="3093085"/>
            <a:ext cx="2891155" cy="2553911"/>
            <a:chOff x="4987925" y="2520950"/>
            <a:chExt cx="3429000" cy="3084020"/>
          </a:xfrm>
        </p:grpSpPr>
        <p:grpSp>
          <p:nvGrpSpPr>
            <p:cNvPr id="63" name="组合 5122"/>
            <p:cNvGrpSpPr/>
            <p:nvPr/>
          </p:nvGrpSpPr>
          <p:grpSpPr>
            <a:xfrm>
              <a:off x="4987925" y="2520950"/>
              <a:ext cx="3429000" cy="3054349"/>
              <a:chOff x="0" y="0"/>
              <a:chExt cx="1710" cy="1709"/>
            </a:xfrm>
          </p:grpSpPr>
          <p:sp>
            <p:nvSpPr>
              <p:cNvPr id="64" name="矩形 5123"/>
              <p:cNvSpPr>
                <a:spLocks noChangeArrowheads="1"/>
              </p:cNvSpPr>
              <p:nvPr/>
            </p:nvSpPr>
            <p:spPr bwMode="auto">
              <a:xfrm>
                <a:off x="0" y="3"/>
                <a:ext cx="1706" cy="1706"/>
              </a:xfrm>
              <a:prstGeom prst="rect">
                <a:avLst/>
              </a:prstGeom>
              <a:noFill/>
              <a:ln w="28575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65" name="组合 5124"/>
              <p:cNvGrpSpPr/>
              <p:nvPr/>
            </p:nvGrpSpPr>
            <p:grpSpPr>
              <a:xfrm>
                <a:off x="0" y="0"/>
                <a:ext cx="1710" cy="567"/>
                <a:chOff x="0" y="0"/>
                <a:chExt cx="1710" cy="567"/>
              </a:xfrm>
            </p:grpSpPr>
            <p:sp>
              <p:nvSpPr>
                <p:cNvPr id="66" name="矩形 5125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567" cy="567"/>
                </a:xfrm>
                <a:prstGeom prst="rect">
                  <a:avLst/>
                </a:prstGeom>
                <a:noFill/>
                <a:ln w="57150">
                  <a:solidFill>
                    <a:srgbClr val="000000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zh-CN" altLang="en-US" sz="180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7" name="矩形 5126"/>
                <p:cNvSpPr>
                  <a:spLocks noChangeArrowheads="1"/>
                </p:cNvSpPr>
                <p:nvPr/>
              </p:nvSpPr>
              <p:spPr bwMode="auto">
                <a:xfrm>
                  <a:off x="573" y="0"/>
                  <a:ext cx="567" cy="567"/>
                </a:xfrm>
                <a:prstGeom prst="rect">
                  <a:avLst/>
                </a:prstGeom>
                <a:noFill/>
                <a:ln w="57150">
                  <a:solidFill>
                    <a:srgbClr val="000000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zh-CN" altLang="en-US" sz="180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8" name="矩形 5127"/>
                <p:cNvSpPr>
                  <a:spLocks noChangeArrowheads="1"/>
                </p:cNvSpPr>
                <p:nvPr/>
              </p:nvSpPr>
              <p:spPr bwMode="auto">
                <a:xfrm>
                  <a:off x="1143" y="0"/>
                  <a:ext cx="567" cy="567"/>
                </a:xfrm>
                <a:prstGeom prst="rect">
                  <a:avLst/>
                </a:prstGeom>
                <a:noFill/>
                <a:ln w="57150">
                  <a:solidFill>
                    <a:srgbClr val="000000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zh-CN" altLang="en-US" sz="180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69" name="组合 5128"/>
              <p:cNvGrpSpPr/>
              <p:nvPr/>
            </p:nvGrpSpPr>
            <p:grpSpPr>
              <a:xfrm>
                <a:off x="0" y="558"/>
                <a:ext cx="1710" cy="575"/>
                <a:chOff x="0" y="0"/>
                <a:chExt cx="1710" cy="575"/>
              </a:xfrm>
            </p:grpSpPr>
            <p:sp>
              <p:nvSpPr>
                <p:cNvPr id="70" name="矩形 5129"/>
                <p:cNvSpPr>
                  <a:spLocks noChangeArrowheads="1"/>
                </p:cNvSpPr>
                <p:nvPr/>
              </p:nvSpPr>
              <p:spPr bwMode="auto">
                <a:xfrm>
                  <a:off x="0" y="8"/>
                  <a:ext cx="567" cy="567"/>
                </a:xfrm>
                <a:prstGeom prst="rect">
                  <a:avLst/>
                </a:prstGeom>
                <a:noFill/>
                <a:ln w="57150">
                  <a:solidFill>
                    <a:srgbClr val="000000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zh-CN" altLang="en-US" sz="180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1" name="矩形 5130"/>
                <p:cNvSpPr>
                  <a:spLocks noChangeArrowheads="1"/>
                </p:cNvSpPr>
                <p:nvPr/>
              </p:nvSpPr>
              <p:spPr bwMode="auto">
                <a:xfrm>
                  <a:off x="573" y="0"/>
                  <a:ext cx="567" cy="567"/>
                </a:xfrm>
                <a:prstGeom prst="rect">
                  <a:avLst/>
                </a:prstGeom>
                <a:noFill/>
                <a:ln w="28575">
                  <a:solidFill>
                    <a:srgbClr val="000000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zh-CN" altLang="en-US" sz="180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2" name="矩形 5131"/>
                <p:cNvSpPr>
                  <a:spLocks noChangeArrowheads="1"/>
                </p:cNvSpPr>
                <p:nvPr/>
              </p:nvSpPr>
              <p:spPr bwMode="auto">
                <a:xfrm>
                  <a:off x="1143" y="0"/>
                  <a:ext cx="567" cy="567"/>
                </a:xfrm>
                <a:prstGeom prst="rect">
                  <a:avLst/>
                </a:prstGeom>
                <a:noFill/>
                <a:ln w="57150">
                  <a:solidFill>
                    <a:srgbClr val="000000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zh-CN" altLang="en-US" sz="180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73" name="组合 5132"/>
              <p:cNvGrpSpPr/>
              <p:nvPr/>
            </p:nvGrpSpPr>
            <p:grpSpPr>
              <a:xfrm>
                <a:off x="0" y="1134"/>
                <a:ext cx="1710" cy="568"/>
                <a:chOff x="0" y="0"/>
                <a:chExt cx="1710" cy="568"/>
              </a:xfrm>
            </p:grpSpPr>
            <p:sp>
              <p:nvSpPr>
                <p:cNvPr id="74" name="矩形 5133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567" cy="567"/>
                </a:xfrm>
                <a:prstGeom prst="rect">
                  <a:avLst/>
                </a:prstGeom>
                <a:noFill/>
                <a:ln w="57150">
                  <a:solidFill>
                    <a:srgbClr val="000000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zh-CN" altLang="en-US" sz="180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5" name="矩形 5134"/>
                <p:cNvSpPr>
                  <a:spLocks noChangeArrowheads="1"/>
                </p:cNvSpPr>
                <p:nvPr/>
              </p:nvSpPr>
              <p:spPr bwMode="auto">
                <a:xfrm>
                  <a:off x="567" y="1"/>
                  <a:ext cx="567" cy="567"/>
                </a:xfrm>
                <a:prstGeom prst="rect">
                  <a:avLst/>
                </a:prstGeom>
                <a:noFill/>
                <a:ln w="57150">
                  <a:solidFill>
                    <a:srgbClr val="000000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zh-CN" altLang="en-US" sz="180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6" name="矩形 5135"/>
                <p:cNvSpPr>
                  <a:spLocks noChangeArrowheads="1"/>
                </p:cNvSpPr>
                <p:nvPr/>
              </p:nvSpPr>
              <p:spPr bwMode="auto">
                <a:xfrm>
                  <a:off x="1143" y="0"/>
                  <a:ext cx="567" cy="567"/>
                </a:xfrm>
                <a:prstGeom prst="rect">
                  <a:avLst/>
                </a:prstGeom>
                <a:noFill/>
                <a:ln w="57150">
                  <a:solidFill>
                    <a:srgbClr val="000000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zh-CN" altLang="en-US" sz="180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  <p:grpSp>
          <p:nvGrpSpPr>
            <p:cNvPr id="77" name="组合 5136"/>
            <p:cNvGrpSpPr/>
            <p:nvPr/>
          </p:nvGrpSpPr>
          <p:grpSpPr>
            <a:xfrm>
              <a:off x="5300591" y="4645335"/>
              <a:ext cx="2997412" cy="959635"/>
              <a:chOff x="-51" y="162"/>
              <a:chExt cx="952" cy="178"/>
            </a:xfrm>
          </p:grpSpPr>
          <p:sp>
            <p:nvSpPr>
              <p:cNvPr id="78" name="文本框 5137"/>
              <p:cNvSpPr txBox="1">
                <a:spLocks noChangeArrowheads="1"/>
              </p:cNvSpPr>
              <p:nvPr/>
            </p:nvSpPr>
            <p:spPr bwMode="auto">
              <a:xfrm>
                <a:off x="661" y="164"/>
                <a:ext cx="240" cy="1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4400" b="1">
                    <a:solidFill>
                      <a:srgbClr val="003399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6</a:t>
                </a:r>
                <a:endParaRPr lang="en-US" altLang="zh-CN" sz="4400" b="1">
                  <a:solidFill>
                    <a:srgbClr val="003399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9" name="文本框 5138"/>
              <p:cNvSpPr txBox="1">
                <a:spLocks noChangeArrowheads="1"/>
              </p:cNvSpPr>
              <p:nvPr/>
            </p:nvSpPr>
            <p:spPr bwMode="auto">
              <a:xfrm>
                <a:off x="338" y="168"/>
                <a:ext cx="240" cy="1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4400" b="1">
                    <a:solidFill>
                      <a:srgbClr val="003399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1</a:t>
                </a:r>
                <a:endParaRPr lang="en-US" altLang="zh-CN" sz="4400" b="1">
                  <a:solidFill>
                    <a:srgbClr val="003399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80" name="文本框 5139"/>
              <p:cNvSpPr txBox="1">
                <a:spLocks noChangeArrowheads="1"/>
              </p:cNvSpPr>
              <p:nvPr/>
            </p:nvSpPr>
            <p:spPr bwMode="auto">
              <a:xfrm rot="10800000" flipV="1">
                <a:off x="-51" y="162"/>
                <a:ext cx="240" cy="1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4400" b="1">
                    <a:solidFill>
                      <a:srgbClr val="003399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8</a:t>
                </a:r>
                <a:endParaRPr lang="en-US" altLang="zh-CN" sz="4400" b="1">
                  <a:solidFill>
                    <a:srgbClr val="003399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81" name="组合 5140"/>
            <p:cNvGrpSpPr/>
            <p:nvPr/>
          </p:nvGrpSpPr>
          <p:grpSpPr>
            <a:xfrm>
              <a:off x="5264016" y="3651070"/>
              <a:ext cx="3118166" cy="953467"/>
              <a:chOff x="-22" y="204"/>
              <a:chExt cx="956" cy="197"/>
            </a:xfrm>
          </p:grpSpPr>
          <p:sp>
            <p:nvSpPr>
              <p:cNvPr id="82" name="文本框 5141"/>
              <p:cNvSpPr txBox="1">
                <a:spLocks noChangeArrowheads="1"/>
              </p:cNvSpPr>
              <p:nvPr/>
            </p:nvSpPr>
            <p:spPr bwMode="auto">
              <a:xfrm>
                <a:off x="694" y="204"/>
                <a:ext cx="240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4400" b="1">
                    <a:solidFill>
                      <a:srgbClr val="003399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7</a:t>
                </a:r>
                <a:endParaRPr lang="en-US" altLang="zh-CN" sz="4400" b="1">
                  <a:solidFill>
                    <a:srgbClr val="003399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83" name="文本框 5142"/>
              <p:cNvSpPr txBox="1">
                <a:spLocks noChangeArrowheads="1"/>
              </p:cNvSpPr>
              <p:nvPr/>
            </p:nvSpPr>
            <p:spPr bwMode="auto">
              <a:xfrm>
                <a:off x="353" y="209"/>
                <a:ext cx="240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4400" b="1">
                    <a:solidFill>
                      <a:srgbClr val="003399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5</a:t>
                </a:r>
                <a:endParaRPr lang="en-US" altLang="zh-CN" sz="4400" b="1">
                  <a:solidFill>
                    <a:srgbClr val="003399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84" name="文本框 5143"/>
              <p:cNvSpPr txBox="1">
                <a:spLocks noChangeArrowheads="1"/>
              </p:cNvSpPr>
              <p:nvPr/>
            </p:nvSpPr>
            <p:spPr bwMode="auto">
              <a:xfrm>
                <a:off x="-22" y="204"/>
                <a:ext cx="240" cy="1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4400" b="1">
                    <a:solidFill>
                      <a:srgbClr val="003399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3</a:t>
                </a:r>
                <a:endParaRPr lang="en-US" altLang="zh-CN" sz="4400" b="1">
                  <a:solidFill>
                    <a:srgbClr val="003399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85" name="组合 5144"/>
            <p:cNvGrpSpPr/>
            <p:nvPr/>
          </p:nvGrpSpPr>
          <p:grpSpPr>
            <a:xfrm>
              <a:off x="5308968" y="2647374"/>
              <a:ext cx="3086100" cy="939271"/>
              <a:chOff x="-33" y="-40"/>
              <a:chExt cx="972" cy="180"/>
            </a:xfrm>
          </p:grpSpPr>
          <p:sp>
            <p:nvSpPr>
              <p:cNvPr id="86" name="文本框 5145"/>
              <p:cNvSpPr txBox="1">
                <a:spLocks noChangeArrowheads="1"/>
              </p:cNvSpPr>
              <p:nvPr/>
            </p:nvSpPr>
            <p:spPr bwMode="auto">
              <a:xfrm rot="10620000" flipV="1">
                <a:off x="-33" y="-40"/>
                <a:ext cx="239" cy="1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4400" b="1">
                    <a:solidFill>
                      <a:srgbClr val="003399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4</a:t>
                </a:r>
                <a:endParaRPr lang="en-US" altLang="zh-CN" sz="4400" b="1">
                  <a:solidFill>
                    <a:srgbClr val="003399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87" name="文本框 5146"/>
              <p:cNvSpPr txBox="1">
                <a:spLocks noChangeArrowheads="1"/>
              </p:cNvSpPr>
              <p:nvPr/>
            </p:nvSpPr>
            <p:spPr bwMode="auto">
              <a:xfrm>
                <a:off x="699" y="-39"/>
                <a:ext cx="240" cy="1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4400" b="1">
                    <a:solidFill>
                      <a:srgbClr val="003399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2</a:t>
                </a:r>
                <a:endParaRPr lang="en-US" altLang="zh-CN" sz="4400" b="1">
                  <a:solidFill>
                    <a:srgbClr val="003399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88" name="文本框 5147"/>
              <p:cNvSpPr txBox="1">
                <a:spLocks noChangeArrowheads="1"/>
              </p:cNvSpPr>
              <p:nvPr/>
            </p:nvSpPr>
            <p:spPr bwMode="auto">
              <a:xfrm>
                <a:off x="336" y="-38"/>
                <a:ext cx="240" cy="1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4400" b="1">
                    <a:solidFill>
                      <a:srgbClr val="003399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9</a:t>
                </a:r>
                <a:endParaRPr lang="en-US" altLang="zh-CN" sz="4400" b="1">
                  <a:solidFill>
                    <a:srgbClr val="003399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89" name="文本框 88"/>
          <p:cNvSpPr txBox="1">
            <a:spLocks noChangeArrowheads="1"/>
          </p:cNvSpPr>
          <p:nvPr/>
        </p:nvSpPr>
        <p:spPr bwMode="auto">
          <a:xfrm>
            <a:off x="9264650" y="3270885"/>
            <a:ext cx="562610" cy="502920"/>
          </a:xfrm>
          <a:prstGeom prst="rect">
            <a:avLst/>
          </a:prstGeom>
          <a:solidFill>
            <a:srgbClr val="FFC000"/>
          </a:solidFill>
          <a:ln w="9525">
            <a:solidFill>
              <a:srgbClr val="FFC000"/>
            </a:solidFill>
            <a:miter lim="800000"/>
          </a:ln>
        </p:spPr>
        <p:txBody>
          <a:bodyPr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endParaRPr lang="zh-CN" altLang="en-US" b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0" name="文本框 89"/>
          <p:cNvSpPr txBox="1">
            <a:spLocks noChangeArrowheads="1"/>
          </p:cNvSpPr>
          <p:nvPr/>
        </p:nvSpPr>
        <p:spPr bwMode="auto">
          <a:xfrm>
            <a:off x="9264650" y="4134485"/>
            <a:ext cx="563880" cy="502920"/>
          </a:xfrm>
          <a:prstGeom prst="rect">
            <a:avLst/>
          </a:prstGeom>
          <a:solidFill>
            <a:srgbClr val="FFC000"/>
          </a:solidFill>
          <a:ln w="9525">
            <a:solidFill>
              <a:srgbClr val="FFC000"/>
            </a:solidFill>
            <a:miter lim="800000"/>
          </a:ln>
        </p:spPr>
        <p:txBody>
          <a:bodyPr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endParaRPr lang="en-US" altLang="zh-CN" b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1" name="文本框 90"/>
          <p:cNvSpPr txBox="1">
            <a:spLocks noChangeArrowheads="1"/>
          </p:cNvSpPr>
          <p:nvPr/>
        </p:nvSpPr>
        <p:spPr bwMode="auto">
          <a:xfrm>
            <a:off x="9264650" y="4957445"/>
            <a:ext cx="563880" cy="504190"/>
          </a:xfrm>
          <a:prstGeom prst="rect">
            <a:avLst/>
          </a:prstGeom>
          <a:solidFill>
            <a:srgbClr val="FFC000"/>
          </a:solidFill>
          <a:ln w="9525">
            <a:solidFill>
              <a:srgbClr val="FFC000"/>
            </a:solidFill>
            <a:miter lim="800000"/>
          </a:ln>
        </p:spPr>
        <p:txBody>
          <a:bodyPr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endParaRPr lang="zh-CN" altLang="en-US" b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9264650" y="5733415"/>
            <a:ext cx="565785" cy="502920"/>
          </a:xfrm>
          <a:prstGeom prst="rect">
            <a:avLst/>
          </a:prstGeom>
          <a:solidFill>
            <a:srgbClr val="0070C0"/>
          </a:solidFill>
        </p:spPr>
        <p:txBody>
          <a:bodyPr>
            <a:noAutofit/>
          </a:bodyPr>
          <a:lstStyle>
            <a:defPPr>
              <a:defRPr lang="zh-CN"/>
            </a:defPPr>
          </a:lstStyle>
          <a:p>
            <a:pPr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6243955" y="5733415"/>
            <a:ext cx="563880" cy="504190"/>
          </a:xfrm>
          <a:prstGeom prst="rect">
            <a:avLst/>
          </a:prstGeom>
          <a:solidFill>
            <a:srgbClr val="FF0000"/>
          </a:solidFill>
        </p:spPr>
        <p:txBody>
          <a:bodyPr>
            <a:noAutofit/>
          </a:bodyPr>
          <a:lstStyle>
            <a:defPPr>
              <a:defRPr lang="zh-CN"/>
            </a:defPPr>
          </a:lstStyle>
          <a:p>
            <a:pPr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b="1">
                <a:highlight>
                  <a:srgbClr val="FF00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endParaRPr lang="en-US" altLang="zh-CN" sz="2800" b="1">
              <a:highlight>
                <a:srgbClr val="FF00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8164830" y="5734685"/>
            <a:ext cx="563880" cy="502920"/>
          </a:xfrm>
          <a:prstGeom prst="rect">
            <a:avLst/>
          </a:prstGeom>
          <a:solidFill>
            <a:srgbClr val="FF0000"/>
          </a:solidFill>
        </p:spPr>
        <p:txBody>
          <a:bodyPr>
            <a:noAutofit/>
          </a:bodyPr>
          <a:lstStyle>
            <a:defPPr>
              <a:defRPr lang="zh-CN"/>
            </a:defPPr>
          </a:lstStyle>
          <a:p>
            <a:pPr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7247890" y="5733415"/>
            <a:ext cx="563880" cy="504190"/>
          </a:xfrm>
          <a:prstGeom prst="rect">
            <a:avLst/>
          </a:prstGeom>
          <a:solidFill>
            <a:srgbClr val="FF0000"/>
          </a:solidFill>
        </p:spPr>
        <p:txBody>
          <a:bodyPr>
            <a:noAutofit/>
          </a:bodyPr>
          <a:lstStyle>
            <a:defPPr>
              <a:defRPr lang="zh-CN"/>
            </a:defPPr>
          </a:lstStyle>
          <a:p>
            <a:pPr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b="1">
                <a:highlight>
                  <a:srgbClr val="FF00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endParaRPr lang="en-US" altLang="zh-CN" sz="2800" b="1">
              <a:highlight>
                <a:srgbClr val="FF00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5304155" y="5734685"/>
            <a:ext cx="563880" cy="504190"/>
          </a:xfrm>
          <a:prstGeom prst="rect">
            <a:avLst/>
          </a:prstGeom>
          <a:solidFill>
            <a:srgbClr val="0070C0"/>
          </a:solidFill>
        </p:spPr>
        <p:txBody>
          <a:bodyPr>
            <a:noAutofit/>
          </a:bodyPr>
          <a:lstStyle>
            <a:defPPr>
              <a:defRPr lang="zh-CN"/>
            </a:defPPr>
          </a:lstStyle>
          <a:p>
            <a:pPr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7" name="椭圆 96"/>
          <p:cNvSpPr/>
          <p:nvPr/>
        </p:nvSpPr>
        <p:spPr>
          <a:xfrm>
            <a:off x="6028055" y="3213100"/>
            <a:ext cx="2773680" cy="560705"/>
          </a:xfrm>
          <a:prstGeom prst="ellipse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98" name="椭圆 97"/>
          <p:cNvSpPr/>
          <p:nvPr/>
        </p:nvSpPr>
        <p:spPr>
          <a:xfrm>
            <a:off x="6028055" y="4947920"/>
            <a:ext cx="2774315" cy="560705"/>
          </a:xfrm>
          <a:prstGeom prst="ellipse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99" name="椭圆 98"/>
          <p:cNvSpPr/>
          <p:nvPr/>
        </p:nvSpPr>
        <p:spPr>
          <a:xfrm>
            <a:off x="6028055" y="4074795"/>
            <a:ext cx="2773680" cy="562610"/>
          </a:xfrm>
          <a:prstGeom prst="ellipse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100" name="椭圆 99"/>
          <p:cNvSpPr/>
          <p:nvPr/>
        </p:nvSpPr>
        <p:spPr>
          <a:xfrm>
            <a:off x="6341745" y="3111500"/>
            <a:ext cx="466090" cy="253428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101" name="椭圆 100"/>
          <p:cNvSpPr/>
          <p:nvPr/>
        </p:nvSpPr>
        <p:spPr>
          <a:xfrm>
            <a:off x="7284720" y="3068955"/>
            <a:ext cx="466725" cy="253428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102" name="椭圆 101"/>
          <p:cNvSpPr/>
          <p:nvPr/>
        </p:nvSpPr>
        <p:spPr>
          <a:xfrm>
            <a:off x="8184515" y="3028315"/>
            <a:ext cx="466725" cy="253555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103" name="椭圆 102"/>
          <p:cNvSpPr/>
          <p:nvPr/>
        </p:nvSpPr>
        <p:spPr>
          <a:xfrm rot="2907815">
            <a:off x="7221855" y="2690495"/>
            <a:ext cx="469265" cy="3427095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104" name="椭圆 103"/>
          <p:cNvSpPr/>
          <p:nvPr/>
        </p:nvSpPr>
        <p:spPr>
          <a:xfrm rot="18654348">
            <a:off x="7237095" y="2689860"/>
            <a:ext cx="469265" cy="3358515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 bldLvl="0" animBg="1"/>
      <p:bldP spid="90" grpId="0" bldLvl="0" animBg="1"/>
      <p:bldP spid="91" grpId="0" bldLvl="0" animBg="1"/>
      <p:bldP spid="92" grpId="0" bldLvl="0" animBg="1"/>
      <p:bldP spid="93" grpId="0" bldLvl="0" animBg="1"/>
      <p:bldP spid="94" grpId="0" bldLvl="0" animBg="1"/>
      <p:bldP spid="95" grpId="0" bldLvl="0" animBg="1"/>
      <p:bldP spid="96" grpId="0" bldLvl="0" animBg="1"/>
      <p:bldP spid="97" grpId="0" bldLvl="0" animBg="1"/>
      <p:bldP spid="98" grpId="0" bldLvl="0" animBg="1"/>
      <p:bldP spid="99" grpId="0" bldLvl="0" animBg="1"/>
      <p:bldP spid="100" grpId="0" bldLvl="0" animBg="1"/>
      <p:bldP spid="101" grpId="0" bldLvl="0" animBg="1"/>
      <p:bldP spid="102" grpId="0" bldLvl="0" animBg="1"/>
      <p:bldP spid="103" grpId="0" bldLvl="0" animBg="1"/>
      <p:bldP spid="10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>
                <a:sym typeface="+mn-ea"/>
              </a:rPr>
              <a:t>五、</a:t>
            </a:r>
            <a:r>
              <a: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sym typeface="+mn-ea"/>
              </a:rPr>
              <a:t>课堂小结，感悟收获</a:t>
            </a:r>
            <a:endParaRPr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60000" endA="900" endPos="58000" dir="5400000" sy="-100000" algn="bl" rotWithShape="0"/>
              </a:effectLst>
              <a:sym typeface="+mn-ea"/>
            </a:endParaRPr>
          </a:p>
        </p:txBody>
      </p:sp>
      <p:pic>
        <p:nvPicPr>
          <p:cNvPr id="53" name="图片 52" descr="3b333633383332363bbba8b1dfd4b2d0ce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5345" y="2697480"/>
            <a:ext cx="1332000" cy="1332000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4"/>
            </p:custDataLst>
          </p:nvPr>
        </p:nvSpPr>
        <p:spPr>
          <a:xfrm>
            <a:off x="704850" y="3131820"/>
            <a:ext cx="1633220" cy="9899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28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幻方</a:t>
            </a:r>
            <a:endParaRPr lang="zh-CN" altLang="en-US" sz="2800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2934335" y="1341120"/>
            <a:ext cx="2936240" cy="680720"/>
          </a:xfrm>
          <a:prstGeom prst="rect">
            <a:avLst/>
          </a:prstGeom>
          <a:noFill/>
          <a:effectLst/>
        </p:spPr>
        <p:txBody>
          <a:bodyPr wrap="square" rtlCol="0">
            <a:noAutofit/>
          </a:bodyPr>
          <a:p>
            <a:pPr>
              <a:lnSpc>
                <a:spcPct val="150000"/>
              </a:lnSpc>
            </a:pPr>
            <a:r>
              <a:rPr lang="zh-CN" sz="2800" b="1">
                <a:solidFill>
                  <a:srgbClr val="E8561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课堂回顾</a:t>
            </a:r>
            <a:endParaRPr lang="zh-CN" altLang="en-US" sz="2800" b="1">
              <a:solidFill>
                <a:srgbClr val="E8561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endParaRPr lang="zh-CN" altLang="en-US" sz="2800" b="1">
              <a:solidFill>
                <a:srgbClr val="E8561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" name="等腰三角形 9"/>
          <p:cNvSpPr/>
          <p:nvPr>
            <p:custDataLst>
              <p:tags r:id="rId6"/>
            </p:custDataLst>
          </p:nvPr>
        </p:nvSpPr>
        <p:spPr>
          <a:xfrm rot="5400000">
            <a:off x="2633028" y="1695450"/>
            <a:ext cx="257810" cy="231775"/>
          </a:xfrm>
          <a:prstGeom prst="triangle">
            <a:avLst/>
          </a:prstGeom>
          <a:solidFill>
            <a:srgbClr val="E8561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圆角矩形 11"/>
          <p:cNvSpPr/>
          <p:nvPr>
            <p:custDataLst>
              <p:tags r:id="rId7"/>
            </p:custDataLst>
          </p:nvPr>
        </p:nvSpPr>
        <p:spPr>
          <a:xfrm>
            <a:off x="2646045" y="2491740"/>
            <a:ext cx="4831080" cy="657860"/>
          </a:xfrm>
          <a:prstGeom prst="roundRect">
            <a:avLst/>
          </a:prstGeom>
          <a:gradFill>
            <a:gsLst>
              <a:gs pos="50000">
                <a:schemeClr val="accent5"/>
              </a:gs>
              <a:gs pos="0">
                <a:schemeClr val="accent5">
                  <a:lumMod val="25000"/>
                  <a:lumOff val="75000"/>
                </a:schemeClr>
              </a:gs>
              <a:gs pos="100000">
                <a:schemeClr val="accent5">
                  <a:lumMod val="85000"/>
                </a:schemeClr>
              </a:gs>
            </a:gsLst>
            <a:lin ang="10380000" scaled="1"/>
          </a:gra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收获了哪些知识？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圆角矩形 3"/>
          <p:cNvSpPr/>
          <p:nvPr>
            <p:custDataLst>
              <p:tags r:id="rId8"/>
            </p:custDataLst>
          </p:nvPr>
        </p:nvSpPr>
        <p:spPr>
          <a:xfrm>
            <a:off x="2646045" y="4507230"/>
            <a:ext cx="4831715" cy="650240"/>
          </a:xfrm>
          <a:prstGeom prst="roundRect">
            <a:avLst/>
          </a:prstGeom>
          <a:gradFill>
            <a:gsLst>
              <a:gs pos="50000">
                <a:schemeClr val="accent5"/>
              </a:gs>
              <a:gs pos="0">
                <a:schemeClr val="accent5">
                  <a:lumMod val="25000"/>
                  <a:lumOff val="75000"/>
                </a:schemeClr>
              </a:gs>
              <a:gs pos="100000">
                <a:schemeClr val="accent5">
                  <a:lumMod val="85000"/>
                </a:schemeClr>
              </a:gs>
            </a:gsLst>
            <a:lin ang="10380000" scaled="1"/>
          </a:gra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还想研究哪些内容？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圆角矩形 4"/>
          <p:cNvSpPr/>
          <p:nvPr>
            <p:custDataLst>
              <p:tags r:id="rId9"/>
            </p:custDataLst>
          </p:nvPr>
        </p:nvSpPr>
        <p:spPr>
          <a:xfrm>
            <a:off x="2646045" y="3498850"/>
            <a:ext cx="4831080" cy="676910"/>
          </a:xfrm>
          <a:prstGeom prst="roundRect">
            <a:avLst/>
          </a:prstGeom>
          <a:gradFill>
            <a:gsLst>
              <a:gs pos="50000">
                <a:schemeClr val="accent5"/>
              </a:gs>
              <a:gs pos="0">
                <a:schemeClr val="accent5">
                  <a:lumMod val="25000"/>
                  <a:lumOff val="75000"/>
                </a:schemeClr>
              </a:gs>
              <a:gs pos="100000">
                <a:schemeClr val="accent5">
                  <a:lumMod val="85000"/>
                </a:schemeClr>
              </a:gs>
            </a:gsLst>
            <a:lin ang="10380000" scaled="1"/>
          </a:gra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方正行楷简体" pitchFamily="2" charset="-122"/>
                <a:sym typeface="+mn-ea"/>
              </a:rPr>
              <a:t>用到了哪些数学思想方法？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Times New Roman" panose="02020603050405020304" pitchFamily="18" charset="0"/>
              <a:ea typeface="方正行楷简体" pitchFamily="2" charset="-122"/>
              <a:sym typeface="+mn-ea"/>
            </a:endParaRPr>
          </a:p>
        </p:txBody>
      </p:sp>
    </p:spTree>
    <p:custDataLst>
      <p:tags r:id="rId10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0"/>
                            </p:stCondLst>
                            <p:childTnLst>
                              <p:par>
                                <p:cTn id="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217" name="Group 4"/>
          <p:cNvGrpSpPr/>
          <p:nvPr>
            <p:custDataLst>
              <p:tags r:id="rId1"/>
            </p:custDataLst>
          </p:nvPr>
        </p:nvGrpSpPr>
        <p:grpSpPr>
          <a:xfrm>
            <a:off x="1559560" y="1916748"/>
            <a:ext cx="2808288" cy="2808287"/>
            <a:chOff x="0" y="0"/>
            <a:chExt cx="1710" cy="1709"/>
          </a:xfrm>
        </p:grpSpPr>
        <p:sp>
          <p:nvSpPr>
            <p:cNvPr id="6218" name="Rectangle 5"/>
            <p:cNvSpPr/>
            <p:nvPr>
              <p:custDataLst>
                <p:tags r:id="rId2"/>
              </p:custDataLst>
            </p:nvPr>
          </p:nvSpPr>
          <p:spPr>
            <a:xfrm>
              <a:off x="0" y="3"/>
              <a:ext cx="1706" cy="1706"/>
            </a:xfrm>
            <a:prstGeom prst="rect">
              <a:avLst/>
            </a:prstGeom>
            <a:noFill/>
            <a:ln w="2857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4800" b="1"/>
            </a:p>
          </p:txBody>
        </p:sp>
        <p:grpSp>
          <p:nvGrpSpPr>
            <p:cNvPr id="6219" name="Group 6"/>
            <p:cNvGrpSpPr/>
            <p:nvPr/>
          </p:nvGrpSpPr>
          <p:grpSpPr>
            <a:xfrm>
              <a:off x="0" y="0"/>
              <a:ext cx="1710" cy="567"/>
              <a:chOff x="0" y="0"/>
              <a:chExt cx="1710" cy="567"/>
            </a:xfrm>
          </p:grpSpPr>
          <p:sp>
            <p:nvSpPr>
              <p:cNvPr id="6220" name="Rectangle 7"/>
              <p:cNvSpPr/>
              <p:nvPr>
                <p:custDataLst>
                  <p:tags r:id="rId3"/>
                </p:custDataLst>
              </p:nvPr>
            </p:nvSpPr>
            <p:spPr>
              <a:xfrm>
                <a:off x="0" y="0"/>
                <a:ext cx="567" cy="567"/>
              </a:xfrm>
              <a:prstGeom prst="rect">
                <a:avLst/>
              </a:prstGeom>
              <a:noFill/>
              <a:ln w="2857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800" b="1"/>
              </a:p>
            </p:txBody>
          </p:sp>
          <p:sp>
            <p:nvSpPr>
              <p:cNvPr id="6221" name="Rectangle 8"/>
              <p:cNvSpPr/>
              <p:nvPr>
                <p:custDataLst>
                  <p:tags r:id="rId4"/>
                </p:custDataLst>
              </p:nvPr>
            </p:nvSpPr>
            <p:spPr>
              <a:xfrm>
                <a:off x="573" y="0"/>
                <a:ext cx="567" cy="567"/>
              </a:xfrm>
              <a:prstGeom prst="rect">
                <a:avLst/>
              </a:prstGeom>
              <a:noFill/>
              <a:ln w="2857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800" b="1"/>
              </a:p>
            </p:txBody>
          </p:sp>
          <p:sp>
            <p:nvSpPr>
              <p:cNvPr id="6222" name="Rectangle 9"/>
              <p:cNvSpPr/>
              <p:nvPr>
                <p:custDataLst>
                  <p:tags r:id="rId5"/>
                </p:custDataLst>
              </p:nvPr>
            </p:nvSpPr>
            <p:spPr>
              <a:xfrm>
                <a:off x="1143" y="0"/>
                <a:ext cx="567" cy="567"/>
              </a:xfrm>
              <a:prstGeom prst="rect">
                <a:avLst/>
              </a:prstGeom>
              <a:noFill/>
              <a:ln w="2857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800" b="1"/>
              </a:p>
            </p:txBody>
          </p:sp>
        </p:grpSp>
        <p:grpSp>
          <p:nvGrpSpPr>
            <p:cNvPr id="6223" name="Group 10"/>
            <p:cNvGrpSpPr/>
            <p:nvPr/>
          </p:nvGrpSpPr>
          <p:grpSpPr>
            <a:xfrm>
              <a:off x="0" y="558"/>
              <a:ext cx="1710" cy="567"/>
              <a:chOff x="0" y="0"/>
              <a:chExt cx="1710" cy="567"/>
            </a:xfrm>
          </p:grpSpPr>
          <p:sp>
            <p:nvSpPr>
              <p:cNvPr id="6224" name="Rectangle 11"/>
              <p:cNvSpPr/>
              <p:nvPr>
                <p:custDataLst>
                  <p:tags r:id="rId6"/>
                </p:custDataLst>
              </p:nvPr>
            </p:nvSpPr>
            <p:spPr>
              <a:xfrm>
                <a:off x="0" y="0"/>
                <a:ext cx="567" cy="567"/>
              </a:xfrm>
              <a:prstGeom prst="rect">
                <a:avLst/>
              </a:prstGeom>
              <a:noFill/>
              <a:ln w="2857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800" b="1"/>
              </a:p>
            </p:txBody>
          </p:sp>
          <p:sp>
            <p:nvSpPr>
              <p:cNvPr id="6225" name="Rectangle 12"/>
              <p:cNvSpPr/>
              <p:nvPr>
                <p:custDataLst>
                  <p:tags r:id="rId7"/>
                </p:custDataLst>
              </p:nvPr>
            </p:nvSpPr>
            <p:spPr>
              <a:xfrm>
                <a:off x="573" y="0"/>
                <a:ext cx="567" cy="567"/>
              </a:xfrm>
              <a:prstGeom prst="rect">
                <a:avLst/>
              </a:prstGeom>
              <a:noFill/>
              <a:ln w="2857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800" b="1"/>
              </a:p>
            </p:txBody>
          </p:sp>
          <p:sp>
            <p:nvSpPr>
              <p:cNvPr id="6226" name="Rectangle 13"/>
              <p:cNvSpPr/>
              <p:nvPr>
                <p:custDataLst>
                  <p:tags r:id="rId8"/>
                </p:custDataLst>
              </p:nvPr>
            </p:nvSpPr>
            <p:spPr>
              <a:xfrm>
                <a:off x="1143" y="0"/>
                <a:ext cx="567" cy="567"/>
              </a:xfrm>
              <a:prstGeom prst="rect">
                <a:avLst/>
              </a:prstGeom>
              <a:noFill/>
              <a:ln w="2857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800" b="1"/>
              </a:p>
            </p:txBody>
          </p:sp>
        </p:grpSp>
        <p:grpSp>
          <p:nvGrpSpPr>
            <p:cNvPr id="6227" name="Group 14"/>
            <p:cNvGrpSpPr/>
            <p:nvPr/>
          </p:nvGrpSpPr>
          <p:grpSpPr>
            <a:xfrm>
              <a:off x="0" y="1134"/>
              <a:ext cx="1710" cy="567"/>
              <a:chOff x="0" y="0"/>
              <a:chExt cx="1710" cy="567"/>
            </a:xfrm>
          </p:grpSpPr>
          <p:sp>
            <p:nvSpPr>
              <p:cNvPr id="6228" name="Rectangle 15"/>
              <p:cNvSpPr/>
              <p:nvPr>
                <p:custDataLst>
                  <p:tags r:id="rId9"/>
                </p:custDataLst>
              </p:nvPr>
            </p:nvSpPr>
            <p:spPr>
              <a:xfrm>
                <a:off x="0" y="0"/>
                <a:ext cx="567" cy="567"/>
              </a:xfrm>
              <a:prstGeom prst="rect">
                <a:avLst/>
              </a:prstGeom>
              <a:noFill/>
              <a:ln w="2857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800" b="1"/>
              </a:p>
            </p:txBody>
          </p:sp>
          <p:sp>
            <p:nvSpPr>
              <p:cNvPr id="6229" name="Rectangle 16"/>
              <p:cNvSpPr/>
              <p:nvPr>
                <p:custDataLst>
                  <p:tags r:id="rId10"/>
                </p:custDataLst>
              </p:nvPr>
            </p:nvSpPr>
            <p:spPr>
              <a:xfrm>
                <a:off x="573" y="0"/>
                <a:ext cx="567" cy="567"/>
              </a:xfrm>
              <a:prstGeom prst="rect">
                <a:avLst/>
              </a:prstGeom>
              <a:noFill/>
              <a:ln w="2857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800" b="1"/>
              </a:p>
            </p:txBody>
          </p:sp>
          <p:sp>
            <p:nvSpPr>
              <p:cNvPr id="6230" name="Rectangle 17"/>
              <p:cNvSpPr/>
              <p:nvPr>
                <p:custDataLst>
                  <p:tags r:id="rId11"/>
                </p:custDataLst>
              </p:nvPr>
            </p:nvSpPr>
            <p:spPr>
              <a:xfrm>
                <a:off x="1143" y="0"/>
                <a:ext cx="567" cy="567"/>
              </a:xfrm>
              <a:prstGeom prst="rect">
                <a:avLst/>
              </a:prstGeom>
              <a:noFill/>
              <a:ln w="2857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800" b="1"/>
              </a:p>
            </p:txBody>
          </p:sp>
        </p:grpSp>
      </p:grpSp>
      <p:grpSp>
        <p:nvGrpSpPr>
          <p:cNvPr id="8" name="Group 26"/>
          <p:cNvGrpSpPr/>
          <p:nvPr>
            <p:custDataLst>
              <p:tags r:id="rId12"/>
            </p:custDataLst>
          </p:nvPr>
        </p:nvGrpSpPr>
        <p:grpSpPr>
          <a:xfrm>
            <a:off x="1703705" y="3891280"/>
            <a:ext cx="2438400" cy="781050"/>
            <a:chOff x="3312" y="1248"/>
            <a:chExt cx="1536" cy="492"/>
          </a:xfrm>
        </p:grpSpPr>
        <p:sp>
          <p:nvSpPr>
            <p:cNvPr id="9" name="Text Box 27"/>
            <p:cNvSpPr/>
            <p:nvPr>
              <p:custDataLst>
                <p:tags r:id="rId13"/>
              </p:custDataLst>
            </p:nvPr>
          </p:nvSpPr>
          <p:spPr>
            <a:xfrm>
              <a:off x="3312" y="1248"/>
              <a:ext cx="360" cy="48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endParaRPr lang="en-US" altLang="zh-CN" sz="4400" b="1">
                <a:solidFill>
                  <a:srgbClr val="003399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0" name="Text Box 28"/>
            <p:cNvSpPr/>
            <p:nvPr>
              <p:custDataLst>
                <p:tags r:id="rId14"/>
              </p:custDataLst>
            </p:nvPr>
          </p:nvSpPr>
          <p:spPr>
            <a:xfrm>
              <a:off x="4488" y="1256"/>
              <a:ext cx="360" cy="48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endParaRPr lang="en-US" altLang="zh-CN" sz="4400" b="1">
                <a:solidFill>
                  <a:srgbClr val="003399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1" name="Text Box 29"/>
            <p:cNvSpPr/>
            <p:nvPr>
              <p:custDataLst>
                <p:tags r:id="rId15"/>
              </p:custDataLst>
            </p:nvPr>
          </p:nvSpPr>
          <p:spPr>
            <a:xfrm>
              <a:off x="3912" y="1248"/>
              <a:ext cx="527" cy="48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spcBef>
                  <a:spcPct val="50000"/>
                </a:spcBef>
              </a:pPr>
              <a:endParaRPr lang="en-US" altLang="zh-CN" sz="4400" b="1">
                <a:solidFill>
                  <a:srgbClr val="003399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695325" y="1124585"/>
            <a:ext cx="79248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拓展与延伸：横竖斜和相等（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第六届华罗庚邀请赛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2" name="Group 22"/>
          <p:cNvGrpSpPr/>
          <p:nvPr/>
        </p:nvGrpSpPr>
        <p:grpSpPr>
          <a:xfrm>
            <a:off x="2568058" y="2987675"/>
            <a:ext cx="1416885" cy="1719263"/>
            <a:chOff x="352" y="2"/>
            <a:chExt cx="629" cy="1083"/>
          </a:xfrm>
        </p:grpSpPr>
        <p:sp>
          <p:nvSpPr>
            <p:cNvPr id="15" name="Text Box 23"/>
            <p:cNvSpPr/>
            <p:nvPr>
              <p:custDataLst>
                <p:tags r:id="rId16"/>
              </p:custDataLst>
            </p:nvPr>
          </p:nvSpPr>
          <p:spPr>
            <a:xfrm>
              <a:off x="741" y="2"/>
              <a:ext cx="240" cy="48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endParaRPr lang="en-US" altLang="zh-CN" sz="4400" b="1">
                <a:solidFill>
                  <a:srgbClr val="003399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6" name="Text Box 24"/>
            <p:cNvSpPr/>
            <p:nvPr>
              <p:custDataLst>
                <p:tags r:id="rId17"/>
              </p:custDataLst>
            </p:nvPr>
          </p:nvSpPr>
          <p:spPr>
            <a:xfrm>
              <a:off x="357" y="2"/>
              <a:ext cx="240" cy="48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endParaRPr lang="en-US" altLang="zh-CN" sz="4400" b="1">
                <a:solidFill>
                  <a:srgbClr val="003399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" name="Text Box 25"/>
            <p:cNvSpPr/>
            <p:nvPr>
              <p:custDataLst>
                <p:tags r:id="rId18"/>
              </p:custDataLst>
            </p:nvPr>
          </p:nvSpPr>
          <p:spPr>
            <a:xfrm>
              <a:off x="352" y="601"/>
              <a:ext cx="355" cy="48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4400" b="1">
                  <a:solidFill>
                    <a:srgbClr val="003399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13</a:t>
              </a:r>
              <a:endParaRPr lang="en-US" altLang="zh-CN" sz="4400" b="1">
                <a:solidFill>
                  <a:srgbClr val="003399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 Box 25"/>
          <p:cNvSpPr/>
          <p:nvPr>
            <p:custDataLst>
              <p:tags r:id="rId19"/>
            </p:custDataLst>
          </p:nvPr>
        </p:nvSpPr>
        <p:spPr>
          <a:xfrm>
            <a:off x="3441818" y="2930208"/>
            <a:ext cx="799673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4400" b="1">
                <a:solidFill>
                  <a:srgbClr val="0033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19</a:t>
            </a:r>
            <a:endParaRPr lang="en-US" altLang="zh-CN" sz="4400" b="1">
              <a:solidFill>
                <a:srgbClr val="0033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标题 1"/>
          <p:cNvSpPr>
            <a:spLocks noGrp="1"/>
          </p:cNvSpPr>
          <p:nvPr/>
        </p:nvSpPr>
        <p:spPr>
          <a:xfrm>
            <a:off x="191135" y="188380"/>
            <a:ext cx="10800000" cy="540000"/>
          </a:xfrm>
          <a:prstGeom prst="rect">
            <a:avLst/>
          </a:prstGeom>
          <a:effectLst>
            <a:reflection blurRad="6350" stA="50000" endA="300" endPos="38500" dist="50800" dir="5400000" sy="-100000" algn="bl" rotWithShape="0"/>
          </a:effectLst>
        </p:spPr>
        <p:txBody>
          <a:bodyPr vert="horz" wrap="square" lIns="0" tIns="0" rIns="0" bIns="0" rtlCol="0" anchor="b">
            <a:normAutofit/>
          </a:bodyPr>
          <a:lstStyle>
            <a:lvl1pPr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2800" b="1" i="0" u="none" strike="noStrike" kern="1200" cap="none" spc="0" normalizeH="0" baseline="0" dirty="0" smtClean="0">
                <a:solidFill>
                  <a:srgbClr val="6A30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汉仪大宋简" panose="02010600000101010101" charset="-122"/>
                <a:sym typeface="汉仪大宋简" panose="02010600000101010101" charset="-122"/>
              </a:defRPr>
            </a:lvl1pPr>
          </a:lstStyle>
          <a:p>
            <a:r>
              <a: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sym typeface="+mn-ea"/>
              </a:rPr>
              <a:t>四、合作探究</a:t>
            </a:r>
            <a:r>
              <a:rPr lang="en-US" altLang="zh-CN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sym typeface="+mn-ea"/>
              </a:rPr>
              <a:t> </a:t>
            </a:r>
            <a:r>
              <a: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sym typeface="+mn-ea"/>
              </a:rPr>
              <a:t>填写</a:t>
            </a:r>
            <a:r>
              <a: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sym typeface="+mn-ea"/>
              </a:rPr>
              <a:t>幻方</a:t>
            </a:r>
            <a:endParaRPr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60000" endA="900" endPos="58000" dir="5400000" sy="-100000" algn="bl" rotWithShape="0"/>
              </a:effectLst>
              <a:sym typeface="+mn-ea"/>
            </a:endParaRPr>
          </a:p>
        </p:txBody>
      </p:sp>
    </p:spTree>
    <p:custDataLst>
      <p:tags r:id="rId20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27940"/>
            <a:ext cx="12241530" cy="68859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44450"/>
            <a:ext cx="9326245" cy="6808470"/>
          </a:xfrm>
          <a:prstGeom prst="rect">
            <a:avLst/>
          </a:prstGeom>
        </p:spPr>
      </p:pic>
      <p:sp>
        <p:nvSpPr>
          <p:cNvPr id="6" name="文本框 2"/>
          <p:cNvSpPr txBox="1"/>
          <p:nvPr/>
        </p:nvSpPr>
        <p:spPr>
          <a:xfrm>
            <a:off x="3215323" y="1772603"/>
            <a:ext cx="6225540" cy="2158841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汉仪大宋简" panose="02010600000101010101" charset="-122"/>
                <a:ea typeface="汉仪大宋简" panose="02010600000101010101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汉仪大宋简" panose="02010600000101010101" charset="-122"/>
                <a:ea typeface="汉仪大宋简" panose="02010600000101010101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汉仪大宋简" panose="02010600000101010101" charset="-122"/>
                <a:ea typeface="汉仪大宋简" panose="02010600000101010101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汉仪大宋简" panose="02010600000101010101" charset="-122"/>
                <a:ea typeface="汉仪大宋简" panose="02010600000101010101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汉仪大宋简" panose="02010600000101010101" charset="-122"/>
                <a:ea typeface="汉仪大宋简" panose="02010600000101010101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汉仪大宋简" panose="02010600000101010101" charset="-122"/>
                <a:ea typeface="汉仪大宋简" panose="02010600000101010101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汉仪大宋简" panose="02010600000101010101" charset="-122"/>
                <a:ea typeface="汉仪大宋简" panose="02010600000101010101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汉仪大宋简" panose="02010600000101010101" charset="-122"/>
                <a:ea typeface="汉仪大宋简" panose="02010600000101010101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汉仪大宋简" panose="02010600000101010101" charset="-122"/>
                <a:ea typeface="汉仪大宋简" panose="02010600000101010101" charset="-122"/>
                <a:cs typeface="+mn-ea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4400">
                <a:solidFill>
                  <a:schemeClr val="tx1"/>
                </a:solidFill>
                <a:latin typeface="华文琥珀" panose="02010800040101010101" charset="-122"/>
                <a:ea typeface="华文琥珀" panose="02010800040101010101" charset="-122"/>
                <a:sym typeface="+mn-ea"/>
              </a:rPr>
              <a:t>幻</a:t>
            </a:r>
            <a:r>
              <a:rPr lang="en-US" altLang="zh-CN" sz="4400">
                <a:solidFill>
                  <a:schemeClr val="tx1"/>
                </a:solidFill>
                <a:latin typeface="华文琥珀" panose="02010800040101010101" charset="-122"/>
                <a:ea typeface="华文琥珀" panose="02010800040101010101" charset="-122"/>
                <a:sym typeface="+mn-ea"/>
              </a:rPr>
              <a:t> </a:t>
            </a:r>
            <a:r>
              <a:rPr lang="zh-CN" altLang="en-US" sz="4400">
                <a:solidFill>
                  <a:schemeClr val="tx1"/>
                </a:solidFill>
                <a:latin typeface="华文琥珀" panose="02010800040101010101" charset="-122"/>
                <a:ea typeface="华文琥珀" panose="02010800040101010101" charset="-122"/>
                <a:sym typeface="+mn-ea"/>
              </a:rPr>
              <a:t>方</a:t>
            </a:r>
            <a:r>
              <a:rPr lang="en-US" altLang="zh-CN" sz="4400">
                <a:solidFill>
                  <a:schemeClr val="tx1"/>
                </a:solidFill>
                <a:latin typeface="华文琥珀" panose="02010800040101010101" charset="-122"/>
                <a:ea typeface="华文琥珀" panose="02010800040101010101" charset="-122"/>
                <a:sym typeface="+mn-ea"/>
              </a:rPr>
              <a:t> </a:t>
            </a:r>
            <a:r>
              <a:rPr lang="zh-CN" altLang="en-US" sz="4400">
                <a:solidFill>
                  <a:schemeClr val="tx1"/>
                </a:solidFill>
                <a:latin typeface="华文琥珀" panose="02010800040101010101" charset="-122"/>
                <a:ea typeface="华文琥珀" panose="02010800040101010101" charset="-122"/>
                <a:sym typeface="+mn-ea"/>
              </a:rPr>
              <a:t>的</a:t>
            </a:r>
            <a:r>
              <a:rPr lang="en-US" altLang="zh-CN" sz="4400">
                <a:solidFill>
                  <a:schemeClr val="tx1"/>
                </a:solidFill>
                <a:latin typeface="华文琥珀" panose="02010800040101010101" charset="-122"/>
                <a:ea typeface="华文琥珀" panose="02010800040101010101" charset="-122"/>
                <a:sym typeface="+mn-ea"/>
              </a:rPr>
              <a:t> </a:t>
            </a:r>
            <a:r>
              <a:rPr lang="en-US" altLang="zh-CN" sz="4400">
                <a:solidFill>
                  <a:srgbClr val="FF0000"/>
                </a:solidFill>
                <a:latin typeface="华文琥珀" panose="02010800040101010101" charset="-122"/>
                <a:ea typeface="华文琥珀" panose="02010800040101010101" charset="-122"/>
                <a:sym typeface="+mn-ea"/>
              </a:rPr>
              <a:t>“</a:t>
            </a:r>
            <a:r>
              <a:rPr lang="zh-CN" altLang="en-US" sz="4400">
                <a:solidFill>
                  <a:srgbClr val="FF0000"/>
                </a:solidFill>
                <a:latin typeface="华文琥珀" panose="02010800040101010101" charset="-122"/>
                <a:ea typeface="华文琥珀" panose="02010800040101010101" charset="-122"/>
                <a:sym typeface="+mn-ea"/>
              </a:rPr>
              <a:t>前</a:t>
            </a:r>
            <a:r>
              <a:rPr lang="en-US" altLang="zh-CN" sz="4400">
                <a:solidFill>
                  <a:srgbClr val="FF0000"/>
                </a:solidFill>
                <a:latin typeface="华文琥珀" panose="02010800040101010101" charset="-122"/>
                <a:ea typeface="华文琥珀" panose="02010800040101010101" charset="-122"/>
                <a:sym typeface="+mn-ea"/>
              </a:rPr>
              <a:t> </a:t>
            </a:r>
            <a:r>
              <a:rPr lang="zh-CN" altLang="en-US" sz="4400">
                <a:solidFill>
                  <a:srgbClr val="FF0000"/>
                </a:solidFill>
                <a:latin typeface="华文琥珀" panose="02010800040101010101" charset="-122"/>
                <a:ea typeface="华文琥珀" panose="02010800040101010101" charset="-122"/>
                <a:sym typeface="+mn-ea"/>
              </a:rPr>
              <a:t>世</a:t>
            </a:r>
            <a:r>
              <a:rPr lang="en-US" altLang="zh-CN" sz="4400">
                <a:solidFill>
                  <a:srgbClr val="FF0000"/>
                </a:solidFill>
                <a:latin typeface="华文琥珀" panose="02010800040101010101" charset="-122"/>
                <a:ea typeface="华文琥珀" panose="02010800040101010101" charset="-122"/>
                <a:sym typeface="+mn-ea"/>
              </a:rPr>
              <a:t> </a:t>
            </a:r>
            <a:r>
              <a:rPr lang="zh-CN" altLang="en-US" sz="4400">
                <a:solidFill>
                  <a:srgbClr val="FF0000"/>
                </a:solidFill>
                <a:latin typeface="华文琥珀" panose="02010800040101010101" charset="-122"/>
                <a:ea typeface="华文琥珀" panose="02010800040101010101" charset="-122"/>
                <a:sym typeface="+mn-ea"/>
              </a:rPr>
              <a:t>今</a:t>
            </a:r>
            <a:r>
              <a:rPr lang="en-US" altLang="zh-CN" sz="4400">
                <a:solidFill>
                  <a:srgbClr val="FF0000"/>
                </a:solidFill>
                <a:latin typeface="华文琥珀" panose="02010800040101010101" charset="-122"/>
                <a:ea typeface="华文琥珀" panose="02010800040101010101" charset="-122"/>
                <a:sym typeface="+mn-ea"/>
              </a:rPr>
              <a:t> </a:t>
            </a:r>
            <a:r>
              <a:rPr lang="zh-CN" altLang="en-US" sz="4400">
                <a:solidFill>
                  <a:srgbClr val="FF0000"/>
                </a:solidFill>
                <a:latin typeface="华文琥珀" panose="02010800040101010101" charset="-122"/>
                <a:ea typeface="华文琥珀" panose="02010800040101010101" charset="-122"/>
                <a:sym typeface="+mn-ea"/>
              </a:rPr>
              <a:t>生</a:t>
            </a:r>
            <a:r>
              <a:rPr lang="en-US" altLang="zh-CN" sz="4400">
                <a:solidFill>
                  <a:srgbClr val="FF0000"/>
                </a:solidFill>
                <a:latin typeface="华文琥珀" panose="02010800040101010101" charset="-122"/>
                <a:ea typeface="华文琥珀" panose="02010800040101010101" charset="-122"/>
                <a:sym typeface="+mn-ea"/>
              </a:rPr>
              <a:t>”</a:t>
            </a:r>
            <a:endParaRPr lang="zh-CN" altLang="en-US" sz="4400">
              <a:solidFill>
                <a:srgbClr val="FF0000"/>
              </a:solidFill>
              <a:latin typeface="华文琥珀" panose="02010800040101010101" charset="-122"/>
              <a:ea typeface="华文琥珀" panose="02010800040101010101" charset="-122"/>
              <a:sym typeface="+mn-ea"/>
            </a:endParaRPr>
          </a:p>
          <a:p>
            <a:pPr algn="ctr">
              <a:lnSpc>
                <a:spcPct val="150000"/>
              </a:lnSpc>
            </a:pPr>
            <a:endParaRPr lang="zh-CN" altLang="en-US" sz="2800" b="1" kern="100">
              <a:solidFill>
                <a:srgbClr val="253A3F">
                  <a:lumMod val="90000"/>
                  <a:lumOff val="1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3000" endA="300" endPos="35500" dir="5400000" sy="-90000" algn="bl" rotWithShape="0"/>
              </a:effectLst>
              <a:latin typeface="华文行楷" panose="02010800040101010101" pitchFamily="2" charset="-122"/>
              <a:ea typeface="华文行楷" panose="02010800040101010101" pitchFamily="2" charset="-122"/>
              <a:cs typeface="汉仪游园体W" panose="00020600040101010101" charset="-122"/>
              <a:sym typeface="Times New Roman" panose="02020603050405020304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kern="100">
                <a:solidFill>
                  <a:srgbClr val="253A3F">
                    <a:lumMod val="90000"/>
                    <a:lumOff val="1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汉仪游园体W" panose="00020600040101010101" charset="-122"/>
                <a:sym typeface="Times New Roman" panose="02020603050405020304"/>
              </a:rPr>
              <a:t>新北区飞龙中学</a:t>
            </a:r>
            <a:r>
              <a:rPr lang="en-US" altLang="zh-CN" sz="2800" b="1" kern="100">
                <a:solidFill>
                  <a:srgbClr val="253A3F">
                    <a:lumMod val="90000"/>
                    <a:lumOff val="1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汉仪游园体W" panose="00020600040101010101" charset="-122"/>
                <a:sym typeface="Times New Roman" panose="02020603050405020304"/>
              </a:rPr>
              <a:t>  </a:t>
            </a:r>
            <a:r>
              <a:rPr lang="zh-CN" altLang="en-US" sz="2800" b="1" kern="100">
                <a:solidFill>
                  <a:srgbClr val="253A3F">
                    <a:lumMod val="90000"/>
                    <a:lumOff val="1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汉仪游园体W" panose="00020600040101010101" charset="-122"/>
                <a:sym typeface="Times New Roman" panose="02020603050405020304"/>
              </a:rPr>
              <a:t>邵凯月</a:t>
            </a:r>
            <a:endParaRPr lang="zh-CN" altLang="en-US" sz="2800" b="1" kern="100">
              <a:solidFill>
                <a:srgbClr val="253A3F">
                  <a:lumMod val="90000"/>
                  <a:lumOff val="1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3000" endA="300" endPos="35500" dir="5400000" sy="-90000" algn="bl" rotWithShape="0"/>
              </a:effectLst>
              <a:latin typeface="华文行楷" panose="02010800040101010101" pitchFamily="2" charset="-122"/>
              <a:ea typeface="华文行楷" panose="02010800040101010101" pitchFamily="2" charset="-122"/>
              <a:cs typeface="汉仪游园体W" panose="00020600040101010101" charset="-122"/>
              <a:sym typeface="Times New Roman" panose="02020603050405020304"/>
            </a:endParaRPr>
          </a:p>
        </p:txBody>
      </p:sp>
      <p:sp useBgFill="1">
        <p:nvSpPr>
          <p:cNvPr id="9" name="任意多边形 8"/>
          <p:cNvSpPr/>
          <p:nvPr/>
        </p:nvSpPr>
        <p:spPr>
          <a:xfrm>
            <a:off x="-455930" y="1628775"/>
            <a:ext cx="10587355" cy="5615940"/>
          </a:xfrm>
          <a:custGeom>
            <a:avLst/>
            <a:gdLst>
              <a:gd name="connsiteX0" fmla="*/ 0 w 15665"/>
              <a:gd name="connsiteY0" fmla="*/ 9429 h 9429"/>
              <a:gd name="connsiteX1" fmla="*/ 0 w 15665"/>
              <a:gd name="connsiteY1" fmla="*/ 0 h 9429"/>
              <a:gd name="connsiteX2" fmla="*/ 15665 w 15665"/>
              <a:gd name="connsiteY2" fmla="*/ 9429 h 9429"/>
              <a:gd name="connsiteX3" fmla="*/ 0 w 15665"/>
              <a:gd name="connsiteY3" fmla="*/ 9429 h 9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665" h="9429">
                <a:moveTo>
                  <a:pt x="0" y="9429"/>
                </a:moveTo>
                <a:lnTo>
                  <a:pt x="0" y="0"/>
                </a:lnTo>
                <a:cubicBezTo>
                  <a:pt x="8946" y="51"/>
                  <a:pt x="5266" y="7551"/>
                  <a:pt x="15665" y="9429"/>
                </a:cubicBezTo>
                <a:lnTo>
                  <a:pt x="0" y="9429"/>
                </a:lnTo>
                <a:close/>
              </a:path>
            </a:pathLst>
          </a:custGeom>
          <a:ln>
            <a:noFill/>
          </a:ln>
          <a:effectLst>
            <a:outerShdw blurRad="114300" dist="38100" dir="18900000" sx="101000" sy="101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sp useBgFill="1">
        <p:nvSpPr>
          <p:cNvPr id="12" name="任意多边形 11"/>
          <p:cNvSpPr/>
          <p:nvPr/>
        </p:nvSpPr>
        <p:spPr>
          <a:xfrm rot="10800000">
            <a:off x="1894205" y="6985"/>
            <a:ext cx="10371455" cy="5781675"/>
          </a:xfrm>
          <a:custGeom>
            <a:avLst/>
            <a:gdLst>
              <a:gd name="connsiteX0" fmla="*/ 0 w 15665"/>
              <a:gd name="connsiteY0" fmla="*/ 9429 h 9429"/>
              <a:gd name="connsiteX1" fmla="*/ 0 w 15665"/>
              <a:gd name="connsiteY1" fmla="*/ 0 h 9429"/>
              <a:gd name="connsiteX2" fmla="*/ 15665 w 15665"/>
              <a:gd name="connsiteY2" fmla="*/ 9429 h 9429"/>
              <a:gd name="connsiteX3" fmla="*/ 0 w 15665"/>
              <a:gd name="connsiteY3" fmla="*/ 9429 h 9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665" h="9429">
                <a:moveTo>
                  <a:pt x="0" y="9429"/>
                </a:moveTo>
                <a:lnTo>
                  <a:pt x="0" y="0"/>
                </a:lnTo>
                <a:cubicBezTo>
                  <a:pt x="8946" y="51"/>
                  <a:pt x="5266" y="7551"/>
                  <a:pt x="15665" y="9429"/>
                </a:cubicBezTo>
                <a:lnTo>
                  <a:pt x="0" y="9429"/>
                </a:lnTo>
                <a:close/>
              </a:path>
            </a:pathLst>
          </a:custGeom>
          <a:ln>
            <a:noFill/>
          </a:ln>
          <a:effectLst>
            <a:outerShdw blurRad="114300" dist="38100" dir="810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27940"/>
            <a:ext cx="12241530" cy="6885940"/>
          </a:xfrm>
          <a:prstGeom prst="rect">
            <a:avLst/>
          </a:prstGeom>
        </p:spPr>
      </p:pic>
      <p:sp useBgFill="1">
        <p:nvSpPr>
          <p:cNvPr id="9" name="任意多边形 8"/>
          <p:cNvSpPr/>
          <p:nvPr/>
        </p:nvSpPr>
        <p:spPr>
          <a:xfrm>
            <a:off x="-2256790" y="3789045"/>
            <a:ext cx="10587355" cy="5615940"/>
          </a:xfrm>
          <a:custGeom>
            <a:avLst/>
            <a:gdLst>
              <a:gd name="connsiteX0" fmla="*/ 0 w 15665"/>
              <a:gd name="connsiteY0" fmla="*/ 9429 h 9429"/>
              <a:gd name="connsiteX1" fmla="*/ 0 w 15665"/>
              <a:gd name="connsiteY1" fmla="*/ 0 h 9429"/>
              <a:gd name="connsiteX2" fmla="*/ 15665 w 15665"/>
              <a:gd name="connsiteY2" fmla="*/ 9429 h 9429"/>
              <a:gd name="connsiteX3" fmla="*/ 0 w 15665"/>
              <a:gd name="connsiteY3" fmla="*/ 9429 h 9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665" h="9429">
                <a:moveTo>
                  <a:pt x="0" y="9429"/>
                </a:moveTo>
                <a:lnTo>
                  <a:pt x="0" y="0"/>
                </a:lnTo>
                <a:cubicBezTo>
                  <a:pt x="8946" y="51"/>
                  <a:pt x="5266" y="7551"/>
                  <a:pt x="15665" y="9429"/>
                </a:cubicBezTo>
                <a:lnTo>
                  <a:pt x="0" y="9429"/>
                </a:lnTo>
                <a:close/>
              </a:path>
            </a:pathLst>
          </a:custGeom>
          <a:ln>
            <a:noFill/>
          </a:ln>
          <a:effectLst>
            <a:outerShdw blurRad="114300" dist="38100" dir="18900000" sx="101000" sy="101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sp useBgFill="1">
        <p:nvSpPr>
          <p:cNvPr id="12" name="任意多边形 11"/>
          <p:cNvSpPr/>
          <p:nvPr/>
        </p:nvSpPr>
        <p:spPr>
          <a:xfrm rot="10800000">
            <a:off x="5520055" y="-531495"/>
            <a:ext cx="10371455" cy="5781675"/>
          </a:xfrm>
          <a:custGeom>
            <a:avLst/>
            <a:gdLst>
              <a:gd name="connsiteX0" fmla="*/ 0 w 15665"/>
              <a:gd name="connsiteY0" fmla="*/ 9429 h 9429"/>
              <a:gd name="connsiteX1" fmla="*/ 0 w 15665"/>
              <a:gd name="connsiteY1" fmla="*/ 0 h 9429"/>
              <a:gd name="connsiteX2" fmla="*/ 15665 w 15665"/>
              <a:gd name="connsiteY2" fmla="*/ 9429 h 9429"/>
              <a:gd name="connsiteX3" fmla="*/ 0 w 15665"/>
              <a:gd name="connsiteY3" fmla="*/ 9429 h 9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665" h="9429">
                <a:moveTo>
                  <a:pt x="0" y="9429"/>
                </a:moveTo>
                <a:lnTo>
                  <a:pt x="0" y="0"/>
                </a:lnTo>
                <a:cubicBezTo>
                  <a:pt x="8946" y="51"/>
                  <a:pt x="5266" y="7551"/>
                  <a:pt x="15665" y="9429"/>
                </a:cubicBezTo>
                <a:lnTo>
                  <a:pt x="0" y="9429"/>
                </a:lnTo>
                <a:close/>
              </a:path>
            </a:pathLst>
          </a:custGeom>
          <a:ln>
            <a:noFill/>
          </a:ln>
          <a:effectLst>
            <a:outerShdw blurRad="114300" dist="38100" dir="810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sp>
        <p:nvSpPr>
          <p:cNvPr id="2" name="文本框 1"/>
          <p:cNvSpPr txBox="1"/>
          <p:nvPr/>
        </p:nvSpPr>
        <p:spPr>
          <a:xfrm>
            <a:off x="3575685" y="1772920"/>
            <a:ext cx="6096000" cy="2214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4000">
                <a:solidFill>
                  <a:schemeClr val="tx1"/>
                </a:solidFill>
                <a:latin typeface="华文琥珀" panose="02010800040101010101" charset="-122"/>
                <a:ea typeface="华文琥珀" panose="02010800040101010101" charset="-122"/>
                <a:sym typeface="+mn-ea"/>
              </a:rPr>
              <a:t>幻</a:t>
            </a:r>
            <a:r>
              <a:rPr lang="en-US" altLang="zh-CN" sz="4000">
                <a:solidFill>
                  <a:schemeClr val="tx1"/>
                </a:solidFill>
                <a:latin typeface="华文琥珀" panose="02010800040101010101" charset="-122"/>
                <a:ea typeface="华文琥珀" panose="02010800040101010101" charset="-122"/>
                <a:sym typeface="+mn-ea"/>
              </a:rPr>
              <a:t> </a:t>
            </a:r>
            <a:r>
              <a:rPr lang="zh-CN" altLang="en-US" sz="4000">
                <a:solidFill>
                  <a:schemeClr val="tx1"/>
                </a:solidFill>
                <a:latin typeface="华文琥珀" panose="02010800040101010101" charset="-122"/>
                <a:ea typeface="华文琥珀" panose="02010800040101010101" charset="-122"/>
                <a:sym typeface="+mn-ea"/>
              </a:rPr>
              <a:t>方</a:t>
            </a:r>
            <a:r>
              <a:rPr lang="en-US" altLang="zh-CN" sz="4000">
                <a:solidFill>
                  <a:schemeClr val="tx1"/>
                </a:solidFill>
                <a:latin typeface="华文琥珀" panose="02010800040101010101" charset="-122"/>
                <a:ea typeface="华文琥珀" panose="02010800040101010101" charset="-122"/>
                <a:sym typeface="+mn-ea"/>
              </a:rPr>
              <a:t> </a:t>
            </a:r>
            <a:r>
              <a:rPr lang="zh-CN" altLang="en-US" sz="4000">
                <a:solidFill>
                  <a:schemeClr val="tx1"/>
                </a:solidFill>
                <a:latin typeface="华文琥珀" panose="02010800040101010101" charset="-122"/>
                <a:ea typeface="华文琥珀" panose="02010800040101010101" charset="-122"/>
                <a:sym typeface="+mn-ea"/>
              </a:rPr>
              <a:t>的</a:t>
            </a:r>
            <a:r>
              <a:rPr lang="en-US" altLang="zh-CN" sz="4000">
                <a:solidFill>
                  <a:schemeClr val="tx1"/>
                </a:solidFill>
                <a:latin typeface="华文琥珀" panose="02010800040101010101" charset="-122"/>
                <a:ea typeface="华文琥珀" panose="02010800040101010101" charset="-122"/>
                <a:sym typeface="+mn-ea"/>
              </a:rPr>
              <a:t> </a:t>
            </a:r>
            <a:r>
              <a:rPr lang="en-US" altLang="zh-CN" sz="4000">
                <a:solidFill>
                  <a:srgbClr val="FF0000"/>
                </a:solidFill>
                <a:latin typeface="华文琥珀" panose="02010800040101010101" charset="-122"/>
                <a:ea typeface="华文琥珀" panose="02010800040101010101" charset="-122"/>
                <a:sym typeface="+mn-ea"/>
              </a:rPr>
              <a:t>“</a:t>
            </a:r>
            <a:r>
              <a:rPr lang="zh-CN" altLang="en-US" sz="4000">
                <a:solidFill>
                  <a:srgbClr val="FF0000"/>
                </a:solidFill>
                <a:latin typeface="华文琥珀" panose="02010800040101010101" charset="-122"/>
                <a:ea typeface="华文琥珀" panose="02010800040101010101" charset="-122"/>
                <a:sym typeface="+mn-ea"/>
              </a:rPr>
              <a:t>前</a:t>
            </a:r>
            <a:r>
              <a:rPr lang="en-US" altLang="zh-CN" sz="4000">
                <a:solidFill>
                  <a:srgbClr val="FF0000"/>
                </a:solidFill>
                <a:latin typeface="华文琥珀" panose="02010800040101010101" charset="-122"/>
                <a:ea typeface="华文琥珀" panose="02010800040101010101" charset="-122"/>
                <a:sym typeface="+mn-ea"/>
              </a:rPr>
              <a:t> </a:t>
            </a:r>
            <a:r>
              <a:rPr lang="zh-CN" altLang="en-US" sz="4000">
                <a:solidFill>
                  <a:srgbClr val="FF0000"/>
                </a:solidFill>
                <a:latin typeface="华文琥珀" panose="02010800040101010101" charset="-122"/>
                <a:ea typeface="华文琥珀" panose="02010800040101010101" charset="-122"/>
                <a:sym typeface="+mn-ea"/>
              </a:rPr>
              <a:t>世</a:t>
            </a:r>
            <a:r>
              <a:rPr lang="en-US" altLang="zh-CN" sz="4000">
                <a:solidFill>
                  <a:srgbClr val="FF0000"/>
                </a:solidFill>
                <a:latin typeface="华文琥珀" panose="02010800040101010101" charset="-122"/>
                <a:ea typeface="华文琥珀" panose="02010800040101010101" charset="-122"/>
                <a:sym typeface="+mn-ea"/>
              </a:rPr>
              <a:t> </a:t>
            </a:r>
            <a:r>
              <a:rPr lang="zh-CN" altLang="en-US" sz="4000">
                <a:solidFill>
                  <a:srgbClr val="FF0000"/>
                </a:solidFill>
                <a:latin typeface="华文琥珀" panose="02010800040101010101" charset="-122"/>
                <a:ea typeface="华文琥珀" panose="02010800040101010101" charset="-122"/>
                <a:sym typeface="+mn-ea"/>
              </a:rPr>
              <a:t>今</a:t>
            </a:r>
            <a:r>
              <a:rPr lang="en-US" altLang="zh-CN" sz="4000">
                <a:solidFill>
                  <a:srgbClr val="FF0000"/>
                </a:solidFill>
                <a:latin typeface="华文琥珀" panose="02010800040101010101" charset="-122"/>
                <a:ea typeface="华文琥珀" panose="02010800040101010101" charset="-122"/>
                <a:sym typeface="+mn-ea"/>
              </a:rPr>
              <a:t> </a:t>
            </a:r>
            <a:r>
              <a:rPr lang="zh-CN" altLang="en-US" sz="4000">
                <a:solidFill>
                  <a:srgbClr val="FF0000"/>
                </a:solidFill>
                <a:latin typeface="华文琥珀" panose="02010800040101010101" charset="-122"/>
                <a:ea typeface="华文琥珀" panose="02010800040101010101" charset="-122"/>
                <a:sym typeface="+mn-ea"/>
              </a:rPr>
              <a:t>生</a:t>
            </a:r>
            <a:r>
              <a:rPr lang="en-US" altLang="zh-CN" sz="4000">
                <a:solidFill>
                  <a:srgbClr val="FF0000"/>
                </a:solidFill>
                <a:latin typeface="华文琥珀" panose="02010800040101010101" charset="-122"/>
                <a:ea typeface="华文琥珀" panose="02010800040101010101" charset="-122"/>
                <a:sym typeface="+mn-ea"/>
              </a:rPr>
              <a:t>”</a:t>
            </a:r>
            <a:endParaRPr lang="en-US" altLang="zh-CN" sz="4000">
              <a:solidFill>
                <a:srgbClr val="FF0000"/>
              </a:solidFill>
              <a:latin typeface="华文琥珀" panose="02010800040101010101" charset="-122"/>
              <a:ea typeface="华文琥珀" panose="0201080004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          </a:t>
            </a:r>
            <a:endParaRPr lang="en-US" altLang="zh-CN" sz="2400">
              <a:solidFill>
                <a:schemeClr val="tx1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华文行楷" panose="0201080004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                   </a:t>
            </a:r>
            <a:r>
              <a:rPr lang="zh-CN" altLang="en-US" sz="2800">
                <a:solidFill>
                  <a:schemeClr val="tx2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新北区飞龙中学</a:t>
            </a:r>
            <a:r>
              <a:rPr lang="en-US" altLang="zh-CN" sz="2800">
                <a:solidFill>
                  <a:schemeClr val="tx2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 </a:t>
            </a:r>
            <a:r>
              <a:rPr lang="zh-CN" altLang="en-US" sz="2800">
                <a:solidFill>
                  <a:schemeClr val="tx2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邵凯月</a:t>
            </a:r>
            <a:endParaRPr lang="zh-CN" altLang="en-US" sz="2800">
              <a:solidFill>
                <a:schemeClr val="tx2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华文行楷" panose="02010800040101010101" pitchFamily="2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750">
        <p159:morph option="byObject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1487805" y="1916430"/>
            <a:ext cx="8975090" cy="1336675"/>
          </a:xfrm>
        </p:spPr>
        <p:txBody>
          <a:bodyPr>
            <a:noAutofit/>
          </a:bodyPr>
          <a:p>
            <a:pPr marL="0" indent="0">
              <a:lnSpc>
                <a:spcPct val="150000"/>
              </a:lnSpc>
              <a:buNone/>
            </a:pPr>
            <a:r>
              <a:rPr lang="en-US" altLang="zh-CN" sz="2400" dirty="0"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400" dirty="0">
                <a:cs typeface="微软雅黑" panose="020B0503020204020204" charset="-122"/>
                <a:sym typeface="+mn-ea"/>
              </a:rPr>
              <a:t>如果一个</a:t>
            </a:r>
            <a:r>
              <a:rPr lang="en-US" altLang="zh-CN" sz="2400" dirty="0">
                <a:cs typeface="微软雅黑" panose="020B0503020204020204" charset="-122"/>
                <a:sym typeface="+mn-ea"/>
              </a:rPr>
              <a:t>n</a:t>
            </a:r>
            <a:r>
              <a:rPr lang="zh-CN" altLang="en-US" sz="2400" dirty="0">
                <a:cs typeface="微软雅黑" panose="020B0503020204020204" charset="-122"/>
                <a:sym typeface="+mn-ea"/>
              </a:rPr>
              <a:t>行</a:t>
            </a:r>
            <a:r>
              <a:rPr lang="en-US" altLang="zh-CN" sz="2400" dirty="0">
                <a:cs typeface="微软雅黑" panose="020B0503020204020204" charset="-122"/>
                <a:sym typeface="+mn-ea"/>
              </a:rPr>
              <a:t>n</a:t>
            </a:r>
            <a:r>
              <a:rPr lang="zh-CN" altLang="en-US" sz="2400" dirty="0">
                <a:cs typeface="微软雅黑" panose="020B0503020204020204" charset="-122"/>
                <a:sym typeface="+mn-ea"/>
              </a:rPr>
              <a:t>列的正方形方格中，</a:t>
            </a:r>
            <a:r>
              <a:rPr lang="zh-CN" altLang="en-US" sz="2400" u="sng">
                <a:solidFill>
                  <a:schemeClr val="tx2"/>
                </a:solidFill>
                <a:latin typeface="宋体" panose="02010600030101010101" pitchFamily="2" charset="-122"/>
                <a:sym typeface="+mn-ea"/>
              </a:rPr>
              <a:t>每行、每列、每条对角线上</a:t>
            </a:r>
            <a:r>
              <a:rPr lang="zh-CN" altLang="en-US" sz="2400" u="sng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的</a:t>
            </a:r>
            <a:r>
              <a:rPr lang="en-US" altLang="zh-CN" sz="2400" u="sng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n</a:t>
            </a:r>
            <a:r>
              <a:rPr lang="zh-CN" altLang="en-US" sz="2400" u="sng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个数之和都相等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，我们就把这样的数字方阵称为</a:t>
            </a:r>
            <a:r>
              <a:rPr lang="en-US" altLang="zh-CN" sz="240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n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阶幻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方。这个和叫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幻和。</a:t>
            </a:r>
            <a:endParaRPr lang="zh-CN" altLang="en-US" sz="2400">
              <a:solidFill>
                <a:schemeClr val="tx1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54735" y="1124585"/>
            <a:ext cx="27089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r>
              <a:rPr lang="zh-CN" altLang="en-US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、幻方的</a:t>
            </a:r>
            <a:r>
              <a:rPr lang="zh-CN" altLang="en-US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定义</a:t>
            </a:r>
            <a:endParaRPr lang="zh-CN" altLang="en-US" sz="28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" name="图文框 7"/>
          <p:cNvSpPr/>
          <p:nvPr/>
        </p:nvSpPr>
        <p:spPr>
          <a:xfrm>
            <a:off x="982980" y="1646555"/>
            <a:ext cx="9940925" cy="1974850"/>
          </a:xfrm>
          <a:prstGeom prst="frame">
            <a:avLst>
              <a:gd name="adj1" fmla="val 5312"/>
            </a:avLst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sym typeface="+mn-ea"/>
              </a:rPr>
              <a:t>一、经历活动</a:t>
            </a:r>
            <a:r>
              <a:rPr lang="en-US" altLang="zh-CN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sym typeface="+mn-ea"/>
              </a:rPr>
              <a:t> </a:t>
            </a:r>
            <a:r>
              <a: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sym typeface="+mn-ea"/>
              </a:rPr>
              <a:t>引入</a:t>
            </a:r>
            <a:r>
              <a: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sym typeface="+mn-ea"/>
              </a:rPr>
              <a:t>概念</a:t>
            </a:r>
            <a:endParaRPr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60000" endA="900" endPos="58000" dir="5400000" sy="-100000" algn="bl" rotWithShape="0"/>
              </a:effectLst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27125" y="4364990"/>
            <a:ext cx="965327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spcBef>
                <a:spcPct val="20000"/>
              </a:spcBef>
            </a:pPr>
            <a:r>
              <a:rPr lang="zh-CN" altLang="en-US" sz="2400" b="1">
                <a:solidFill>
                  <a:schemeClr val="tx2"/>
                </a:solidFill>
                <a:latin typeface="宋体" panose="02010600030101010101" pitchFamily="2" charset="-122"/>
                <a:sym typeface="+mn-ea"/>
              </a:rPr>
              <a:t>按照纵横各有数字的个数，可以分为：三阶幻方、四阶幻方、五阶幻方、六阶幻方</a:t>
            </a:r>
            <a:r>
              <a:rPr lang="en-US" altLang="zh-CN" sz="2400" b="1">
                <a:solidFill>
                  <a:schemeClr val="tx2"/>
                </a:solidFill>
                <a:latin typeface="宋体" panose="02010600030101010101" pitchFamily="2" charset="-122"/>
                <a:sym typeface="+mn-ea"/>
              </a:rPr>
              <a:t>……</a:t>
            </a:r>
            <a:endParaRPr lang="en-US" altLang="zh-CN" sz="2400" b="1">
              <a:solidFill>
                <a:schemeClr val="tx2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82980" y="3789045"/>
            <a:ext cx="31426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r>
              <a:rPr lang="zh-CN" altLang="en-US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、幻方的</a:t>
            </a:r>
            <a:r>
              <a:rPr lang="zh-CN" altLang="en-US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分类</a:t>
            </a:r>
            <a:endParaRPr lang="zh-CN" altLang="en-US" sz="28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圆角矩形 8"/>
          <p:cNvSpPr/>
          <p:nvPr>
            <p:custDataLst>
              <p:tags r:id="rId1"/>
            </p:custDataLst>
          </p:nvPr>
        </p:nvSpPr>
        <p:spPr>
          <a:xfrm>
            <a:off x="695325" y="1196975"/>
            <a:ext cx="9260205" cy="662305"/>
          </a:xfrm>
          <a:prstGeom prst="roundRect">
            <a:avLst/>
          </a:prstGeom>
          <a:solidFill>
            <a:schemeClr val="bg2">
              <a:alpha val="36000"/>
            </a:schemeClr>
          </a:solidFill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39470" y="1297940"/>
            <a:ext cx="6972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问题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请你补全下图幻方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sym typeface="+mn-ea"/>
              </a:rPr>
              <a:t>一、经历活动</a:t>
            </a:r>
            <a:r>
              <a:rPr lang="en-US" altLang="zh-CN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sym typeface="+mn-ea"/>
              </a:rPr>
              <a:t> </a:t>
            </a:r>
            <a:r>
              <a: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sym typeface="+mn-ea"/>
              </a:rPr>
              <a:t>引入</a:t>
            </a:r>
            <a:r>
              <a: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sym typeface="+mn-ea"/>
              </a:rPr>
              <a:t>概念</a:t>
            </a:r>
            <a:endParaRPr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60000" endA="900" endPos="58000" dir="5400000" sy="-100000" algn="bl" rotWithShape="0"/>
              </a:effectLst>
              <a:sym typeface="+mn-ea"/>
            </a:endParaRPr>
          </a:p>
        </p:txBody>
      </p:sp>
      <p:graphicFrame>
        <p:nvGraphicFramePr>
          <p:cNvPr id="2536" name="表格 2535"/>
          <p:cNvGraphicFramePr/>
          <p:nvPr>
            <p:custDataLst>
              <p:tags r:id="rId2"/>
            </p:custDataLst>
          </p:nvPr>
        </p:nvGraphicFramePr>
        <p:xfrm>
          <a:off x="911225" y="2493010"/>
          <a:ext cx="3743960" cy="2545080"/>
        </p:xfrm>
        <a:graphic>
          <a:graphicData uri="http://schemas.openxmlformats.org/drawingml/2006/table">
            <a:tbl>
              <a:tblPr/>
              <a:tblGrid>
                <a:gridCol w="1249045"/>
                <a:gridCol w="1247775"/>
                <a:gridCol w="1247140"/>
              </a:tblGrid>
              <a:tr h="848360">
                <a:tc>
                  <a:txBody>
                    <a:bodyPr/>
                    <a:lstStyle>
                      <a:lvl1pPr marL="0" lv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5pPr>
                    </a:lstStyle>
                    <a:p>
                      <a:pPr marL="0" lvl="0" indent="0" algn="ctr" eaLnBrk="0" latinLnBrk="0" hangingPunct="0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en-US" sz="4800">
                        <a:solidFill>
                          <a:srgbClr val="0000CC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0226" marR="120226" marT="46990" marB="46990" anchor="ctr" anchorCtr="0">
                    <a:lnL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194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5pPr>
                    </a:lstStyle>
                    <a:p>
                      <a:pPr marL="0" lvl="0" indent="0" algn="ctr" eaLnBrk="0" latinLnBrk="0" hangingPunct="0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4800">
                          <a:solidFill>
                            <a:srgbClr val="0000CC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10</a:t>
                      </a:r>
                      <a:endParaRPr lang="en-US" altLang="zh-CN" sz="4800">
                        <a:solidFill>
                          <a:srgbClr val="0000CC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0226" marR="120226" marT="46990" marB="46990" anchor="ctr" anchorCtr="0">
                    <a:lnL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194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5pPr>
                    </a:lstStyle>
                    <a:p>
                      <a:pPr marL="0" lvl="0" indent="0" algn="ctr" eaLnBrk="0" latinLnBrk="0" hangingPunct="0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4800">
                          <a:solidFill>
                            <a:srgbClr val="0000CC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3</a:t>
                      </a:r>
                      <a:endParaRPr lang="en-US" altLang="zh-CN" sz="4800">
                        <a:solidFill>
                          <a:srgbClr val="0000CC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0226" marR="120226" marT="46990" marB="46990" anchor="ctr" anchorCtr="0">
                    <a:lnL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194"/>
                      </a:schemeClr>
                    </a:solidFill>
                  </a:tcPr>
                </a:tc>
              </a:tr>
              <a:tr h="848360">
                <a:tc>
                  <a:txBody>
                    <a:bodyPr/>
                    <a:lstStyle>
                      <a:lvl1pPr marL="0" lv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5pPr>
                    </a:lstStyle>
                    <a:p>
                      <a:pPr marL="0" lvl="0" indent="0" algn="ctr" eaLnBrk="0" latinLnBrk="0" hangingPunct="0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en-US" sz="4800">
                        <a:solidFill>
                          <a:srgbClr val="0000CC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0226" marR="120226" marT="46990" marB="46990" anchor="ctr" anchorCtr="0">
                    <a:lnL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194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5pPr>
                    </a:lstStyle>
                    <a:p>
                      <a:pPr marL="0" lvl="0" indent="0" algn="ctr" eaLnBrk="0" latinLnBrk="0" hangingPunct="0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4800">
                          <a:solidFill>
                            <a:srgbClr val="0000CC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6</a:t>
                      </a:r>
                      <a:endParaRPr lang="en-US" altLang="zh-CN" sz="4800">
                        <a:solidFill>
                          <a:srgbClr val="0000CC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0226" marR="120226" marT="46990" marB="46990" anchor="ctr" anchorCtr="0">
                    <a:lnL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194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5pPr>
                    </a:lstStyle>
                    <a:p>
                      <a:pPr marL="0" lvl="0" indent="0" algn="ctr" eaLnBrk="0" latinLnBrk="0" hangingPunct="0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4800">
                          <a:solidFill>
                            <a:srgbClr val="0000CC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8</a:t>
                      </a:r>
                      <a:endParaRPr lang="en-US" altLang="zh-CN" sz="4800">
                        <a:solidFill>
                          <a:srgbClr val="0000CC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0226" marR="120226" marT="46990" marB="46990" anchor="ctr" anchorCtr="0">
                    <a:lnL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194"/>
                      </a:schemeClr>
                    </a:solidFill>
                  </a:tcPr>
                </a:tc>
              </a:tr>
              <a:tr h="848360">
                <a:tc>
                  <a:txBody>
                    <a:bodyPr/>
                    <a:lstStyle>
                      <a:lvl1pPr marL="0" lv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5pPr>
                    </a:lstStyle>
                    <a:p>
                      <a:pPr marL="0" lvl="0" indent="0" algn="ctr" eaLnBrk="0" latinLnBrk="0" hangingPunct="0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en-US" sz="4800">
                        <a:solidFill>
                          <a:srgbClr val="0000CC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0226" marR="120226" marT="46990" marB="46990" anchor="ctr" anchorCtr="0">
                    <a:lnL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194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5pPr>
                    </a:lstStyle>
                    <a:p>
                      <a:pPr marL="0" lvl="0" indent="0" algn="ctr" eaLnBrk="0" latinLnBrk="0" hangingPunct="0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en-US" sz="4800">
                        <a:solidFill>
                          <a:srgbClr val="0000CC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0226" marR="120226" marT="46990" marB="46990" anchor="ctr" anchorCtr="0">
                    <a:lnL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194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5pPr>
                    </a:lstStyle>
                    <a:p>
                      <a:pPr marL="0" lvl="0" indent="0" algn="ctr" eaLnBrk="0" latinLnBrk="0" hangingPunct="0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4800">
                          <a:solidFill>
                            <a:srgbClr val="0000CC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7</a:t>
                      </a:r>
                      <a:endParaRPr lang="en-US" altLang="zh-CN" sz="4800">
                        <a:solidFill>
                          <a:srgbClr val="0000CC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0226" marR="120226" marT="46990" marB="46990" anchor="ctr" anchorCtr="0">
                    <a:lnL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194"/>
                      </a:schemeClr>
                    </a:solidFill>
                  </a:tcPr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sym typeface="+mn-ea"/>
              </a:rPr>
              <a:t>二、探究规律</a:t>
            </a:r>
            <a:r>
              <a:rPr lang="en-US" altLang="zh-CN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sym typeface="+mn-ea"/>
              </a:rPr>
              <a:t> </a:t>
            </a:r>
            <a:r>
              <a: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sym typeface="+mn-ea"/>
              </a:rPr>
              <a:t>构造</a:t>
            </a:r>
            <a:r>
              <a: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sym typeface="+mn-ea"/>
              </a:rPr>
              <a:t>幻方</a:t>
            </a:r>
            <a:endParaRPr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60000" endA="900" endPos="58000" dir="5400000" sy="-100000" algn="bl" rotWithShape="0"/>
              </a:effectLst>
              <a:sym typeface="+mn-ea"/>
            </a:endParaRPr>
          </a:p>
        </p:txBody>
      </p:sp>
      <p:sp>
        <p:nvSpPr>
          <p:cNvPr id="9" name="圆角矩形 8"/>
          <p:cNvSpPr/>
          <p:nvPr>
            <p:custDataLst>
              <p:tags r:id="rId1"/>
            </p:custDataLst>
          </p:nvPr>
        </p:nvSpPr>
        <p:spPr>
          <a:xfrm>
            <a:off x="695325" y="1196975"/>
            <a:ext cx="9260205" cy="1016000"/>
          </a:xfrm>
          <a:prstGeom prst="roundRect">
            <a:avLst/>
          </a:prstGeom>
          <a:solidFill>
            <a:schemeClr val="bg2">
              <a:alpha val="36000"/>
            </a:schemeClr>
          </a:solidFill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39470" y="1297940"/>
            <a:ext cx="900938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活动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：将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6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7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8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9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这九个数填入格中，使其成为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幻方。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95325" y="5462270"/>
            <a:ext cx="107619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问题</a:t>
            </a:r>
            <a:r>
              <a:rPr lang="en-US" altLang="zh-CN" sz="2400"/>
              <a:t>2</a:t>
            </a:r>
            <a:r>
              <a:rPr lang="zh-CN" altLang="en-US" sz="2400"/>
              <a:t>：幻方中最核心的位置在哪里？它与</a:t>
            </a:r>
            <a:r>
              <a:rPr lang="zh-CN" altLang="en-US" sz="2400"/>
              <a:t>幻和有什么</a:t>
            </a:r>
            <a:r>
              <a:rPr lang="zh-CN" altLang="en-US" sz="2400"/>
              <a:t>关系？</a:t>
            </a:r>
            <a:endParaRPr lang="zh-CN" altLang="en-US" sz="2400"/>
          </a:p>
        </p:txBody>
      </p:sp>
      <p:sp>
        <p:nvSpPr>
          <p:cNvPr id="4" name="文本框 3"/>
          <p:cNvSpPr txBox="1"/>
          <p:nvPr/>
        </p:nvSpPr>
        <p:spPr>
          <a:xfrm>
            <a:off x="695325" y="4797425"/>
            <a:ext cx="87255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问题</a:t>
            </a:r>
            <a:r>
              <a:rPr lang="en-US" altLang="zh-CN" sz="2400"/>
              <a:t>1</a:t>
            </a:r>
            <a:r>
              <a:rPr lang="zh-CN" altLang="en-US" sz="2400"/>
              <a:t>：数和是多少？幻和是多少？</a:t>
            </a:r>
            <a:endParaRPr lang="zh-CN" altLang="en-US" sz="2400"/>
          </a:p>
        </p:txBody>
      </p:sp>
      <p:grpSp>
        <p:nvGrpSpPr>
          <p:cNvPr id="15" name="组合 14"/>
          <p:cNvGrpSpPr/>
          <p:nvPr/>
        </p:nvGrpSpPr>
        <p:grpSpPr>
          <a:xfrm>
            <a:off x="767080" y="2440305"/>
            <a:ext cx="1853565" cy="1740930"/>
            <a:chOff x="4987925" y="2520950"/>
            <a:chExt cx="3429000" cy="3078629"/>
          </a:xfrm>
        </p:grpSpPr>
        <p:grpSp>
          <p:nvGrpSpPr>
            <p:cNvPr id="10266" name="组合 5122"/>
            <p:cNvGrpSpPr/>
            <p:nvPr/>
          </p:nvGrpSpPr>
          <p:grpSpPr>
            <a:xfrm>
              <a:off x="4987925" y="2520950"/>
              <a:ext cx="3429000" cy="3054349"/>
              <a:chOff x="0" y="0"/>
              <a:chExt cx="1710" cy="1709"/>
            </a:xfrm>
          </p:grpSpPr>
          <p:sp>
            <p:nvSpPr>
              <p:cNvPr id="16" name="矩形 5123"/>
              <p:cNvSpPr>
                <a:spLocks noChangeArrowheads="1"/>
              </p:cNvSpPr>
              <p:nvPr/>
            </p:nvSpPr>
            <p:spPr bwMode="auto">
              <a:xfrm>
                <a:off x="0" y="3"/>
                <a:ext cx="1706" cy="1706"/>
              </a:xfrm>
              <a:prstGeom prst="rect">
                <a:avLst/>
              </a:prstGeom>
              <a:noFill/>
              <a:ln w="28575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17" name="组合 5124"/>
              <p:cNvGrpSpPr/>
              <p:nvPr/>
            </p:nvGrpSpPr>
            <p:grpSpPr>
              <a:xfrm>
                <a:off x="0" y="0"/>
                <a:ext cx="1710" cy="567"/>
                <a:chOff x="0" y="0"/>
                <a:chExt cx="1710" cy="567"/>
              </a:xfrm>
            </p:grpSpPr>
            <p:sp>
              <p:nvSpPr>
                <p:cNvPr id="10289" name="矩形 5125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567" cy="567"/>
                </a:xfrm>
                <a:prstGeom prst="rect">
                  <a:avLst/>
                </a:prstGeom>
                <a:noFill/>
                <a:ln w="57150">
                  <a:solidFill>
                    <a:srgbClr val="000000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zh-CN" altLang="en-US" sz="180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0290" name="矩形 5126"/>
                <p:cNvSpPr>
                  <a:spLocks noChangeArrowheads="1"/>
                </p:cNvSpPr>
                <p:nvPr/>
              </p:nvSpPr>
              <p:spPr bwMode="auto">
                <a:xfrm>
                  <a:off x="573" y="0"/>
                  <a:ext cx="567" cy="567"/>
                </a:xfrm>
                <a:prstGeom prst="rect">
                  <a:avLst/>
                </a:prstGeom>
                <a:noFill/>
                <a:ln w="57150">
                  <a:solidFill>
                    <a:srgbClr val="000000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zh-CN" altLang="en-US" sz="180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0291" name="矩形 5127"/>
                <p:cNvSpPr>
                  <a:spLocks noChangeArrowheads="1"/>
                </p:cNvSpPr>
                <p:nvPr/>
              </p:nvSpPr>
              <p:spPr bwMode="auto">
                <a:xfrm>
                  <a:off x="1143" y="0"/>
                  <a:ext cx="567" cy="567"/>
                </a:xfrm>
                <a:prstGeom prst="rect">
                  <a:avLst/>
                </a:prstGeom>
                <a:noFill/>
                <a:ln w="57150">
                  <a:solidFill>
                    <a:srgbClr val="000000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zh-CN" altLang="en-US" sz="180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8" name="组合 5128"/>
              <p:cNvGrpSpPr/>
              <p:nvPr/>
            </p:nvGrpSpPr>
            <p:grpSpPr>
              <a:xfrm>
                <a:off x="0" y="558"/>
                <a:ext cx="1710" cy="575"/>
                <a:chOff x="0" y="0"/>
                <a:chExt cx="1710" cy="575"/>
              </a:xfrm>
            </p:grpSpPr>
            <p:sp>
              <p:nvSpPr>
                <p:cNvPr id="10286" name="矩形 5129"/>
                <p:cNvSpPr>
                  <a:spLocks noChangeArrowheads="1"/>
                </p:cNvSpPr>
                <p:nvPr/>
              </p:nvSpPr>
              <p:spPr bwMode="auto">
                <a:xfrm>
                  <a:off x="0" y="8"/>
                  <a:ext cx="567" cy="567"/>
                </a:xfrm>
                <a:prstGeom prst="rect">
                  <a:avLst/>
                </a:prstGeom>
                <a:noFill/>
                <a:ln w="57150">
                  <a:solidFill>
                    <a:srgbClr val="000000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zh-CN" altLang="en-US" sz="180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0287" name="矩形 5130"/>
                <p:cNvSpPr>
                  <a:spLocks noChangeArrowheads="1"/>
                </p:cNvSpPr>
                <p:nvPr/>
              </p:nvSpPr>
              <p:spPr bwMode="auto">
                <a:xfrm>
                  <a:off x="573" y="0"/>
                  <a:ext cx="567" cy="567"/>
                </a:xfrm>
                <a:prstGeom prst="rect">
                  <a:avLst/>
                </a:prstGeom>
                <a:noFill/>
                <a:ln w="28575">
                  <a:solidFill>
                    <a:srgbClr val="000000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zh-CN" altLang="en-US" sz="180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0288" name="矩形 5131"/>
                <p:cNvSpPr>
                  <a:spLocks noChangeArrowheads="1"/>
                </p:cNvSpPr>
                <p:nvPr/>
              </p:nvSpPr>
              <p:spPr bwMode="auto">
                <a:xfrm>
                  <a:off x="1143" y="0"/>
                  <a:ext cx="567" cy="567"/>
                </a:xfrm>
                <a:prstGeom prst="rect">
                  <a:avLst/>
                </a:prstGeom>
                <a:noFill/>
                <a:ln w="57150">
                  <a:solidFill>
                    <a:srgbClr val="000000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zh-CN" altLang="en-US" sz="180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9" name="组合 5132"/>
              <p:cNvGrpSpPr/>
              <p:nvPr/>
            </p:nvGrpSpPr>
            <p:grpSpPr>
              <a:xfrm>
                <a:off x="0" y="1134"/>
                <a:ext cx="1710" cy="568"/>
                <a:chOff x="0" y="0"/>
                <a:chExt cx="1710" cy="568"/>
              </a:xfrm>
            </p:grpSpPr>
            <p:sp>
              <p:nvSpPr>
                <p:cNvPr id="20" name="矩形 5133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567" cy="567"/>
                </a:xfrm>
                <a:prstGeom prst="rect">
                  <a:avLst/>
                </a:prstGeom>
                <a:noFill/>
                <a:ln w="57150">
                  <a:solidFill>
                    <a:srgbClr val="000000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zh-CN" altLang="en-US" sz="180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1" name="矩形 5134"/>
                <p:cNvSpPr>
                  <a:spLocks noChangeArrowheads="1"/>
                </p:cNvSpPr>
                <p:nvPr/>
              </p:nvSpPr>
              <p:spPr bwMode="auto">
                <a:xfrm>
                  <a:off x="567" y="1"/>
                  <a:ext cx="567" cy="567"/>
                </a:xfrm>
                <a:prstGeom prst="rect">
                  <a:avLst/>
                </a:prstGeom>
                <a:noFill/>
                <a:ln w="57150">
                  <a:solidFill>
                    <a:srgbClr val="000000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zh-CN" altLang="en-US" sz="180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0285" name="矩形 5135"/>
                <p:cNvSpPr>
                  <a:spLocks noChangeArrowheads="1"/>
                </p:cNvSpPr>
                <p:nvPr/>
              </p:nvSpPr>
              <p:spPr bwMode="auto">
                <a:xfrm>
                  <a:off x="1143" y="0"/>
                  <a:ext cx="567" cy="567"/>
                </a:xfrm>
                <a:prstGeom prst="rect">
                  <a:avLst/>
                </a:prstGeom>
                <a:noFill/>
                <a:ln w="57150">
                  <a:solidFill>
                    <a:srgbClr val="000000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zh-CN" altLang="en-US" sz="180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  <p:grpSp>
          <p:nvGrpSpPr>
            <p:cNvPr id="10267" name="组合 5136"/>
            <p:cNvGrpSpPr/>
            <p:nvPr/>
          </p:nvGrpSpPr>
          <p:grpSpPr>
            <a:xfrm>
              <a:off x="5300591" y="4645335"/>
              <a:ext cx="2997412" cy="954244"/>
              <a:chOff x="-51" y="162"/>
              <a:chExt cx="952" cy="177"/>
            </a:xfrm>
          </p:grpSpPr>
          <p:sp>
            <p:nvSpPr>
              <p:cNvPr id="22" name="文本框 5137"/>
              <p:cNvSpPr txBox="1">
                <a:spLocks noChangeArrowheads="1"/>
              </p:cNvSpPr>
              <p:nvPr/>
            </p:nvSpPr>
            <p:spPr bwMode="auto">
              <a:xfrm>
                <a:off x="661" y="164"/>
                <a:ext cx="240" cy="1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2400" b="1">
                    <a:solidFill>
                      <a:srgbClr val="003399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6</a:t>
                </a:r>
                <a:endParaRPr lang="en-US" altLang="zh-CN" sz="2400" b="1">
                  <a:solidFill>
                    <a:srgbClr val="003399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3" name="文本框 5138"/>
              <p:cNvSpPr txBox="1">
                <a:spLocks noChangeArrowheads="1"/>
              </p:cNvSpPr>
              <p:nvPr/>
            </p:nvSpPr>
            <p:spPr bwMode="auto">
              <a:xfrm>
                <a:off x="338" y="168"/>
                <a:ext cx="240" cy="1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2400" b="1">
                    <a:solidFill>
                      <a:srgbClr val="003399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1</a:t>
                </a:r>
                <a:endParaRPr lang="en-US" altLang="zh-CN" sz="2400" b="1">
                  <a:solidFill>
                    <a:srgbClr val="003399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4" name="文本框 5139"/>
              <p:cNvSpPr txBox="1">
                <a:spLocks noChangeArrowheads="1"/>
              </p:cNvSpPr>
              <p:nvPr/>
            </p:nvSpPr>
            <p:spPr bwMode="auto">
              <a:xfrm rot="10800000" flipV="1">
                <a:off x="-51" y="162"/>
                <a:ext cx="240" cy="1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2400" b="1">
                    <a:solidFill>
                      <a:srgbClr val="003399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8</a:t>
                </a:r>
                <a:endParaRPr lang="en-US" altLang="zh-CN" sz="2400" b="1">
                  <a:solidFill>
                    <a:srgbClr val="003399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10268" name="组合 5140"/>
            <p:cNvGrpSpPr/>
            <p:nvPr/>
          </p:nvGrpSpPr>
          <p:grpSpPr>
            <a:xfrm>
              <a:off x="5264016" y="3651070"/>
              <a:ext cx="3118166" cy="1045426"/>
              <a:chOff x="-22" y="204"/>
              <a:chExt cx="956" cy="216"/>
            </a:xfrm>
          </p:grpSpPr>
          <p:sp>
            <p:nvSpPr>
              <p:cNvPr id="25" name="文本框 5141"/>
              <p:cNvSpPr txBox="1">
                <a:spLocks noChangeArrowheads="1"/>
              </p:cNvSpPr>
              <p:nvPr/>
            </p:nvSpPr>
            <p:spPr bwMode="auto">
              <a:xfrm>
                <a:off x="694" y="204"/>
                <a:ext cx="240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2400" b="1">
                    <a:solidFill>
                      <a:srgbClr val="003399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7</a:t>
                </a:r>
                <a:endParaRPr lang="en-US" altLang="zh-CN" sz="2400" b="1">
                  <a:solidFill>
                    <a:srgbClr val="003399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文本框 5142"/>
              <p:cNvSpPr txBox="1">
                <a:spLocks noChangeArrowheads="1"/>
              </p:cNvSpPr>
              <p:nvPr/>
            </p:nvSpPr>
            <p:spPr bwMode="auto">
              <a:xfrm>
                <a:off x="353" y="213"/>
                <a:ext cx="240" cy="1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2400" b="1">
                    <a:solidFill>
                      <a:srgbClr val="003399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5</a:t>
                </a:r>
                <a:endParaRPr lang="en-US" altLang="zh-CN" sz="2400" b="1">
                  <a:solidFill>
                    <a:srgbClr val="003399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7" name="文本框 5143"/>
              <p:cNvSpPr txBox="1">
                <a:spLocks noChangeArrowheads="1"/>
              </p:cNvSpPr>
              <p:nvPr/>
            </p:nvSpPr>
            <p:spPr bwMode="auto">
              <a:xfrm>
                <a:off x="-22" y="204"/>
                <a:ext cx="240" cy="2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2400" b="1">
                    <a:solidFill>
                      <a:srgbClr val="003399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3</a:t>
                </a:r>
                <a:endParaRPr lang="en-US" altLang="zh-CN" sz="2400" b="1">
                  <a:solidFill>
                    <a:srgbClr val="003399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10269" name="组合 5144"/>
            <p:cNvGrpSpPr/>
            <p:nvPr/>
          </p:nvGrpSpPr>
          <p:grpSpPr>
            <a:xfrm>
              <a:off x="5308968" y="2647374"/>
              <a:ext cx="3086100" cy="975799"/>
              <a:chOff x="-33" y="-40"/>
              <a:chExt cx="972" cy="187"/>
            </a:xfrm>
          </p:grpSpPr>
          <p:sp>
            <p:nvSpPr>
              <p:cNvPr id="28" name="文本框 5145"/>
              <p:cNvSpPr txBox="1">
                <a:spLocks noChangeArrowheads="1"/>
              </p:cNvSpPr>
              <p:nvPr/>
            </p:nvSpPr>
            <p:spPr bwMode="auto">
              <a:xfrm rot="10620000" flipV="1">
                <a:off x="-33" y="-40"/>
                <a:ext cx="239" cy="1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2400" b="1">
                    <a:solidFill>
                      <a:srgbClr val="003399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4</a:t>
                </a:r>
                <a:endParaRPr lang="en-US" altLang="zh-CN" sz="2400" b="1">
                  <a:solidFill>
                    <a:srgbClr val="003399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9" name="文本框 5146"/>
              <p:cNvSpPr txBox="1">
                <a:spLocks noChangeArrowheads="1"/>
              </p:cNvSpPr>
              <p:nvPr/>
            </p:nvSpPr>
            <p:spPr bwMode="auto">
              <a:xfrm>
                <a:off x="699" y="-38"/>
                <a:ext cx="240" cy="1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2400" b="1">
                    <a:solidFill>
                      <a:srgbClr val="003399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2</a:t>
                </a:r>
                <a:endParaRPr lang="en-US" altLang="zh-CN" sz="2400" b="1">
                  <a:solidFill>
                    <a:srgbClr val="003399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30" name="文本框 5147"/>
              <p:cNvSpPr txBox="1">
                <a:spLocks noChangeArrowheads="1"/>
              </p:cNvSpPr>
              <p:nvPr/>
            </p:nvSpPr>
            <p:spPr bwMode="auto">
              <a:xfrm>
                <a:off x="336" y="-34"/>
                <a:ext cx="240" cy="1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2400" b="1">
                    <a:solidFill>
                      <a:srgbClr val="003399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9</a:t>
                </a:r>
                <a:endParaRPr lang="en-US" altLang="zh-CN" sz="2400" b="1">
                  <a:solidFill>
                    <a:srgbClr val="003399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3532505" y="2514600"/>
            <a:ext cx="1853565" cy="1727200"/>
            <a:chOff x="4987925" y="2520950"/>
            <a:chExt cx="3429000" cy="3054349"/>
          </a:xfrm>
        </p:grpSpPr>
        <p:grpSp>
          <p:nvGrpSpPr>
            <p:cNvPr id="46" name="组合 5122"/>
            <p:cNvGrpSpPr/>
            <p:nvPr/>
          </p:nvGrpSpPr>
          <p:grpSpPr>
            <a:xfrm>
              <a:off x="4987925" y="2520950"/>
              <a:ext cx="3429000" cy="3054349"/>
              <a:chOff x="0" y="0"/>
              <a:chExt cx="1710" cy="1709"/>
            </a:xfrm>
          </p:grpSpPr>
          <p:sp>
            <p:nvSpPr>
              <p:cNvPr id="47" name="矩形 5123"/>
              <p:cNvSpPr>
                <a:spLocks noChangeArrowheads="1"/>
              </p:cNvSpPr>
              <p:nvPr/>
            </p:nvSpPr>
            <p:spPr bwMode="auto">
              <a:xfrm>
                <a:off x="0" y="3"/>
                <a:ext cx="1706" cy="1706"/>
              </a:xfrm>
              <a:prstGeom prst="rect">
                <a:avLst/>
              </a:prstGeom>
              <a:noFill/>
              <a:ln w="28575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48" name="组合 5124"/>
              <p:cNvGrpSpPr/>
              <p:nvPr/>
            </p:nvGrpSpPr>
            <p:grpSpPr>
              <a:xfrm>
                <a:off x="0" y="0"/>
                <a:ext cx="1710" cy="567"/>
                <a:chOff x="0" y="0"/>
                <a:chExt cx="1710" cy="567"/>
              </a:xfrm>
            </p:grpSpPr>
            <p:sp>
              <p:nvSpPr>
                <p:cNvPr id="49" name="矩形 5125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567" cy="567"/>
                </a:xfrm>
                <a:prstGeom prst="rect">
                  <a:avLst/>
                </a:prstGeom>
                <a:noFill/>
                <a:ln w="57150">
                  <a:solidFill>
                    <a:srgbClr val="000000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zh-CN" altLang="en-US" sz="180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0" name="矩形 5126"/>
                <p:cNvSpPr>
                  <a:spLocks noChangeArrowheads="1"/>
                </p:cNvSpPr>
                <p:nvPr/>
              </p:nvSpPr>
              <p:spPr bwMode="auto">
                <a:xfrm>
                  <a:off x="573" y="0"/>
                  <a:ext cx="567" cy="567"/>
                </a:xfrm>
                <a:prstGeom prst="rect">
                  <a:avLst/>
                </a:prstGeom>
                <a:noFill/>
                <a:ln w="57150">
                  <a:solidFill>
                    <a:srgbClr val="000000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zh-CN" altLang="en-US" sz="180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1" name="矩形 5127"/>
                <p:cNvSpPr>
                  <a:spLocks noChangeArrowheads="1"/>
                </p:cNvSpPr>
                <p:nvPr/>
              </p:nvSpPr>
              <p:spPr bwMode="auto">
                <a:xfrm>
                  <a:off x="1143" y="0"/>
                  <a:ext cx="567" cy="567"/>
                </a:xfrm>
                <a:prstGeom prst="rect">
                  <a:avLst/>
                </a:prstGeom>
                <a:noFill/>
                <a:ln w="57150">
                  <a:solidFill>
                    <a:srgbClr val="000000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zh-CN" altLang="en-US" sz="180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52" name="组合 5128"/>
              <p:cNvGrpSpPr/>
              <p:nvPr/>
            </p:nvGrpSpPr>
            <p:grpSpPr>
              <a:xfrm>
                <a:off x="0" y="558"/>
                <a:ext cx="1710" cy="575"/>
                <a:chOff x="0" y="0"/>
                <a:chExt cx="1710" cy="575"/>
              </a:xfrm>
            </p:grpSpPr>
            <p:sp>
              <p:nvSpPr>
                <p:cNvPr id="53" name="矩形 5129"/>
                <p:cNvSpPr>
                  <a:spLocks noChangeArrowheads="1"/>
                </p:cNvSpPr>
                <p:nvPr/>
              </p:nvSpPr>
              <p:spPr bwMode="auto">
                <a:xfrm>
                  <a:off x="0" y="8"/>
                  <a:ext cx="567" cy="567"/>
                </a:xfrm>
                <a:prstGeom prst="rect">
                  <a:avLst/>
                </a:prstGeom>
                <a:noFill/>
                <a:ln w="57150">
                  <a:solidFill>
                    <a:srgbClr val="000000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zh-CN" altLang="en-US" sz="180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4" name="矩形 5130"/>
                <p:cNvSpPr>
                  <a:spLocks noChangeArrowheads="1"/>
                </p:cNvSpPr>
                <p:nvPr/>
              </p:nvSpPr>
              <p:spPr bwMode="auto">
                <a:xfrm>
                  <a:off x="573" y="0"/>
                  <a:ext cx="567" cy="567"/>
                </a:xfrm>
                <a:prstGeom prst="rect">
                  <a:avLst/>
                </a:prstGeom>
                <a:noFill/>
                <a:ln w="28575">
                  <a:solidFill>
                    <a:srgbClr val="000000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zh-CN" altLang="en-US" sz="180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5" name="矩形 5131"/>
                <p:cNvSpPr>
                  <a:spLocks noChangeArrowheads="1"/>
                </p:cNvSpPr>
                <p:nvPr/>
              </p:nvSpPr>
              <p:spPr bwMode="auto">
                <a:xfrm>
                  <a:off x="1143" y="0"/>
                  <a:ext cx="567" cy="567"/>
                </a:xfrm>
                <a:prstGeom prst="rect">
                  <a:avLst/>
                </a:prstGeom>
                <a:noFill/>
                <a:ln w="57150">
                  <a:solidFill>
                    <a:srgbClr val="000000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zh-CN" altLang="en-US" sz="180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56" name="组合 5132"/>
              <p:cNvGrpSpPr/>
              <p:nvPr/>
            </p:nvGrpSpPr>
            <p:grpSpPr>
              <a:xfrm>
                <a:off x="0" y="1134"/>
                <a:ext cx="1710" cy="568"/>
                <a:chOff x="0" y="0"/>
                <a:chExt cx="1710" cy="568"/>
              </a:xfrm>
            </p:grpSpPr>
            <p:sp>
              <p:nvSpPr>
                <p:cNvPr id="57" name="矩形 5133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567" cy="567"/>
                </a:xfrm>
                <a:prstGeom prst="rect">
                  <a:avLst/>
                </a:prstGeom>
                <a:noFill/>
                <a:ln w="57150">
                  <a:solidFill>
                    <a:srgbClr val="000000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zh-CN" altLang="en-US" sz="180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8" name="矩形 5134"/>
                <p:cNvSpPr>
                  <a:spLocks noChangeArrowheads="1"/>
                </p:cNvSpPr>
                <p:nvPr/>
              </p:nvSpPr>
              <p:spPr bwMode="auto">
                <a:xfrm>
                  <a:off x="567" y="1"/>
                  <a:ext cx="567" cy="567"/>
                </a:xfrm>
                <a:prstGeom prst="rect">
                  <a:avLst/>
                </a:prstGeom>
                <a:noFill/>
                <a:ln w="57150">
                  <a:solidFill>
                    <a:srgbClr val="000000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zh-CN" altLang="en-US" sz="180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9" name="矩形 5135"/>
                <p:cNvSpPr>
                  <a:spLocks noChangeArrowheads="1"/>
                </p:cNvSpPr>
                <p:nvPr/>
              </p:nvSpPr>
              <p:spPr bwMode="auto">
                <a:xfrm>
                  <a:off x="1143" y="0"/>
                  <a:ext cx="567" cy="567"/>
                </a:xfrm>
                <a:prstGeom prst="rect">
                  <a:avLst/>
                </a:prstGeom>
                <a:noFill/>
                <a:ln w="57150">
                  <a:solidFill>
                    <a:srgbClr val="000000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defTabSz="4572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zh-CN" altLang="en-US" sz="180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  <p:grpSp>
          <p:nvGrpSpPr>
            <p:cNvPr id="60" name="组合 5136"/>
            <p:cNvGrpSpPr/>
            <p:nvPr/>
          </p:nvGrpSpPr>
          <p:grpSpPr>
            <a:xfrm>
              <a:off x="5300591" y="4645335"/>
              <a:ext cx="2997412" cy="846420"/>
              <a:chOff x="-51" y="162"/>
              <a:chExt cx="952" cy="157"/>
            </a:xfrm>
          </p:grpSpPr>
          <p:sp>
            <p:nvSpPr>
              <p:cNvPr id="61" name="文本框 5137"/>
              <p:cNvSpPr txBox="1">
                <a:spLocks noChangeArrowheads="1"/>
              </p:cNvSpPr>
              <p:nvPr/>
            </p:nvSpPr>
            <p:spPr bwMode="auto">
              <a:xfrm>
                <a:off x="661" y="164"/>
                <a:ext cx="240" cy="1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2400" b="1">
                    <a:solidFill>
                      <a:srgbClr val="003399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7</a:t>
                </a:r>
                <a:endParaRPr lang="en-US" altLang="zh-CN" sz="2400" b="1">
                  <a:solidFill>
                    <a:srgbClr val="003399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62" name="文本框 5138"/>
              <p:cNvSpPr txBox="1">
                <a:spLocks noChangeArrowheads="1"/>
              </p:cNvSpPr>
              <p:nvPr/>
            </p:nvSpPr>
            <p:spPr bwMode="auto">
              <a:xfrm>
                <a:off x="338" y="168"/>
                <a:ext cx="240" cy="1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2400" b="1">
                    <a:solidFill>
                      <a:srgbClr val="003399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2</a:t>
                </a:r>
                <a:endParaRPr lang="en-US" altLang="zh-CN" sz="2400" b="1">
                  <a:solidFill>
                    <a:srgbClr val="003399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63" name="文本框 5139"/>
              <p:cNvSpPr txBox="1">
                <a:spLocks noChangeArrowheads="1"/>
              </p:cNvSpPr>
              <p:nvPr/>
            </p:nvSpPr>
            <p:spPr bwMode="auto">
              <a:xfrm rot="10800000" flipV="1">
                <a:off x="-51" y="162"/>
                <a:ext cx="240" cy="1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2400" b="1">
                    <a:solidFill>
                      <a:srgbClr val="003399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9</a:t>
                </a:r>
                <a:endParaRPr lang="en-US" altLang="zh-CN" sz="2400" b="1">
                  <a:solidFill>
                    <a:srgbClr val="003399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64" name="组合 5140"/>
            <p:cNvGrpSpPr/>
            <p:nvPr/>
          </p:nvGrpSpPr>
          <p:grpSpPr>
            <a:xfrm>
              <a:off x="5264016" y="3651070"/>
              <a:ext cx="3118166" cy="856669"/>
              <a:chOff x="-22" y="204"/>
              <a:chExt cx="956" cy="177"/>
            </a:xfrm>
          </p:grpSpPr>
          <p:sp>
            <p:nvSpPr>
              <p:cNvPr id="65" name="文本框 5141"/>
              <p:cNvSpPr txBox="1">
                <a:spLocks noChangeArrowheads="1"/>
              </p:cNvSpPr>
              <p:nvPr/>
            </p:nvSpPr>
            <p:spPr bwMode="auto">
              <a:xfrm>
                <a:off x="694" y="204"/>
                <a:ext cx="240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2400" b="1">
                    <a:solidFill>
                      <a:srgbClr val="003399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8</a:t>
                </a:r>
                <a:endParaRPr lang="en-US" altLang="zh-CN" sz="2400" b="1">
                  <a:solidFill>
                    <a:srgbClr val="003399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66" name="文本框 5142"/>
              <p:cNvSpPr txBox="1">
                <a:spLocks noChangeArrowheads="1"/>
              </p:cNvSpPr>
              <p:nvPr/>
            </p:nvSpPr>
            <p:spPr bwMode="auto">
              <a:xfrm>
                <a:off x="353" y="213"/>
                <a:ext cx="240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2400" b="1">
                    <a:solidFill>
                      <a:srgbClr val="003399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6</a:t>
                </a:r>
                <a:endParaRPr lang="en-US" altLang="zh-CN" sz="2400" b="1">
                  <a:solidFill>
                    <a:srgbClr val="003399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67" name="文本框 5143"/>
              <p:cNvSpPr txBox="1">
                <a:spLocks noChangeArrowheads="1"/>
              </p:cNvSpPr>
              <p:nvPr/>
            </p:nvSpPr>
            <p:spPr bwMode="auto">
              <a:xfrm>
                <a:off x="-22" y="204"/>
                <a:ext cx="240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2400" b="1">
                    <a:solidFill>
                      <a:srgbClr val="003399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4</a:t>
                </a:r>
                <a:endParaRPr lang="en-US" altLang="zh-CN" sz="2400" b="1">
                  <a:solidFill>
                    <a:srgbClr val="003399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68" name="组合 5144"/>
            <p:cNvGrpSpPr/>
            <p:nvPr/>
          </p:nvGrpSpPr>
          <p:grpSpPr>
            <a:xfrm>
              <a:off x="5308968" y="2647374"/>
              <a:ext cx="3086100" cy="824472"/>
              <a:chOff x="-33" y="-40"/>
              <a:chExt cx="972" cy="158"/>
            </a:xfrm>
          </p:grpSpPr>
          <p:sp>
            <p:nvSpPr>
              <p:cNvPr id="69" name="文本框 5145"/>
              <p:cNvSpPr txBox="1">
                <a:spLocks noChangeArrowheads="1"/>
              </p:cNvSpPr>
              <p:nvPr/>
            </p:nvSpPr>
            <p:spPr bwMode="auto">
              <a:xfrm rot="10620000" flipV="1">
                <a:off x="-33" y="-40"/>
                <a:ext cx="239" cy="1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2400" b="1">
                    <a:solidFill>
                      <a:srgbClr val="003399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5</a:t>
                </a:r>
                <a:endParaRPr lang="en-US" altLang="zh-CN" sz="2400" b="1">
                  <a:solidFill>
                    <a:srgbClr val="003399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0" name="文本框 5146"/>
              <p:cNvSpPr txBox="1">
                <a:spLocks noChangeArrowheads="1"/>
              </p:cNvSpPr>
              <p:nvPr/>
            </p:nvSpPr>
            <p:spPr bwMode="auto">
              <a:xfrm>
                <a:off x="699" y="-38"/>
                <a:ext cx="240" cy="1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2400" b="1">
                    <a:solidFill>
                      <a:srgbClr val="003399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3</a:t>
                </a:r>
                <a:endParaRPr lang="en-US" altLang="zh-CN" sz="2400" b="1">
                  <a:solidFill>
                    <a:srgbClr val="003399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1" name="文本框 5147"/>
              <p:cNvSpPr txBox="1">
                <a:spLocks noChangeArrowheads="1"/>
              </p:cNvSpPr>
              <p:nvPr/>
            </p:nvSpPr>
            <p:spPr bwMode="auto">
              <a:xfrm>
                <a:off x="232" y="-34"/>
                <a:ext cx="344" cy="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2400" b="1">
                    <a:solidFill>
                      <a:srgbClr val="003399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10</a:t>
                </a:r>
                <a:endParaRPr lang="en-US" altLang="zh-CN" sz="2400" b="1">
                  <a:solidFill>
                    <a:srgbClr val="003399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74" name="组合 5122"/>
          <p:cNvGrpSpPr/>
          <p:nvPr/>
        </p:nvGrpSpPr>
        <p:grpSpPr>
          <a:xfrm rot="0">
            <a:off x="6024245" y="2531745"/>
            <a:ext cx="1853565" cy="1727200"/>
            <a:chOff x="0" y="0"/>
            <a:chExt cx="1710" cy="1709"/>
          </a:xfrm>
        </p:grpSpPr>
        <p:sp>
          <p:nvSpPr>
            <p:cNvPr id="75" name="矩形 5123"/>
            <p:cNvSpPr>
              <a:spLocks noChangeArrowheads="1"/>
            </p:cNvSpPr>
            <p:nvPr/>
          </p:nvSpPr>
          <p:spPr bwMode="auto">
            <a:xfrm>
              <a:off x="0" y="3"/>
              <a:ext cx="1706" cy="1706"/>
            </a:xfrm>
            <a:prstGeom prst="rect">
              <a:avLst/>
            </a:prstGeom>
            <a:noFill/>
            <a:ln w="28575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76" name="组合 5124"/>
            <p:cNvGrpSpPr/>
            <p:nvPr/>
          </p:nvGrpSpPr>
          <p:grpSpPr>
            <a:xfrm>
              <a:off x="0" y="0"/>
              <a:ext cx="1710" cy="567"/>
              <a:chOff x="0" y="0"/>
              <a:chExt cx="1710" cy="567"/>
            </a:xfrm>
          </p:grpSpPr>
          <p:sp>
            <p:nvSpPr>
              <p:cNvPr id="77" name="矩形 512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67" cy="567"/>
              </a:xfrm>
              <a:prstGeom prst="rect">
                <a:avLst/>
              </a:prstGeom>
              <a:noFill/>
              <a:ln w="571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8" name="矩形 5126"/>
              <p:cNvSpPr>
                <a:spLocks noChangeArrowheads="1"/>
              </p:cNvSpPr>
              <p:nvPr/>
            </p:nvSpPr>
            <p:spPr bwMode="auto">
              <a:xfrm>
                <a:off x="573" y="0"/>
                <a:ext cx="567" cy="567"/>
              </a:xfrm>
              <a:prstGeom prst="rect">
                <a:avLst/>
              </a:prstGeom>
              <a:noFill/>
              <a:ln w="571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9" name="矩形 5127"/>
              <p:cNvSpPr>
                <a:spLocks noChangeArrowheads="1"/>
              </p:cNvSpPr>
              <p:nvPr/>
            </p:nvSpPr>
            <p:spPr bwMode="auto">
              <a:xfrm>
                <a:off x="1143" y="0"/>
                <a:ext cx="567" cy="567"/>
              </a:xfrm>
              <a:prstGeom prst="rect">
                <a:avLst/>
              </a:prstGeom>
              <a:noFill/>
              <a:ln w="571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80" name="组合 5128"/>
            <p:cNvGrpSpPr/>
            <p:nvPr/>
          </p:nvGrpSpPr>
          <p:grpSpPr>
            <a:xfrm>
              <a:off x="0" y="558"/>
              <a:ext cx="1710" cy="575"/>
              <a:chOff x="0" y="0"/>
              <a:chExt cx="1710" cy="575"/>
            </a:xfrm>
          </p:grpSpPr>
          <p:sp>
            <p:nvSpPr>
              <p:cNvPr id="81" name="矩形 5129"/>
              <p:cNvSpPr>
                <a:spLocks noChangeArrowheads="1"/>
              </p:cNvSpPr>
              <p:nvPr/>
            </p:nvSpPr>
            <p:spPr bwMode="auto">
              <a:xfrm>
                <a:off x="0" y="8"/>
                <a:ext cx="567" cy="567"/>
              </a:xfrm>
              <a:prstGeom prst="rect">
                <a:avLst/>
              </a:prstGeom>
              <a:noFill/>
              <a:ln w="571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2" name="矩形 5130"/>
              <p:cNvSpPr>
                <a:spLocks noChangeArrowheads="1"/>
              </p:cNvSpPr>
              <p:nvPr/>
            </p:nvSpPr>
            <p:spPr bwMode="auto">
              <a:xfrm>
                <a:off x="573" y="0"/>
                <a:ext cx="567" cy="567"/>
              </a:xfrm>
              <a:prstGeom prst="rect">
                <a:avLst/>
              </a:prstGeom>
              <a:noFill/>
              <a:ln w="28575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3" name="矩形 5131"/>
              <p:cNvSpPr>
                <a:spLocks noChangeArrowheads="1"/>
              </p:cNvSpPr>
              <p:nvPr/>
            </p:nvSpPr>
            <p:spPr bwMode="auto">
              <a:xfrm>
                <a:off x="1143" y="0"/>
                <a:ext cx="567" cy="567"/>
              </a:xfrm>
              <a:prstGeom prst="rect">
                <a:avLst/>
              </a:prstGeom>
              <a:noFill/>
              <a:ln w="571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84" name="组合 5132"/>
            <p:cNvGrpSpPr/>
            <p:nvPr/>
          </p:nvGrpSpPr>
          <p:grpSpPr>
            <a:xfrm>
              <a:off x="0" y="1134"/>
              <a:ext cx="1710" cy="568"/>
              <a:chOff x="0" y="0"/>
              <a:chExt cx="1710" cy="568"/>
            </a:xfrm>
          </p:grpSpPr>
          <p:sp>
            <p:nvSpPr>
              <p:cNvPr id="85" name="矩形 513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67" cy="567"/>
              </a:xfrm>
              <a:prstGeom prst="rect">
                <a:avLst/>
              </a:prstGeom>
              <a:noFill/>
              <a:ln w="571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6" name="矩形 5134"/>
              <p:cNvSpPr>
                <a:spLocks noChangeArrowheads="1"/>
              </p:cNvSpPr>
              <p:nvPr/>
            </p:nvSpPr>
            <p:spPr bwMode="auto">
              <a:xfrm>
                <a:off x="567" y="1"/>
                <a:ext cx="567" cy="567"/>
              </a:xfrm>
              <a:prstGeom prst="rect">
                <a:avLst/>
              </a:prstGeom>
              <a:noFill/>
              <a:ln w="571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7" name="矩形 5135"/>
              <p:cNvSpPr>
                <a:spLocks noChangeArrowheads="1"/>
              </p:cNvSpPr>
              <p:nvPr/>
            </p:nvSpPr>
            <p:spPr bwMode="auto">
              <a:xfrm>
                <a:off x="1143" y="0"/>
                <a:ext cx="567" cy="567"/>
              </a:xfrm>
              <a:prstGeom prst="rect">
                <a:avLst/>
              </a:prstGeom>
              <a:noFill/>
              <a:ln w="571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45970" y="1718310"/>
            <a:ext cx="8100060" cy="1019810"/>
          </a:xfrm>
        </p:spPr>
        <p:txBody>
          <a:bodyPr/>
          <a:p>
            <a:pPr marL="0" indent="0">
              <a:buNone/>
            </a:pPr>
            <a:r>
              <a:rPr lang="en-US" altLang="zh-CN" sz="2000" dirty="0">
                <a:solidFill>
                  <a:schemeClr val="tx1"/>
                </a:solidFill>
                <a:cs typeface="微软雅黑" panose="020B0503020204020204" charset="-122"/>
                <a:sym typeface="+mn-ea"/>
              </a:rPr>
              <a:t>     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2330" name="表格 2329"/>
          <p:cNvGraphicFramePr/>
          <p:nvPr>
            <p:custDataLst>
              <p:tags r:id="rId1"/>
            </p:custDataLst>
          </p:nvPr>
        </p:nvGraphicFramePr>
        <p:xfrm>
          <a:off x="622935" y="1484630"/>
          <a:ext cx="2520950" cy="1859280"/>
        </p:xfrm>
        <a:graphic>
          <a:graphicData uri="http://schemas.openxmlformats.org/drawingml/2006/table">
            <a:tbl>
              <a:tblPr/>
              <a:tblGrid>
                <a:gridCol w="841375"/>
                <a:gridCol w="840105"/>
                <a:gridCol w="839470"/>
              </a:tblGrid>
              <a:tr h="619760">
                <a:tc>
                  <a:txBody>
                    <a:bodyPr/>
                    <a:lstStyle>
                      <a:lvl1pPr marL="0" lv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5pPr>
                    </a:lstStyle>
                    <a:p>
                      <a:pPr marL="0" lvl="0" indent="0" algn="ctr" eaLnBrk="0" latinLnBrk="0" hangingPunct="0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3600" i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altLang="zh-CN" sz="3600" i="1">
                        <a:solidFill>
                          <a:srgbClr val="0000CC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170" marR="90170" marT="35243" marB="35243" anchor="ctr" anchorCtr="0">
                    <a:lnL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5pPr>
                    </a:lstStyle>
                    <a:p>
                      <a:pPr marL="0" lvl="0" indent="0" algn="ctr" eaLnBrk="0" latinLnBrk="0" hangingPunct="0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3600" i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altLang="zh-CN" sz="3600" i="1">
                        <a:solidFill>
                          <a:srgbClr val="0000CC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170" marR="90170" marT="35243" marB="35243" anchor="ctr" anchorCtr="0">
                    <a:lnL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5pPr>
                    </a:lstStyle>
                    <a:p>
                      <a:pPr marL="0" lvl="0" indent="0" algn="ctr" eaLnBrk="0" latinLnBrk="0" hangingPunct="0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3600" i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US" altLang="zh-CN" sz="3600" i="1">
                        <a:solidFill>
                          <a:srgbClr val="0000CC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170" marR="90170" marT="35243" marB="35243" anchor="ctr" anchorCtr="0">
                    <a:lnL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619760">
                <a:tc>
                  <a:txBody>
                    <a:bodyPr/>
                    <a:lstStyle>
                      <a:lvl1pPr marL="0" lv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5pPr>
                    </a:lstStyle>
                    <a:p>
                      <a:pPr marL="0" lvl="0" indent="0" algn="ctr" eaLnBrk="0" latinLnBrk="0" hangingPunct="0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3600" i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US" altLang="zh-CN" sz="3600" i="1">
                        <a:solidFill>
                          <a:srgbClr val="0000CC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170" marR="90170" marT="35243" marB="35243" anchor="ctr" anchorCtr="0">
                    <a:lnL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5pPr>
                    </a:lstStyle>
                    <a:p>
                      <a:pPr marL="0" lvl="0" indent="0" algn="ctr" eaLnBrk="0" latinLnBrk="0" hangingPunct="0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3600" i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endParaRPr lang="en-US" altLang="zh-CN" sz="3600" i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170" marR="90170" marT="35243" marB="35243" anchor="ctr" anchorCtr="0">
                    <a:lnL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5pPr>
                    </a:lstStyle>
                    <a:p>
                      <a:pPr marL="0" lvl="0" indent="0" algn="ctr" eaLnBrk="0" latinLnBrk="0" hangingPunct="0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3600" i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altLang="zh-CN" sz="3600" i="1">
                        <a:solidFill>
                          <a:srgbClr val="0000CC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170" marR="90170" marT="35243" marB="35243" anchor="ctr" anchorCtr="0">
                    <a:lnL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619760">
                <a:tc>
                  <a:txBody>
                    <a:bodyPr/>
                    <a:lstStyle>
                      <a:lvl1pPr marL="0" lv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5pPr>
                    </a:lstStyle>
                    <a:p>
                      <a:pPr marL="0" lvl="0" indent="0" algn="ctr" eaLnBrk="0" latinLnBrk="0" hangingPunct="0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3600" i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  <a:endParaRPr lang="en-US" altLang="zh-CN" sz="3600" i="1">
                        <a:solidFill>
                          <a:srgbClr val="0000CC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170" marR="90170" marT="35243" marB="35243" anchor="ctr" anchorCtr="0">
                    <a:lnL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5pPr>
                    </a:lstStyle>
                    <a:p>
                      <a:pPr marL="0" lvl="0" indent="0" algn="ctr" eaLnBrk="0" latinLnBrk="0" hangingPunct="0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3600" i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  <a:endParaRPr lang="en-US" altLang="zh-CN" sz="3600" i="1">
                        <a:solidFill>
                          <a:srgbClr val="0000CC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170" marR="90170" marT="35243" marB="35243" anchor="ctr" anchorCtr="0">
                    <a:lnL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4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cs typeface="+mn-cs"/>
                        </a:defRPr>
                      </a:lvl5pPr>
                    </a:lstStyle>
                    <a:p>
                      <a:pPr marL="0" lvl="0" indent="0" algn="ctr" eaLnBrk="0" latinLnBrk="0" hangingPunct="0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3600" i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en-US" altLang="zh-CN" sz="3600" i="1">
                        <a:solidFill>
                          <a:srgbClr val="0000CC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170" marR="90170" marT="35243" marB="35243" anchor="ctr" anchorCtr="0">
                    <a:lnL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3503295" y="148463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设幻和为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,则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有：</a:t>
            </a:r>
            <a:endParaRPr lang="zh-CN" altLang="en-US" sz="24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352" name="Text Box 28"/>
          <p:cNvSpPr/>
          <p:nvPr>
            <p:custDataLst>
              <p:tags r:id="rId2"/>
            </p:custDataLst>
          </p:nvPr>
        </p:nvSpPr>
        <p:spPr>
          <a:xfrm>
            <a:off x="3647440" y="1988820"/>
            <a:ext cx="5148580" cy="1228725"/>
          </a:xfrm>
          <a:prstGeom prst="rect">
            <a:avLst/>
          </a:prstGeom>
          <a:noFill/>
          <a:ln w="9525">
            <a:noFill/>
          </a:ln>
        </p:spPr>
        <p:txBody>
          <a:bodyPr wrap="none"/>
          <a:p>
            <a:r>
              <a:rPr lang="en-US" altLang="zh-CN" sz="2400" i="1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∵</a:t>
            </a:r>
            <a:r>
              <a:rPr lang="zh-CN" altLang="en-US" sz="2400" i="1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a+e+i</a:t>
            </a:r>
            <a:r>
              <a:rPr lang="en-US" altLang="zh-CN" sz="2400" i="1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=</a:t>
            </a:r>
            <a:r>
              <a:rPr lang="en-US" altLang="zh-CN" sz="2400" i="1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s</a:t>
            </a:r>
            <a:endParaRPr lang="en-US" altLang="zh-CN" sz="2400" i="1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r>
              <a:rPr lang="en-US" altLang="zh-CN" sz="2400" i="1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  b+e+h=s</a:t>
            </a:r>
            <a:endParaRPr lang="en-US" altLang="zh-CN" sz="2400" i="1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r>
              <a:rPr lang="en-US" altLang="zh-CN" sz="2400" i="1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 c+e+g=s</a:t>
            </a:r>
            <a:endParaRPr lang="en-US" altLang="zh-CN" sz="2400" i="1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2359" name="Text Box 37"/>
          <p:cNvSpPr/>
          <p:nvPr>
            <p:custDataLst>
              <p:tags r:id="rId3"/>
            </p:custDataLst>
          </p:nvPr>
        </p:nvSpPr>
        <p:spPr>
          <a:xfrm>
            <a:off x="3575685" y="3159125"/>
            <a:ext cx="4997450" cy="641350"/>
          </a:xfrm>
          <a:prstGeom prst="rect">
            <a:avLst/>
          </a:prstGeom>
          <a:noFill/>
          <a:ln w="9525">
            <a:noFill/>
          </a:ln>
        </p:spPr>
        <p:txBody>
          <a:bodyPr wrap="none"/>
          <a:p>
            <a:r>
              <a:rPr lang="en-US" altLang="zh-CN" sz="240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∴</a:t>
            </a:r>
            <a:r>
              <a:rPr lang="zh-CN" altLang="en-US" sz="240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2400" i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a</a:t>
            </a:r>
            <a:r>
              <a:rPr lang="zh-CN" altLang="en-US" sz="240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2400" i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b</a:t>
            </a:r>
            <a:r>
              <a:rPr lang="zh-CN" altLang="en-US" sz="240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2400" i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c</a:t>
            </a:r>
            <a:r>
              <a:rPr lang="zh-CN" altLang="en-US" sz="240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)+</a:t>
            </a:r>
            <a:r>
              <a:rPr lang="en-US" altLang="zh-CN" sz="240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3e+</a:t>
            </a:r>
            <a:r>
              <a:rPr lang="zh-CN" altLang="en-US" sz="240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2400" i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i</a:t>
            </a:r>
            <a:r>
              <a:rPr lang="zh-CN" altLang="en-US" sz="240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2400" i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h</a:t>
            </a:r>
            <a:r>
              <a:rPr lang="zh-CN" altLang="en-US" sz="240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2400" i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g</a:t>
            </a:r>
            <a:r>
              <a:rPr lang="zh-CN" altLang="en-US" sz="240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)=3</a:t>
            </a:r>
            <a:r>
              <a:rPr lang="en-US" altLang="zh-CN" sz="240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s</a:t>
            </a:r>
            <a:endParaRPr lang="en-US" altLang="zh-CN" sz="2400" i="1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60" name="Text Box 38"/>
          <p:cNvSpPr/>
          <p:nvPr>
            <p:custDataLst>
              <p:tags r:id="rId4"/>
            </p:custDataLst>
          </p:nvPr>
        </p:nvSpPr>
        <p:spPr>
          <a:xfrm>
            <a:off x="3575368" y="3644583"/>
            <a:ext cx="3027362" cy="646112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r>
              <a:rPr lang="en-US" altLang="zh-CN" sz="2400" i="1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∴s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+3</a:t>
            </a:r>
            <a:r>
              <a:rPr lang="zh-CN" altLang="en-US" sz="2400" i="1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e</a:t>
            </a:r>
            <a:r>
              <a:rPr lang="en-US" altLang="zh-CN" sz="2400" i="1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+s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=3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s</a:t>
            </a:r>
            <a:endParaRPr lang="en-US" altLang="zh-CN" sz="2400" i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61" name="Text Box 39"/>
          <p:cNvSpPr/>
          <p:nvPr>
            <p:custDataLst>
              <p:tags r:id="rId5"/>
            </p:custDataLst>
          </p:nvPr>
        </p:nvSpPr>
        <p:spPr>
          <a:xfrm>
            <a:off x="3575368" y="4148773"/>
            <a:ext cx="1584325" cy="646112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r>
              <a:rPr lang="en-US" altLang="zh-CN" sz="240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∴</a:t>
            </a:r>
            <a:r>
              <a:rPr lang="zh-CN" altLang="en-US" sz="240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400" i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e</a:t>
            </a:r>
            <a:r>
              <a:rPr lang="zh-CN" altLang="en-US" sz="240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=</a:t>
            </a:r>
            <a:r>
              <a:rPr lang="en-US" altLang="zh-CN" sz="240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s</a:t>
            </a:r>
            <a:endParaRPr lang="en-US" altLang="zh-CN" sz="2400" i="1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22935" y="4940935"/>
            <a:ext cx="95751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规律</a:t>
            </a:r>
            <a:r>
              <a:rPr lang="en-US" altLang="zh-CN" sz="2400"/>
              <a:t>1</a:t>
            </a:r>
            <a:r>
              <a:rPr lang="zh-CN" altLang="en-US" sz="2400"/>
              <a:t>：三阶幻方中幻和是中心数的</a:t>
            </a:r>
            <a:r>
              <a:rPr lang="en-US" altLang="zh-CN" sz="2400"/>
              <a:t>3</a:t>
            </a:r>
            <a:r>
              <a:rPr lang="zh-CN" altLang="en-US" sz="2400"/>
              <a:t>倍</a:t>
            </a:r>
            <a:endParaRPr lang="zh-CN" altLang="en-US" sz="2400"/>
          </a:p>
        </p:txBody>
      </p:sp>
      <p:sp>
        <p:nvSpPr>
          <p:cNvPr id="9" name="文本框 8"/>
          <p:cNvSpPr txBox="1"/>
          <p:nvPr/>
        </p:nvSpPr>
        <p:spPr>
          <a:xfrm>
            <a:off x="622935" y="5563235"/>
            <a:ext cx="93433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规律</a:t>
            </a:r>
            <a:r>
              <a:rPr lang="en-US" altLang="zh-CN" sz="2400"/>
              <a:t>2</a:t>
            </a:r>
            <a:r>
              <a:rPr lang="zh-CN" altLang="en-US" sz="2400"/>
              <a:t>：经过中心数的三个数中，另两个数的和是中心数的</a:t>
            </a:r>
            <a:r>
              <a:rPr lang="en-US" altLang="zh-CN" sz="2400"/>
              <a:t>2</a:t>
            </a:r>
            <a:r>
              <a:rPr lang="zh-CN" altLang="en-US" sz="2400"/>
              <a:t>倍</a:t>
            </a:r>
            <a:endParaRPr lang="zh-CN" altLang="en-US" sz="2400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sym typeface="+mn-ea"/>
              </a:rPr>
              <a:t>二、探究规律</a:t>
            </a:r>
            <a:r>
              <a:rPr lang="en-US" altLang="zh-CN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sym typeface="+mn-ea"/>
              </a:rPr>
              <a:t> </a:t>
            </a:r>
            <a:r>
              <a: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sym typeface="+mn-ea"/>
              </a:rPr>
              <a:t>构造</a:t>
            </a:r>
            <a:r>
              <a: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sym typeface="+mn-ea"/>
              </a:rPr>
              <a:t>幻方</a:t>
            </a:r>
            <a:endParaRPr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60000" endA="900" endPos="58000" dir="5400000" sy="-100000" algn="bl" rotWithShape="0"/>
              </a:effectLst>
              <a:sym typeface="+mn-ea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695325" y="4909820"/>
            <a:ext cx="5588635" cy="490855"/>
          </a:xfrm>
          <a:prstGeom prst="roundRect">
            <a:avLst/>
          </a:prstGeom>
          <a:ln w="25400">
            <a:solidFill>
              <a:srgbClr val="E8561F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noFill/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695325" y="5511165"/>
            <a:ext cx="8316595" cy="500380"/>
          </a:xfrm>
          <a:prstGeom prst="roundRect">
            <a:avLst/>
          </a:prstGeom>
          <a:ln w="25400">
            <a:solidFill>
              <a:srgbClr val="E8561F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noFill/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517255" y="3480435"/>
            <a:ext cx="2943225" cy="7150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∵a+e+i=s,s=3e</a:t>
            </a:r>
            <a:endParaRPr lang="en-US" altLang="zh-CN" sz="240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566785" y="4149090"/>
            <a:ext cx="23533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∴a+i</a:t>
            </a:r>
            <a:r>
              <a:rPr lang="zh-CN" altLang="en-US" sz="240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=</a:t>
            </a:r>
            <a:r>
              <a:rPr lang="en-US" altLang="zh-CN" sz="240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2e</a:t>
            </a:r>
            <a:endParaRPr lang="zh-CN" altLang="en-US" sz="2400" i="1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24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5" name="圆角矩形 24"/>
          <p:cNvSpPr/>
          <p:nvPr>
            <p:custDataLst>
              <p:tags r:id="rId6"/>
            </p:custDataLst>
          </p:nvPr>
        </p:nvSpPr>
        <p:spPr>
          <a:xfrm>
            <a:off x="622935" y="908685"/>
            <a:ext cx="2115820" cy="570865"/>
          </a:xfrm>
          <a:prstGeom prst="roundRect">
            <a:avLst/>
          </a:prstGeom>
          <a:solidFill>
            <a:schemeClr val="accent3"/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71755" rIns="91440" bIns="45720" numCol="1" anchor="t" anchorCtr="0" compatLnSpc="1">
            <a:scene3d>
              <a:camera prst="orthographicFront"/>
              <a:lightRig rig="threePt" dir="t"/>
            </a:scene3d>
          </a:bodyPr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40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/>
                <a:latin typeface="微软雅黑 Light" panose="020B0502040204020203" charset="-122"/>
                <a:ea typeface="微软雅黑 Light" panose="020B0502040204020203" charset="-122"/>
                <a:cs typeface="楷体" panose="02010609060101010101" pitchFamily="49" charset="-122"/>
                <a:sym typeface="+mn-ea"/>
              </a:rPr>
              <a:t>从特殊到一般</a:t>
            </a:r>
            <a:endParaRPr lang="zh-CN" altLang="en-US" sz="2400">
              <a:ln w="9525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/>
              <a:latin typeface="微软雅黑 Light" panose="020B0502040204020203" charset="-122"/>
              <a:ea typeface="微软雅黑 Light" panose="020B0502040204020203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" name="圆角矩形 1"/>
          <p:cNvSpPr/>
          <p:nvPr>
            <p:custDataLst>
              <p:tags r:id="rId7"/>
            </p:custDataLst>
          </p:nvPr>
        </p:nvSpPr>
        <p:spPr>
          <a:xfrm>
            <a:off x="8077200" y="1917065"/>
            <a:ext cx="1593850" cy="570865"/>
          </a:xfrm>
          <a:prstGeom prst="roundRect">
            <a:avLst/>
          </a:prstGeom>
          <a:solidFill>
            <a:schemeClr val="accent3"/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71755" rIns="91440" bIns="45720" numCol="1" anchor="t" anchorCtr="0" compatLnSpc="1">
            <a:scene3d>
              <a:camera prst="orthographicFront"/>
              <a:lightRig rig="threePt" dir="t"/>
            </a:scene3d>
          </a:bodyPr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40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/>
                <a:latin typeface="微软雅黑 Light" panose="020B0502040204020203" charset="-122"/>
                <a:ea typeface="微软雅黑 Light" panose="020B0502040204020203" charset="-122"/>
                <a:cs typeface="楷体" panose="02010609060101010101" pitchFamily="49" charset="-122"/>
                <a:sym typeface="+mn-ea"/>
              </a:rPr>
              <a:t>方程思想</a:t>
            </a:r>
            <a:endParaRPr lang="zh-CN" altLang="en-US" sz="2400">
              <a:ln w="9525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/>
              <a:latin typeface="微软雅黑 Light" panose="020B0502040204020203" charset="-122"/>
              <a:ea typeface="微软雅黑 Light" panose="020B0502040204020203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4" name="圆角矩形 3"/>
          <p:cNvSpPr/>
          <p:nvPr>
            <p:custDataLst>
              <p:tags r:id="rId8"/>
            </p:custDataLst>
          </p:nvPr>
        </p:nvSpPr>
        <p:spPr>
          <a:xfrm>
            <a:off x="8153400" y="2761615"/>
            <a:ext cx="1566545" cy="570865"/>
          </a:xfrm>
          <a:prstGeom prst="roundRect">
            <a:avLst/>
          </a:prstGeom>
          <a:solidFill>
            <a:schemeClr val="accent3"/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71755" rIns="91440" bIns="45720" numCol="1" anchor="t" anchorCtr="0" compatLnSpc="1">
            <a:scene3d>
              <a:camera prst="orthographicFront"/>
              <a:lightRig rig="threePt" dir="t"/>
            </a:scene3d>
          </a:bodyPr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40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/>
                <a:latin typeface="微软雅黑 Light" panose="020B0502040204020203" charset="-122"/>
                <a:ea typeface="微软雅黑 Light" panose="020B0502040204020203" charset="-122"/>
                <a:cs typeface="楷体" panose="02010609060101010101" pitchFamily="49" charset="-122"/>
                <a:sym typeface="+mn-ea"/>
              </a:rPr>
              <a:t>数形结合</a:t>
            </a:r>
            <a:endParaRPr lang="zh-CN" altLang="en-US" sz="2400">
              <a:ln w="9525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/>
              <a:latin typeface="微软雅黑 Light" panose="020B0502040204020203" charset="-122"/>
              <a:ea typeface="微软雅黑 Light" panose="020B0502040204020203" charset="-122"/>
              <a:cs typeface="楷体" panose="02010609060101010101" pitchFamily="49" charset="-122"/>
              <a:sym typeface="+mn-ea"/>
            </a:endParaRPr>
          </a:p>
        </p:txBody>
      </p:sp>
    </p:spTree>
    <p:custDataLst>
      <p:tags r:id="rId9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12" dur="500"/>
                                        <p:tgtEl>
                                          <p:spTgt spid="2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17" dur="500"/>
                                        <p:tgtEl>
                                          <p:spTgt spid="2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22" dur="500"/>
                                        <p:tgtEl>
                                          <p:spTgt spid="2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27" dur="500"/>
                                        <p:tgtEl>
                                          <p:spTgt spid="2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2" grpId="1" animBg="1"/>
      <p:bldP spid="2359" grpId="2" animBg="1"/>
      <p:bldP spid="2360" grpId="3" animBg="1"/>
      <p:bldP spid="2361" grpId="4" animBg="1"/>
      <p:bldP spid="25" grpId="0" bldLvl="0" animBg="1"/>
      <p:bldP spid="10" grpId="0"/>
      <p:bldP spid="11" grpId="0"/>
      <p:bldP spid="28" grpId="0" animBg="1"/>
      <p:bldP spid="8" grpId="0"/>
      <p:bldP spid="9" grpId="0"/>
      <p:bldP spid="7" grpId="0" animBg="1"/>
      <p:bldP spid="2" grpId="0" bldLvl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sym typeface="+mn-ea"/>
              </a:rPr>
              <a:t>二、探究规律</a:t>
            </a:r>
            <a:r>
              <a:rPr lang="en-US" altLang="zh-CN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sym typeface="+mn-ea"/>
              </a:rPr>
              <a:t> </a:t>
            </a:r>
            <a:r>
              <a: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sym typeface="+mn-ea"/>
              </a:rPr>
              <a:t>构造</a:t>
            </a:r>
            <a:r>
              <a: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sym typeface="+mn-ea"/>
              </a:rPr>
              <a:t>幻方</a:t>
            </a:r>
            <a:endParaRPr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60000" endA="900" endPos="58000" dir="5400000" sy="-100000" algn="bl" rotWithShape="0"/>
              </a:effectLst>
              <a:sym typeface="+mn-ea"/>
            </a:endParaRPr>
          </a:p>
        </p:txBody>
      </p:sp>
      <p:grpSp>
        <p:nvGrpSpPr>
          <p:cNvPr id="10249" name="Group 9"/>
          <p:cNvGrpSpPr/>
          <p:nvPr/>
        </p:nvGrpSpPr>
        <p:grpSpPr>
          <a:xfrm>
            <a:off x="1719580" y="2462848"/>
            <a:ext cx="1647825" cy="1931987"/>
            <a:chOff x="2473" y="2844"/>
            <a:chExt cx="1710" cy="1709"/>
          </a:xfrm>
        </p:grpSpPr>
        <p:sp>
          <p:nvSpPr>
            <p:cNvPr id="10324" name="Rectangle 10"/>
            <p:cNvSpPr>
              <a:spLocks noChangeArrowheads="1"/>
            </p:cNvSpPr>
            <p:nvPr/>
          </p:nvSpPr>
          <p:spPr bwMode="auto">
            <a:xfrm>
              <a:off x="2473" y="2847"/>
              <a:ext cx="1706" cy="1706"/>
            </a:xfrm>
            <a:prstGeom prst="rect">
              <a:avLst/>
            </a:prstGeom>
            <a:noFill/>
            <a:ln w="1905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grpSp>
          <p:nvGrpSpPr>
            <p:cNvPr id="10325" name="Group 11"/>
            <p:cNvGrpSpPr/>
            <p:nvPr/>
          </p:nvGrpSpPr>
          <p:grpSpPr>
            <a:xfrm>
              <a:off x="2473" y="2844"/>
              <a:ext cx="1710" cy="567"/>
              <a:chOff x="2473" y="2844"/>
              <a:chExt cx="1710" cy="567"/>
            </a:xfrm>
          </p:grpSpPr>
          <p:sp>
            <p:nvSpPr>
              <p:cNvPr id="10334" name="Rectangle 12"/>
              <p:cNvSpPr>
                <a:spLocks noChangeArrowheads="1"/>
              </p:cNvSpPr>
              <p:nvPr/>
            </p:nvSpPr>
            <p:spPr bwMode="auto">
              <a:xfrm>
                <a:off x="2473" y="2844"/>
                <a:ext cx="567" cy="567"/>
              </a:xfrm>
              <a:prstGeom prst="rect">
                <a:avLst/>
              </a:prstGeom>
              <a:noFill/>
              <a:ln w="190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0335" name="Rectangle 13"/>
              <p:cNvSpPr>
                <a:spLocks noChangeArrowheads="1"/>
              </p:cNvSpPr>
              <p:nvPr/>
            </p:nvSpPr>
            <p:spPr bwMode="auto">
              <a:xfrm>
                <a:off x="3046" y="2844"/>
                <a:ext cx="567" cy="567"/>
              </a:xfrm>
              <a:prstGeom prst="rect">
                <a:avLst/>
              </a:prstGeom>
              <a:noFill/>
              <a:ln w="190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0336" name="Rectangle 14"/>
              <p:cNvSpPr>
                <a:spLocks noChangeArrowheads="1"/>
              </p:cNvSpPr>
              <p:nvPr/>
            </p:nvSpPr>
            <p:spPr bwMode="auto">
              <a:xfrm>
                <a:off x="3616" y="2844"/>
                <a:ext cx="567" cy="567"/>
              </a:xfrm>
              <a:prstGeom prst="rect">
                <a:avLst/>
              </a:prstGeom>
              <a:noFill/>
              <a:ln w="190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  <p:grpSp>
          <p:nvGrpSpPr>
            <p:cNvPr id="10326" name="Group 15"/>
            <p:cNvGrpSpPr/>
            <p:nvPr/>
          </p:nvGrpSpPr>
          <p:grpSpPr>
            <a:xfrm>
              <a:off x="2473" y="3402"/>
              <a:ext cx="1710" cy="567"/>
              <a:chOff x="2473" y="2844"/>
              <a:chExt cx="1710" cy="567"/>
            </a:xfrm>
          </p:grpSpPr>
          <p:sp>
            <p:nvSpPr>
              <p:cNvPr id="10331" name="Rectangle 16"/>
              <p:cNvSpPr>
                <a:spLocks noChangeArrowheads="1"/>
              </p:cNvSpPr>
              <p:nvPr/>
            </p:nvSpPr>
            <p:spPr bwMode="auto">
              <a:xfrm>
                <a:off x="2473" y="2844"/>
                <a:ext cx="567" cy="567"/>
              </a:xfrm>
              <a:prstGeom prst="rect">
                <a:avLst/>
              </a:prstGeom>
              <a:noFill/>
              <a:ln w="190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0332" name="Rectangle 17"/>
              <p:cNvSpPr>
                <a:spLocks noChangeArrowheads="1"/>
              </p:cNvSpPr>
              <p:nvPr/>
            </p:nvSpPr>
            <p:spPr bwMode="auto">
              <a:xfrm>
                <a:off x="3046" y="2844"/>
                <a:ext cx="567" cy="567"/>
              </a:xfrm>
              <a:prstGeom prst="rect">
                <a:avLst/>
              </a:prstGeom>
              <a:noFill/>
              <a:ln w="190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0333" name="Rectangle 18"/>
              <p:cNvSpPr>
                <a:spLocks noChangeArrowheads="1"/>
              </p:cNvSpPr>
              <p:nvPr/>
            </p:nvSpPr>
            <p:spPr bwMode="auto">
              <a:xfrm>
                <a:off x="3616" y="2844"/>
                <a:ext cx="567" cy="567"/>
              </a:xfrm>
              <a:prstGeom prst="rect">
                <a:avLst/>
              </a:prstGeom>
              <a:noFill/>
              <a:ln w="190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  <p:grpSp>
          <p:nvGrpSpPr>
            <p:cNvPr id="10327" name="Group 19"/>
            <p:cNvGrpSpPr/>
            <p:nvPr/>
          </p:nvGrpSpPr>
          <p:grpSpPr>
            <a:xfrm>
              <a:off x="2473" y="3978"/>
              <a:ext cx="1710" cy="567"/>
              <a:chOff x="2473" y="2844"/>
              <a:chExt cx="1710" cy="567"/>
            </a:xfrm>
          </p:grpSpPr>
          <p:sp>
            <p:nvSpPr>
              <p:cNvPr id="10328" name="Rectangle 20"/>
              <p:cNvSpPr>
                <a:spLocks noChangeArrowheads="1"/>
              </p:cNvSpPr>
              <p:nvPr/>
            </p:nvSpPr>
            <p:spPr bwMode="auto">
              <a:xfrm>
                <a:off x="2473" y="2844"/>
                <a:ext cx="567" cy="567"/>
              </a:xfrm>
              <a:prstGeom prst="rect">
                <a:avLst/>
              </a:prstGeom>
              <a:noFill/>
              <a:ln w="190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0329" name="Rectangle 21"/>
              <p:cNvSpPr>
                <a:spLocks noChangeArrowheads="1"/>
              </p:cNvSpPr>
              <p:nvPr/>
            </p:nvSpPr>
            <p:spPr bwMode="auto">
              <a:xfrm>
                <a:off x="3046" y="2844"/>
                <a:ext cx="567" cy="567"/>
              </a:xfrm>
              <a:prstGeom prst="rect">
                <a:avLst/>
              </a:prstGeom>
              <a:noFill/>
              <a:ln w="190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0330" name="Rectangle 22"/>
              <p:cNvSpPr>
                <a:spLocks noChangeArrowheads="1"/>
              </p:cNvSpPr>
              <p:nvPr/>
            </p:nvSpPr>
            <p:spPr bwMode="auto">
              <a:xfrm>
                <a:off x="3616" y="2844"/>
                <a:ext cx="567" cy="567"/>
              </a:xfrm>
              <a:prstGeom prst="rect">
                <a:avLst/>
              </a:prstGeom>
              <a:noFill/>
              <a:ln w="190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</p:grpSp>
      <p:sp>
        <p:nvSpPr>
          <p:cNvPr id="9" name="圆角矩形 8"/>
          <p:cNvSpPr/>
          <p:nvPr>
            <p:custDataLst>
              <p:tags r:id="rId1"/>
            </p:custDataLst>
          </p:nvPr>
        </p:nvSpPr>
        <p:spPr>
          <a:xfrm>
            <a:off x="695325" y="1196975"/>
            <a:ext cx="9260205" cy="1016000"/>
          </a:xfrm>
          <a:prstGeom prst="roundRect">
            <a:avLst/>
          </a:prstGeom>
          <a:solidFill>
            <a:schemeClr val="bg2">
              <a:alpha val="36000"/>
            </a:schemeClr>
          </a:solidFill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39470" y="1297940"/>
            <a:ext cx="900938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活动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：将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6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7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8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9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这九个数填入格中，使其成为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幻方。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95325" y="5115560"/>
            <a:ext cx="96780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问题</a:t>
            </a:r>
            <a:r>
              <a:rPr lang="en-US" altLang="zh-CN" sz="2400"/>
              <a:t>3</a:t>
            </a:r>
            <a:r>
              <a:rPr lang="zh-CN" altLang="en-US" sz="2400"/>
              <a:t>：幻方中，有哪些</a:t>
            </a:r>
            <a:r>
              <a:rPr lang="en-US" altLang="zh-CN" sz="2400"/>
              <a:t>“</a:t>
            </a:r>
            <a:r>
              <a:rPr lang="zh-CN" altLang="en-US" sz="2400"/>
              <a:t>成对</a:t>
            </a:r>
            <a:r>
              <a:rPr lang="en-US" altLang="zh-CN" sz="2400"/>
              <a:t>”</a:t>
            </a:r>
            <a:r>
              <a:rPr lang="zh-CN" altLang="en-US" sz="2400"/>
              <a:t>出现的数？它们有什么</a:t>
            </a:r>
            <a:r>
              <a:rPr lang="zh-CN" altLang="en-US" sz="2400"/>
              <a:t>特征？</a:t>
            </a:r>
            <a:endParaRPr lang="zh-CN" altLang="en-US" sz="2400"/>
          </a:p>
        </p:txBody>
      </p:sp>
      <p:sp>
        <p:nvSpPr>
          <p:cNvPr id="25605" name="文本框 3"/>
          <p:cNvSpPr txBox="1">
            <a:spLocks noChangeArrowheads="1"/>
          </p:cNvSpPr>
          <p:nvPr/>
        </p:nvSpPr>
        <p:spPr bwMode="auto">
          <a:xfrm>
            <a:off x="6910070" y="4311968"/>
            <a:ext cx="1600200" cy="5842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zh-CN"/>
              <a:t>6+4=10</a:t>
            </a:r>
            <a:endParaRPr lang="zh-CN" altLang="en-US"/>
          </a:p>
        </p:txBody>
      </p:sp>
      <p:sp>
        <p:nvSpPr>
          <p:cNvPr id="25606" name="文本框 31"/>
          <p:cNvSpPr txBox="1">
            <a:spLocks noChangeArrowheads="1"/>
          </p:cNvSpPr>
          <p:nvPr/>
        </p:nvSpPr>
        <p:spPr bwMode="auto">
          <a:xfrm>
            <a:off x="6910070" y="2062480"/>
            <a:ext cx="1600200" cy="5842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zh-CN"/>
              <a:t>9+1=10</a:t>
            </a:r>
            <a:endParaRPr lang="zh-CN" altLang="en-US"/>
          </a:p>
        </p:txBody>
      </p:sp>
      <p:sp>
        <p:nvSpPr>
          <p:cNvPr id="25607" name="文本框 32"/>
          <p:cNvSpPr txBox="1">
            <a:spLocks noChangeArrowheads="1"/>
          </p:cNvSpPr>
          <p:nvPr/>
        </p:nvSpPr>
        <p:spPr bwMode="auto">
          <a:xfrm>
            <a:off x="6910070" y="2821305"/>
            <a:ext cx="1600200" cy="5842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zh-CN"/>
              <a:t>8+2=10</a:t>
            </a:r>
            <a:endParaRPr lang="zh-CN" altLang="en-US"/>
          </a:p>
        </p:txBody>
      </p:sp>
      <p:sp>
        <p:nvSpPr>
          <p:cNvPr id="25608" name="文本框 33"/>
          <p:cNvSpPr txBox="1">
            <a:spLocks noChangeArrowheads="1"/>
          </p:cNvSpPr>
          <p:nvPr/>
        </p:nvSpPr>
        <p:spPr bwMode="auto">
          <a:xfrm>
            <a:off x="6910070" y="3594418"/>
            <a:ext cx="1600200" cy="5842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zh-CN"/>
              <a:t>7+3=10</a:t>
            </a:r>
            <a:endParaRPr lang="zh-CN" altLang="en-US"/>
          </a:p>
        </p:txBody>
      </p:sp>
      <p:sp>
        <p:nvSpPr>
          <p:cNvPr id="35" name="文本框 31"/>
          <p:cNvSpPr txBox="1">
            <a:spLocks noChangeArrowheads="1"/>
          </p:cNvSpPr>
          <p:nvPr/>
        </p:nvSpPr>
        <p:spPr bwMode="auto">
          <a:xfrm>
            <a:off x="5087620" y="2035493"/>
            <a:ext cx="1060450" cy="5842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zh-CN"/>
              <a:t>9</a:t>
            </a:r>
            <a:r>
              <a:rPr lang="zh-CN" altLang="en-US"/>
              <a:t>和</a:t>
            </a:r>
            <a:r>
              <a:rPr lang="en-US" altLang="zh-CN"/>
              <a:t>1</a:t>
            </a:r>
            <a:endParaRPr lang="zh-CN" altLang="en-US"/>
          </a:p>
        </p:txBody>
      </p:sp>
      <p:sp>
        <p:nvSpPr>
          <p:cNvPr id="36" name="文本框 31"/>
          <p:cNvSpPr txBox="1">
            <a:spLocks noChangeArrowheads="1"/>
          </p:cNvSpPr>
          <p:nvPr/>
        </p:nvSpPr>
        <p:spPr bwMode="auto">
          <a:xfrm>
            <a:off x="5087620" y="2794318"/>
            <a:ext cx="1060450" cy="5842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zh-CN"/>
              <a:t>8</a:t>
            </a:r>
            <a:r>
              <a:rPr lang="zh-CN" altLang="en-US"/>
              <a:t>和</a:t>
            </a:r>
            <a:r>
              <a:rPr lang="en-US" altLang="zh-CN"/>
              <a:t>2</a:t>
            </a:r>
            <a:endParaRPr lang="zh-CN" altLang="en-US"/>
          </a:p>
        </p:txBody>
      </p:sp>
      <p:sp>
        <p:nvSpPr>
          <p:cNvPr id="37" name="文本框 31"/>
          <p:cNvSpPr txBox="1">
            <a:spLocks noChangeArrowheads="1"/>
          </p:cNvSpPr>
          <p:nvPr/>
        </p:nvSpPr>
        <p:spPr bwMode="auto">
          <a:xfrm>
            <a:off x="5087620" y="3567430"/>
            <a:ext cx="1060450" cy="5842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zh-CN"/>
              <a:t>7</a:t>
            </a:r>
            <a:r>
              <a:rPr lang="zh-CN" altLang="en-US"/>
              <a:t>和</a:t>
            </a:r>
            <a:r>
              <a:rPr lang="en-US" altLang="zh-CN"/>
              <a:t>3</a:t>
            </a:r>
            <a:endParaRPr lang="zh-CN" altLang="en-US"/>
          </a:p>
        </p:txBody>
      </p:sp>
      <p:sp>
        <p:nvSpPr>
          <p:cNvPr id="38" name="文本框 31"/>
          <p:cNvSpPr txBox="1">
            <a:spLocks noChangeArrowheads="1"/>
          </p:cNvSpPr>
          <p:nvPr/>
        </p:nvSpPr>
        <p:spPr bwMode="auto">
          <a:xfrm>
            <a:off x="5087620" y="4297680"/>
            <a:ext cx="1060450" cy="5842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zh-CN"/>
              <a:t>6</a:t>
            </a:r>
            <a:r>
              <a:rPr lang="zh-CN" altLang="en-US"/>
              <a:t>和</a:t>
            </a:r>
            <a:r>
              <a:rPr lang="en-US" altLang="zh-CN"/>
              <a:t>4</a:t>
            </a:r>
            <a:endParaRPr lang="zh-CN" altLang="en-US"/>
          </a:p>
        </p:txBody>
      </p:sp>
      <p:cxnSp>
        <p:nvCxnSpPr>
          <p:cNvPr id="5" name="直接连接符 4"/>
          <p:cNvCxnSpPr>
            <a:stCxn id="35" idx="1"/>
          </p:cNvCxnSpPr>
          <p:nvPr/>
        </p:nvCxnSpPr>
        <p:spPr>
          <a:xfrm flipH="1">
            <a:off x="4319270" y="2327593"/>
            <a:ext cx="768350" cy="74136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>
            <a:stCxn id="37" idx="1"/>
          </p:cNvCxnSpPr>
          <p:nvPr/>
        </p:nvCxnSpPr>
        <p:spPr>
          <a:xfrm flipH="1" flipV="1">
            <a:off x="4311333" y="3075305"/>
            <a:ext cx="776287" cy="784225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>
            <a:stCxn id="36" idx="1"/>
          </p:cNvCxnSpPr>
          <p:nvPr/>
        </p:nvCxnSpPr>
        <p:spPr>
          <a:xfrm flipH="1">
            <a:off x="4284345" y="3086418"/>
            <a:ext cx="803275" cy="10033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>
            <a:stCxn id="38" idx="1"/>
          </p:cNvCxnSpPr>
          <p:nvPr/>
        </p:nvCxnSpPr>
        <p:spPr>
          <a:xfrm flipH="1" flipV="1">
            <a:off x="4297045" y="4073843"/>
            <a:ext cx="790575" cy="51593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3473133" y="2889568"/>
            <a:ext cx="804862" cy="461962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>
            <a:spAutoFit/>
          </a:bodyPr>
          <a:lstStyle>
            <a:defPPr>
              <a:defRPr lang="zh-CN"/>
            </a:defPPr>
            <a:lvl1pPr>
              <a:defRPr sz="2400"/>
            </a:lvl1pPr>
          </a:lstStyle>
          <a:p>
            <a:pPr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>
                <a:latin typeface="+mn-lt"/>
              </a:rPr>
              <a:t>奇数</a:t>
            </a:r>
            <a:endParaRPr lang="zh-CN" altLang="en-US">
              <a:latin typeface="+mn-lt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3442970" y="3869055"/>
            <a:ext cx="833438" cy="461963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>
            <a:spAutoFit/>
          </a:bodyPr>
          <a:lstStyle/>
          <a:p>
            <a:pPr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>
                <a:latin typeface="+mn-lt"/>
              </a:rPr>
              <a:t>偶数</a:t>
            </a:r>
            <a:endParaRPr lang="zh-CN" altLang="en-US" sz="2400">
              <a:latin typeface="+mn-lt"/>
            </a:endParaRPr>
          </a:p>
        </p:txBody>
      </p:sp>
      <p:sp>
        <p:nvSpPr>
          <p:cNvPr id="18454" name="文本框 5142"/>
          <p:cNvSpPr txBox="1">
            <a:spLocks noChangeArrowheads="1"/>
          </p:cNvSpPr>
          <p:nvPr/>
        </p:nvSpPr>
        <p:spPr bwMode="auto">
          <a:xfrm>
            <a:off x="2352675" y="3213100"/>
            <a:ext cx="38227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zh-CN" sz="2400" b="1">
                <a:solidFill>
                  <a:srgbClr val="0033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endParaRPr lang="en-US" altLang="zh-CN" sz="2400" b="1">
              <a:solidFill>
                <a:srgbClr val="0033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5" grpId="0" bldLvl="0" animBg="1"/>
      <p:bldP spid="25606" grpId="0" bldLvl="0" animBg="1"/>
      <p:bldP spid="25607" grpId="0" bldLvl="0" animBg="1"/>
      <p:bldP spid="25608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16" grpId="0" bldLvl="0" animBg="1"/>
      <p:bldP spid="53" grpId="0" bldLvl="0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i*1"/>
  <p:tag name="KSO_WM_UNIT_LAYERLEVEL" val="1"/>
  <p:tag name="KSO_WM_TAG_VERSION" val="3.0"/>
  <p:tag name="KSO_WM_BEAUTIFY_FLAG" val="#wm#"/>
  <p:tag name="KSO_WM_UNIT_TYPE" val="i"/>
  <p:tag name="KSO_WM_UNIT_INDEX" val="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7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0*0*0*0"/>
</p:tagLst>
</file>

<file path=ppt/tags/tag108.xml><?xml version="1.0" encoding="utf-8"?>
<p:tagLst xmlns:p="http://schemas.openxmlformats.org/presentationml/2006/main">
  <p:tag name="KSO_WM_BEAUTIFY_FLAG" val="#wm#"/>
  <p:tag name="KSO_WM_TEMPLATE_CATEGORY" val="custom"/>
  <p:tag name="KSO_WM_TEMPLATE_INDEX" val="20230263"/>
</p:tagLst>
</file>

<file path=ppt/tags/tag109.xml><?xml version="1.0" encoding="utf-8"?>
<p:tagLst xmlns:p="http://schemas.openxmlformats.org/presentationml/2006/main">
  <p:tag name="AS_UNIQUEID" val="148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110.xml><?xml version="1.0" encoding="utf-8"?>
<p:tagLst xmlns:p="http://schemas.openxmlformats.org/presentationml/2006/main">
  <p:tag name="AS_UNIQUEID" val="149"/>
</p:tagLst>
</file>

<file path=ppt/tags/tag111.xml><?xml version="1.0" encoding="utf-8"?>
<p:tagLst xmlns:p="http://schemas.openxmlformats.org/presentationml/2006/main">
  <p:tag name="AS_UNIQUEID" val="150"/>
</p:tagLst>
</file>

<file path=ppt/tags/tag112.xml><?xml version="1.0" encoding="utf-8"?>
<p:tagLst xmlns:p="http://schemas.openxmlformats.org/presentationml/2006/main">
  <p:tag name="AS_UNIQUEID" val="151"/>
</p:tagLst>
</file>

<file path=ppt/tags/tag113.xml><?xml version="1.0" encoding="utf-8"?>
<p:tagLst xmlns:p="http://schemas.openxmlformats.org/presentationml/2006/main">
  <p:tag name="AS_UNIQUEID" val="152"/>
</p:tagLst>
</file>

<file path=ppt/tags/tag114.xml><?xml version="1.0" encoding="utf-8"?>
<p:tagLst xmlns:p="http://schemas.openxmlformats.org/presentationml/2006/main">
  <p:tag name="AS_UNIQUEID" val="153"/>
</p:tagLst>
</file>

<file path=ppt/tags/tag115.xml><?xml version="1.0" encoding="utf-8"?>
<p:tagLst xmlns:p="http://schemas.openxmlformats.org/presentationml/2006/main">
  <p:tag name="AS_UNIQUEID" val="154"/>
</p:tagLst>
</file>

<file path=ppt/tags/tag116.xml><?xml version="1.0" encoding="utf-8"?>
<p:tagLst xmlns:p="http://schemas.openxmlformats.org/presentationml/2006/main">
  <p:tag name="AS_UNIQUEID" val="155"/>
</p:tagLst>
</file>

<file path=ppt/tags/tag117.xml><?xml version="1.0" encoding="utf-8"?>
<p:tagLst xmlns:p="http://schemas.openxmlformats.org/presentationml/2006/main">
  <p:tag name="AS_UNIQUEID" val="156"/>
</p:tagLst>
</file>

<file path=ppt/tags/tag118.xml><?xml version="1.0" encoding="utf-8"?>
<p:tagLst xmlns:p="http://schemas.openxmlformats.org/presentationml/2006/main">
  <p:tag name="AS_UNIQUEID" val="157"/>
</p:tagLst>
</file>

<file path=ppt/tags/tag119.xml><?xml version="1.0" encoding="utf-8"?>
<p:tagLst xmlns:p="http://schemas.openxmlformats.org/presentationml/2006/main">
  <p:tag name="AS_UNIQUEID" val="158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20.xml><?xml version="1.0" encoding="utf-8"?>
<p:tagLst xmlns:p="http://schemas.openxmlformats.org/presentationml/2006/main">
  <p:tag name="AS_UNIQUEID" val="159"/>
</p:tagLst>
</file>

<file path=ppt/tags/tag121.xml><?xml version="1.0" encoding="utf-8"?>
<p:tagLst xmlns:p="http://schemas.openxmlformats.org/presentationml/2006/main">
  <p:tag name="AS_UNIQUEID" val="160"/>
</p:tagLst>
</file>

<file path=ppt/tags/tag122.xml><?xml version="1.0" encoding="utf-8"?>
<p:tagLst xmlns:p="http://schemas.openxmlformats.org/presentationml/2006/main">
  <p:tag name="AS_UNIQUEID" val="161"/>
</p:tagLst>
</file>

<file path=ppt/tags/tag123.xml><?xml version="1.0" encoding="utf-8"?>
<p:tagLst xmlns:p="http://schemas.openxmlformats.org/presentationml/2006/main">
  <p:tag name="AS_UNIQUEID" val="162"/>
</p:tagLst>
</file>

<file path=ppt/tags/tag124.xml><?xml version="1.0" encoding="utf-8"?>
<p:tagLst xmlns:p="http://schemas.openxmlformats.org/presentationml/2006/main">
  <p:tag name="AS_UNIQUEID" val="163"/>
</p:tagLst>
</file>

<file path=ppt/tags/tag125.xml><?xml version="1.0" encoding="utf-8"?>
<p:tagLst xmlns:p="http://schemas.openxmlformats.org/presentationml/2006/main">
  <p:tag name="AS_UNIQUEID" val="164"/>
</p:tagLst>
</file>

<file path=ppt/tags/tag126.xml><?xml version="1.0" encoding="utf-8"?>
<p:tagLst xmlns:p="http://schemas.openxmlformats.org/presentationml/2006/main">
  <p:tag name="AS_UNIQUEID" val="165"/>
</p:tagLst>
</file>

<file path=ppt/tags/tag127.xml><?xml version="1.0" encoding="utf-8"?>
<p:tagLst xmlns:p="http://schemas.openxmlformats.org/presentationml/2006/main">
  <p:tag name="AS_UNIQUEID" val="166"/>
</p:tagLst>
</file>

<file path=ppt/tags/tag128.xml><?xml version="1.0" encoding="utf-8"?>
<p:tagLst xmlns:p="http://schemas.openxmlformats.org/presentationml/2006/main">
  <p:tag name="AS_UNIQUEID" val="167"/>
</p:tagLst>
</file>

<file path=ppt/tags/tag129.xml><?xml version="1.0" encoding="utf-8"?>
<p:tagLst xmlns:p="http://schemas.openxmlformats.org/presentationml/2006/main">
  <p:tag name="AS_UNIQUEID" val="168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</p:tagLst>
</file>

<file path=ppt/tags/tag130.xml><?xml version="1.0" encoding="utf-8"?>
<p:tagLst xmlns:p="http://schemas.openxmlformats.org/presentationml/2006/main">
  <p:tag name="AS_UNIQUEID" val="169"/>
</p:tagLst>
</file>

<file path=ppt/tags/tag131.xml><?xml version="1.0" encoding="utf-8"?>
<p:tagLst xmlns:p="http://schemas.openxmlformats.org/presentationml/2006/main">
  <p:tag name="AS_UNIQUEID" val="170"/>
</p:tagLst>
</file>

<file path=ppt/tags/tag132.xml><?xml version="1.0" encoding="utf-8"?>
<p:tagLst xmlns:p="http://schemas.openxmlformats.org/presentationml/2006/main">
  <p:tag name="AS_UNIQUEID" val="171"/>
</p:tagLst>
</file>

<file path=ppt/tags/tag133.xml><?xml version="1.0" encoding="utf-8"?>
<p:tagLst xmlns:p="http://schemas.openxmlformats.org/presentationml/2006/main">
  <p:tag name="AS_UNIQUEID" val="172"/>
</p:tagLst>
</file>

<file path=ppt/tags/tag134.xml><?xml version="1.0" encoding="utf-8"?>
<p:tagLst xmlns:p="http://schemas.openxmlformats.org/presentationml/2006/main">
  <p:tag name="AS_UNIQUEID" val="173"/>
</p:tagLst>
</file>

<file path=ppt/tags/tag135.xml><?xml version="1.0" encoding="utf-8"?>
<p:tagLst xmlns:p="http://schemas.openxmlformats.org/presentationml/2006/main">
  <p:tag name="AS_UNIQUEID" val="174"/>
</p:tagLst>
</file>

<file path=ppt/tags/tag136.xml><?xml version="1.0" encoding="utf-8"?>
<p:tagLst xmlns:p="http://schemas.openxmlformats.org/presentationml/2006/main">
  <p:tag name="AS_UNIQUEID" val="175"/>
</p:tagLst>
</file>

<file path=ppt/tags/tag137.xml><?xml version="1.0" encoding="utf-8"?>
<p:tagLst xmlns:p="http://schemas.openxmlformats.org/presentationml/2006/main">
  <p:tag name="AS_UNIQUEID" val="176"/>
</p:tagLst>
</file>

<file path=ppt/tags/tag138.xml><?xml version="1.0" encoding="utf-8"?>
<p:tagLst xmlns:p="http://schemas.openxmlformats.org/presentationml/2006/main">
  <p:tag name="AS_UNIQUEID" val="177"/>
</p:tagLst>
</file>

<file path=ppt/tags/tag139.xml><?xml version="1.0" encoding="utf-8"?>
<p:tagLst xmlns:p="http://schemas.openxmlformats.org/presentationml/2006/main">
  <p:tag name="AS_UNIQUEID" val="178"/>
</p:tagLst>
</file>

<file path=ppt/tags/tag14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4*i*3"/>
  <p:tag name="KSO_WM_UNIT_LAYERLEVEL" val="1"/>
  <p:tag name="KSO_WM_TAG_VERSION" val="3.0"/>
  <p:tag name="KSO_WM_UNIT_TYPE" val="i"/>
  <p:tag name="KSO_WM_UNIT_INDEX" val="3"/>
</p:tagLst>
</file>

<file path=ppt/tags/tag140.xml><?xml version="1.0" encoding="utf-8"?>
<p:tagLst xmlns:p="http://schemas.openxmlformats.org/presentationml/2006/main">
  <p:tag name="AS_UNIQUEID" val="179"/>
</p:tagLst>
</file>

<file path=ppt/tags/tag141.xml><?xml version="1.0" encoding="utf-8"?>
<p:tagLst xmlns:p="http://schemas.openxmlformats.org/presentationml/2006/main">
  <p:tag name="AS_UNIQUEID" val="180"/>
</p:tagLst>
</file>

<file path=ppt/tags/tag142.xml><?xml version="1.0" encoding="utf-8"?>
<p:tagLst xmlns:p="http://schemas.openxmlformats.org/presentationml/2006/main">
  <p:tag name="AS_UNIQUEID" val="181"/>
</p:tagLst>
</file>

<file path=ppt/tags/tag143.xml><?xml version="1.0" encoding="utf-8"?>
<p:tagLst xmlns:p="http://schemas.openxmlformats.org/presentationml/2006/main">
  <p:tag name="AS_UNIQUEID" val="182"/>
</p:tagLst>
</file>

<file path=ppt/tags/tag144.xml><?xml version="1.0" encoding="utf-8"?>
<p:tagLst xmlns:p="http://schemas.openxmlformats.org/presentationml/2006/main">
  <p:tag name="AS_UNIQUEID" val="183"/>
</p:tagLst>
</file>

<file path=ppt/tags/tag145.xml><?xml version="1.0" encoding="utf-8"?>
<p:tagLst xmlns:p="http://schemas.openxmlformats.org/presentationml/2006/main">
  <p:tag name="AS_UNIQUEID" val="184"/>
</p:tagLst>
</file>

<file path=ppt/tags/tag146.xml><?xml version="1.0" encoding="utf-8"?>
<p:tagLst xmlns:p="http://schemas.openxmlformats.org/presentationml/2006/main">
  <p:tag name="AS_UNIQUEID" val="185"/>
</p:tagLst>
</file>

<file path=ppt/tags/tag147.xml><?xml version="1.0" encoding="utf-8"?>
<p:tagLst xmlns:p="http://schemas.openxmlformats.org/presentationml/2006/main">
  <p:tag name="AS_UNIQUEID" val="186"/>
</p:tagLst>
</file>

<file path=ppt/tags/tag148.xml><?xml version="1.0" encoding="utf-8"?>
<p:tagLst xmlns:p="http://schemas.openxmlformats.org/presentationml/2006/main">
  <p:tag name="AS_UNIQUEID" val="187"/>
</p:tagLst>
</file>

<file path=ppt/tags/tag149.xml><?xml version="1.0" encoding="utf-8"?>
<p:tagLst xmlns:p="http://schemas.openxmlformats.org/presentationml/2006/main">
  <p:tag name="AS_UNIQUEID" val="188"/>
</p:tagLst>
</file>

<file path=ppt/tags/tag15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1*i*3"/>
  <p:tag name="KSO_WM_UNIT_LAYERLEVEL" val="1"/>
  <p:tag name="KSO_WM_TAG_VERSION" val="3.0"/>
  <p:tag name="KSO_WM_UNIT_TYPE" val="i"/>
  <p:tag name="KSO_WM_UNIT_INDEX" val="3"/>
</p:tagLst>
</file>

<file path=ppt/tags/tag150.xml><?xml version="1.0" encoding="utf-8"?>
<p:tagLst xmlns:p="http://schemas.openxmlformats.org/presentationml/2006/main">
  <p:tag name="AS_UNIQUEID" val="189"/>
</p:tagLst>
</file>

<file path=ppt/tags/tag151.xml><?xml version="1.0" encoding="utf-8"?>
<p:tagLst xmlns:p="http://schemas.openxmlformats.org/presentationml/2006/main">
  <p:tag name="AS_UNIQUEID" val="190"/>
</p:tagLst>
</file>

<file path=ppt/tags/tag152.xml><?xml version="1.0" encoding="utf-8"?>
<p:tagLst xmlns:p="http://schemas.openxmlformats.org/presentationml/2006/main">
  <p:tag name="AS_UNIQUEID" val="191"/>
</p:tagLst>
</file>

<file path=ppt/tags/tag153.xml><?xml version="1.0" encoding="utf-8"?>
<p:tagLst xmlns:p="http://schemas.openxmlformats.org/presentationml/2006/main">
  <p:tag name="AS_UNIQUEID" val="192"/>
</p:tagLst>
</file>

<file path=ppt/tags/tag154.xml><?xml version="1.0" encoding="utf-8"?>
<p:tagLst xmlns:p="http://schemas.openxmlformats.org/presentationml/2006/main">
  <p:tag name="AS_UNIQUEID" val="193"/>
</p:tagLst>
</file>

<file path=ppt/tags/tag155.xml><?xml version="1.0" encoding="utf-8"?>
<p:tagLst xmlns:p="http://schemas.openxmlformats.org/presentationml/2006/main">
  <p:tag name="AS_UNIQUEID" val="194"/>
</p:tagLst>
</file>

<file path=ppt/tags/tag156.xml><?xml version="1.0" encoding="utf-8"?>
<p:tagLst xmlns:p="http://schemas.openxmlformats.org/presentationml/2006/main">
  <p:tag name="AS_UNIQUEID" val="195"/>
</p:tagLst>
</file>

<file path=ppt/tags/tag157.xml><?xml version="1.0" encoding="utf-8"?>
<p:tagLst xmlns:p="http://schemas.openxmlformats.org/presentationml/2006/main">
  <p:tag name="AS_UNIQUEID" val="196"/>
</p:tagLst>
</file>

<file path=ppt/tags/tag158.xml><?xml version="1.0" encoding="utf-8"?>
<p:tagLst xmlns:p="http://schemas.openxmlformats.org/presentationml/2006/main">
  <p:tag name="AS_UNIQUEID" val="197"/>
</p:tagLst>
</file>

<file path=ppt/tags/tag159.xml><?xml version="1.0" encoding="utf-8"?>
<p:tagLst xmlns:p="http://schemas.openxmlformats.org/presentationml/2006/main">
  <p:tag name="AS_UNIQUEID" val="198"/>
</p:tagLst>
</file>

<file path=ppt/tags/tag16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4*i*4"/>
  <p:tag name="KSO_WM_UNIT_LAYERLEVEL" val="1"/>
  <p:tag name="KSO_WM_TAG_VERSION" val="3.0"/>
  <p:tag name="KSO_WM_UNIT_TYPE" val="i"/>
  <p:tag name="KSO_WM_UNIT_INDEX" val="4"/>
</p:tagLst>
</file>

<file path=ppt/tags/tag160.xml><?xml version="1.0" encoding="utf-8"?>
<p:tagLst xmlns:p="http://schemas.openxmlformats.org/presentationml/2006/main">
  <p:tag name="AS_UNIQUEID" val="199"/>
</p:tagLst>
</file>

<file path=ppt/tags/tag161.xml><?xml version="1.0" encoding="utf-8"?>
<p:tagLst xmlns:p="http://schemas.openxmlformats.org/presentationml/2006/main">
  <p:tag name="AS_UNIQUEID" val="200"/>
</p:tagLst>
</file>

<file path=ppt/tags/tag162.xml><?xml version="1.0" encoding="utf-8"?>
<p:tagLst xmlns:p="http://schemas.openxmlformats.org/presentationml/2006/main">
  <p:tag name="AS_UNIQUEID" val="201"/>
</p:tagLst>
</file>

<file path=ppt/tags/tag163.xml><?xml version="1.0" encoding="utf-8"?>
<p:tagLst xmlns:p="http://schemas.openxmlformats.org/presentationml/2006/main">
  <p:tag name="AS_UNIQUEID" val="202"/>
</p:tagLst>
</file>

<file path=ppt/tags/tag164.xml><?xml version="1.0" encoding="utf-8"?>
<p:tagLst xmlns:p="http://schemas.openxmlformats.org/presentationml/2006/main">
  <p:tag name="AS_UNIQUEID" val="203"/>
</p:tagLst>
</file>

<file path=ppt/tags/tag165.xml><?xml version="1.0" encoding="utf-8"?>
<p:tagLst xmlns:p="http://schemas.openxmlformats.org/presentationml/2006/main">
  <p:tag name="AS_UNIQUEID" val="204"/>
</p:tagLst>
</file>

<file path=ppt/tags/tag166.xml><?xml version="1.0" encoding="utf-8"?>
<p:tagLst xmlns:p="http://schemas.openxmlformats.org/presentationml/2006/main">
  <p:tag name="KSO_WM_BEAUTIFY_FLAG" val=""/>
</p:tagLst>
</file>

<file path=ppt/tags/tag167.xml><?xml version="1.0" encoding="utf-8"?>
<p:tagLst xmlns:p="http://schemas.openxmlformats.org/presentationml/2006/main">
  <p:tag name="KSO_WM_BEAUTIFY_FLAG" val=""/>
</p:tagLst>
</file>

<file path=ppt/tags/tag168.xml><?xml version="1.0" encoding="utf-8"?>
<p:tagLst xmlns:p="http://schemas.openxmlformats.org/presentationml/2006/main">
  <p:tag name="KSO_WM_BEAUTIFY_FLAG" val="#wm#"/>
  <p:tag name="KSO_WM_TEMPLATE_CATEGORY" val="custom"/>
  <p:tag name="KSO_WM_TEMPLATE_INDEX" val="20230263"/>
</p:tagLst>
</file>

<file path=ppt/tags/tag169.xml><?xml version="1.0" encoding="utf-8"?>
<p:tagLst xmlns:p="http://schemas.openxmlformats.org/presentationml/2006/main">
  <p:tag name="KSO_WM_BEAUTIFY_FLAG" val="#wm#"/>
  <p:tag name="KSO_WM_TEMPLATE_CATEGORY" val="custom"/>
  <p:tag name="KSO_WM_TEMPLATE_INDEX" val="20230263"/>
</p:tagLst>
</file>

<file path=ppt/tags/tag17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4*i*4"/>
  <p:tag name="KSO_WM_UNIT_LAYERLEVEL" val="1"/>
  <p:tag name="KSO_WM_TAG_VERSION" val="3.0"/>
  <p:tag name="KSO_WM_UNIT_TYPE" val="i"/>
  <p:tag name="KSO_WM_UNIT_INDEX" val="4"/>
</p:tagLst>
</file>

<file path=ppt/tags/tag170.xml><?xml version="1.0" encoding="utf-8"?>
<p:tagLst xmlns:p="http://schemas.openxmlformats.org/presentationml/2006/main">
  <p:tag name="KSO_WM_BEAUTIFY_FLAG" val="#wm#"/>
  <p:tag name="KSO_WM_TEMPLATE_CATEGORY" val="custom"/>
  <p:tag name="KSO_WM_TEMPLATE_INDEX" val="20230263"/>
</p:tagLst>
</file>

<file path=ppt/tags/tag171.xml><?xml version="1.0" encoding="utf-8"?>
<p:tagLst xmlns:p="http://schemas.openxmlformats.org/presentationml/2006/main">
  <p:tag name="KSO_WM_BEAUTIFY_FLAG" val=""/>
</p:tagLst>
</file>

<file path=ppt/tags/tag172.xml><?xml version="1.0" encoding="utf-8"?>
<p:tagLst xmlns:p="http://schemas.openxmlformats.org/presentationml/2006/main">
  <p:tag name="TABLE_ENDDRAG_ORIGIN_RECT" val="294*200"/>
  <p:tag name="TABLE_ENDDRAG_RECT" val="141*201*294*200"/>
</p:tagLst>
</file>

<file path=ppt/tags/tag173.xml><?xml version="1.0" encoding="utf-8"?>
<p:tagLst xmlns:p="http://schemas.openxmlformats.org/presentationml/2006/main">
  <p:tag name="KSO_WM_BEAUTIFY_FLAG" val="#wm#"/>
  <p:tag name="KSO_WM_TEMPLATE_CATEGORY" val="custom"/>
  <p:tag name="KSO_WM_TEMPLATE_INDEX" val="20230263"/>
</p:tagLst>
</file>

<file path=ppt/tags/tag174.xml><?xml version="1.0" encoding="utf-8"?>
<p:tagLst xmlns:p="http://schemas.openxmlformats.org/presentationml/2006/main">
  <p:tag name="KSO_WM_BEAUTIFY_FLAG" val=""/>
</p:tagLst>
</file>

<file path=ppt/tags/tag175.xml><?xml version="1.0" encoding="utf-8"?>
<p:tagLst xmlns:p="http://schemas.openxmlformats.org/presentationml/2006/main">
  <p:tag name="KSO_WM_BEAUTIFY_FLAG" val="#wm#"/>
  <p:tag name="KSO_WM_TEMPLATE_CATEGORY" val="custom"/>
  <p:tag name="KSO_WM_TEMPLATE_INDEX" val="20230263"/>
</p:tagLst>
</file>

<file path=ppt/tags/tag176.xml><?xml version="1.0" encoding="utf-8"?>
<p:tagLst xmlns:p="http://schemas.openxmlformats.org/presentationml/2006/main">
  <p:tag name="TABLE_ENDDRAG_ORIGIN_RECT" val="198*130"/>
  <p:tag name="TABLE_ENDDRAG_RECT" val="49*132*198*130"/>
</p:tagLst>
</file>

<file path=ppt/tags/tag177.xml><?xml version="1.0" encoding="utf-8"?>
<p:tagLst xmlns:p="http://schemas.openxmlformats.org/presentationml/2006/main">
  <p:tag name="AS_UNIQUEID" val="94"/>
</p:tagLst>
</file>

<file path=ppt/tags/tag178.xml><?xml version="1.0" encoding="utf-8"?>
<p:tagLst xmlns:p="http://schemas.openxmlformats.org/presentationml/2006/main">
  <p:tag name="AS_UNIQUEID" val="101"/>
</p:tagLst>
</file>

<file path=ppt/tags/tag179.xml><?xml version="1.0" encoding="utf-8"?>
<p:tagLst xmlns:p="http://schemas.openxmlformats.org/presentationml/2006/main">
  <p:tag name="AS_UNIQUEID" val="102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1"/>
  <p:tag name="KSO_WM_UNIT_LAYERLEVEL" val="1"/>
  <p:tag name="KSO_WM_TAG_VERSION" val="3.0"/>
  <p:tag name="KSO_WM_BEAUTIFY_FLAG" val="#wm#"/>
  <p:tag name="KSO_WM_UNIT_TYPE" val="i"/>
  <p:tag name="KSO_WM_UNIT_INDEX" val="1"/>
</p:tagLst>
</file>

<file path=ppt/tags/tag180.xml><?xml version="1.0" encoding="utf-8"?>
<p:tagLst xmlns:p="http://schemas.openxmlformats.org/presentationml/2006/main">
  <p:tag name="AS_UNIQUEID" val="103"/>
</p:tagLst>
</file>

<file path=ppt/tags/tag181.xml><?xml version="1.0" encoding="utf-8"?>
<p:tagLst xmlns:p="http://schemas.openxmlformats.org/presentationml/2006/main">
  <p:tag name="KSO_WM_DIAGRAM_VIRTUALLY_FRAME" val="{&quot;height&quot;:255.8,&quot;left&quot;:89.05,&quot;top&quot;:274.6,&quot;width&quot;:517.95}"/>
</p:tagLst>
</file>

<file path=ppt/tags/tag182.xml><?xml version="1.0" encoding="utf-8"?>
<p:tagLst xmlns:p="http://schemas.openxmlformats.org/presentationml/2006/main">
  <p:tag name="KSO_WM_DIAGRAM_VIRTUALLY_FRAME" val="{&quot;height&quot;:255.8,&quot;left&quot;:89.05,&quot;top&quot;:274.6,&quot;width&quot;:517.95}"/>
</p:tagLst>
</file>

<file path=ppt/tags/tag183.xml><?xml version="1.0" encoding="utf-8"?>
<p:tagLst xmlns:p="http://schemas.openxmlformats.org/presentationml/2006/main">
  <p:tag name="KSO_WM_DIAGRAM_VIRTUALLY_FRAME" val="{&quot;height&quot;:255.8,&quot;left&quot;:89.05,&quot;top&quot;:274.6,&quot;width&quot;:517.95}"/>
</p:tagLst>
</file>

<file path=ppt/tags/tag184.xml><?xml version="1.0" encoding="utf-8"?>
<p:tagLst xmlns:p="http://schemas.openxmlformats.org/presentationml/2006/main">
  <p:tag name="KSO_WM_BEAUTIFY_FLAG" val="#wm#"/>
  <p:tag name="KSO_WM_TEMPLATE_CATEGORY" val="custom"/>
  <p:tag name="KSO_WM_TEMPLATE_INDEX" val="20230263"/>
</p:tagLst>
</file>

<file path=ppt/tags/tag185.xml><?xml version="1.0" encoding="utf-8"?>
<p:tagLst xmlns:p="http://schemas.openxmlformats.org/presentationml/2006/main">
  <p:tag name="KSO_WM_BEAUTIFY_FLAG" val=""/>
</p:tagLst>
</file>

<file path=ppt/tags/tag186.xml><?xml version="1.0" encoding="utf-8"?>
<p:tagLst xmlns:p="http://schemas.openxmlformats.org/presentationml/2006/main">
  <p:tag name="KSO_WM_BEAUTIFY_FLAG" val="#wm#"/>
  <p:tag name="KSO_WM_TEMPLATE_CATEGORY" val="custom"/>
  <p:tag name="KSO_WM_TEMPLATE_INDEX" val="20230263"/>
</p:tagLst>
</file>

<file path=ppt/tags/tag187.xml><?xml version="1.0" encoding="utf-8"?>
<p:tagLst xmlns:p="http://schemas.openxmlformats.org/presentationml/2006/main">
  <p:tag name="KSO_WM_BEAUTIFY_FLAG" val=""/>
</p:tagLst>
</file>

<file path=ppt/tags/tag188.xml><?xml version="1.0" encoding="utf-8"?>
<p:tagLst xmlns:p="http://schemas.openxmlformats.org/presentationml/2006/main">
  <p:tag name="KSO_WM_DIAGRAM_VIRTUALLY_FRAME" val="{&quot;height&quot;:190.47496062992127,&quot;left&quot;:347.9,&quot;top&quot;:196.27503937007873,&quot;width&quot;:336.2}"/>
</p:tagLst>
</file>

<file path=ppt/tags/tag189.xml><?xml version="1.0" encoding="utf-8"?>
<p:tagLst xmlns:p="http://schemas.openxmlformats.org/presentationml/2006/main">
  <p:tag name="KSO_WM_DIAGRAM_VIRTUALLY_FRAME" val="{&quot;height&quot;:190.47496062992127,&quot;left&quot;:347.9,&quot;top&quot;:196.27503937007873,&quot;width&quot;:336.2}"/>
</p:tagLst>
</file>

<file path=ppt/tags/tag19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3*i*2"/>
  <p:tag name="KSO_WM_UNIT_LAYERLEVEL" val="1"/>
  <p:tag name="KSO_WM_TAG_VERSION" val="3.0"/>
  <p:tag name="KSO_WM_UNIT_TYPE" val="i"/>
  <p:tag name="KSO_WM_UNIT_INDEX" val="2"/>
</p:tagLst>
</file>

<file path=ppt/tags/tag190.xml><?xml version="1.0" encoding="utf-8"?>
<p:tagLst xmlns:p="http://schemas.openxmlformats.org/presentationml/2006/main">
  <p:tag name="KSO_WM_DIAGRAM_VIRTUALLY_FRAME" val="{&quot;height&quot;:190.47496062992127,&quot;left&quot;:347.9,&quot;top&quot;:196.27503937007873,&quot;width&quot;:336.2}"/>
</p:tagLst>
</file>

<file path=ppt/tags/tag191.xml><?xml version="1.0" encoding="utf-8"?>
<p:tagLst xmlns:p="http://schemas.openxmlformats.org/presentationml/2006/main">
  <p:tag name="KSO_WM_DIAGRAM_VIRTUALLY_FRAME" val="{&quot;height&quot;:190.47496062992127,&quot;left&quot;:347.9,&quot;top&quot;:196.27503937007873,&quot;width&quot;:336.2}"/>
</p:tagLst>
</file>

<file path=ppt/tags/tag192.xml><?xml version="1.0" encoding="utf-8"?>
<p:tagLst xmlns:p="http://schemas.openxmlformats.org/presentationml/2006/main">
  <p:tag name="KSO_WM_DIAGRAM_VIRTUALLY_FRAME" val="{&quot;height&quot;:190.47496062992127,&quot;left&quot;:347.9,&quot;top&quot;:196.27503937007873,&quot;width&quot;:336.2}"/>
</p:tagLst>
</file>

<file path=ppt/tags/tag193.xml><?xml version="1.0" encoding="utf-8"?>
<p:tagLst xmlns:p="http://schemas.openxmlformats.org/presentationml/2006/main">
  <p:tag name="KSO_WM_DIAGRAM_VIRTUALLY_FRAME" val="{&quot;height&quot;:190.47496062992127,&quot;left&quot;:347.9,&quot;top&quot;:196.27503937007873,&quot;width&quot;:336.2}"/>
</p:tagLst>
</file>

<file path=ppt/tags/tag194.xml><?xml version="1.0" encoding="utf-8"?>
<p:tagLst xmlns:p="http://schemas.openxmlformats.org/presentationml/2006/main">
  <p:tag name="KSO_WM_DIAGRAM_VIRTUALLY_FRAME" val="{&quot;height&quot;:190.47496062992127,&quot;left&quot;:347.9,&quot;top&quot;:196.27503937007873,&quot;width&quot;:336.2}"/>
</p:tagLst>
</file>

<file path=ppt/tags/tag195.xml><?xml version="1.0" encoding="utf-8"?>
<p:tagLst xmlns:p="http://schemas.openxmlformats.org/presentationml/2006/main">
  <p:tag name="KSO_WM_DIAGRAM_VIRTUALLY_FRAME" val="{&quot;height&quot;:190.47496062992127,&quot;left&quot;:347.9,&quot;top&quot;:196.27503937007873,&quot;width&quot;:336.2}"/>
</p:tagLst>
</file>

<file path=ppt/tags/tag196.xml><?xml version="1.0" encoding="utf-8"?>
<p:tagLst xmlns:p="http://schemas.openxmlformats.org/presentationml/2006/main">
  <p:tag name="KSO_WM_DIAGRAM_VIRTUALLY_FRAME" val="{&quot;height&quot;:190.47496062992127,&quot;left&quot;:347.9,&quot;top&quot;:196.27503937007873,&quot;width&quot;:336.2}"/>
</p:tagLst>
</file>

<file path=ppt/tags/tag197.xml><?xml version="1.0" encoding="utf-8"?>
<p:tagLst xmlns:p="http://schemas.openxmlformats.org/presentationml/2006/main">
  <p:tag name="KSO_WM_DIAGRAM_VIRTUALLY_FRAME" val="{&quot;height&quot;:190.47496062992127,&quot;left&quot;:347.9,&quot;top&quot;:196.27503937007873,&quot;width&quot;:336.2}"/>
</p:tagLst>
</file>

<file path=ppt/tags/tag198.xml><?xml version="1.0" encoding="utf-8"?>
<p:tagLst xmlns:p="http://schemas.openxmlformats.org/presentationml/2006/main">
  <p:tag name="KSO_WM_DIAGRAM_VIRTUALLY_FRAME" val="{&quot;height&quot;:190.47496062992127,&quot;left&quot;:347.9,&quot;top&quot;:196.27503937007873,&quot;width&quot;:336.2}"/>
</p:tagLst>
</file>

<file path=ppt/tags/tag199.xml><?xml version="1.0" encoding="utf-8"?>
<p:tagLst xmlns:p="http://schemas.openxmlformats.org/presentationml/2006/main">
  <p:tag name="KSO_WM_DIAGRAM_VIRTUALLY_FRAME" val="{&quot;height&quot;:190.47496062992127,&quot;left&quot;:347.9,&quot;top&quot;:196.27503937007873,&quot;width&quot;:336.2}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i*2"/>
  <p:tag name="KSO_WM_UNIT_LAYERLEVEL" val="1"/>
  <p:tag name="KSO_WM_TAG_VERSION" val="3.0"/>
  <p:tag name="KSO_WM_BEAUTIFY_FLAG" val="#wm#"/>
  <p:tag name="KSO_WM_UNIT_TYPE" val="i"/>
  <p:tag name="KSO_WM_UNIT_INDEX" val="2"/>
</p:tagLst>
</file>

<file path=ppt/tags/tag20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3*i*3"/>
  <p:tag name="KSO_WM_UNIT_LAYERLEVEL" val="1"/>
  <p:tag name="KSO_WM_TAG_VERSION" val="3.0"/>
  <p:tag name="KSO_WM_UNIT_TYPE" val="i"/>
  <p:tag name="KSO_WM_UNIT_INDEX" val="3"/>
</p:tagLst>
</file>

<file path=ppt/tags/tag200.xml><?xml version="1.0" encoding="utf-8"?>
<p:tagLst xmlns:p="http://schemas.openxmlformats.org/presentationml/2006/main">
  <p:tag name="KSO_WM_DIAGRAM_VIRTUALLY_FRAME" val="{&quot;height&quot;:190.47496062992127,&quot;left&quot;:347.9,&quot;top&quot;:196.27503937007873,&quot;width&quot;:336.2}"/>
</p:tagLst>
</file>

<file path=ppt/tags/tag201.xml><?xml version="1.0" encoding="utf-8"?>
<p:tagLst xmlns:p="http://schemas.openxmlformats.org/presentationml/2006/main">
  <p:tag name="KSO_WM_DIAGRAM_VIRTUALLY_FRAME" val="{&quot;height&quot;:190.47496062992127,&quot;left&quot;:347.9,&quot;top&quot;:196.27503937007873,&quot;width&quot;:336.2}"/>
</p:tagLst>
</file>

<file path=ppt/tags/tag202.xml><?xml version="1.0" encoding="utf-8"?>
<p:tagLst xmlns:p="http://schemas.openxmlformats.org/presentationml/2006/main">
  <p:tag name="KSO_WM_DIAGRAM_VIRTUALLY_FRAME" val="{&quot;height&quot;:190.47496062992127,&quot;left&quot;:347.9,&quot;top&quot;:196.27503937007873,&quot;width&quot;:336.2}"/>
</p:tagLst>
</file>

<file path=ppt/tags/tag203.xml><?xml version="1.0" encoding="utf-8"?>
<p:tagLst xmlns:p="http://schemas.openxmlformats.org/presentationml/2006/main">
  <p:tag name="KSO_WM_DIAGRAM_VIRTUALLY_FRAME" val="{&quot;height&quot;:190.47496062992127,&quot;left&quot;:347.9,&quot;top&quot;:196.27503937007873,&quot;width&quot;:336.2}"/>
</p:tagLst>
</file>

<file path=ppt/tags/tag204.xml><?xml version="1.0" encoding="utf-8"?>
<p:tagLst xmlns:p="http://schemas.openxmlformats.org/presentationml/2006/main">
  <p:tag name="KSO_WM_DIAGRAM_VIRTUALLY_FRAME" val="{&quot;height&quot;:190.47496062992127,&quot;left&quot;:347.9,&quot;top&quot;:196.27503937007873,&quot;width&quot;:336.2}"/>
</p:tagLst>
</file>

<file path=ppt/tags/tag205.xml><?xml version="1.0" encoding="utf-8"?>
<p:tagLst xmlns:p="http://schemas.openxmlformats.org/presentationml/2006/main">
  <p:tag name="KSO_WM_DIAGRAM_VIRTUALLY_FRAME" val="{&quot;height&quot;:190.47496062992127,&quot;left&quot;:347.9,&quot;top&quot;:196.27503937007873,&quot;width&quot;:336.2}"/>
</p:tagLst>
</file>

<file path=ppt/tags/tag206.xml><?xml version="1.0" encoding="utf-8"?>
<p:tagLst xmlns:p="http://schemas.openxmlformats.org/presentationml/2006/main">
  <p:tag name="KSO_WM_DIAGRAM_VIRTUALLY_FRAME" val="{&quot;height&quot;:190.47496062992127,&quot;left&quot;:347.9,&quot;top&quot;:196.27503937007873,&quot;width&quot;:336.2}"/>
</p:tagLst>
</file>

<file path=ppt/tags/tag207.xml><?xml version="1.0" encoding="utf-8"?>
<p:tagLst xmlns:p="http://schemas.openxmlformats.org/presentationml/2006/main">
  <p:tag name="KSO_WM_DIAGRAM_VIRTUALLY_FRAME" val="{&quot;height&quot;:190.47496062992127,&quot;left&quot;:347.9,&quot;top&quot;:196.27503937007873,&quot;width&quot;:336.2}"/>
</p:tagLst>
</file>

<file path=ppt/tags/tag208.xml><?xml version="1.0" encoding="utf-8"?>
<p:tagLst xmlns:p="http://schemas.openxmlformats.org/presentationml/2006/main">
  <p:tag name="KSO_WM_DIAGRAM_VIRTUALLY_FRAME" val="{&quot;height&quot;:190.47496062992127,&quot;left&quot;:347.9,&quot;top&quot;:196.27503937007873,&quot;width&quot;:336.2}"/>
</p:tagLst>
</file>

<file path=ppt/tags/tag209.xml><?xml version="1.0" encoding="utf-8"?>
<p:tagLst xmlns:p="http://schemas.openxmlformats.org/presentationml/2006/main">
  <p:tag name="KSO_WM_DIAGRAM_VIRTUALLY_FRAME" val="{&quot;height&quot;:190.47496062992127,&quot;left&quot;:347.9,&quot;top&quot;:196.27503937007873,&quot;width&quot;:336.2}"/>
</p:tagLst>
</file>

<file path=ppt/tags/tag21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3*i*4"/>
  <p:tag name="KSO_WM_UNIT_LAYERLEVEL" val="1"/>
  <p:tag name="KSO_WM_TAG_VERSION" val="3.0"/>
  <p:tag name="KSO_WM_UNIT_TYPE" val="i"/>
  <p:tag name="KSO_WM_UNIT_INDEX" val="4"/>
</p:tagLst>
</file>

<file path=ppt/tags/tag210.xml><?xml version="1.0" encoding="utf-8"?>
<p:tagLst xmlns:p="http://schemas.openxmlformats.org/presentationml/2006/main">
  <p:tag name="KSO_WM_DIAGRAM_VIRTUALLY_FRAME" val="{&quot;height&quot;:190.47496062992127,&quot;left&quot;:347.9,&quot;top&quot;:196.27503937007873,&quot;width&quot;:336.2}"/>
</p:tagLst>
</file>

<file path=ppt/tags/tag211.xml><?xml version="1.0" encoding="utf-8"?>
<p:tagLst xmlns:p="http://schemas.openxmlformats.org/presentationml/2006/main">
  <p:tag name="KSO_WM_DIAGRAM_VIRTUALLY_FRAME" val="{&quot;height&quot;:190.47496062992127,&quot;left&quot;:347.9,&quot;top&quot;:196.27503937007873,&quot;width&quot;:336.2}"/>
</p:tagLst>
</file>

<file path=ppt/tags/tag212.xml><?xml version="1.0" encoding="utf-8"?>
<p:tagLst xmlns:p="http://schemas.openxmlformats.org/presentationml/2006/main">
  <p:tag name="KSO_WM_DIAGRAM_VIRTUALLY_FRAME" val="{&quot;height&quot;:255.8,&quot;left&quot;:89.05,&quot;top&quot;:274.6,&quot;width&quot;:517.95}"/>
</p:tagLst>
</file>

<file path=ppt/tags/tag213.xml><?xml version="1.0" encoding="utf-8"?>
<p:tagLst xmlns:p="http://schemas.openxmlformats.org/presentationml/2006/main">
  <p:tag name="KSO_WM_BEAUTIFY_FLAG" val="#wm#"/>
  <p:tag name="KSO_WM_TEMPLATE_CATEGORY" val="custom"/>
  <p:tag name="KSO_WM_TEMPLATE_INDEX" val="20230263"/>
</p:tagLst>
</file>

<file path=ppt/tags/tag214.xml><?xml version="1.0" encoding="utf-8"?>
<p:tagLst xmlns:p="http://schemas.openxmlformats.org/presentationml/2006/main">
  <p:tag name="KSO_WM_BEAUTIFY_FLAG" val=""/>
</p:tagLst>
</file>

<file path=ppt/tags/tag215.xml><?xml version="1.0" encoding="utf-8"?>
<p:tagLst xmlns:p="http://schemas.openxmlformats.org/presentationml/2006/main">
  <p:tag name="KSO_WM_BEAUTIFY_FLAG" val="#wm#"/>
  <p:tag name="KSO_WM_TEMPLATE_CATEGORY" val="custom"/>
  <p:tag name="KSO_WM_TEMPLATE_INDEX" val="20230263"/>
</p:tagLst>
</file>

<file path=ppt/tags/tag216.xml><?xml version="1.0" encoding="utf-8"?>
<p:tagLst xmlns:p="http://schemas.openxmlformats.org/presentationml/2006/main">
  <p:tag name="TABLE_ENDDRAG_ORIGIN_RECT" val="294*200"/>
  <p:tag name="TABLE_ENDDRAG_RECT" val="141*201*294*200"/>
</p:tagLst>
</file>

<file path=ppt/tags/tag217.xml><?xml version="1.0" encoding="utf-8"?>
<p:tagLst xmlns:p="http://schemas.openxmlformats.org/presentationml/2006/main">
  <p:tag name="AS_UNIQUEID" val="255"/>
</p:tagLst>
</file>

<file path=ppt/tags/tag218.xml><?xml version="1.0" encoding="utf-8"?>
<p:tagLst xmlns:p="http://schemas.openxmlformats.org/presentationml/2006/main">
  <p:tag name="AS_UNIQUEID" val="256"/>
</p:tagLst>
</file>

<file path=ppt/tags/tag219.xml><?xml version="1.0" encoding="utf-8"?>
<p:tagLst xmlns:p="http://schemas.openxmlformats.org/presentationml/2006/main">
  <p:tag name="AS_UNIQUEID" val="257"/>
</p:tagLst>
</file>

<file path=ppt/tags/tag22.xml><?xml version="1.0" encoding="utf-8"?>
<p:tagLst xmlns:p="http://schemas.openxmlformats.org/presentationml/2006/main">
  <p:tag name="KSO_WM_UNIT_ISCONTENTSTITLE" val="1"/>
  <p:tag name="KSO_WM_UNIT_ISNUMDGMTITLE" val="0"/>
  <p:tag name="KSO_WM_UNIT_PRESET_TEXT" val="目录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3*a*1"/>
  <p:tag name="KSO_WM_UNIT_LAYERLEVEL" val="1"/>
  <p:tag name="KSO_WM_TAG_VERSION" val="3.0"/>
  <p:tag name="KSO_WM_BEAUTIFY_FLAG" val="#wm#"/>
</p:tagLst>
</file>

<file path=ppt/tags/tag220.xml><?xml version="1.0" encoding="utf-8"?>
<p:tagLst xmlns:p="http://schemas.openxmlformats.org/presentationml/2006/main">
  <p:tag name="AS_UNIQUEID" val="258"/>
</p:tagLst>
</file>

<file path=ppt/tags/tag221.xml><?xml version="1.0" encoding="utf-8"?>
<p:tagLst xmlns:p="http://schemas.openxmlformats.org/presentationml/2006/main">
  <p:tag name="AS_UNIQUEID" val="259"/>
</p:tagLst>
</file>

<file path=ppt/tags/tag222.xml><?xml version="1.0" encoding="utf-8"?>
<p:tagLst xmlns:p="http://schemas.openxmlformats.org/presentationml/2006/main">
  <p:tag name="AS_UNIQUEID" val="260"/>
</p:tagLst>
</file>

<file path=ppt/tags/tag223.xml><?xml version="1.0" encoding="utf-8"?>
<p:tagLst xmlns:p="http://schemas.openxmlformats.org/presentationml/2006/main">
  <p:tag name="AS_UNIQUEID" val="261"/>
</p:tagLst>
</file>

<file path=ppt/tags/tag224.xml><?xml version="1.0" encoding="utf-8"?>
<p:tagLst xmlns:p="http://schemas.openxmlformats.org/presentationml/2006/main">
  <p:tag name="AS_UNIQUEID" val="262"/>
</p:tagLst>
</file>

<file path=ppt/tags/tag225.xml><?xml version="1.0" encoding="utf-8"?>
<p:tagLst xmlns:p="http://schemas.openxmlformats.org/presentationml/2006/main">
  <p:tag name="AS_UNIQUEID" val="263"/>
</p:tagLst>
</file>

<file path=ppt/tags/tag226.xml><?xml version="1.0" encoding="utf-8"?>
<p:tagLst xmlns:p="http://schemas.openxmlformats.org/presentationml/2006/main">
  <p:tag name="AS_UNIQUEID" val="264"/>
</p:tagLst>
</file>

<file path=ppt/tags/tag227.xml><?xml version="1.0" encoding="utf-8"?>
<p:tagLst xmlns:p="http://schemas.openxmlformats.org/presentationml/2006/main">
  <p:tag name="AS_UNIQUEID" val="265"/>
</p:tagLst>
</file>

<file path=ppt/tags/tag228.xml><?xml version="1.0" encoding="utf-8"?>
<p:tagLst xmlns:p="http://schemas.openxmlformats.org/presentationml/2006/main">
  <p:tag name="AS_UNIQUEID" val="266"/>
</p:tagLst>
</file>

<file path=ppt/tags/tag229.xml><?xml version="1.0" encoding="utf-8"?>
<p:tagLst xmlns:p="http://schemas.openxmlformats.org/presentationml/2006/main">
  <p:tag name="AS_UNIQUEID" val="267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230.xml><?xml version="1.0" encoding="utf-8"?>
<p:tagLst xmlns:p="http://schemas.openxmlformats.org/presentationml/2006/main">
  <p:tag name="AS_UNIQUEID" val="268"/>
</p:tagLst>
</file>

<file path=ppt/tags/tag231.xml><?xml version="1.0" encoding="utf-8"?>
<p:tagLst xmlns:p="http://schemas.openxmlformats.org/presentationml/2006/main">
  <p:tag name="AS_UNIQUEID" val="269"/>
</p:tagLst>
</file>

<file path=ppt/tags/tag232.xml><?xml version="1.0" encoding="utf-8"?>
<p:tagLst xmlns:p="http://schemas.openxmlformats.org/presentationml/2006/main">
  <p:tag name="AS_UNIQUEID" val="270"/>
</p:tagLst>
</file>

<file path=ppt/tags/tag233.xml><?xml version="1.0" encoding="utf-8"?>
<p:tagLst xmlns:p="http://schemas.openxmlformats.org/presentationml/2006/main">
  <p:tag name="AS_UNIQUEID" val="271"/>
</p:tagLst>
</file>

<file path=ppt/tags/tag234.xml><?xml version="1.0" encoding="utf-8"?>
<p:tagLst xmlns:p="http://schemas.openxmlformats.org/presentationml/2006/main">
  <p:tag name="AS_UNIQUEID" val="272"/>
</p:tagLst>
</file>

<file path=ppt/tags/tag235.xml><?xml version="1.0" encoding="utf-8"?>
<p:tagLst xmlns:p="http://schemas.openxmlformats.org/presentationml/2006/main">
  <p:tag name="AS_UNIQUEID" val="273"/>
</p:tagLst>
</file>

<file path=ppt/tags/tag236.xml><?xml version="1.0" encoding="utf-8"?>
<p:tagLst xmlns:p="http://schemas.openxmlformats.org/presentationml/2006/main">
  <p:tag name="AS_UNIQUEID" val="274"/>
</p:tagLst>
</file>

<file path=ppt/tags/tag237.xml><?xml version="1.0" encoding="utf-8"?>
<p:tagLst xmlns:p="http://schemas.openxmlformats.org/presentationml/2006/main">
  <p:tag name="KSO_WM_BEAUTIFY_FLAG" val=""/>
</p:tagLst>
</file>

<file path=ppt/tags/tag238.xml><?xml version="1.0" encoding="utf-8"?>
<p:tagLst xmlns:p="http://schemas.openxmlformats.org/presentationml/2006/main">
  <p:tag name="TABLE_ENDDRAG_ORIGIN_RECT" val="288*202"/>
  <p:tag name="TABLE_ENDDRAG_RECT" val="406*156*288*202"/>
</p:tagLst>
</file>

<file path=ppt/tags/tag239.xml><?xml version="1.0" encoding="utf-8"?>
<p:tagLst xmlns:p="http://schemas.openxmlformats.org/presentationml/2006/main">
  <p:tag name="TABLE_ENDDRAG_ORIGIN_RECT" val="298*182"/>
  <p:tag name="TABLE_ENDDRAG_RECT" val="83*135*298*182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240.xml><?xml version="1.0" encoding="utf-8"?>
<p:tagLst xmlns:p="http://schemas.openxmlformats.org/presentationml/2006/main">
  <p:tag name="AS_UNIQUEID" val="316"/>
</p:tagLst>
</file>

<file path=ppt/tags/tag241.xml><?xml version="1.0" encoding="utf-8"?>
<p:tagLst xmlns:p="http://schemas.openxmlformats.org/presentationml/2006/main">
  <p:tag name="AS_UNIQUEID" val="317"/>
</p:tagLst>
</file>

<file path=ppt/tags/tag242.xml><?xml version="1.0" encoding="utf-8"?>
<p:tagLst xmlns:p="http://schemas.openxmlformats.org/presentationml/2006/main">
  <p:tag name="AS_UNIQUEID" val="318"/>
</p:tagLst>
</file>

<file path=ppt/tags/tag243.xml><?xml version="1.0" encoding="utf-8"?>
<p:tagLst xmlns:p="http://schemas.openxmlformats.org/presentationml/2006/main">
  <p:tag name="AS_UNIQUEID" val="319"/>
</p:tagLst>
</file>

<file path=ppt/tags/tag244.xml><?xml version="1.0" encoding="utf-8"?>
<p:tagLst xmlns:p="http://schemas.openxmlformats.org/presentationml/2006/main">
  <p:tag name="AS_UNIQUEID" val="320"/>
</p:tagLst>
</file>

<file path=ppt/tags/tag245.xml><?xml version="1.0" encoding="utf-8"?>
<p:tagLst xmlns:p="http://schemas.openxmlformats.org/presentationml/2006/main">
  <p:tag name="AS_UNIQUEID" val="322"/>
</p:tagLst>
</file>

<file path=ppt/tags/tag246.xml><?xml version="1.0" encoding="utf-8"?>
<p:tagLst xmlns:p="http://schemas.openxmlformats.org/presentationml/2006/main">
  <p:tag name="AS_UNIQUEID" val="323"/>
</p:tagLst>
</file>

<file path=ppt/tags/tag247.xml><?xml version="1.0" encoding="utf-8"?>
<p:tagLst xmlns:p="http://schemas.openxmlformats.org/presentationml/2006/main">
  <p:tag name="AS_UNIQUEID" val="324"/>
</p:tagLst>
</file>

<file path=ppt/tags/tag248.xml><?xml version="1.0" encoding="utf-8"?>
<p:tagLst xmlns:p="http://schemas.openxmlformats.org/presentationml/2006/main">
  <p:tag name="AS_UNIQUEID" val="325"/>
</p:tagLst>
</file>

<file path=ppt/tags/tag249.xml><?xml version="1.0" encoding="utf-8"?>
<p:tagLst xmlns:p="http://schemas.openxmlformats.org/presentationml/2006/main">
  <p:tag name="AS_UNIQUEID" val="326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250.xml><?xml version="1.0" encoding="utf-8"?>
<p:tagLst xmlns:p="http://schemas.openxmlformats.org/presentationml/2006/main">
  <p:tag name="AS_UNIQUEID" val="327"/>
</p:tagLst>
</file>

<file path=ppt/tags/tag251.xml><?xml version="1.0" encoding="utf-8"?>
<p:tagLst xmlns:p="http://schemas.openxmlformats.org/presentationml/2006/main">
  <p:tag name="AS_UNIQUEID" val="328"/>
</p:tagLst>
</file>

<file path=ppt/tags/tag252.xml><?xml version="1.0" encoding="utf-8"?>
<p:tagLst xmlns:p="http://schemas.openxmlformats.org/presentationml/2006/main">
  <p:tag name="AS_UNIQUEID" val="329"/>
</p:tagLst>
</file>

<file path=ppt/tags/tag253.xml><?xml version="1.0" encoding="utf-8"?>
<p:tagLst xmlns:p="http://schemas.openxmlformats.org/presentationml/2006/main">
  <p:tag name="AS_UNIQUEID" val="330"/>
</p:tagLst>
</file>

<file path=ppt/tags/tag254.xml><?xml version="1.0" encoding="utf-8"?>
<p:tagLst xmlns:p="http://schemas.openxmlformats.org/presentationml/2006/main">
  <p:tag name="AS_UNIQUEID" val="331"/>
</p:tagLst>
</file>

<file path=ppt/tags/tag255.xml><?xml version="1.0" encoding="utf-8"?>
<p:tagLst xmlns:p="http://schemas.openxmlformats.org/presentationml/2006/main">
  <p:tag name="AS_UNIQUEID" val="332"/>
</p:tagLst>
</file>

<file path=ppt/tags/tag256.xml><?xml version="1.0" encoding="utf-8"?>
<p:tagLst xmlns:p="http://schemas.openxmlformats.org/presentationml/2006/main">
  <p:tag name="AS_UNIQUEID" val="333"/>
</p:tagLst>
</file>

<file path=ppt/tags/tag257.xml><?xml version="1.0" encoding="utf-8"?>
<p:tagLst xmlns:p="http://schemas.openxmlformats.org/presentationml/2006/main">
  <p:tag name="AS_UNIQUEID" val="334"/>
</p:tagLst>
</file>

<file path=ppt/tags/tag258.xml><?xml version="1.0" encoding="utf-8"?>
<p:tagLst xmlns:p="http://schemas.openxmlformats.org/presentationml/2006/main">
  <p:tag name="AS_UNIQUEID" val="335"/>
</p:tagLst>
</file>

<file path=ppt/tags/tag259.xml><?xml version="1.0" encoding="utf-8"?>
<p:tagLst xmlns:p="http://schemas.openxmlformats.org/presentationml/2006/main">
  <p:tag name="AS_UNIQUEID" val="336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5"/>
  <p:tag name="KSO_WM_UNIT_LAYERLEVEL" val="1"/>
  <p:tag name="KSO_WM_TAG_VERSION" val="3.0"/>
  <p:tag name="KSO_WM_BEAUTIFY_FLAG" val="#wm#"/>
  <p:tag name="KSO_WM_UNIT_TYPE" val="i"/>
  <p:tag name="KSO_WM_UNIT_INDEX" val="5"/>
</p:tagLst>
</file>

<file path=ppt/tags/tag260.xml><?xml version="1.0" encoding="utf-8"?>
<p:tagLst xmlns:p="http://schemas.openxmlformats.org/presentationml/2006/main">
  <p:tag name="AS_UNIQUEID" val="337"/>
</p:tagLst>
</file>

<file path=ppt/tags/tag261.xml><?xml version="1.0" encoding="utf-8"?>
<p:tagLst xmlns:p="http://schemas.openxmlformats.org/presentationml/2006/main">
  <p:tag name="AS_UNIQUEID" val="338"/>
</p:tagLst>
</file>

<file path=ppt/tags/tag262.xml><?xml version="1.0" encoding="utf-8"?>
<p:tagLst xmlns:p="http://schemas.openxmlformats.org/presentationml/2006/main">
  <p:tag name="AS_UNIQUEID" val="339"/>
</p:tagLst>
</file>

<file path=ppt/tags/tag263.xml><?xml version="1.0" encoding="utf-8"?>
<p:tagLst xmlns:p="http://schemas.openxmlformats.org/presentationml/2006/main">
  <p:tag name="AS_UNIQUEID" val="340"/>
</p:tagLst>
</file>

<file path=ppt/tags/tag264.xml><?xml version="1.0" encoding="utf-8"?>
<p:tagLst xmlns:p="http://schemas.openxmlformats.org/presentationml/2006/main">
  <p:tag name="KSO_WM_BEAUTIFY_FLAG" val=""/>
</p:tagLst>
</file>

<file path=ppt/tags/tag265.xml><?xml version="1.0" encoding="utf-8"?>
<p:tagLst xmlns:p="http://schemas.openxmlformats.org/presentationml/2006/main">
  <p:tag name="AS_UNIQUEID" val="251"/>
</p:tagLst>
</file>

<file path=ppt/tags/tag266.xml><?xml version="1.0" encoding="utf-8"?>
<p:tagLst xmlns:p="http://schemas.openxmlformats.org/presentationml/2006/main">
  <p:tag name="AS_UNIQUEID" val="252"/>
</p:tagLst>
</file>

<file path=ppt/tags/tag267.xml><?xml version="1.0" encoding="utf-8"?>
<p:tagLst xmlns:p="http://schemas.openxmlformats.org/presentationml/2006/main">
  <p:tag name="AS_UNIQUEID" val="253"/>
</p:tagLst>
</file>

<file path=ppt/tags/tag268.xml><?xml version="1.0" encoding="utf-8"?>
<p:tagLst xmlns:p="http://schemas.openxmlformats.org/presentationml/2006/main">
  <p:tag name="AS_UNIQUEID" val="254"/>
</p:tagLst>
</file>

<file path=ppt/tags/tag269.xml><?xml version="1.0" encoding="utf-8"?>
<p:tagLst xmlns:p="http://schemas.openxmlformats.org/presentationml/2006/main">
  <p:tag name="AS_UNIQUEID" val="256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i*1"/>
  <p:tag name="KSO_WM_UNIT_LAYERLEVEL" val="1"/>
  <p:tag name="KSO_WM_TAG_VERSION" val="3.0"/>
  <p:tag name="KSO_WM_BEAUTIFY_FLAG" val="#wm#"/>
  <p:tag name="KSO_WM_UNIT_TYPE" val="i"/>
  <p:tag name="KSO_WM_UNIT_INDEX" val="1"/>
</p:tagLst>
</file>

<file path=ppt/tags/tag270.xml><?xml version="1.0" encoding="utf-8"?>
<p:tagLst xmlns:p="http://schemas.openxmlformats.org/presentationml/2006/main">
  <p:tag name="KSO_WM_BEAUTIFY_FLAG" val="#wm#"/>
  <p:tag name="KSO_WM_TEMPLATE_CATEGORY" val="custom"/>
  <p:tag name="KSO_WM_TEMPLATE_INDEX" val="20230263"/>
</p:tagLst>
</file>

<file path=ppt/tags/tag271.xml><?xml version="1.0" encoding="utf-8"?>
<p:tagLst xmlns:p="http://schemas.openxmlformats.org/presentationml/2006/main">
  <p:tag name="AS_UNIQUEID" val="370"/>
</p:tagLst>
</file>

<file path=ppt/tags/tag272.xml><?xml version="1.0" encoding="utf-8"?>
<p:tagLst xmlns:p="http://schemas.openxmlformats.org/presentationml/2006/main">
  <p:tag name="AS_UNIQUEID" val="373"/>
</p:tagLst>
</file>

<file path=ppt/tags/tag273.xml><?xml version="1.0" encoding="utf-8"?>
<p:tagLst xmlns:p="http://schemas.openxmlformats.org/presentationml/2006/main">
  <p:tag name="AS_UNIQUEID" val="374"/>
</p:tagLst>
</file>

<file path=ppt/tags/tag274.xml><?xml version="1.0" encoding="utf-8"?>
<p:tagLst xmlns:p="http://schemas.openxmlformats.org/presentationml/2006/main">
  <p:tag name="KSO_WM_BEAUTIFY_FLAG" val=""/>
</p:tagLst>
</file>

<file path=ppt/tags/tag275.xml><?xml version="1.0" encoding="utf-8"?>
<p:tagLst xmlns:p="http://schemas.openxmlformats.org/presentationml/2006/main">
  <p:tag name="KSO_WM_DIAGRAM_VIRTUALLY_FRAME" val="{&quot;height&quot;:221.12496062992128,&quot;left&quot;:117.3,&quot;top&quot;:176.57503937007874,&quot;width&quot;:221.12503937007872}"/>
</p:tagLst>
</file>

<file path=ppt/tags/tag276.xml><?xml version="1.0" encoding="utf-8"?>
<p:tagLst xmlns:p="http://schemas.openxmlformats.org/presentationml/2006/main">
  <p:tag name="AS_UNIQUEID" val="206"/>
  <p:tag name="KSO_WM_DIAGRAM_VIRTUALLY_FRAME" val="{&quot;height&quot;:221.12496062992128,&quot;left&quot;:117.3,&quot;top&quot;:176.57503937007874,&quot;width&quot;:221.12503937007872}"/>
</p:tagLst>
</file>

<file path=ppt/tags/tag277.xml><?xml version="1.0" encoding="utf-8"?>
<p:tagLst xmlns:p="http://schemas.openxmlformats.org/presentationml/2006/main">
  <p:tag name="AS_UNIQUEID" val="207"/>
  <p:tag name="KSO_WM_DIAGRAM_VIRTUALLY_FRAME" val="{&quot;height&quot;:221.12496062992128,&quot;left&quot;:117.3,&quot;top&quot;:176.57503937007874,&quot;width&quot;:221.12503937007872}"/>
</p:tagLst>
</file>

<file path=ppt/tags/tag278.xml><?xml version="1.0" encoding="utf-8"?>
<p:tagLst xmlns:p="http://schemas.openxmlformats.org/presentationml/2006/main">
  <p:tag name="AS_UNIQUEID" val="208"/>
  <p:tag name="KSO_WM_DIAGRAM_VIRTUALLY_FRAME" val="{&quot;height&quot;:221.12496062992128,&quot;left&quot;:117.3,&quot;top&quot;:176.57503937007874,&quot;width&quot;:221.12503937007872}"/>
</p:tagLst>
</file>

<file path=ppt/tags/tag279.xml><?xml version="1.0" encoding="utf-8"?>
<p:tagLst xmlns:p="http://schemas.openxmlformats.org/presentationml/2006/main">
  <p:tag name="AS_UNIQUEID" val="209"/>
  <p:tag name="KSO_WM_DIAGRAM_VIRTUALLY_FRAME" val="{&quot;height&quot;:221.12496062992128,&quot;left&quot;:117.3,&quot;top&quot;:176.57503937007874,&quot;width&quot;:221.12503937007872}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i*2"/>
  <p:tag name="KSO_WM_UNIT_LAYERLEVEL" val="1"/>
  <p:tag name="KSO_WM_TAG_VERSION" val="3.0"/>
  <p:tag name="KSO_WM_BEAUTIFY_FLAG" val="#wm#"/>
  <p:tag name="KSO_WM_UNIT_TYPE" val="i"/>
  <p:tag name="KSO_WM_UNIT_INDEX" val="2"/>
</p:tagLst>
</file>

<file path=ppt/tags/tag280.xml><?xml version="1.0" encoding="utf-8"?>
<p:tagLst xmlns:p="http://schemas.openxmlformats.org/presentationml/2006/main">
  <p:tag name="AS_UNIQUEID" val="210"/>
  <p:tag name="KSO_WM_DIAGRAM_VIRTUALLY_FRAME" val="{&quot;height&quot;:221.12496062992128,&quot;left&quot;:117.3,&quot;top&quot;:176.57503937007874,&quot;width&quot;:221.12503937007872}"/>
</p:tagLst>
</file>

<file path=ppt/tags/tag281.xml><?xml version="1.0" encoding="utf-8"?>
<p:tagLst xmlns:p="http://schemas.openxmlformats.org/presentationml/2006/main">
  <p:tag name="AS_UNIQUEID" val="211"/>
  <p:tag name="KSO_WM_DIAGRAM_VIRTUALLY_FRAME" val="{&quot;height&quot;:221.12496062992128,&quot;left&quot;:117.3,&quot;top&quot;:176.57503937007874,&quot;width&quot;:221.12503937007872}"/>
</p:tagLst>
</file>

<file path=ppt/tags/tag282.xml><?xml version="1.0" encoding="utf-8"?>
<p:tagLst xmlns:p="http://schemas.openxmlformats.org/presentationml/2006/main">
  <p:tag name="AS_UNIQUEID" val="212"/>
  <p:tag name="KSO_WM_DIAGRAM_VIRTUALLY_FRAME" val="{&quot;height&quot;:221.12496062992128,&quot;left&quot;:117.3,&quot;top&quot;:176.57503937007874,&quot;width&quot;:221.12503937007872}"/>
</p:tagLst>
</file>

<file path=ppt/tags/tag283.xml><?xml version="1.0" encoding="utf-8"?>
<p:tagLst xmlns:p="http://schemas.openxmlformats.org/presentationml/2006/main">
  <p:tag name="AS_UNIQUEID" val="213"/>
  <p:tag name="KSO_WM_DIAGRAM_VIRTUALLY_FRAME" val="{&quot;height&quot;:221.12496062992128,&quot;left&quot;:117.3,&quot;top&quot;:176.57503937007874,&quot;width&quot;:221.12503937007872}"/>
</p:tagLst>
</file>

<file path=ppt/tags/tag284.xml><?xml version="1.0" encoding="utf-8"?>
<p:tagLst xmlns:p="http://schemas.openxmlformats.org/presentationml/2006/main">
  <p:tag name="AS_UNIQUEID" val="214"/>
  <p:tag name="KSO_WM_DIAGRAM_VIRTUALLY_FRAME" val="{&quot;height&quot;:221.12496062992128,&quot;left&quot;:117.3,&quot;top&quot;:176.57503937007874,&quot;width&quot;:221.12503937007872}"/>
</p:tagLst>
</file>

<file path=ppt/tags/tag285.xml><?xml version="1.0" encoding="utf-8"?>
<p:tagLst xmlns:p="http://schemas.openxmlformats.org/presentationml/2006/main">
  <p:tag name="AS_UNIQUEID" val="215"/>
  <p:tag name="KSO_WM_DIAGRAM_VIRTUALLY_FRAME" val="{&quot;height&quot;:221.12496062992128,&quot;left&quot;:117.3,&quot;top&quot;:176.57503937007874,&quot;width&quot;:221.12503937007872}"/>
</p:tagLst>
</file>

<file path=ppt/tags/tag286.xml><?xml version="1.0" encoding="utf-8"?>
<p:tagLst xmlns:p="http://schemas.openxmlformats.org/presentationml/2006/main">
  <p:tag name="KSO_WM_DIAGRAM_VIRTUALLY_FRAME" val="{&quot;height&quot;:221.12496062992128,&quot;left&quot;:117.3,&quot;top&quot;:176.57503937007874,&quot;width&quot;:221.12503937007872}"/>
</p:tagLst>
</file>

<file path=ppt/tags/tag287.xml><?xml version="1.0" encoding="utf-8"?>
<p:tagLst xmlns:p="http://schemas.openxmlformats.org/presentationml/2006/main">
  <p:tag name="AS_UNIQUEID" val="222"/>
  <p:tag name="KSO_WM_DIAGRAM_VIRTUALLY_FRAME" val="{&quot;height&quot;:221.12496062992128,&quot;left&quot;:117.3,&quot;top&quot;:176.57503937007874,&quot;width&quot;:221.12503937007872}"/>
</p:tagLst>
</file>

<file path=ppt/tags/tag288.xml><?xml version="1.0" encoding="utf-8"?>
<p:tagLst xmlns:p="http://schemas.openxmlformats.org/presentationml/2006/main">
  <p:tag name="AS_UNIQUEID" val="223"/>
  <p:tag name="KSO_WM_DIAGRAM_VIRTUALLY_FRAME" val="{&quot;height&quot;:221.12496062992128,&quot;left&quot;:117.3,&quot;top&quot;:176.57503937007874,&quot;width&quot;:221.12503937007872}"/>
</p:tagLst>
</file>

<file path=ppt/tags/tag289.xml><?xml version="1.0" encoding="utf-8"?>
<p:tagLst xmlns:p="http://schemas.openxmlformats.org/presentationml/2006/main">
  <p:tag name="AS_UNIQUEID" val="224"/>
  <p:tag name="KSO_WM_DIAGRAM_VIRTUALLY_FRAME" val="{&quot;height&quot;:221.12496062992128,&quot;left&quot;:117.3,&quot;top&quot;:176.57503937007874,&quot;width&quot;:221.12503937007872}"/>
</p:tagLst>
</file>

<file path=ppt/tags/tag29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4*i*3"/>
  <p:tag name="KSO_WM_UNIT_LAYERLEVEL" val="1"/>
  <p:tag name="KSO_WM_TAG_VERSION" val="3.0"/>
  <p:tag name="KSO_WM_UNIT_TYPE" val="i"/>
  <p:tag name="KSO_WM_UNIT_INDEX" val="3"/>
</p:tagLst>
</file>

<file path=ppt/tags/tag290.xml><?xml version="1.0" encoding="utf-8"?>
<p:tagLst xmlns:p="http://schemas.openxmlformats.org/presentationml/2006/main">
  <p:tag name="KSO_WM_DIAGRAM_VIRTUALLY_FRAME" val="{&quot;height&quot;:221.12496062992128,&quot;left&quot;:117.3,&quot;top&quot;:176.57503937007874,&quot;width&quot;:221.12503937007872}"/>
</p:tagLst>
</file>

<file path=ppt/tags/tag291.xml><?xml version="1.0" encoding="utf-8"?>
<p:tagLst xmlns:p="http://schemas.openxmlformats.org/presentationml/2006/main">
  <p:tag name="AS_UNIQUEID" val="222"/>
</p:tagLst>
</file>

<file path=ppt/tags/tag292.xml><?xml version="1.0" encoding="utf-8"?>
<p:tagLst xmlns:p="http://schemas.openxmlformats.org/presentationml/2006/main">
  <p:tag name="AS_UNIQUEID" val="223"/>
  <p:tag name="KSO_WM_DIAGRAM_VIRTUALLY_FRAME" val="{&quot;height&quot;:221.12496062992128,&quot;left&quot;:117.3,&quot;top&quot;:176.57503937007874,&quot;width&quot;:221.12503937007872}"/>
</p:tagLst>
</file>

<file path=ppt/tags/tag293.xml><?xml version="1.0" encoding="utf-8"?>
<p:tagLst xmlns:p="http://schemas.openxmlformats.org/presentationml/2006/main">
  <p:tag name="AS_UNIQUEID" val="224"/>
  <p:tag name="KSO_WM_DIAGRAM_VIRTUALLY_FRAME" val="{&quot;height&quot;:221.12496062992128,&quot;left&quot;:117.3,&quot;top&quot;:176.57503937007874,&quot;width&quot;:221.12503937007872}"/>
</p:tagLst>
</file>

<file path=ppt/tags/tag294.xml><?xml version="1.0" encoding="utf-8"?>
<p:tagLst xmlns:p="http://schemas.openxmlformats.org/presentationml/2006/main">
  <p:tag name="KSO_WM_DIAGRAM_VIRTUALLY_FRAME" val="{&quot;height&quot;:221.12496062992128,&quot;left&quot;:117.3,&quot;top&quot;:176.57503937007874,&quot;width&quot;:221.12503937007872}"/>
</p:tagLst>
</file>

<file path=ppt/tags/tag295.xml><?xml version="1.0" encoding="utf-8"?>
<p:tagLst xmlns:p="http://schemas.openxmlformats.org/presentationml/2006/main">
  <p:tag name="AS_UNIQUEID" val="222"/>
</p:tagLst>
</file>

<file path=ppt/tags/tag296.xml><?xml version="1.0" encoding="utf-8"?>
<p:tagLst xmlns:p="http://schemas.openxmlformats.org/presentationml/2006/main">
  <p:tag name="AS_UNIQUEID" val="223"/>
  <p:tag name="KSO_WM_DIAGRAM_VIRTUALLY_FRAME" val="{&quot;height&quot;:221.12496062992128,&quot;left&quot;:117.3,&quot;top&quot;:176.57503937007874,&quot;width&quot;:221.12503937007872}"/>
</p:tagLst>
</file>

<file path=ppt/tags/tag297.xml><?xml version="1.0" encoding="utf-8"?>
<p:tagLst xmlns:p="http://schemas.openxmlformats.org/presentationml/2006/main">
  <p:tag name="AS_UNIQUEID" val="224"/>
  <p:tag name="KSO_WM_DIAGRAM_VIRTUALLY_FRAME" val="{&quot;height&quot;:221.12496062992128,&quot;left&quot;:117.3,&quot;top&quot;:176.57503937007874,&quot;width&quot;:221.12503937007872}"/>
</p:tagLst>
</file>

<file path=ppt/tags/tag298.xml><?xml version="1.0" encoding="utf-8"?>
<p:tagLst xmlns:p="http://schemas.openxmlformats.org/presentationml/2006/main">
  <p:tag name="KSO_WM_BEAUTIFY_FLAG" val=""/>
</p:tagLst>
</file>

<file path=ppt/tags/tag299.xml><?xml version="1.0" encoding="utf-8"?>
<p:tagLst xmlns:p="http://schemas.openxmlformats.org/presentationml/2006/main">
  <p:tag name="KSO_WM_DIAGRAM_VIRTUALLY_FRAME" val="{&quot;height&quot;:255.8,&quot;left&quot;:89.05,&quot;top&quot;:274.6,&quot;width&quot;:517.95}"/>
</p:tagLst>
</file>

<file path=ppt/tags/tag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*i*3"/>
  <p:tag name="KSO_WM_UNIT_LAYERLEVEL" val="1"/>
  <p:tag name="KSO_WM_TAG_VERSION" val="3.0"/>
</p:tagLst>
</file>

<file path=ppt/tags/tag30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4*i*4"/>
  <p:tag name="KSO_WM_UNIT_LAYERLEVEL" val="1"/>
  <p:tag name="KSO_WM_TAG_VERSION" val="3.0"/>
  <p:tag name="KSO_WM_UNIT_TYPE" val="i"/>
  <p:tag name="KSO_WM_UNIT_INDEX" val="4"/>
</p:tagLst>
</file>

<file path=ppt/tags/tag300.xml><?xml version="1.0" encoding="utf-8"?>
<p:tagLst xmlns:p="http://schemas.openxmlformats.org/presentationml/2006/main">
  <p:tag name="KSO_WM_BEAUTIFY_FLAG" val="#wm#"/>
  <p:tag name="KSO_WM_TEMPLATE_CATEGORY" val="custom"/>
  <p:tag name="KSO_WM_TEMPLATE_INDEX" val="20230263"/>
</p:tagLst>
</file>

<file path=ppt/tags/tag301.xml><?xml version="1.0" encoding="utf-8"?>
<p:tagLst xmlns:p="http://schemas.openxmlformats.org/presentationml/2006/main">
  <p:tag name="AS_UNIQUEID" val="370"/>
</p:tagLst>
</file>

<file path=ppt/tags/tag302.xml><?xml version="1.0" encoding="utf-8"?>
<p:tagLst xmlns:p="http://schemas.openxmlformats.org/presentationml/2006/main">
  <p:tag name="AS_UNIQUEID" val="373"/>
</p:tagLst>
</file>

<file path=ppt/tags/tag303.xml><?xml version="1.0" encoding="utf-8"?>
<p:tagLst xmlns:p="http://schemas.openxmlformats.org/presentationml/2006/main">
  <p:tag name="AS_UNIQUEID" val="374"/>
</p:tagLst>
</file>

<file path=ppt/tags/tag304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4386*9280*613*613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305.xml><?xml version="1.0" encoding="utf-8"?>
<p:tagLst xmlns:p="http://schemas.openxmlformats.org/presentationml/2006/main">
  <p:tag name="KSO_WM_UNIT_FILL_FORE_SCHEMECOLOR_INDEX_BRIGHTNESS" val="0"/>
  <p:tag name="KSO_WM_UNIT_FILL_FORE_SCHEMECOLOR_INDEX" val="8"/>
  <p:tag name="KSO_WM_UNIT_FILL_TYPE" val="1"/>
</p:tagLst>
</file>

<file path=ppt/tags/tag30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BEAUTIFY_FLAG" val=""/>
</p:tagLst>
</file>

<file path=ppt/tags/tag307.xml><?xml version="1.0" encoding="utf-8"?>
<p:tagLst xmlns:p="http://schemas.openxmlformats.org/presentationml/2006/main">
  <p:tag name="KSO_WM_BEAUTIFY_FLAG" val=""/>
</p:tagLst>
</file>

<file path=ppt/tags/tag308.xml><?xml version="1.0" encoding="utf-8"?>
<p:tagLst xmlns:p="http://schemas.openxmlformats.org/presentationml/2006/main">
  <p:tag name="KSO_WM_BEAUTIFY_FLAG" val=""/>
</p:tagLst>
</file>

<file path=ppt/tags/tag309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章节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4*a*1"/>
  <p:tag name="KSO_WM_UNIT_LAYERLEVEL" val="1"/>
  <p:tag name="KSO_WM_TAG_VERSION" val="3.0"/>
  <p:tag name="KSO_WM_BEAUTIFY_FLAG" val="#wm#"/>
  <p:tag name="KSO_WM_UNIT_CONTENT_GROUP_TYPE" val="contentchip"/>
</p:tagLst>
</file>

<file path=ppt/tags/tag310.xml><?xml version="1.0" encoding="utf-8"?>
<p:tagLst xmlns:p="http://schemas.openxmlformats.org/presentationml/2006/main">
  <p:tag name="KSO_WM_BEAUTIFY_FLAG" val=""/>
</p:tagLst>
</file>

<file path=ppt/tags/tag311.xml><?xml version="1.0" encoding="utf-8"?>
<p:tagLst xmlns:p="http://schemas.openxmlformats.org/presentationml/2006/main">
  <p:tag name="KSO_WM_BEAUTIFY_FLAG" val=""/>
</p:tagLst>
</file>

<file path=ppt/tags/tag312.xml><?xml version="1.0" encoding="utf-8"?>
<p:tagLst xmlns:p="http://schemas.openxmlformats.org/presentationml/2006/main">
  <p:tag name="KSO_WM_BEAUTIFY_FLAG" val="#wm#"/>
  <p:tag name="KSO_WM_TEMPLATE_CATEGORY" val="custom"/>
  <p:tag name="KSO_WM_TEMPLATE_INDEX" val="20230263"/>
</p:tagLst>
</file>

<file path=ppt/tags/tag313.xml><?xml version="1.0" encoding="utf-8"?>
<p:tagLst xmlns:p="http://schemas.openxmlformats.org/presentationml/2006/main">
  <p:tag name="KSO_WM_DIAGRAM_VIRTUALLY_FRAME" val="{&quot;height&quot;:221.12496062992128,&quot;left&quot;:122.8,&quot;top&quot;:150.92503937007874,&quot;width&quot;:221.12503937007872}"/>
</p:tagLst>
</file>

<file path=ppt/tags/tag314.xml><?xml version="1.0" encoding="utf-8"?>
<p:tagLst xmlns:p="http://schemas.openxmlformats.org/presentationml/2006/main">
  <p:tag name="AS_UNIQUEID" val="206"/>
  <p:tag name="KSO_WM_DIAGRAM_VIRTUALLY_FRAME" val="{&quot;height&quot;:221.12496062992128,&quot;left&quot;:122.8,&quot;top&quot;:150.92503937007874,&quot;width&quot;:221.12503937007872}"/>
</p:tagLst>
</file>

<file path=ppt/tags/tag315.xml><?xml version="1.0" encoding="utf-8"?>
<p:tagLst xmlns:p="http://schemas.openxmlformats.org/presentationml/2006/main">
  <p:tag name="AS_UNIQUEID" val="207"/>
  <p:tag name="KSO_WM_DIAGRAM_VIRTUALLY_FRAME" val="{&quot;height&quot;:221.12496062992128,&quot;left&quot;:122.8,&quot;top&quot;:150.92503937007874,&quot;width&quot;:221.12503937007872}"/>
</p:tagLst>
</file>

<file path=ppt/tags/tag316.xml><?xml version="1.0" encoding="utf-8"?>
<p:tagLst xmlns:p="http://schemas.openxmlformats.org/presentationml/2006/main">
  <p:tag name="AS_UNIQUEID" val="208"/>
  <p:tag name="KSO_WM_DIAGRAM_VIRTUALLY_FRAME" val="{&quot;height&quot;:221.12496062992128,&quot;left&quot;:122.8,&quot;top&quot;:150.92503937007874,&quot;width&quot;:221.12503937007872}"/>
</p:tagLst>
</file>

<file path=ppt/tags/tag317.xml><?xml version="1.0" encoding="utf-8"?>
<p:tagLst xmlns:p="http://schemas.openxmlformats.org/presentationml/2006/main">
  <p:tag name="AS_UNIQUEID" val="209"/>
  <p:tag name="KSO_WM_DIAGRAM_VIRTUALLY_FRAME" val="{&quot;height&quot;:221.12496062992128,&quot;left&quot;:122.8,&quot;top&quot;:150.92503937007874,&quot;width&quot;:221.12503937007872}"/>
</p:tagLst>
</file>

<file path=ppt/tags/tag318.xml><?xml version="1.0" encoding="utf-8"?>
<p:tagLst xmlns:p="http://schemas.openxmlformats.org/presentationml/2006/main">
  <p:tag name="AS_UNIQUEID" val="210"/>
  <p:tag name="KSO_WM_DIAGRAM_VIRTUALLY_FRAME" val="{&quot;height&quot;:221.12496062992128,&quot;left&quot;:122.8,&quot;top&quot;:150.92503937007874,&quot;width&quot;:221.12503937007872}"/>
</p:tagLst>
</file>

<file path=ppt/tags/tag319.xml><?xml version="1.0" encoding="utf-8"?>
<p:tagLst xmlns:p="http://schemas.openxmlformats.org/presentationml/2006/main">
  <p:tag name="AS_UNIQUEID" val="211"/>
  <p:tag name="KSO_WM_DIAGRAM_VIRTUALLY_FRAME" val="{&quot;height&quot;:221.12496062992128,&quot;left&quot;:122.8,&quot;top&quot;:150.92503937007874,&quot;width&quot;:221.12503937007872}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320.xml><?xml version="1.0" encoding="utf-8"?>
<p:tagLst xmlns:p="http://schemas.openxmlformats.org/presentationml/2006/main">
  <p:tag name="AS_UNIQUEID" val="212"/>
  <p:tag name="KSO_WM_DIAGRAM_VIRTUALLY_FRAME" val="{&quot;height&quot;:221.12496062992128,&quot;left&quot;:122.8,&quot;top&quot;:150.92503937007874,&quot;width&quot;:221.12503937007872}"/>
</p:tagLst>
</file>

<file path=ppt/tags/tag321.xml><?xml version="1.0" encoding="utf-8"?>
<p:tagLst xmlns:p="http://schemas.openxmlformats.org/presentationml/2006/main">
  <p:tag name="AS_UNIQUEID" val="213"/>
  <p:tag name="KSO_WM_DIAGRAM_VIRTUALLY_FRAME" val="{&quot;height&quot;:221.12496062992128,&quot;left&quot;:122.8,&quot;top&quot;:150.92503937007874,&quot;width&quot;:221.12503937007872}"/>
</p:tagLst>
</file>

<file path=ppt/tags/tag322.xml><?xml version="1.0" encoding="utf-8"?>
<p:tagLst xmlns:p="http://schemas.openxmlformats.org/presentationml/2006/main">
  <p:tag name="AS_UNIQUEID" val="214"/>
  <p:tag name="KSO_WM_DIAGRAM_VIRTUALLY_FRAME" val="{&quot;height&quot;:221.12496062992128,&quot;left&quot;:122.8,&quot;top&quot;:150.92503937007874,&quot;width&quot;:221.12503937007872}"/>
</p:tagLst>
</file>

<file path=ppt/tags/tag323.xml><?xml version="1.0" encoding="utf-8"?>
<p:tagLst xmlns:p="http://schemas.openxmlformats.org/presentationml/2006/main">
  <p:tag name="AS_UNIQUEID" val="215"/>
  <p:tag name="KSO_WM_DIAGRAM_VIRTUALLY_FRAME" val="{&quot;height&quot;:221.12496062992128,&quot;left&quot;:122.8,&quot;top&quot;:150.92503937007874,&quot;width&quot;:221.12503937007872}"/>
</p:tagLst>
</file>

<file path=ppt/tags/tag324.xml><?xml version="1.0" encoding="utf-8"?>
<p:tagLst xmlns:p="http://schemas.openxmlformats.org/presentationml/2006/main">
  <p:tag name="KSO_WM_DIAGRAM_VIRTUALLY_FRAME" val="{&quot;height&quot;:221.12496062992128,&quot;left&quot;:122.8,&quot;top&quot;:150.92503937007874,&quot;width&quot;:221.12503937007872}"/>
</p:tagLst>
</file>

<file path=ppt/tags/tag325.xml><?xml version="1.0" encoding="utf-8"?>
<p:tagLst xmlns:p="http://schemas.openxmlformats.org/presentationml/2006/main">
  <p:tag name="AS_UNIQUEID" val="222"/>
</p:tagLst>
</file>

<file path=ppt/tags/tag326.xml><?xml version="1.0" encoding="utf-8"?>
<p:tagLst xmlns:p="http://schemas.openxmlformats.org/presentationml/2006/main">
  <p:tag name="AS_UNIQUEID" val="223"/>
  <p:tag name="KSO_WM_DIAGRAM_VIRTUALLY_FRAME" val="{&quot;height&quot;:221.12496062992128,&quot;left&quot;:122.8,&quot;top&quot;:150.92503937007874,&quot;width&quot;:221.12503937007872}"/>
</p:tagLst>
</file>

<file path=ppt/tags/tag327.xml><?xml version="1.0" encoding="utf-8"?>
<p:tagLst xmlns:p="http://schemas.openxmlformats.org/presentationml/2006/main">
  <p:tag name="AS_UNIQUEID" val="224"/>
  <p:tag name="KSO_WM_DIAGRAM_VIRTUALLY_FRAME" val="{&quot;height&quot;:221.12496062992128,&quot;left&quot;:122.8,&quot;top&quot;:150.92503937007874,&quot;width&quot;:221.12503937007872}"/>
</p:tagLst>
</file>

<file path=ppt/tags/tag328.xml><?xml version="1.0" encoding="utf-8"?>
<p:tagLst xmlns:p="http://schemas.openxmlformats.org/presentationml/2006/main">
  <p:tag name="AS_UNIQUEID" val="219"/>
</p:tagLst>
</file>

<file path=ppt/tags/tag329.xml><?xml version="1.0" encoding="utf-8"?>
<p:tagLst xmlns:p="http://schemas.openxmlformats.org/presentationml/2006/main">
  <p:tag name="AS_UNIQUEID" val="220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330.xml><?xml version="1.0" encoding="utf-8"?>
<p:tagLst xmlns:p="http://schemas.openxmlformats.org/presentationml/2006/main">
  <p:tag name="AS_UNIQUEID" val="221"/>
</p:tagLst>
</file>

<file path=ppt/tags/tag331.xml><?xml version="1.0" encoding="utf-8"?>
<p:tagLst xmlns:p="http://schemas.openxmlformats.org/presentationml/2006/main">
  <p:tag name="AS_UNIQUEID" val="221"/>
</p:tagLst>
</file>

<file path=ppt/tags/tag332.xml><?xml version="1.0" encoding="utf-8"?>
<p:tagLst xmlns:p="http://schemas.openxmlformats.org/presentationml/2006/main">
  <p:tag name="KSO_WM_BEAUTIFY_FLAG" val="#wm#"/>
  <p:tag name="KSO_WM_TEMPLATE_CATEGORY" val="custom"/>
  <p:tag name="KSO_WM_TEMPLATE_INDEX" val="20230263"/>
</p:tagLst>
</file>

<file path=ppt/tags/tag333.xml><?xml version="1.0" encoding="utf-8"?>
<p:tagLst xmlns:p="http://schemas.openxmlformats.org/presentationml/2006/main">
  <p:tag name="resource_record_key" val="{&quot;10&quot;:[21570853,21546974,50037708,50046951],&quot;12&quot;:[25002104,25001432,25002187,25001383],&quot;65&quot;:[20230263]}"/>
  <p:tag name="commondata" val="eyJoZGlkIjoiMWY1YTlmNGE0OWYyNzExYzdkZTllZWFmODE5MTgzNzAifQ==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1"/>
  <p:tag name="KSO_WM_UNIT_LAYERLEVEL" val="1"/>
  <p:tag name="KSO_WM_TAG_VERSION" val="3.0"/>
  <p:tag name="KSO_WM_BEAUTIFY_FLAG" val="#wm#"/>
  <p:tag name="KSO_WM_UNIT_TYPE" val="i"/>
  <p:tag name="KSO_WM_UNIT_INDEX" val="1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2"/>
  <p:tag name="KSO_WM_UNIT_LAYERLEVEL" val="1"/>
  <p:tag name="KSO_WM_TAG_VERSION" val="3.0"/>
  <p:tag name="KSO_WM_BEAUTIFY_FLAG" val="#wm#"/>
  <p:tag name="KSO_WM_UNIT_TYPE" val="i"/>
  <p:tag name="KSO_WM_UNIT_INDEX" val="2"/>
</p:tagLst>
</file>

<file path=ppt/tags/tag4.xml><?xml version="1.0" encoding="utf-8"?>
<p:tagLst xmlns:p="http://schemas.openxmlformats.org/presentationml/2006/main">
  <p:tag name="KSO_WM_UNIT_SUBTYPE" val="b"/>
  <p:tag name="KSO_WM_UNIT_PRESET_TEXT" val="汇报人：稻壳儿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_1*f*1"/>
  <p:tag name="KSO_WM_UNIT_LAYERLEVEL" val="1"/>
  <p:tag name="KSO_WM_TAG_VERSION" val="3.0"/>
  <p:tag name="KSO_WM_BEAUTIFY_FLAG" val="#wm#"/>
  <p:tag name="KSO_WM_UNIT_TEXT_FILL_FORE_SCHEMECOLOR_INDEX_BRIGHTNESS" val="-0.25"/>
  <p:tag name="KSO_WM_UNIT_TEXT_FILL_FORE_SCHEMECOLOR_INDEX" val="14"/>
  <p:tag name="KSO_WM_UNIT_TEXT_FILL_TYPE" val="1"/>
  <p:tag name="KSO_WM_UNIT_CONTENT_GROUP_TYPE" val="contentchip"/>
</p:tagLst>
</file>

<file path=ppt/tags/tag40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1*i*3"/>
  <p:tag name="KSO_WM_UNIT_LAYERLEVEL" val="1"/>
  <p:tag name="KSO_WM_TAG_VERSION" val="3.0"/>
  <p:tag name="KSO_WM_UNIT_TYPE" val="i"/>
  <p:tag name="KSO_WM_UNIT_INDEX" val="3"/>
</p:tagLst>
</file>

<file path=ppt/tags/tag41.xml><?xml version="1.0" encoding="utf-8"?>
<p:tagLst xmlns:p="http://schemas.openxmlformats.org/presentationml/2006/main">
  <p:tag name="KSO_WM_UNIT_SUBTYPE" val="b"/>
  <p:tag name="KSO_WM_UNIT_PRESET_TEXT" val="汇报人：稻壳儿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_11*f*1"/>
  <p:tag name="KSO_WM_UNIT_LAYERLEVEL" val="1"/>
  <p:tag name="KSO_WM_TAG_VERSION" val="3.0"/>
  <p:tag name="KSO_WM_BEAUTIFY_FLAG" val="#wm#"/>
  <p:tag name="KSO_WM_UNIT_TEXT_FILL_FORE_SCHEMECOLOR_INDEX_BRIGHTNESS" val="-0.25"/>
  <p:tag name="KSO_WM_UNIT_TEXT_FILL_FORE_SCHEMECOLOR_INDEX" val="14"/>
  <p:tag name="KSO_WM_UNIT_TEXT_FILL_TYPE" val="1"/>
  <p:tag name="KSO_WM_UNIT_CONTENT_GROUP_TYPE" val="contentchip"/>
</p:tagLst>
</file>

<file path=ppt/tags/tag42.xml><?xml version="1.0" encoding="utf-8"?>
<p:tagLst xmlns:p="http://schemas.openxmlformats.org/presentationml/2006/main">
  <p:tag name="KSO_WM_UNIT_ISCONTENTSTITLE" val="0"/>
  <p:tag name="KSO_WM_UNIT_ISNUMDGMTITLE" val="0"/>
  <p:tag name="KSO_WM_UNIT_PRESET_TEXT" val="感谢您的观看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11*a*1"/>
  <p:tag name="KSO_WM_UNIT_LAYERLEVEL" val="1"/>
  <p:tag name="KSO_WM_TAG_VERSION" val="3.0"/>
  <p:tag name="KSO_WM_BEAUTIFY_FLAG" val="#wm#"/>
  <p:tag name="KSO_WM_UNIT_CONTENT_GROUP_TYPE" val="contentchip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5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副标题"/>
  <p:tag name="KSO_WM_UNIT_NOCLEAR" val="0"/>
  <p:tag name="KSO_WM_UNIT_VALUE" val="17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_1*b*1"/>
  <p:tag name="KSO_WM_UNIT_LAYERLEVEL" val="1"/>
  <p:tag name="KSO_WM_TAG_VERSION" val="3.0"/>
  <p:tag name="KSO_WM_BEAUTIFY_FLAG" val="#wm#"/>
  <p:tag name="KSO_WM_UNIT_TEXT_FILL_FORE_SCHEMECOLOR_INDEX_BRIGHTNESS" val="-0.25"/>
  <p:tag name="KSO_WM_UNIT_TEXT_FILL_FORE_SCHEMECOLOR_INDEX" val="14"/>
  <p:tag name="KSO_WM_UNIT_TEXT_FILL_TYPE" val="1"/>
  <p:tag name="KSO_WM_UNIT_CONTENT_GROUP_TYPE" val="contentchip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0*i*1"/>
  <p:tag name="KSO_WM_UNIT_LAYERLEVEL" val="1"/>
  <p:tag name="KSO_WM_TAG_VERSION" val="3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a*1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  <p:tag name="KSO_WM_TEMPLATE_CATEGORY" val="custom"/>
  <p:tag name="KSO_WM_TEMPLATE_INDEX" val="20230263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第二级&#10;第三级&#10;第四级&#10;第五级"/>
  <p:tag name="KSO_WM_UNIT_NOCLEAR" val="0"/>
  <p:tag name="KSO_WM_UNIT_TYPE" val="f"/>
  <p:tag name="KSO_WM_UNIT_INDEX" val="1"/>
  <p:tag name="KSO_WM_TEMPLATE_CATEGORY" val="custom"/>
  <p:tag name="KSO_WM_TEMPLATE_INDEX" val="20230263"/>
</p:tagLst>
</file>

<file path=ppt/tags/tag53.xml><?xml version="1.0" encoding="utf-8"?>
<p:tagLst xmlns:p="http://schemas.openxmlformats.org/presentationml/2006/main">
  <p:tag name="KSO_WM_TEMPLATE_SUBCATEGORY" val="29"/>
  <p:tag name="KSO_WM_TEMPLATE_MASTER_TYPE" val="0"/>
  <p:tag name="KSO_WM_TEMPLATE_COLOR_TYPE" val="0"/>
  <p:tag name="KSO_WM_TAG_VERSION" val="3.0"/>
  <p:tag name="KSO_WM_BEAUTIFY_FLAG" val="#wm#"/>
  <p:tag name="KSO_WM_TEMPLATE_CATEGORY" val="custom"/>
  <p:tag name="KSO_WM_TEMPLATE_INDEX" val="20230263"/>
  <p:tag name="KSO_WM_SPECIAL_SOURCE" val="bdnull"/>
  <p:tag name="KSO_WM_TEMPLATE_THUMBS_INDEX" val="1、11"/>
</p:tagLst>
</file>

<file path=ppt/tags/tag54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文档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1*a*1"/>
  <p:tag name="KSO_WM_UNIT_LAYERLEVEL" val="1"/>
  <p:tag name="KSO_WM_TAG_VERSION" val="3.0"/>
  <p:tag name="KSO_WM_BEAUTIFY_FLAG" val="#wm#"/>
  <p:tag name="KSO_WM_UNIT_CONTENT_GROUP_TYPE" val="contentchip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">
  <a:themeElements>
    <a:clrScheme name="自定义 69">
      <a:dk1>
        <a:srgbClr val="000000"/>
      </a:dk1>
      <a:lt1>
        <a:srgbClr val="FFFFFF"/>
      </a:lt1>
      <a:dk2>
        <a:srgbClr val="253A3F"/>
      </a:dk2>
      <a:lt2>
        <a:srgbClr val="ADC8CE"/>
      </a:lt2>
      <a:accent1>
        <a:srgbClr val="578591"/>
      </a:accent1>
      <a:accent2>
        <a:srgbClr val="77A3AE"/>
      </a:accent2>
      <a:accent3>
        <a:srgbClr val="D36250"/>
      </a:accent3>
      <a:accent4>
        <a:srgbClr val="EC9B86"/>
      </a:accent4>
      <a:accent5>
        <a:srgbClr val="A0B9C6"/>
      </a:accent5>
      <a:accent6>
        <a:srgbClr val="B1B3D3"/>
      </a:accent6>
      <a:hlink>
        <a:srgbClr val="EC5F74"/>
      </a:hlink>
      <a:folHlink>
        <a:srgbClr val="6096E6"/>
      </a:folHlink>
    </a:clrScheme>
    <a:fontScheme name="自定义 27">
      <a:majorFont>
        <a:latin typeface="汉仪大宋简"/>
        <a:ea typeface="汉仪大宋简"/>
        <a:cs typeface=""/>
      </a:majorFont>
      <a:minorFont>
        <a:latin typeface="汉仪大宋简"/>
        <a:ea typeface="汉仪大宋简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Edge</Template>
  <TotalTime>0</TotalTime>
  <Words>1571</Words>
  <Application>WPS 演示</Application>
  <PresentationFormat>在屏幕上显示</PresentationFormat>
  <Paragraphs>596</Paragraphs>
  <Slides>21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42" baseType="lpstr">
      <vt:lpstr>Arial</vt:lpstr>
      <vt:lpstr>宋体</vt:lpstr>
      <vt:lpstr>Wingdings</vt:lpstr>
      <vt:lpstr>微软雅黑</vt:lpstr>
      <vt:lpstr>汉仪大宋简</vt:lpstr>
      <vt:lpstr>Wingdings</vt:lpstr>
      <vt:lpstr>Times New Roman</vt:lpstr>
      <vt:lpstr>Calibri</vt:lpstr>
      <vt:lpstr>黑体</vt:lpstr>
      <vt:lpstr>华文琥珀</vt:lpstr>
      <vt:lpstr>华文行楷</vt:lpstr>
      <vt:lpstr>汉仪游园体W</vt:lpstr>
      <vt:lpstr>Times New Roman</vt:lpstr>
      <vt:lpstr>微软雅黑 Light</vt:lpstr>
      <vt:lpstr>楷体</vt:lpstr>
      <vt:lpstr>Arial Unicode MS</vt:lpstr>
      <vt:lpstr>方正粗倩简体</vt:lpstr>
      <vt:lpstr>新宋体</vt:lpstr>
      <vt:lpstr>方正行楷简体</vt:lpstr>
      <vt:lpstr>Office 主题</vt:lpstr>
      <vt:lpstr>自定义设计方案</vt:lpstr>
      <vt:lpstr>河图洛书</vt:lpstr>
      <vt:lpstr>PowerPoint 演示文稿</vt:lpstr>
      <vt:lpstr>PowerPoint 演示文稿</vt:lpstr>
      <vt:lpstr>PowerPoint 演示文稿</vt:lpstr>
      <vt:lpstr>一、经历活动 引入概念</vt:lpstr>
      <vt:lpstr>一、经历活动 引入概念</vt:lpstr>
      <vt:lpstr>二、探究规律 构造幻方</vt:lpstr>
      <vt:lpstr>二、探究规律 构造幻方</vt:lpstr>
      <vt:lpstr>二、探究规律 构造幻方</vt:lpstr>
      <vt:lpstr>二、探究规律 构造幻方</vt:lpstr>
      <vt:lpstr>二、探究规律 构造幻方</vt:lpstr>
      <vt:lpstr>三、再探规律 快速构造新幻方</vt:lpstr>
      <vt:lpstr>PowerPoint 演示文稿</vt:lpstr>
      <vt:lpstr>PowerPoint 演示文稿</vt:lpstr>
      <vt:lpstr>PowerPoint 演示文稿</vt:lpstr>
      <vt:lpstr>二、探究规律 构造幻方</vt:lpstr>
      <vt:lpstr>PowerPoint 演示文稿</vt:lpstr>
      <vt:lpstr>四、合作探究 填写幻方</vt:lpstr>
      <vt:lpstr>PowerPoint 演示文稿</vt:lpstr>
      <vt:lpstr>五、课堂小结，感悟收获</vt:lpstr>
      <vt:lpstr>PowerPoint 演示文稿</vt:lpstr>
    </vt:vector>
  </TitlesOfParts>
  <Company>jszsjt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cjh</dc:creator>
  <cp:lastModifiedBy>遁染</cp:lastModifiedBy>
  <cp:revision>492</cp:revision>
  <dcterms:created xsi:type="dcterms:W3CDTF">2001-12-17T13:10:00Z</dcterms:created>
  <dcterms:modified xsi:type="dcterms:W3CDTF">2025-03-27T04:37:14Z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D293CBFE083344BF8C92F491D2FA7C20_12</vt:lpwstr>
  </property>
</Properties>
</file>