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2F96D4-8AFA-4D02-86F1-8A1130E37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78AE017-D370-41E9-83A5-023AA3203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E1FDE8-82C6-443E-9971-BEA8DFD8C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D6F9AD-FA55-40B5-BC4E-55BB7196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F8D4D7-A740-4C04-AF01-0C4CA3050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51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23154B-D121-4450-A209-D08ACFD19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EAA1D4-BF31-48E5-A34B-6DC5554DE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A78251-24D2-4C1C-9B80-6B540F42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BC0DFE-CFD8-4C55-A023-FC9A555F6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B02333-EAD8-4358-9F54-09E5CE6B3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55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6015F80-A32A-4AA8-958D-D911DD78C7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A1ADDAE-9B7D-4F34-AA18-A8ECAA015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B48913-923A-4F25-8FAB-6571429FA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16559A-BAC5-4C8C-B98B-F7F2BE526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FCA2CD-947E-49DB-9602-A4DAAF0F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037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BC4357-31CB-42C8-AF61-BD645DB45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89AAC0-6302-4944-9E33-E208FFC4C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ABFDCD-C658-4FA5-BDC0-9B2585F12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783454-9934-492D-92E0-FF2AAFA8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2DAE1F4-966B-4AF1-9FCC-3FCB3BB7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100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B6F3DE-329D-44B2-BE6D-330CE352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9FB2AE1-99A0-4591-BEB2-755EF2A5D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DD65D3-7227-4D34-A02E-B52FF877E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D28BDB-44A0-4444-83AB-09ACAF18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D05D7F-22A7-4327-835D-026D7A22C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387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25CBCB-810F-43C7-9A8A-5E3DC6B54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FC2426-EE0F-435F-BF95-E5AA00902D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D40D948-67A5-4E09-9E25-92CA16FBB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19C07D7-92D6-4DB1-BFFA-58DC8AD14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B813C56-54AF-436A-95AB-4236FFAA3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34D3B4-18F3-4B7E-8423-5C8C712E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787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A0EA0F-23C3-4045-A9EA-3EC3A141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E6C16B-7E6E-471A-BACF-29466F40D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96FC35-22EF-42D5-A3AD-48DBC12BF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2AB7024-263E-432E-9F89-E6D321C40C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50313F7-E91D-4FBF-8051-CE40CE9B11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428D70E-B4F0-4B85-A5CE-FB46DA2D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B5650BA-1976-4BE9-98B9-696083683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E974FD6-96B3-4E19-9C62-292CDCA9E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341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358055-F375-4A40-AA84-F9EF0901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27A4B94-AE68-437F-9D34-8E333B5C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6CA888D-281B-47D0-B42F-610C34B54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15530DD-4D31-4870-8BE2-CAE41AA7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22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91F6F11-22E5-4EB8-AF78-688965A3D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D88A29A-E6A9-4C04-9F92-8BDD93999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E93134B-61FB-4CEA-81C0-CCD778D9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32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5DDB55-8730-48F8-A0B1-5DC1E04CC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9CFF87-76B3-4466-8C6B-29B81310D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6F9A47E-9519-4A40-AA88-3793D9183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56D864C-E564-4679-A3AD-A748AF59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25ECA6F-8AD3-42F2-B710-D7CD6FBD0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1DCAFDD-01E5-4B5C-A678-32F46EFC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817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60C43A-32D1-4EB8-B97F-9140CC94F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7CBCD7C-84B8-4ABB-9ECA-84E7A5D92B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394D5A8-ADA6-4A4B-A44B-5A01B23F4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45F477C-CC7D-4926-B961-CFB18C1C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66FED7-2CD1-4F0B-8887-F25A5246F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3DEF55A-696B-4D36-AD67-E8947022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394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32A0C8F-2F82-43F8-9760-5BCA9C19B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4C761A0-97E5-433B-A92A-80AB48B4D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2CCCD90-9BB0-4A5B-875F-77113F63A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87683-C4B5-4D6B-B9F2-9FD168A14736}" type="datetimeFigureOut">
              <a:rPr lang="zh-CN" altLang="en-US" smtClean="0"/>
              <a:t>2021/2/21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F64E6-7F42-47B4-9788-162AE7DFB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C05BD9-480A-464B-9C5E-AC478F208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1FEA-1AEC-4B3E-9EC2-AB7873C0F8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126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示&#10;&#10;描述已自动生成">
            <a:extLst>
              <a:ext uri="{FF2B5EF4-FFF2-40B4-BE49-F238E27FC236}">
                <a16:creationId xmlns:a16="http://schemas.microsoft.com/office/drawing/2014/main" id="{DB84E1CB-DB52-4917-A370-572B2EF06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75" y="776287"/>
            <a:ext cx="5276850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991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形用户界面, 网站&#10;&#10;描述已自动生成">
            <a:extLst>
              <a:ext uri="{FF2B5EF4-FFF2-40B4-BE49-F238E27FC236}">
                <a16:creationId xmlns:a16="http://schemas.microsoft.com/office/drawing/2014/main" id="{A7714393-1CD3-49DB-B179-8844C05C3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22350"/>
            <a:ext cx="876300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785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房间, 男人, 播放, 女人&#10;&#10;描述已自动生成">
            <a:extLst>
              <a:ext uri="{FF2B5EF4-FFF2-40B4-BE49-F238E27FC236}">
                <a16:creationId xmlns:a16="http://schemas.microsoft.com/office/drawing/2014/main" id="{F9E5AE2C-CBC7-4765-B990-EF431C9BC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28700"/>
            <a:ext cx="8763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548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形用户界面&#10;&#10;描述已自动生成">
            <a:extLst>
              <a:ext uri="{FF2B5EF4-FFF2-40B4-BE49-F238E27FC236}">
                <a16:creationId xmlns:a16="http://schemas.microsoft.com/office/drawing/2014/main" id="{C803F918-3978-44D4-9008-67DD7F2F0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66800"/>
            <a:ext cx="8763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910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日历&#10;&#10;描述已自动生成">
            <a:extLst>
              <a:ext uri="{FF2B5EF4-FFF2-40B4-BE49-F238E27FC236}">
                <a16:creationId xmlns:a16="http://schemas.microsoft.com/office/drawing/2014/main" id="{961E9764-4C6B-47C8-B6AC-6948C8699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47750"/>
            <a:ext cx="8763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558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游戏机, 房间, 桌子, 床&#10;&#10;描述已自动生成">
            <a:extLst>
              <a:ext uri="{FF2B5EF4-FFF2-40B4-BE49-F238E27FC236}">
                <a16:creationId xmlns:a16="http://schemas.microsoft.com/office/drawing/2014/main" id="{B421C184-2024-48EA-AD88-6BFE8E69C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54100"/>
            <a:ext cx="8763000" cy="474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815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形用户界面, 网站&#10;&#10;描述已自动生成">
            <a:extLst>
              <a:ext uri="{FF2B5EF4-FFF2-40B4-BE49-F238E27FC236}">
                <a16:creationId xmlns:a16="http://schemas.microsoft.com/office/drawing/2014/main" id="{E014C4DD-B166-4A2C-92D2-246F6EFF5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41400"/>
            <a:ext cx="8763000" cy="4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765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卡通人物&#10;&#10;低可信度描述已自动生成">
            <a:extLst>
              <a:ext uri="{FF2B5EF4-FFF2-40B4-BE49-F238E27FC236}">
                <a16:creationId xmlns:a16="http://schemas.microsoft.com/office/drawing/2014/main" id="{AC248E65-04CA-457B-A296-FCEFEC5BD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22350"/>
            <a:ext cx="876300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92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文本&#10;&#10;描述已自动生成">
            <a:extLst>
              <a:ext uri="{FF2B5EF4-FFF2-40B4-BE49-F238E27FC236}">
                <a16:creationId xmlns:a16="http://schemas.microsoft.com/office/drawing/2014/main" id="{33920344-7989-40ED-BB09-17EFF83A0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162" y="604837"/>
            <a:ext cx="5781675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0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卡通人物&#10;&#10;低可信度描述已自动生成">
            <a:extLst>
              <a:ext uri="{FF2B5EF4-FFF2-40B4-BE49-F238E27FC236}">
                <a16:creationId xmlns:a16="http://schemas.microsoft.com/office/drawing/2014/main" id="{A51CB2F7-F94B-4143-BBAE-D692424BD2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09650"/>
            <a:ext cx="87630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9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小孩的照片&#10;&#10;中度可信度描述已自动生成">
            <a:extLst>
              <a:ext uri="{FF2B5EF4-FFF2-40B4-BE49-F238E27FC236}">
                <a16:creationId xmlns:a16="http://schemas.microsoft.com/office/drawing/2014/main" id="{7E20ED60-2837-47FC-8A9C-2F4AC7EF9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16000"/>
            <a:ext cx="87630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5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图形用户界面&#10;&#10;描述已自动生成">
            <a:extLst>
              <a:ext uri="{FF2B5EF4-FFF2-40B4-BE49-F238E27FC236}">
                <a16:creationId xmlns:a16="http://schemas.microsoft.com/office/drawing/2014/main" id="{2B7C068C-8D39-4508-BC5E-0026E52D7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41400"/>
            <a:ext cx="8763000" cy="4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904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文本&#10;&#10;低可信度描述已自动生成">
            <a:extLst>
              <a:ext uri="{FF2B5EF4-FFF2-40B4-BE49-F238E27FC236}">
                <a16:creationId xmlns:a16="http://schemas.microsoft.com/office/drawing/2014/main" id="{13307A84-B779-4B82-A3ED-5A3252CE2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35050"/>
            <a:ext cx="8763000" cy="478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3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包含 图示&#10;&#10;描述已自动生成">
            <a:extLst>
              <a:ext uri="{FF2B5EF4-FFF2-40B4-BE49-F238E27FC236}">
                <a16:creationId xmlns:a16="http://schemas.microsoft.com/office/drawing/2014/main" id="{E140D3F5-CFD7-4755-8936-46AAAFA21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22350"/>
            <a:ext cx="876300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28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形用户界面&#10;&#10;描述已自动生成">
            <a:extLst>
              <a:ext uri="{FF2B5EF4-FFF2-40B4-BE49-F238E27FC236}">
                <a16:creationId xmlns:a16="http://schemas.microsoft.com/office/drawing/2014/main" id="{34A105C1-7A0B-4913-B41D-2978483F0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09650"/>
            <a:ext cx="87630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79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形用户界面&#10;&#10;中度可信度描述已自动生成">
            <a:extLst>
              <a:ext uri="{FF2B5EF4-FFF2-40B4-BE49-F238E27FC236}">
                <a16:creationId xmlns:a16="http://schemas.microsoft.com/office/drawing/2014/main" id="{B06262CB-048D-4DFB-AC05-D96AD440E4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28700"/>
            <a:ext cx="8763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287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形用户界面&#10;&#10;描述已自动生成">
            <a:extLst>
              <a:ext uri="{FF2B5EF4-FFF2-40B4-BE49-F238E27FC236}">
                <a16:creationId xmlns:a16="http://schemas.microsoft.com/office/drawing/2014/main" id="{51C7537F-59E7-4EC5-8DC0-BC8445A71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16000"/>
            <a:ext cx="87630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56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宽屏</PresentationFormat>
  <Paragraphs>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张小婷</dc:creator>
  <cp:lastModifiedBy>张小婷</cp:lastModifiedBy>
  <cp:revision>1</cp:revision>
  <dcterms:created xsi:type="dcterms:W3CDTF">2021-02-21T01:42:02Z</dcterms:created>
  <dcterms:modified xsi:type="dcterms:W3CDTF">2021-02-21T01:45:30Z</dcterms:modified>
</cp:coreProperties>
</file>