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77" r:id="rId3"/>
  </p:sldMasterIdLst>
  <p:notesMasterIdLst>
    <p:notesMasterId r:id="rId20"/>
  </p:notesMasterIdLst>
  <p:handoutMasterIdLst>
    <p:handoutMasterId r:id="rId21"/>
  </p:handoutMasterIdLst>
  <p:sldIdLst>
    <p:sldId id="2044" r:id="rId4"/>
    <p:sldId id="2976" r:id="rId5"/>
    <p:sldId id="3067" r:id="rId6"/>
    <p:sldId id="3068" r:id="rId7"/>
    <p:sldId id="2985" r:id="rId8"/>
    <p:sldId id="2982" r:id="rId9"/>
    <p:sldId id="3070" r:id="rId10"/>
    <p:sldId id="3071" r:id="rId11"/>
    <p:sldId id="3072" r:id="rId12"/>
    <p:sldId id="3073" r:id="rId13"/>
    <p:sldId id="3074" r:id="rId14"/>
    <p:sldId id="3076" r:id="rId15"/>
    <p:sldId id="3075" r:id="rId16"/>
    <p:sldId id="3077" r:id="rId17"/>
    <p:sldId id="2278" r:id="rId18"/>
    <p:sldId id="2984" r:id="rId19"/>
  </p:sldIdLst>
  <p:sldSz cx="12192000" cy="6858000"/>
  <p:notesSz cx="6858000" cy="9144000"/>
  <p:embeddedFontLst>
    <p:embeddedFont>
      <p:font typeface="微软雅黑" panose="020B0503020204020204" pitchFamily="34" charset="-122"/>
      <p:regular r:id="rId26"/>
    </p:embeddedFont>
    <p:embeddedFont>
      <p:font typeface="等线" panose="02010600030101010101" charset="-122"/>
      <p:regular r:id="rId27"/>
    </p:embeddedFont>
    <p:embeddedFont>
      <p:font typeface="华文琥珀" panose="02010800040101010101" charset="-122"/>
      <p:regular r:id="rId28"/>
    </p:embeddedFont>
    <p:embeddedFont>
      <p:font typeface="黑体" panose="02010609060101010101" charset="-122"/>
      <p:regular r:id="rId29"/>
    </p:embeddedFont>
    <p:embeddedFont>
      <p:font typeface="华文中宋" panose="02010600040101010101" charset="-122"/>
      <p:regular r:id="rId30"/>
    </p:embeddedFont>
    <p:embeddedFont>
      <p:font typeface="WPS灵秀黑" charset="-122"/>
      <p:regular r:id="rId31"/>
    </p:embeddedFont>
    <p:embeddedFont>
      <p:font typeface="楷体" panose="02010609060101010101" charset="-122"/>
      <p:regular r:id="rId32"/>
    </p:embeddedFont>
    <p:embeddedFont>
      <p:font typeface="Calibri" panose="020F0502020204030204" charset="0"/>
      <p:regular r:id="rId33"/>
      <p:bold r:id="rId34"/>
      <p:italic r:id="rId35"/>
      <p:boldItalic r:id="rId36"/>
    </p:embeddedFont>
    <p:embeddedFont>
      <p:font typeface="等线 Light" panose="02010600030101010101" charset="-122"/>
      <p:regular r:id="rId37"/>
    </p:embeddedFont>
  </p:embeddedFontLst>
  <p:custDataLst>
    <p:tags r:id="rId3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3" userDrawn="1">
          <p15:clr>
            <a:srgbClr val="A4A3A4"/>
          </p15:clr>
        </p15:guide>
        <p15:guide id="2" pos="3501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0" clrIdx="0"/>
  <p:cmAuthor id="2" name="杜B格小生" initials="杜" lastIdx="0" clrIdx="0"/>
  <p:cmAuthor id="3" name="Tao Tao" initials="T" lastIdx="0" clrIdx="0"/>
  <p:cmAuthor id="0" name="xkb1.com" initials="" lastIdx="0" clrIdx="0"/>
  <p:cmAuthor id="7" name="1206988966@qq.com" initials="1" lastIdx="0" clrIdx="2"/>
  <p:cmAuthor id="8" name="姜伟光" initials="姜" lastIdx="0" clrIdx="0"/>
  <p:cmAuthor id="9" name="dongyu" initials="d" lastIdx="0" clrIdx="8"/>
  <p:cmAuthor id="10" name="houyanan21" initials="h" lastIdx="0" clrIdx="9"/>
  <p:cmAuthor id="4" name="新课标第一网" initials="新" lastIdx="0" clrIdx="0"/>
  <p:cmAuthor id="6" name="ming qiu" initials="m" lastIdx="0" clrIdx="1"/>
  <p:cmAuthor id="5" name="zengl" initials="z" lastIdx="0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3"/>
        <p:guide pos="3501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180000" cy="180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8" Type="http://schemas.openxmlformats.org/officeDocument/2006/relationships/tags" Target="tags/tag402.xml"/><Relationship Id="rId37" Type="http://schemas.openxmlformats.org/officeDocument/2006/relationships/font" Target="fonts/font12.fntdata"/><Relationship Id="rId36" Type="http://schemas.openxmlformats.org/officeDocument/2006/relationships/font" Target="fonts/font11.fntdata"/><Relationship Id="rId35" Type="http://schemas.openxmlformats.org/officeDocument/2006/relationships/font" Target="fonts/font10.fntdata"/><Relationship Id="rId34" Type="http://schemas.openxmlformats.org/officeDocument/2006/relationships/font" Target="fonts/font9.fntdata"/><Relationship Id="rId33" Type="http://schemas.openxmlformats.org/officeDocument/2006/relationships/font" Target="fonts/font8.fntdata"/><Relationship Id="rId32" Type="http://schemas.openxmlformats.org/officeDocument/2006/relationships/font" Target="fonts/font7.fntdata"/><Relationship Id="rId31" Type="http://schemas.openxmlformats.org/officeDocument/2006/relationships/font" Target="fonts/font6.fntdata"/><Relationship Id="rId30" Type="http://schemas.openxmlformats.org/officeDocument/2006/relationships/font" Target="fonts/font5.fntdata"/><Relationship Id="rId3" Type="http://schemas.openxmlformats.org/officeDocument/2006/relationships/slideMaster" Target="slideMasters/slideMaster2.xml"/><Relationship Id="rId29" Type="http://schemas.openxmlformats.org/officeDocument/2006/relationships/font" Target="fonts/font4.fntdata"/><Relationship Id="rId28" Type="http://schemas.openxmlformats.org/officeDocument/2006/relationships/font" Target="fonts/font3.fntdata"/><Relationship Id="rId27" Type="http://schemas.openxmlformats.org/officeDocument/2006/relationships/font" Target="fonts/font2.fntdata"/><Relationship Id="rId26" Type="http://schemas.openxmlformats.org/officeDocument/2006/relationships/font" Target="fonts/font1.fntdata"/><Relationship Id="rId25" Type="http://schemas.openxmlformats.org/officeDocument/2006/relationships/commentAuthors" Target="commentAuthors.xml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handoutMaster" Target="handoutMasters/handoutMaster1.xml"/><Relationship Id="rId20" Type="http://schemas.openxmlformats.org/officeDocument/2006/relationships/notesMaster" Target="notesMasters/notesMaster1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5" Type="http://schemas.openxmlformats.org/officeDocument/2006/relationships/theme" Target="../theme/theme4.xml"/><Relationship Id="rId4" Type="http://schemas.openxmlformats.org/officeDocument/2006/relationships/tags" Target="../tags/tag401.xml"/><Relationship Id="rId3" Type="http://schemas.openxmlformats.org/officeDocument/2006/relationships/tags" Target="../tags/tag400.xml"/><Relationship Id="rId2" Type="http://schemas.openxmlformats.org/officeDocument/2006/relationships/tags" Target="../tags/tag399.xml"/><Relationship Id="rId1" Type="http://schemas.openxmlformats.org/officeDocument/2006/relationships/tags" Target="../tags/tag39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1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  <p:custDataLst>
              <p:tags r:id="rId2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  <p:custDataLst>
              <p:tags r:id="rId3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  <p:custDataLst>
              <p:tags r:id="rId4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7" Type="http://schemas.openxmlformats.org/officeDocument/2006/relationships/theme" Target="../theme/theme3.xml"/><Relationship Id="rId6" Type="http://schemas.openxmlformats.org/officeDocument/2006/relationships/tags" Target="../tags/tag397.xml"/><Relationship Id="rId5" Type="http://schemas.openxmlformats.org/officeDocument/2006/relationships/tags" Target="../tags/tag396.xml"/><Relationship Id="rId4" Type="http://schemas.openxmlformats.org/officeDocument/2006/relationships/tags" Target="../tags/tag395.xml"/><Relationship Id="rId3" Type="http://schemas.openxmlformats.org/officeDocument/2006/relationships/tags" Target="../tags/tag394.xml"/><Relationship Id="rId2" Type="http://schemas.openxmlformats.org/officeDocument/2006/relationships/tags" Target="../tags/tag393.xml"/><Relationship Id="rId1" Type="http://schemas.openxmlformats.org/officeDocument/2006/relationships/tags" Target="../tags/tag39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1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2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3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5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5.xml"/><Relationship Id="rId3" Type="http://schemas.openxmlformats.org/officeDocument/2006/relationships/tags" Target="../tags/tag34.xml"/><Relationship Id="rId2" Type="http://schemas.openxmlformats.org/officeDocument/2006/relationships/tags" Target="../tags/tag33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1.xml"/><Relationship Id="rId6" Type="http://schemas.openxmlformats.org/officeDocument/2006/relationships/tags" Target="../tags/tag40.xml"/><Relationship Id="rId5" Type="http://schemas.openxmlformats.org/officeDocument/2006/relationships/tags" Target="../tags/tag39.xml"/><Relationship Id="rId4" Type="http://schemas.openxmlformats.org/officeDocument/2006/relationships/tags" Target="../tags/tag38.xml"/><Relationship Id="rId3" Type="http://schemas.openxmlformats.org/officeDocument/2006/relationships/tags" Target="../tags/tag37.xml"/><Relationship Id="rId2" Type="http://schemas.openxmlformats.org/officeDocument/2006/relationships/tags" Target="../tags/tag36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6.xml"/><Relationship Id="rId5" Type="http://schemas.openxmlformats.org/officeDocument/2006/relationships/tags" Target="../tags/tag45.xml"/><Relationship Id="rId4" Type="http://schemas.openxmlformats.org/officeDocument/2006/relationships/tags" Target="../tags/tag44.xml"/><Relationship Id="rId3" Type="http://schemas.openxmlformats.org/officeDocument/2006/relationships/tags" Target="../tags/tag43.xml"/><Relationship Id="rId2" Type="http://schemas.openxmlformats.org/officeDocument/2006/relationships/tags" Target="../tags/tag42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0.xml"/><Relationship Id="rId4" Type="http://schemas.openxmlformats.org/officeDocument/2006/relationships/tags" Target="../tags/tag49.xml"/><Relationship Id="rId3" Type="http://schemas.openxmlformats.org/officeDocument/2006/relationships/tags" Target="../tags/tag48.xml"/><Relationship Id="rId2" Type="http://schemas.openxmlformats.org/officeDocument/2006/relationships/tags" Target="../tags/tag47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tags" Target="../tags/tag56.xml"/><Relationship Id="rId7" Type="http://schemas.openxmlformats.org/officeDocument/2006/relationships/tags" Target="../tags/tag55.xml"/><Relationship Id="rId6" Type="http://schemas.openxmlformats.org/officeDocument/2006/relationships/tags" Target="../tags/tag54.xml"/><Relationship Id="rId5" Type="http://schemas.openxmlformats.org/officeDocument/2006/relationships/tags" Target="../tags/tag53.xml"/><Relationship Id="rId4" Type="http://schemas.openxmlformats.org/officeDocument/2006/relationships/tags" Target="../tags/tag52.xml"/><Relationship Id="rId3" Type="http://schemas.openxmlformats.org/officeDocument/2006/relationships/image" Target="../media/image1.png"/><Relationship Id="rId2" Type="http://schemas.openxmlformats.org/officeDocument/2006/relationships/tags" Target="../tags/tag51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tags" Target="../tags/tag60.xml"/><Relationship Id="rId4" Type="http://schemas.openxmlformats.org/officeDocument/2006/relationships/tags" Target="../tags/tag59.xml"/><Relationship Id="rId3" Type="http://schemas.openxmlformats.org/officeDocument/2006/relationships/tags" Target="../tags/tag58.xml"/><Relationship Id="rId2" Type="http://schemas.openxmlformats.org/officeDocument/2006/relationships/tags" Target="../tags/tag57.xm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7" Type="http://schemas.openxmlformats.org/officeDocument/2006/relationships/tags" Target="../tags/tag66.xml"/><Relationship Id="rId6" Type="http://schemas.openxmlformats.org/officeDocument/2006/relationships/tags" Target="../tags/tag65.xml"/><Relationship Id="rId5" Type="http://schemas.openxmlformats.org/officeDocument/2006/relationships/tags" Target="../tags/tag64.xml"/><Relationship Id="rId4" Type="http://schemas.openxmlformats.org/officeDocument/2006/relationships/tags" Target="../tags/tag63.xml"/><Relationship Id="rId3" Type="http://schemas.openxmlformats.org/officeDocument/2006/relationships/tags" Target="../tags/tag62.xml"/><Relationship Id="rId2" Type="http://schemas.openxmlformats.org/officeDocument/2006/relationships/tags" Target="../tags/tag61.xml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tags" Target="../tags/tag73.xml"/><Relationship Id="rId7" Type="http://schemas.openxmlformats.org/officeDocument/2006/relationships/tags" Target="../tags/tag72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tags" Target="../tags/tag80.xml"/><Relationship Id="rId7" Type="http://schemas.openxmlformats.org/officeDocument/2006/relationships/tags" Target="../tags/tag79.xml"/><Relationship Id="rId6" Type="http://schemas.openxmlformats.org/officeDocument/2006/relationships/tags" Target="../tags/tag78.xml"/><Relationship Id="rId5" Type="http://schemas.openxmlformats.org/officeDocument/2006/relationships/tags" Target="../tags/tag77.xml"/><Relationship Id="rId4" Type="http://schemas.openxmlformats.org/officeDocument/2006/relationships/tags" Target="../tags/tag76.xml"/><Relationship Id="rId3" Type="http://schemas.openxmlformats.org/officeDocument/2006/relationships/tags" Target="../tags/tag75.xml"/><Relationship Id="rId2" Type="http://schemas.openxmlformats.org/officeDocument/2006/relationships/tags" Target="../tags/tag74.xml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tags" Target="../tags/tag87.xml"/><Relationship Id="rId7" Type="http://schemas.openxmlformats.org/officeDocument/2006/relationships/tags" Target="../tags/tag86.xml"/><Relationship Id="rId6" Type="http://schemas.openxmlformats.org/officeDocument/2006/relationships/tags" Target="../tags/tag85.xml"/><Relationship Id="rId5" Type="http://schemas.openxmlformats.org/officeDocument/2006/relationships/tags" Target="../tags/tag84.xml"/><Relationship Id="rId4" Type="http://schemas.openxmlformats.org/officeDocument/2006/relationships/tags" Target="../tags/tag83.xml"/><Relationship Id="rId3" Type="http://schemas.openxmlformats.org/officeDocument/2006/relationships/tags" Target="../tags/tag82.xml"/><Relationship Id="rId2" Type="http://schemas.openxmlformats.org/officeDocument/2006/relationships/tags" Target="../tags/tag81.xml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9" Type="http://schemas.openxmlformats.org/officeDocument/2006/relationships/tags" Target="../tags/tag95.xml"/><Relationship Id="rId8" Type="http://schemas.openxmlformats.org/officeDocument/2006/relationships/tags" Target="../tags/tag94.xml"/><Relationship Id="rId7" Type="http://schemas.openxmlformats.org/officeDocument/2006/relationships/tags" Target="../tags/tag93.xml"/><Relationship Id="rId6" Type="http://schemas.openxmlformats.org/officeDocument/2006/relationships/tags" Target="../tags/tag92.xml"/><Relationship Id="rId5" Type="http://schemas.openxmlformats.org/officeDocument/2006/relationships/tags" Target="../tags/tag91.xml"/><Relationship Id="rId4" Type="http://schemas.openxmlformats.org/officeDocument/2006/relationships/tags" Target="../tags/tag90.xml"/><Relationship Id="rId3" Type="http://schemas.openxmlformats.org/officeDocument/2006/relationships/tags" Target="../tags/tag89.xml"/><Relationship Id="rId2" Type="http://schemas.openxmlformats.org/officeDocument/2006/relationships/tags" Target="../tags/tag88.xml"/><Relationship Id="rId10" Type="http://schemas.openxmlformats.org/officeDocument/2006/relationships/tags" Target="../tags/tag96.xml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7" Type="http://schemas.openxmlformats.org/officeDocument/2006/relationships/tags" Target="../tags/tag102.xml"/><Relationship Id="rId6" Type="http://schemas.openxmlformats.org/officeDocument/2006/relationships/tags" Target="../tags/tag101.xml"/><Relationship Id="rId5" Type="http://schemas.openxmlformats.org/officeDocument/2006/relationships/tags" Target="../tags/tag100.xml"/><Relationship Id="rId4" Type="http://schemas.openxmlformats.org/officeDocument/2006/relationships/tags" Target="../tags/tag99.xml"/><Relationship Id="rId3" Type="http://schemas.openxmlformats.org/officeDocument/2006/relationships/tags" Target="../tags/tag98.xml"/><Relationship Id="rId2" Type="http://schemas.openxmlformats.org/officeDocument/2006/relationships/tags" Target="../tags/tag97.xml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5" Type="http://schemas.openxmlformats.org/officeDocument/2006/relationships/tags" Target="../tags/tag106.xml"/><Relationship Id="rId4" Type="http://schemas.openxmlformats.org/officeDocument/2006/relationships/tags" Target="../tags/tag105.xml"/><Relationship Id="rId3" Type="http://schemas.openxmlformats.org/officeDocument/2006/relationships/tags" Target="../tags/tag104.xml"/><Relationship Id="rId2" Type="http://schemas.openxmlformats.org/officeDocument/2006/relationships/tags" Target="../tags/tag103.xml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5" Type="http://schemas.openxmlformats.org/officeDocument/2006/relationships/tags" Target="../tags/tag110.xml"/><Relationship Id="rId4" Type="http://schemas.openxmlformats.org/officeDocument/2006/relationships/tags" Target="../tags/tag109.xml"/><Relationship Id="rId3" Type="http://schemas.openxmlformats.org/officeDocument/2006/relationships/tags" Target="../tags/tag108.xml"/><Relationship Id="rId2" Type="http://schemas.openxmlformats.org/officeDocument/2006/relationships/tags" Target="../tags/tag107.xml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5" Type="http://schemas.openxmlformats.org/officeDocument/2006/relationships/tags" Target="../tags/tag114.xml"/><Relationship Id="rId4" Type="http://schemas.openxmlformats.org/officeDocument/2006/relationships/tags" Target="../tags/tag113.xml"/><Relationship Id="rId3" Type="http://schemas.openxmlformats.org/officeDocument/2006/relationships/tags" Target="../tags/tag112.xml"/><Relationship Id="rId2" Type="http://schemas.openxmlformats.org/officeDocument/2006/relationships/tags" Target="../tags/tag111.xml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4" Type="http://schemas.openxmlformats.org/officeDocument/2006/relationships/tags" Target="../tags/tag124.xml"/><Relationship Id="rId3" Type="http://schemas.openxmlformats.org/officeDocument/2006/relationships/tags" Target="../tags/tag123.xml"/><Relationship Id="rId2" Type="http://schemas.openxmlformats.org/officeDocument/2006/relationships/tags" Target="../tags/tag122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388100" y="2591761"/>
            <a:ext cx="5556036" cy="907044"/>
          </a:xfrm>
        </p:spPr>
        <p:txBody>
          <a:bodyPr anchor="b">
            <a:normAutofit/>
          </a:bodyPr>
          <a:lstStyle>
            <a:lvl1pPr algn="r"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6388100" y="3511505"/>
            <a:ext cx="5556036" cy="463846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1E57FE4-7C3F-4B16-9A9A-9C7F3244FB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3324570-9E21-4871-BE3E-2AD2560761A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 showMasterSp="0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1E57FE4-7C3F-4B16-9A9A-9C7F3244FB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3324570-9E21-4871-BE3E-2AD2560761A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椭圆 7"/>
          <p:cNvSpPr/>
          <p:nvPr>
            <p:custDataLst>
              <p:tags r:id="rId2"/>
            </p:custDataLst>
          </p:nvPr>
        </p:nvSpPr>
        <p:spPr>
          <a:xfrm>
            <a:off x="3519652" y="937403"/>
            <a:ext cx="5152696" cy="5152696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1E57FE4-7C3F-4B16-9A9A-9C7F3244FB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C3324570-9E21-4871-BE3E-2AD2560761AA}" type="slidenum">
              <a:rPr lang="zh-CN" altLang="en-US" smtClean="0"/>
            </a:fld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4266646" y="3634968"/>
            <a:ext cx="3658708" cy="82502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 showMasterSp="0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1E57FE4-7C3F-4B16-9A9A-9C7F3244FB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3324570-9E21-4871-BE3E-2AD2560761A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 showMasterSp="0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2254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684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684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1E57FE4-7C3F-4B16-9A9A-9C7F3244FB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C3324570-9E21-4871-BE3E-2AD2560761A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 showMasterSp="0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 showMasterSp="0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1E57FE4-7C3F-4B16-9A9A-9C7F3244FB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C3324570-9E21-4871-BE3E-2AD2560761A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490200" y="365125"/>
            <a:ext cx="8636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95250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1E57FE4-7C3F-4B16-9A9A-9C7F3244FB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3324570-9E21-4871-BE3E-2AD2560761A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242" y="42733"/>
            <a:ext cx="9114310" cy="67976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7785100" y="2591761"/>
            <a:ext cx="4127415" cy="907044"/>
          </a:xfrm>
        </p:spPr>
        <p:txBody>
          <a:bodyPr anchor="b">
            <a:normAutofit/>
          </a:bodyPr>
          <a:lstStyle>
            <a:lvl1pPr algn="r">
              <a:defRPr b="1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编辑标题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1E57FE4-7C3F-4B16-9A9A-9C7F3244FB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C3324570-9E21-4871-BE3E-2AD2560761AA}" type="slidenum">
              <a:rPr lang="zh-CN" altLang="en-US" smtClean="0"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7784242" y="3511729"/>
            <a:ext cx="4128358" cy="463846"/>
          </a:xfrm>
        </p:spPr>
        <p:txBody>
          <a:bodyPr>
            <a:normAutofit/>
          </a:bodyPr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4763DD05-FF57-4ECA-BC9D-A5A36EF65C0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  <a:ea typeface="等线" panose="02010600030101010101" charset="-122"/>
              </a:rPr>
            </a:fld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2B46C5F0-061A-413B-B9D1-ADF107A79E77}" type="slidenum">
              <a:rPr altLang="en-US" smtClean="0">
                <a:solidFill>
                  <a:prstClr val="black">
                    <a:tint val="75000"/>
                  </a:prstClr>
                </a:solidFill>
                <a:ea typeface="等线" panose="02010600030101010101" charset="-122"/>
              </a:rPr>
            </a:fld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4763DD05-FF57-4ECA-BC9D-A5A36EF65C0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  <a:ea typeface="等线" panose="02010600030101010101" charset="-122"/>
              </a:rPr>
            </a:fld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2B46C5F0-061A-413B-B9D1-ADF107A79E77}" type="slidenum">
              <a:rPr altLang="en-US" smtClean="0">
                <a:solidFill>
                  <a:prstClr val="black">
                    <a:tint val="75000"/>
                  </a:prstClr>
                </a:solidFill>
                <a:ea typeface="等线" panose="02010600030101010101" charset="-122"/>
              </a:rPr>
            </a:fld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4763DD05-FF57-4ECA-BC9D-A5A36EF65C0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  <a:ea typeface="等线" panose="02010600030101010101" charset="-122"/>
              </a:rPr>
            </a:fld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2B46C5F0-061A-413B-B9D1-ADF107A79E77}" type="slidenum">
              <a:rPr altLang="en-US" smtClean="0">
                <a:solidFill>
                  <a:prstClr val="black">
                    <a:tint val="75000"/>
                  </a:prstClr>
                </a:solidFill>
                <a:ea typeface="等线" panose="02010600030101010101" charset="-122"/>
              </a:rPr>
            </a:fld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</p:spTree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和内容">
    <p:bg>
      <p:bgPr>
        <a:gradFill>
          <a:gsLst>
            <a:gs pos="93000">
              <a:schemeClr val="accent4">
                <a:lumMod val="20000"/>
                <a:lumOff val="80000"/>
                <a:alpha val="38000"/>
              </a:schemeClr>
            </a:gs>
            <a:gs pos="96000">
              <a:schemeClr val="accent4">
                <a:lumMod val="40000"/>
                <a:lumOff val="60000"/>
              </a:schemeClr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中间页-有横线-姚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中间页-有横线-姚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 showMasterSp="0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4763DD05-FF57-4ECA-BC9D-A5A36EF65C0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2B46C5F0-061A-413B-B9D1-ADF107A79E77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9" Type="http://schemas.openxmlformats.org/officeDocument/2006/relationships/theme" Target="../theme/theme1.xml"/><Relationship Id="rId38" Type="http://schemas.openxmlformats.org/officeDocument/2006/relationships/image" Target="file:///D:\qq&#25991;&#20214;\712321467\Image\C2C\Image2\%7b75232B38-A165-1FB7-499C-2E1C792CACB5%7d.png" TargetMode="External"/><Relationship Id="rId37" Type="http://schemas.openxmlformats.org/officeDocument/2006/relationships/image" Target="../media/image3.png"/><Relationship Id="rId36" Type="http://schemas.openxmlformats.org/officeDocument/2006/relationships/tags" Target="../tags/tag121.xml"/><Relationship Id="rId35" Type="http://schemas.openxmlformats.org/officeDocument/2006/relationships/tags" Target="../tags/tag120.xml"/><Relationship Id="rId34" Type="http://schemas.openxmlformats.org/officeDocument/2006/relationships/tags" Target="../tags/tag119.xml"/><Relationship Id="rId33" Type="http://schemas.openxmlformats.org/officeDocument/2006/relationships/tags" Target="../tags/tag118.xml"/><Relationship Id="rId32" Type="http://schemas.openxmlformats.org/officeDocument/2006/relationships/tags" Target="../tags/tag117.xml"/><Relationship Id="rId31" Type="http://schemas.openxmlformats.org/officeDocument/2006/relationships/tags" Target="../tags/tag116.xml"/><Relationship Id="rId30" Type="http://schemas.openxmlformats.org/officeDocument/2006/relationships/tags" Target="../tags/tag115.xml"/><Relationship Id="rId3" Type="http://schemas.openxmlformats.org/officeDocument/2006/relationships/slideLayout" Target="../slideLayouts/slideLayout3.xml"/><Relationship Id="rId29" Type="http://schemas.openxmlformats.org/officeDocument/2006/relationships/image" Target="../media/image2.png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0" Type="http://schemas.openxmlformats.org/officeDocument/2006/relationships/slideLayout" Target="../slideLayouts/slideLayout20.xml"/><Relationship Id="rId2" Type="http://schemas.openxmlformats.org/officeDocument/2006/relationships/slideLayout" Target="../slideLayouts/slideLayout2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image" Target="../media/image4.png"/><Relationship Id="rId8" Type="http://schemas.openxmlformats.org/officeDocument/2006/relationships/tags" Target="../tags/tag130.xml"/><Relationship Id="rId7" Type="http://schemas.openxmlformats.org/officeDocument/2006/relationships/tags" Target="../tags/tag129.xml"/><Relationship Id="rId6" Type="http://schemas.openxmlformats.org/officeDocument/2006/relationships/tags" Target="../tags/tag128.xml"/><Relationship Id="rId5" Type="http://schemas.openxmlformats.org/officeDocument/2006/relationships/tags" Target="../tags/tag127.xml"/><Relationship Id="rId4" Type="http://schemas.openxmlformats.org/officeDocument/2006/relationships/tags" Target="../tags/tag126.xml"/><Relationship Id="rId3" Type="http://schemas.openxmlformats.org/officeDocument/2006/relationships/tags" Target="../tags/tag125.xml"/><Relationship Id="rId2" Type="http://schemas.openxmlformats.org/officeDocument/2006/relationships/image" Target="../media/image2.png"/><Relationship Id="rId14" Type="http://schemas.openxmlformats.org/officeDocument/2006/relationships/theme" Target="../theme/theme2.xml"/><Relationship Id="rId13" Type="http://schemas.openxmlformats.org/officeDocument/2006/relationships/image" Target="../media/image3.png"/><Relationship Id="rId12" Type="http://schemas.openxmlformats.org/officeDocument/2006/relationships/tags" Target="../tags/tag132.xml"/><Relationship Id="rId11" Type="http://schemas.openxmlformats.org/officeDocument/2006/relationships/tags" Target="../tags/tag131.xml"/><Relationship Id="rId10" Type="http://schemas.openxmlformats.org/officeDocument/2006/relationships/image" Target="file:///D:\qq&#25991;&#20214;\712321467\Image\C2C\Image2\%7b75232B38-A165-1FB7-499C-2E1C792CACB5%7d.png" TargetMode="Externa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30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31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3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1E57FE4-7C3F-4B16-9A9A-9C7F3244FB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3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3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3324570-9E21-4871-BE3E-2AD2560761AA}" type="slidenum">
              <a:rPr lang="zh-CN" altLang="en-US" smtClean="0"/>
            </a:fld>
            <a:endParaRPr lang="zh-CN" altLang="en-US"/>
          </a:p>
        </p:txBody>
      </p:sp>
      <p:sp>
        <p:nvSpPr>
          <p:cNvPr id="10" name="KSO_TEMPLATE" hidden="1"/>
          <p:cNvSpPr/>
          <p:nvPr>
            <p:custDataLst>
              <p:tags r:id="rId3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7" r:link="rId3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</p:sldLayoutIdLst>
  <p:transition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8223" y="365142"/>
            <a:ext cx="10515874" cy="13256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838223" y="1825710"/>
            <a:ext cx="10515874" cy="4351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5"/>
            </p:custDataLst>
          </p:nvPr>
        </p:nvSpPr>
        <p:spPr>
          <a:xfrm>
            <a:off x="838223" y="6356645"/>
            <a:ext cx="2743272" cy="365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3DD05-FF57-4ECA-BC9D-A5A36EF65C0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  <a:ea typeface="等线" panose="02010600030101010101" charset="-122"/>
              </a:rPr>
            </a:fld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>
          <a:xfrm>
            <a:off x="4038706" y="6356645"/>
            <a:ext cx="4114907" cy="365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>
          <a:xfrm>
            <a:off x="8610824" y="6356645"/>
            <a:ext cx="2743272" cy="365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46C5F0-061A-413B-B9D1-ADF107A79E77}" type="slidenum">
              <a:rPr altLang="en-US" smtClean="0">
                <a:solidFill>
                  <a:prstClr val="black">
                    <a:tint val="75000"/>
                  </a:prstClr>
                </a:solidFill>
                <a:ea typeface="等线" panose="02010600030101010101" charset="-122"/>
              </a:rPr>
            </a:fld>
            <a:endParaRPr altLang="en-US">
              <a:solidFill>
                <a:prstClr val="black">
                  <a:tint val="75000"/>
                </a:prstClr>
              </a:solidFill>
              <a:ea typeface="等线" panose="02010600030101010101" charset="-122"/>
            </a:endParaRPr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9" r:link="rId10"/>
          <a:stretch>
            <a:fillRect/>
          </a:stretch>
        </p:blipFill>
        <p:spPr>
          <a:xfrm>
            <a:off x="838331" y="365057"/>
            <a:ext cx="9526" cy="9523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 r:link="rId10"/>
          <a:stretch>
            <a:fillRect/>
          </a:stretch>
        </p:blipFill>
        <p:spPr>
          <a:xfrm>
            <a:off x="838331" y="365057"/>
            <a:ext cx="9526" cy="9523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pic>
        <p:nvPicPr>
          <p:cNvPr id="9" name="图片 1073743875" descr="学科网 zxxk.com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3" r:link="rId1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76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96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16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6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56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1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3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5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9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tags" Target="../tags/tag138.xml"/><Relationship Id="rId8" Type="http://schemas.openxmlformats.org/officeDocument/2006/relationships/image" Target="../media/image7.jpeg"/><Relationship Id="rId7" Type="http://schemas.openxmlformats.org/officeDocument/2006/relationships/tags" Target="../tags/tag137.xml"/><Relationship Id="rId6" Type="http://schemas.openxmlformats.org/officeDocument/2006/relationships/image" Target="../media/image6.jpeg"/><Relationship Id="rId5" Type="http://schemas.openxmlformats.org/officeDocument/2006/relationships/tags" Target="../tags/tag136.xml"/><Relationship Id="rId4" Type="http://schemas.openxmlformats.org/officeDocument/2006/relationships/tags" Target="../tags/tag135.xml"/><Relationship Id="rId3" Type="http://schemas.openxmlformats.org/officeDocument/2006/relationships/tags" Target="../tags/tag134.xml"/><Relationship Id="rId2" Type="http://schemas.openxmlformats.org/officeDocument/2006/relationships/image" Target="../media/image5.jpeg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133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147.xml"/><Relationship Id="rId8" Type="http://schemas.openxmlformats.org/officeDocument/2006/relationships/tags" Target="../tags/tag146.xml"/><Relationship Id="rId7" Type="http://schemas.openxmlformats.org/officeDocument/2006/relationships/tags" Target="../tags/tag145.xml"/><Relationship Id="rId6" Type="http://schemas.openxmlformats.org/officeDocument/2006/relationships/tags" Target="../tags/tag144.xml"/><Relationship Id="rId5" Type="http://schemas.openxmlformats.org/officeDocument/2006/relationships/tags" Target="../tags/tag143.xml"/><Relationship Id="rId4" Type="http://schemas.openxmlformats.org/officeDocument/2006/relationships/tags" Target="../tags/tag142.xml"/><Relationship Id="rId3" Type="http://schemas.openxmlformats.org/officeDocument/2006/relationships/tags" Target="../tags/tag141.xml"/><Relationship Id="rId25" Type="http://schemas.openxmlformats.org/officeDocument/2006/relationships/slideLayout" Target="../slideLayouts/slideLayout7.xml"/><Relationship Id="rId24" Type="http://schemas.openxmlformats.org/officeDocument/2006/relationships/image" Target="../media/image8.jpeg"/><Relationship Id="rId23" Type="http://schemas.openxmlformats.org/officeDocument/2006/relationships/tags" Target="../tags/tag161.xml"/><Relationship Id="rId22" Type="http://schemas.openxmlformats.org/officeDocument/2006/relationships/tags" Target="../tags/tag160.xml"/><Relationship Id="rId21" Type="http://schemas.openxmlformats.org/officeDocument/2006/relationships/tags" Target="../tags/tag159.xml"/><Relationship Id="rId20" Type="http://schemas.openxmlformats.org/officeDocument/2006/relationships/tags" Target="../tags/tag158.xml"/><Relationship Id="rId2" Type="http://schemas.openxmlformats.org/officeDocument/2006/relationships/tags" Target="../tags/tag140.xml"/><Relationship Id="rId19" Type="http://schemas.openxmlformats.org/officeDocument/2006/relationships/tags" Target="../tags/tag157.xml"/><Relationship Id="rId18" Type="http://schemas.openxmlformats.org/officeDocument/2006/relationships/tags" Target="../tags/tag156.xml"/><Relationship Id="rId17" Type="http://schemas.openxmlformats.org/officeDocument/2006/relationships/tags" Target="../tags/tag155.xml"/><Relationship Id="rId16" Type="http://schemas.openxmlformats.org/officeDocument/2006/relationships/tags" Target="../tags/tag154.xml"/><Relationship Id="rId15" Type="http://schemas.openxmlformats.org/officeDocument/2006/relationships/tags" Target="../tags/tag153.xml"/><Relationship Id="rId14" Type="http://schemas.openxmlformats.org/officeDocument/2006/relationships/tags" Target="../tags/tag152.xml"/><Relationship Id="rId13" Type="http://schemas.openxmlformats.org/officeDocument/2006/relationships/tags" Target="../tags/tag151.xml"/><Relationship Id="rId12" Type="http://schemas.openxmlformats.org/officeDocument/2006/relationships/tags" Target="../tags/tag150.xml"/><Relationship Id="rId11" Type="http://schemas.openxmlformats.org/officeDocument/2006/relationships/tags" Target="../tags/tag149.xml"/><Relationship Id="rId10" Type="http://schemas.openxmlformats.org/officeDocument/2006/relationships/tags" Target="../tags/tag148.xml"/><Relationship Id="rId1" Type="http://schemas.openxmlformats.org/officeDocument/2006/relationships/tags" Target="../tags/tag139.xml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170.xml"/><Relationship Id="rId8" Type="http://schemas.openxmlformats.org/officeDocument/2006/relationships/tags" Target="../tags/tag169.xml"/><Relationship Id="rId7" Type="http://schemas.openxmlformats.org/officeDocument/2006/relationships/tags" Target="../tags/tag168.xml"/><Relationship Id="rId6" Type="http://schemas.openxmlformats.org/officeDocument/2006/relationships/tags" Target="../tags/tag167.xml"/><Relationship Id="rId5" Type="http://schemas.openxmlformats.org/officeDocument/2006/relationships/tags" Target="../tags/tag166.xml"/><Relationship Id="rId4" Type="http://schemas.openxmlformats.org/officeDocument/2006/relationships/tags" Target="../tags/tag165.xml"/><Relationship Id="rId30" Type="http://schemas.openxmlformats.org/officeDocument/2006/relationships/slideLayout" Target="../slideLayouts/slideLayout7.xml"/><Relationship Id="rId3" Type="http://schemas.openxmlformats.org/officeDocument/2006/relationships/tags" Target="../tags/tag164.xml"/><Relationship Id="rId29" Type="http://schemas.openxmlformats.org/officeDocument/2006/relationships/tags" Target="../tags/tag190.xml"/><Relationship Id="rId28" Type="http://schemas.openxmlformats.org/officeDocument/2006/relationships/tags" Target="../tags/tag189.xml"/><Relationship Id="rId27" Type="http://schemas.openxmlformats.org/officeDocument/2006/relationships/tags" Target="../tags/tag188.xml"/><Relationship Id="rId26" Type="http://schemas.openxmlformats.org/officeDocument/2006/relationships/tags" Target="../tags/tag187.xml"/><Relationship Id="rId25" Type="http://schemas.openxmlformats.org/officeDocument/2006/relationships/tags" Target="../tags/tag186.xml"/><Relationship Id="rId24" Type="http://schemas.openxmlformats.org/officeDocument/2006/relationships/tags" Target="../tags/tag185.xml"/><Relationship Id="rId23" Type="http://schemas.openxmlformats.org/officeDocument/2006/relationships/tags" Target="../tags/tag184.xml"/><Relationship Id="rId22" Type="http://schemas.openxmlformats.org/officeDocument/2006/relationships/tags" Target="../tags/tag183.xml"/><Relationship Id="rId21" Type="http://schemas.openxmlformats.org/officeDocument/2006/relationships/tags" Target="../tags/tag182.xml"/><Relationship Id="rId20" Type="http://schemas.openxmlformats.org/officeDocument/2006/relationships/tags" Target="../tags/tag181.xml"/><Relationship Id="rId2" Type="http://schemas.openxmlformats.org/officeDocument/2006/relationships/tags" Target="../tags/tag163.xml"/><Relationship Id="rId19" Type="http://schemas.openxmlformats.org/officeDocument/2006/relationships/tags" Target="../tags/tag180.xml"/><Relationship Id="rId18" Type="http://schemas.openxmlformats.org/officeDocument/2006/relationships/tags" Target="../tags/tag179.xml"/><Relationship Id="rId17" Type="http://schemas.openxmlformats.org/officeDocument/2006/relationships/tags" Target="../tags/tag178.xml"/><Relationship Id="rId16" Type="http://schemas.openxmlformats.org/officeDocument/2006/relationships/tags" Target="../tags/tag177.xml"/><Relationship Id="rId15" Type="http://schemas.openxmlformats.org/officeDocument/2006/relationships/tags" Target="../tags/tag176.xml"/><Relationship Id="rId14" Type="http://schemas.openxmlformats.org/officeDocument/2006/relationships/tags" Target="../tags/tag175.xml"/><Relationship Id="rId13" Type="http://schemas.openxmlformats.org/officeDocument/2006/relationships/tags" Target="../tags/tag174.xml"/><Relationship Id="rId12" Type="http://schemas.openxmlformats.org/officeDocument/2006/relationships/tags" Target="../tags/tag173.xml"/><Relationship Id="rId11" Type="http://schemas.openxmlformats.org/officeDocument/2006/relationships/tags" Target="../tags/tag172.xml"/><Relationship Id="rId10" Type="http://schemas.openxmlformats.org/officeDocument/2006/relationships/tags" Target="../tags/tag171.xml"/><Relationship Id="rId1" Type="http://schemas.openxmlformats.org/officeDocument/2006/relationships/tags" Target="../tags/tag162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99.xml"/><Relationship Id="rId8" Type="http://schemas.openxmlformats.org/officeDocument/2006/relationships/tags" Target="../tags/tag198.xml"/><Relationship Id="rId7" Type="http://schemas.openxmlformats.org/officeDocument/2006/relationships/tags" Target="../tags/tag197.xml"/><Relationship Id="rId6" Type="http://schemas.openxmlformats.org/officeDocument/2006/relationships/tags" Target="../tags/tag196.xml"/><Relationship Id="rId5" Type="http://schemas.openxmlformats.org/officeDocument/2006/relationships/tags" Target="../tags/tag195.xml"/><Relationship Id="rId41" Type="http://schemas.openxmlformats.org/officeDocument/2006/relationships/slideLayout" Target="../slideLayouts/slideLayout7.xml"/><Relationship Id="rId40" Type="http://schemas.openxmlformats.org/officeDocument/2006/relationships/image" Target="../media/image14.GIF"/><Relationship Id="rId4" Type="http://schemas.openxmlformats.org/officeDocument/2006/relationships/tags" Target="../tags/tag194.xml"/><Relationship Id="rId39" Type="http://schemas.openxmlformats.org/officeDocument/2006/relationships/tags" Target="../tags/tag224.xml"/><Relationship Id="rId38" Type="http://schemas.openxmlformats.org/officeDocument/2006/relationships/tags" Target="../tags/tag223.xml"/><Relationship Id="rId37" Type="http://schemas.openxmlformats.org/officeDocument/2006/relationships/tags" Target="../tags/tag222.xml"/><Relationship Id="rId36" Type="http://schemas.openxmlformats.org/officeDocument/2006/relationships/tags" Target="../tags/tag221.xml"/><Relationship Id="rId35" Type="http://schemas.openxmlformats.org/officeDocument/2006/relationships/tags" Target="../tags/tag220.xml"/><Relationship Id="rId34" Type="http://schemas.openxmlformats.org/officeDocument/2006/relationships/tags" Target="../tags/tag219.xml"/><Relationship Id="rId33" Type="http://schemas.openxmlformats.org/officeDocument/2006/relationships/tags" Target="../tags/tag218.xml"/><Relationship Id="rId32" Type="http://schemas.openxmlformats.org/officeDocument/2006/relationships/image" Target="../media/image13.GIF"/><Relationship Id="rId31" Type="http://schemas.openxmlformats.org/officeDocument/2006/relationships/tags" Target="../tags/tag217.xml"/><Relationship Id="rId30" Type="http://schemas.openxmlformats.org/officeDocument/2006/relationships/image" Target="../media/image12.png"/><Relationship Id="rId3" Type="http://schemas.openxmlformats.org/officeDocument/2006/relationships/tags" Target="../tags/tag193.xml"/><Relationship Id="rId29" Type="http://schemas.openxmlformats.org/officeDocument/2006/relationships/tags" Target="../tags/tag216.xml"/><Relationship Id="rId28" Type="http://schemas.openxmlformats.org/officeDocument/2006/relationships/image" Target="../media/image11.GIF"/><Relationship Id="rId27" Type="http://schemas.openxmlformats.org/officeDocument/2006/relationships/tags" Target="../tags/tag215.xml"/><Relationship Id="rId26" Type="http://schemas.openxmlformats.org/officeDocument/2006/relationships/image" Target="../media/image10.GIF"/><Relationship Id="rId25" Type="http://schemas.openxmlformats.org/officeDocument/2006/relationships/tags" Target="../tags/tag214.xml"/><Relationship Id="rId24" Type="http://schemas.openxmlformats.org/officeDocument/2006/relationships/image" Target="../media/image9.jpeg"/><Relationship Id="rId23" Type="http://schemas.openxmlformats.org/officeDocument/2006/relationships/tags" Target="../tags/tag213.xml"/><Relationship Id="rId22" Type="http://schemas.openxmlformats.org/officeDocument/2006/relationships/tags" Target="../tags/tag212.xml"/><Relationship Id="rId21" Type="http://schemas.openxmlformats.org/officeDocument/2006/relationships/tags" Target="../tags/tag211.xml"/><Relationship Id="rId20" Type="http://schemas.openxmlformats.org/officeDocument/2006/relationships/tags" Target="../tags/tag210.xml"/><Relationship Id="rId2" Type="http://schemas.openxmlformats.org/officeDocument/2006/relationships/tags" Target="../tags/tag192.xml"/><Relationship Id="rId19" Type="http://schemas.openxmlformats.org/officeDocument/2006/relationships/tags" Target="../tags/tag209.xml"/><Relationship Id="rId18" Type="http://schemas.openxmlformats.org/officeDocument/2006/relationships/tags" Target="../tags/tag208.xml"/><Relationship Id="rId17" Type="http://schemas.openxmlformats.org/officeDocument/2006/relationships/tags" Target="../tags/tag207.xml"/><Relationship Id="rId16" Type="http://schemas.openxmlformats.org/officeDocument/2006/relationships/tags" Target="../tags/tag206.xml"/><Relationship Id="rId15" Type="http://schemas.openxmlformats.org/officeDocument/2006/relationships/tags" Target="../tags/tag205.xml"/><Relationship Id="rId14" Type="http://schemas.openxmlformats.org/officeDocument/2006/relationships/tags" Target="../tags/tag204.xml"/><Relationship Id="rId13" Type="http://schemas.openxmlformats.org/officeDocument/2006/relationships/tags" Target="../tags/tag203.xml"/><Relationship Id="rId12" Type="http://schemas.openxmlformats.org/officeDocument/2006/relationships/tags" Target="../tags/tag202.xml"/><Relationship Id="rId11" Type="http://schemas.openxmlformats.org/officeDocument/2006/relationships/tags" Target="../tags/tag201.xml"/><Relationship Id="rId10" Type="http://schemas.openxmlformats.org/officeDocument/2006/relationships/tags" Target="../tags/tag200.xml"/><Relationship Id="rId1" Type="http://schemas.openxmlformats.org/officeDocument/2006/relationships/tags" Target="../tags/tag19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14.GIF"/><Relationship Id="rId3" Type="http://schemas.openxmlformats.org/officeDocument/2006/relationships/tags" Target="../tags/tag226.xml"/><Relationship Id="rId2" Type="http://schemas.openxmlformats.org/officeDocument/2006/relationships/image" Target="../media/image9.jpeg"/><Relationship Id="rId1" Type="http://schemas.openxmlformats.org/officeDocument/2006/relationships/tags" Target="../tags/tag225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235.xml"/><Relationship Id="rId8" Type="http://schemas.openxmlformats.org/officeDocument/2006/relationships/tags" Target="../tags/tag234.xml"/><Relationship Id="rId7" Type="http://schemas.openxmlformats.org/officeDocument/2006/relationships/tags" Target="../tags/tag233.xml"/><Relationship Id="rId6" Type="http://schemas.openxmlformats.org/officeDocument/2006/relationships/tags" Target="../tags/tag232.xml"/><Relationship Id="rId5" Type="http://schemas.openxmlformats.org/officeDocument/2006/relationships/tags" Target="../tags/tag231.xml"/><Relationship Id="rId4" Type="http://schemas.openxmlformats.org/officeDocument/2006/relationships/tags" Target="../tags/tag230.xml"/><Relationship Id="rId3" Type="http://schemas.openxmlformats.org/officeDocument/2006/relationships/tags" Target="../tags/tag229.xml"/><Relationship Id="rId23" Type="http://schemas.openxmlformats.org/officeDocument/2006/relationships/slideLayout" Target="../slideLayouts/slideLayout7.xml"/><Relationship Id="rId22" Type="http://schemas.openxmlformats.org/officeDocument/2006/relationships/tags" Target="../tags/tag248.xml"/><Relationship Id="rId21" Type="http://schemas.openxmlformats.org/officeDocument/2006/relationships/tags" Target="../tags/tag247.xml"/><Relationship Id="rId20" Type="http://schemas.openxmlformats.org/officeDocument/2006/relationships/tags" Target="../tags/tag246.xml"/><Relationship Id="rId2" Type="http://schemas.openxmlformats.org/officeDocument/2006/relationships/tags" Target="../tags/tag228.xml"/><Relationship Id="rId19" Type="http://schemas.openxmlformats.org/officeDocument/2006/relationships/tags" Target="../tags/tag245.xml"/><Relationship Id="rId18" Type="http://schemas.openxmlformats.org/officeDocument/2006/relationships/tags" Target="../tags/tag244.xml"/><Relationship Id="rId17" Type="http://schemas.openxmlformats.org/officeDocument/2006/relationships/tags" Target="../tags/tag243.xml"/><Relationship Id="rId16" Type="http://schemas.openxmlformats.org/officeDocument/2006/relationships/tags" Target="../tags/tag242.xml"/><Relationship Id="rId15" Type="http://schemas.openxmlformats.org/officeDocument/2006/relationships/tags" Target="../tags/tag241.xml"/><Relationship Id="rId14" Type="http://schemas.openxmlformats.org/officeDocument/2006/relationships/tags" Target="../tags/tag240.xml"/><Relationship Id="rId13" Type="http://schemas.openxmlformats.org/officeDocument/2006/relationships/tags" Target="../tags/tag239.xml"/><Relationship Id="rId12" Type="http://schemas.openxmlformats.org/officeDocument/2006/relationships/tags" Target="../tags/tag238.xml"/><Relationship Id="rId11" Type="http://schemas.openxmlformats.org/officeDocument/2006/relationships/tags" Target="../tags/tag237.xml"/><Relationship Id="rId10" Type="http://schemas.openxmlformats.org/officeDocument/2006/relationships/tags" Target="../tags/tag236.xml"/><Relationship Id="rId1" Type="http://schemas.openxmlformats.org/officeDocument/2006/relationships/tags" Target="../tags/tag227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tags" Target="../tags/tag257.xml"/><Relationship Id="rId8" Type="http://schemas.openxmlformats.org/officeDocument/2006/relationships/tags" Target="../tags/tag256.xml"/><Relationship Id="rId7" Type="http://schemas.openxmlformats.org/officeDocument/2006/relationships/tags" Target="../tags/tag255.xml"/><Relationship Id="rId6" Type="http://schemas.openxmlformats.org/officeDocument/2006/relationships/tags" Target="../tags/tag254.xml"/><Relationship Id="rId5" Type="http://schemas.openxmlformats.org/officeDocument/2006/relationships/tags" Target="../tags/tag253.xml"/><Relationship Id="rId4" Type="http://schemas.openxmlformats.org/officeDocument/2006/relationships/tags" Target="../tags/tag252.xml"/><Relationship Id="rId3" Type="http://schemas.openxmlformats.org/officeDocument/2006/relationships/tags" Target="../tags/tag251.xml"/><Relationship Id="rId23" Type="http://schemas.openxmlformats.org/officeDocument/2006/relationships/slideLayout" Target="../slideLayouts/slideLayout7.xml"/><Relationship Id="rId22" Type="http://schemas.openxmlformats.org/officeDocument/2006/relationships/tags" Target="../tags/tag270.xml"/><Relationship Id="rId21" Type="http://schemas.openxmlformats.org/officeDocument/2006/relationships/tags" Target="../tags/tag269.xml"/><Relationship Id="rId20" Type="http://schemas.openxmlformats.org/officeDocument/2006/relationships/tags" Target="../tags/tag268.xml"/><Relationship Id="rId2" Type="http://schemas.openxmlformats.org/officeDocument/2006/relationships/tags" Target="../tags/tag250.xml"/><Relationship Id="rId19" Type="http://schemas.openxmlformats.org/officeDocument/2006/relationships/tags" Target="../tags/tag267.xml"/><Relationship Id="rId18" Type="http://schemas.openxmlformats.org/officeDocument/2006/relationships/tags" Target="../tags/tag266.xml"/><Relationship Id="rId17" Type="http://schemas.openxmlformats.org/officeDocument/2006/relationships/tags" Target="../tags/tag265.xml"/><Relationship Id="rId16" Type="http://schemas.openxmlformats.org/officeDocument/2006/relationships/tags" Target="../tags/tag264.xml"/><Relationship Id="rId15" Type="http://schemas.openxmlformats.org/officeDocument/2006/relationships/tags" Target="../tags/tag263.xml"/><Relationship Id="rId14" Type="http://schemas.openxmlformats.org/officeDocument/2006/relationships/tags" Target="../tags/tag262.xml"/><Relationship Id="rId13" Type="http://schemas.openxmlformats.org/officeDocument/2006/relationships/tags" Target="../tags/tag261.xml"/><Relationship Id="rId12" Type="http://schemas.openxmlformats.org/officeDocument/2006/relationships/tags" Target="../tags/tag260.xml"/><Relationship Id="rId11" Type="http://schemas.openxmlformats.org/officeDocument/2006/relationships/tags" Target="../tags/tag259.xml"/><Relationship Id="rId10" Type="http://schemas.openxmlformats.org/officeDocument/2006/relationships/tags" Target="../tags/tag258.xml"/><Relationship Id="rId1" Type="http://schemas.openxmlformats.org/officeDocument/2006/relationships/tags" Target="../tags/tag249.xml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279.xml"/><Relationship Id="rId8" Type="http://schemas.openxmlformats.org/officeDocument/2006/relationships/tags" Target="../tags/tag278.xml"/><Relationship Id="rId7" Type="http://schemas.openxmlformats.org/officeDocument/2006/relationships/tags" Target="../tags/tag277.xml"/><Relationship Id="rId6" Type="http://schemas.openxmlformats.org/officeDocument/2006/relationships/tags" Target="../tags/tag276.xml"/><Relationship Id="rId5" Type="http://schemas.openxmlformats.org/officeDocument/2006/relationships/tags" Target="../tags/tag275.xml"/><Relationship Id="rId4" Type="http://schemas.openxmlformats.org/officeDocument/2006/relationships/tags" Target="../tags/tag274.xml"/><Relationship Id="rId3" Type="http://schemas.openxmlformats.org/officeDocument/2006/relationships/tags" Target="../tags/tag273.xml"/><Relationship Id="rId27" Type="http://schemas.openxmlformats.org/officeDocument/2006/relationships/slideLayout" Target="../slideLayouts/slideLayout7.xml"/><Relationship Id="rId26" Type="http://schemas.openxmlformats.org/officeDocument/2006/relationships/tags" Target="../tags/tag295.xml"/><Relationship Id="rId25" Type="http://schemas.openxmlformats.org/officeDocument/2006/relationships/image" Target="../media/image15.png"/><Relationship Id="rId24" Type="http://schemas.openxmlformats.org/officeDocument/2006/relationships/tags" Target="../tags/tag294.xml"/><Relationship Id="rId23" Type="http://schemas.openxmlformats.org/officeDocument/2006/relationships/tags" Target="../tags/tag293.xml"/><Relationship Id="rId22" Type="http://schemas.openxmlformats.org/officeDocument/2006/relationships/tags" Target="../tags/tag292.xml"/><Relationship Id="rId21" Type="http://schemas.openxmlformats.org/officeDocument/2006/relationships/tags" Target="../tags/tag291.xml"/><Relationship Id="rId20" Type="http://schemas.openxmlformats.org/officeDocument/2006/relationships/tags" Target="../tags/tag290.xml"/><Relationship Id="rId2" Type="http://schemas.openxmlformats.org/officeDocument/2006/relationships/tags" Target="../tags/tag272.xml"/><Relationship Id="rId19" Type="http://schemas.openxmlformats.org/officeDocument/2006/relationships/tags" Target="../tags/tag289.xml"/><Relationship Id="rId18" Type="http://schemas.openxmlformats.org/officeDocument/2006/relationships/tags" Target="../tags/tag288.xml"/><Relationship Id="rId17" Type="http://schemas.openxmlformats.org/officeDocument/2006/relationships/tags" Target="../tags/tag287.xml"/><Relationship Id="rId16" Type="http://schemas.openxmlformats.org/officeDocument/2006/relationships/tags" Target="../tags/tag286.xml"/><Relationship Id="rId15" Type="http://schemas.openxmlformats.org/officeDocument/2006/relationships/tags" Target="../tags/tag285.xml"/><Relationship Id="rId14" Type="http://schemas.openxmlformats.org/officeDocument/2006/relationships/tags" Target="../tags/tag284.xml"/><Relationship Id="rId13" Type="http://schemas.openxmlformats.org/officeDocument/2006/relationships/tags" Target="../tags/tag283.xml"/><Relationship Id="rId12" Type="http://schemas.openxmlformats.org/officeDocument/2006/relationships/tags" Target="../tags/tag282.xml"/><Relationship Id="rId11" Type="http://schemas.openxmlformats.org/officeDocument/2006/relationships/tags" Target="../tags/tag281.xml"/><Relationship Id="rId10" Type="http://schemas.openxmlformats.org/officeDocument/2006/relationships/tags" Target="../tags/tag280.xml"/><Relationship Id="rId1" Type="http://schemas.openxmlformats.org/officeDocument/2006/relationships/tags" Target="../tags/tag271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304.xml"/><Relationship Id="rId8" Type="http://schemas.openxmlformats.org/officeDocument/2006/relationships/tags" Target="../tags/tag303.xml"/><Relationship Id="rId7" Type="http://schemas.openxmlformats.org/officeDocument/2006/relationships/tags" Target="../tags/tag302.xml"/><Relationship Id="rId6" Type="http://schemas.openxmlformats.org/officeDocument/2006/relationships/tags" Target="../tags/tag301.xml"/><Relationship Id="rId5" Type="http://schemas.openxmlformats.org/officeDocument/2006/relationships/tags" Target="../tags/tag300.xml"/><Relationship Id="rId4" Type="http://schemas.openxmlformats.org/officeDocument/2006/relationships/tags" Target="../tags/tag299.xml"/><Relationship Id="rId3" Type="http://schemas.openxmlformats.org/officeDocument/2006/relationships/tags" Target="../tags/tag298.xml"/><Relationship Id="rId23" Type="http://schemas.openxmlformats.org/officeDocument/2006/relationships/slideLayout" Target="../slideLayouts/slideLayout7.xml"/><Relationship Id="rId22" Type="http://schemas.openxmlformats.org/officeDocument/2006/relationships/tags" Target="../tags/tag317.xml"/><Relationship Id="rId21" Type="http://schemas.openxmlformats.org/officeDocument/2006/relationships/tags" Target="../tags/tag316.xml"/><Relationship Id="rId20" Type="http://schemas.openxmlformats.org/officeDocument/2006/relationships/tags" Target="../tags/tag315.xml"/><Relationship Id="rId2" Type="http://schemas.openxmlformats.org/officeDocument/2006/relationships/tags" Target="../tags/tag297.xml"/><Relationship Id="rId19" Type="http://schemas.openxmlformats.org/officeDocument/2006/relationships/tags" Target="../tags/tag314.xml"/><Relationship Id="rId18" Type="http://schemas.openxmlformats.org/officeDocument/2006/relationships/tags" Target="../tags/tag313.xml"/><Relationship Id="rId17" Type="http://schemas.openxmlformats.org/officeDocument/2006/relationships/tags" Target="../tags/tag312.xml"/><Relationship Id="rId16" Type="http://schemas.openxmlformats.org/officeDocument/2006/relationships/tags" Target="../tags/tag311.xml"/><Relationship Id="rId15" Type="http://schemas.openxmlformats.org/officeDocument/2006/relationships/tags" Target="../tags/tag310.xml"/><Relationship Id="rId14" Type="http://schemas.openxmlformats.org/officeDocument/2006/relationships/tags" Target="../tags/tag309.xml"/><Relationship Id="rId13" Type="http://schemas.openxmlformats.org/officeDocument/2006/relationships/tags" Target="../tags/tag308.xml"/><Relationship Id="rId12" Type="http://schemas.openxmlformats.org/officeDocument/2006/relationships/tags" Target="../tags/tag307.xml"/><Relationship Id="rId11" Type="http://schemas.openxmlformats.org/officeDocument/2006/relationships/tags" Target="../tags/tag306.xml"/><Relationship Id="rId10" Type="http://schemas.openxmlformats.org/officeDocument/2006/relationships/tags" Target="../tags/tag305.xml"/><Relationship Id="rId1" Type="http://schemas.openxmlformats.org/officeDocument/2006/relationships/tags" Target="../tags/tag296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326.xml"/><Relationship Id="rId8" Type="http://schemas.openxmlformats.org/officeDocument/2006/relationships/tags" Target="../tags/tag325.xml"/><Relationship Id="rId7" Type="http://schemas.openxmlformats.org/officeDocument/2006/relationships/tags" Target="../tags/tag324.xml"/><Relationship Id="rId6" Type="http://schemas.openxmlformats.org/officeDocument/2006/relationships/tags" Target="../tags/tag323.xml"/><Relationship Id="rId5" Type="http://schemas.openxmlformats.org/officeDocument/2006/relationships/tags" Target="../tags/tag322.xml"/><Relationship Id="rId4" Type="http://schemas.openxmlformats.org/officeDocument/2006/relationships/tags" Target="../tags/tag321.xml"/><Relationship Id="rId3" Type="http://schemas.openxmlformats.org/officeDocument/2006/relationships/tags" Target="../tags/tag320.xml"/><Relationship Id="rId27" Type="http://schemas.openxmlformats.org/officeDocument/2006/relationships/slideLayout" Target="../slideLayouts/slideLayout7.xml"/><Relationship Id="rId26" Type="http://schemas.openxmlformats.org/officeDocument/2006/relationships/image" Target="../media/image16.png"/><Relationship Id="rId25" Type="http://schemas.openxmlformats.org/officeDocument/2006/relationships/tags" Target="../tags/tag340.xml"/><Relationship Id="rId24" Type="http://schemas.microsoft.com/office/2007/relationships/media" Target="../media/media1.mp4"/><Relationship Id="rId23" Type="http://schemas.openxmlformats.org/officeDocument/2006/relationships/video" Target="../media/media1.mp4"/><Relationship Id="rId22" Type="http://schemas.openxmlformats.org/officeDocument/2006/relationships/tags" Target="../tags/tag339.xml"/><Relationship Id="rId21" Type="http://schemas.openxmlformats.org/officeDocument/2006/relationships/tags" Target="../tags/tag338.xml"/><Relationship Id="rId20" Type="http://schemas.openxmlformats.org/officeDocument/2006/relationships/tags" Target="../tags/tag337.xml"/><Relationship Id="rId2" Type="http://schemas.openxmlformats.org/officeDocument/2006/relationships/tags" Target="../tags/tag319.xml"/><Relationship Id="rId19" Type="http://schemas.openxmlformats.org/officeDocument/2006/relationships/tags" Target="../tags/tag336.xml"/><Relationship Id="rId18" Type="http://schemas.openxmlformats.org/officeDocument/2006/relationships/tags" Target="../tags/tag335.xml"/><Relationship Id="rId17" Type="http://schemas.openxmlformats.org/officeDocument/2006/relationships/tags" Target="../tags/tag334.xml"/><Relationship Id="rId16" Type="http://schemas.openxmlformats.org/officeDocument/2006/relationships/tags" Target="../tags/tag333.xml"/><Relationship Id="rId15" Type="http://schemas.openxmlformats.org/officeDocument/2006/relationships/tags" Target="../tags/tag332.xml"/><Relationship Id="rId14" Type="http://schemas.openxmlformats.org/officeDocument/2006/relationships/tags" Target="../tags/tag331.xml"/><Relationship Id="rId13" Type="http://schemas.openxmlformats.org/officeDocument/2006/relationships/tags" Target="../tags/tag330.xml"/><Relationship Id="rId12" Type="http://schemas.openxmlformats.org/officeDocument/2006/relationships/tags" Target="../tags/tag329.xml"/><Relationship Id="rId11" Type="http://schemas.openxmlformats.org/officeDocument/2006/relationships/tags" Target="../tags/tag328.xml"/><Relationship Id="rId10" Type="http://schemas.openxmlformats.org/officeDocument/2006/relationships/tags" Target="../tags/tag327.xml"/><Relationship Id="rId1" Type="http://schemas.openxmlformats.org/officeDocument/2006/relationships/tags" Target="../tags/tag318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14.GIF"/><Relationship Id="rId3" Type="http://schemas.openxmlformats.org/officeDocument/2006/relationships/tags" Target="../tags/tag342.xml"/><Relationship Id="rId2" Type="http://schemas.openxmlformats.org/officeDocument/2006/relationships/image" Target="../media/image9.jpeg"/><Relationship Id="rId1" Type="http://schemas.openxmlformats.org/officeDocument/2006/relationships/tags" Target="../tags/tag341.xml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351.xml"/><Relationship Id="rId8" Type="http://schemas.openxmlformats.org/officeDocument/2006/relationships/tags" Target="../tags/tag350.xml"/><Relationship Id="rId7" Type="http://schemas.openxmlformats.org/officeDocument/2006/relationships/tags" Target="../tags/tag349.xml"/><Relationship Id="rId6" Type="http://schemas.openxmlformats.org/officeDocument/2006/relationships/tags" Target="../tags/tag348.xml"/><Relationship Id="rId5" Type="http://schemas.openxmlformats.org/officeDocument/2006/relationships/tags" Target="../tags/tag347.xml"/><Relationship Id="rId4" Type="http://schemas.openxmlformats.org/officeDocument/2006/relationships/tags" Target="../tags/tag346.xml"/><Relationship Id="rId3" Type="http://schemas.openxmlformats.org/officeDocument/2006/relationships/tags" Target="../tags/tag345.xml"/><Relationship Id="rId25" Type="http://schemas.openxmlformats.org/officeDocument/2006/relationships/slideLayout" Target="../slideLayouts/slideLayout7.xml"/><Relationship Id="rId24" Type="http://schemas.openxmlformats.org/officeDocument/2006/relationships/image" Target="../media/image8.jpeg"/><Relationship Id="rId23" Type="http://schemas.openxmlformats.org/officeDocument/2006/relationships/tags" Target="../tags/tag365.xml"/><Relationship Id="rId22" Type="http://schemas.openxmlformats.org/officeDocument/2006/relationships/tags" Target="../tags/tag364.xml"/><Relationship Id="rId21" Type="http://schemas.openxmlformats.org/officeDocument/2006/relationships/tags" Target="../tags/tag363.xml"/><Relationship Id="rId20" Type="http://schemas.openxmlformats.org/officeDocument/2006/relationships/tags" Target="../tags/tag362.xml"/><Relationship Id="rId2" Type="http://schemas.openxmlformats.org/officeDocument/2006/relationships/tags" Target="../tags/tag344.xml"/><Relationship Id="rId19" Type="http://schemas.openxmlformats.org/officeDocument/2006/relationships/tags" Target="../tags/tag361.xml"/><Relationship Id="rId18" Type="http://schemas.openxmlformats.org/officeDocument/2006/relationships/tags" Target="../tags/tag360.xml"/><Relationship Id="rId17" Type="http://schemas.openxmlformats.org/officeDocument/2006/relationships/tags" Target="../tags/tag359.xml"/><Relationship Id="rId16" Type="http://schemas.openxmlformats.org/officeDocument/2006/relationships/tags" Target="../tags/tag358.xml"/><Relationship Id="rId15" Type="http://schemas.openxmlformats.org/officeDocument/2006/relationships/tags" Target="../tags/tag357.xml"/><Relationship Id="rId14" Type="http://schemas.openxmlformats.org/officeDocument/2006/relationships/tags" Target="../tags/tag356.xml"/><Relationship Id="rId13" Type="http://schemas.openxmlformats.org/officeDocument/2006/relationships/tags" Target="../tags/tag355.xml"/><Relationship Id="rId12" Type="http://schemas.openxmlformats.org/officeDocument/2006/relationships/tags" Target="../tags/tag354.xml"/><Relationship Id="rId11" Type="http://schemas.openxmlformats.org/officeDocument/2006/relationships/tags" Target="../tags/tag353.xml"/><Relationship Id="rId10" Type="http://schemas.openxmlformats.org/officeDocument/2006/relationships/tags" Target="../tags/tag352.xml"/><Relationship Id="rId1" Type="http://schemas.openxmlformats.org/officeDocument/2006/relationships/tags" Target="../tags/tag34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7.jpeg"/><Relationship Id="rId1" Type="http://schemas.openxmlformats.org/officeDocument/2006/relationships/tags" Target="../tags/tag366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374.xml"/><Relationship Id="rId8" Type="http://schemas.openxmlformats.org/officeDocument/2006/relationships/tags" Target="../tags/tag373.xml"/><Relationship Id="rId7" Type="http://schemas.openxmlformats.org/officeDocument/2006/relationships/tags" Target="../tags/tag372.xml"/><Relationship Id="rId6" Type="http://schemas.openxmlformats.org/officeDocument/2006/relationships/tags" Target="../tags/tag371.xml"/><Relationship Id="rId5" Type="http://schemas.openxmlformats.org/officeDocument/2006/relationships/tags" Target="../tags/tag370.xml"/><Relationship Id="rId4" Type="http://schemas.openxmlformats.org/officeDocument/2006/relationships/tags" Target="../tags/tag369.xml"/><Relationship Id="rId3" Type="http://schemas.openxmlformats.org/officeDocument/2006/relationships/tags" Target="../tags/tag368.xml"/><Relationship Id="rId26" Type="http://schemas.openxmlformats.org/officeDocument/2006/relationships/slideLayout" Target="../slideLayouts/slideLayout2.xml"/><Relationship Id="rId25" Type="http://schemas.openxmlformats.org/officeDocument/2006/relationships/tags" Target="../tags/tag390.xml"/><Relationship Id="rId24" Type="http://schemas.openxmlformats.org/officeDocument/2006/relationships/tags" Target="../tags/tag389.xml"/><Relationship Id="rId23" Type="http://schemas.openxmlformats.org/officeDocument/2006/relationships/tags" Target="../tags/tag388.xml"/><Relationship Id="rId22" Type="http://schemas.openxmlformats.org/officeDocument/2006/relationships/tags" Target="../tags/tag387.xml"/><Relationship Id="rId21" Type="http://schemas.openxmlformats.org/officeDocument/2006/relationships/tags" Target="../tags/tag386.xml"/><Relationship Id="rId20" Type="http://schemas.openxmlformats.org/officeDocument/2006/relationships/tags" Target="../tags/tag385.xml"/><Relationship Id="rId2" Type="http://schemas.openxmlformats.org/officeDocument/2006/relationships/image" Target="../media/image18.png"/><Relationship Id="rId19" Type="http://schemas.openxmlformats.org/officeDocument/2006/relationships/tags" Target="../tags/tag384.xml"/><Relationship Id="rId18" Type="http://schemas.openxmlformats.org/officeDocument/2006/relationships/tags" Target="../tags/tag383.xml"/><Relationship Id="rId17" Type="http://schemas.openxmlformats.org/officeDocument/2006/relationships/tags" Target="../tags/tag382.xml"/><Relationship Id="rId16" Type="http://schemas.openxmlformats.org/officeDocument/2006/relationships/tags" Target="../tags/tag381.xml"/><Relationship Id="rId15" Type="http://schemas.openxmlformats.org/officeDocument/2006/relationships/tags" Target="../tags/tag380.xml"/><Relationship Id="rId14" Type="http://schemas.openxmlformats.org/officeDocument/2006/relationships/tags" Target="../tags/tag379.xml"/><Relationship Id="rId13" Type="http://schemas.openxmlformats.org/officeDocument/2006/relationships/tags" Target="../tags/tag378.xml"/><Relationship Id="rId12" Type="http://schemas.openxmlformats.org/officeDocument/2006/relationships/tags" Target="../tags/tag377.xml"/><Relationship Id="rId11" Type="http://schemas.openxmlformats.org/officeDocument/2006/relationships/tags" Target="../tags/tag376.xml"/><Relationship Id="rId10" Type="http://schemas.openxmlformats.org/officeDocument/2006/relationships/tags" Target="../tags/tag375.xml"/><Relationship Id="rId1" Type="http://schemas.openxmlformats.org/officeDocument/2006/relationships/tags" Target="../tags/tag36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9.jpeg"/><Relationship Id="rId1" Type="http://schemas.openxmlformats.org/officeDocument/2006/relationships/tags" Target="../tags/tag39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C:/Users/胡烨/Desktop/1.jpg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l="12401" r="12401"/>
          <a:stretch>
            <a:fillRect/>
          </a:stretch>
        </p:blipFill>
        <p:spPr>
          <a:xfrm>
            <a:off x="4724400" y="3764915"/>
            <a:ext cx="2562225" cy="2411730"/>
          </a:xfrm>
          <a:prstGeom prst="ellipse">
            <a:avLst/>
          </a:prstGeom>
          <a:effectLst>
            <a:softEdge rad="127000"/>
          </a:effectLst>
        </p:spPr>
      </p:pic>
      <p:sp>
        <p:nvSpPr>
          <p:cNvPr id="99" name="Freeform 27"/>
          <p:cNvSpPr/>
          <p:nvPr userDrawn="1">
            <p:custDataLst>
              <p:tags r:id="rId3"/>
            </p:custDataLst>
          </p:nvPr>
        </p:nvSpPr>
        <p:spPr bwMode="auto">
          <a:xfrm>
            <a:off x="282575" y="4930775"/>
            <a:ext cx="11607800" cy="1552575"/>
          </a:xfrm>
          <a:custGeom>
            <a:avLst/>
            <a:gdLst/>
            <a:ahLst/>
            <a:cxnLst>
              <a:cxn ang="0">
                <a:pos x="2861" y="225"/>
              </a:cxn>
              <a:cxn ang="0">
                <a:pos x="2861" y="0"/>
              </a:cxn>
              <a:cxn ang="0">
                <a:pos x="1415" y="516"/>
              </a:cxn>
              <a:cxn ang="0">
                <a:pos x="0" y="25"/>
              </a:cxn>
              <a:cxn ang="0">
                <a:pos x="0" y="271"/>
              </a:cxn>
              <a:cxn ang="0">
                <a:pos x="1382" y="557"/>
              </a:cxn>
              <a:cxn ang="0">
                <a:pos x="2861" y="225"/>
              </a:cxn>
            </a:cxnLst>
            <a:rect l="0" t="0" r="r" b="b"/>
            <a:pathLst>
              <a:path w="2861" h="557">
                <a:moveTo>
                  <a:pt x="2861" y="225"/>
                </a:moveTo>
                <a:cubicBezTo>
                  <a:pt x="2861" y="0"/>
                  <a:pt x="2861" y="0"/>
                  <a:pt x="2861" y="0"/>
                </a:cubicBezTo>
                <a:cubicBezTo>
                  <a:pt x="2436" y="344"/>
                  <a:pt x="1954" y="516"/>
                  <a:pt x="1415" y="516"/>
                </a:cubicBezTo>
                <a:cubicBezTo>
                  <a:pt x="889" y="516"/>
                  <a:pt x="417" y="352"/>
                  <a:pt x="0" y="25"/>
                </a:cubicBezTo>
                <a:cubicBezTo>
                  <a:pt x="0" y="271"/>
                  <a:pt x="0" y="271"/>
                  <a:pt x="0" y="271"/>
                </a:cubicBezTo>
                <a:cubicBezTo>
                  <a:pt x="421" y="462"/>
                  <a:pt x="882" y="557"/>
                  <a:pt x="1382" y="557"/>
                </a:cubicBezTo>
                <a:cubicBezTo>
                  <a:pt x="1921" y="557"/>
                  <a:pt x="2414" y="446"/>
                  <a:pt x="2861" y="225"/>
                </a:cubicBezTo>
                <a:close/>
              </a:path>
            </a:pathLst>
          </a:custGeom>
          <a:solidFill>
            <a:srgbClr val="025F44">
              <a:alpha val="68000"/>
            </a:srgbClr>
          </a:solidFill>
          <a:ln w="9525">
            <a:solidFill>
              <a:srgbClr val="FFFFFF"/>
            </a:solidFill>
            <a:round/>
          </a:ln>
        </p:spPr>
        <p:txBody>
          <a:bodyPr vert="horz" wrap="square" lIns="51411" tIns="25706" rIns="51411" bIns="25706" numCol="1" anchor="t" anchorCtr="0" compatLnSpc="1"/>
          <a:lstStyle/>
          <a:p>
            <a:pPr fontAlgn="base"/>
            <a:endParaRPr lang="zh-CN" altLang="en-US" sz="750" strike="noStrike" noProof="1">
              <a:solidFill>
                <a:prstClr val="black"/>
              </a:solidFill>
            </a:endParaRPr>
          </a:p>
        </p:txBody>
      </p:sp>
      <p:sp>
        <p:nvSpPr>
          <p:cNvPr id="7" name="标题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29360" y="1080135"/>
            <a:ext cx="7643495" cy="871855"/>
          </a:xfrm>
          <a:prstGeom prst="rect">
            <a:avLst/>
          </a:prstGeom>
        </p:spPr>
        <p:txBody>
          <a:bodyPr vert="horz" lIns="90000" tIns="46800" rIns="90000" bIns="46800" rtlCol="0" anchor="b"/>
          <a:lstStyle>
            <a:lvl1pPr algn="r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200">
                <a:solidFill>
                  <a:schemeClr val="accent1">
                    <a:lumMod val="75000"/>
                  </a:schemeClr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  <a:sym typeface="+mn-ea"/>
              </a:rPr>
              <a:t>    </a:t>
            </a:r>
            <a:r>
              <a:rPr lang="en-US" altLang="zh-CN" sz="4800">
                <a:solidFill>
                  <a:schemeClr val="accent1">
                    <a:lumMod val="75000"/>
                  </a:schemeClr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  <a:sym typeface="+mn-ea"/>
              </a:rPr>
              <a:t>     </a:t>
            </a:r>
            <a:r>
              <a:rPr lang="zh-CN" altLang="en-US" sz="4800">
                <a:solidFill>
                  <a:schemeClr val="accent1">
                    <a:lumMod val="75000"/>
                  </a:schemeClr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  <a:sym typeface="+mn-ea"/>
              </a:rPr>
              <a:t>第八章</a:t>
            </a:r>
            <a:r>
              <a:rPr lang="en-US" altLang="zh-CN" sz="4800">
                <a:solidFill>
                  <a:schemeClr val="accent1">
                    <a:lumMod val="75000"/>
                  </a:schemeClr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  <a:sym typeface="+mn-ea"/>
              </a:rPr>
              <a:t>    </a:t>
            </a:r>
            <a:r>
              <a:rPr lang="zh-CN" altLang="en-US" sz="4800">
                <a:solidFill>
                  <a:schemeClr val="accent1">
                    <a:lumMod val="75000"/>
                  </a:schemeClr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  <a:sym typeface="+mn-ea"/>
              </a:rPr>
              <a:t>力与运动</a:t>
            </a:r>
            <a:endParaRPr lang="zh-CN" altLang="en-US" sz="4800">
              <a:solidFill>
                <a:schemeClr val="accent1">
                  <a:lumMod val="75000"/>
                </a:schemeClr>
              </a:solidFill>
              <a:latin typeface="华文琥珀" panose="02010800040101010101" charset="-122"/>
              <a:ea typeface="华文琥珀" panose="02010800040101010101" charset="-122"/>
              <a:cs typeface="华文琥珀" panose="02010800040101010101" charset="-122"/>
              <a:sym typeface="+mn-ea"/>
            </a:endParaRPr>
          </a:p>
        </p:txBody>
      </p:sp>
      <p:sp>
        <p:nvSpPr>
          <p:cNvPr id="12" name="椭圆 11"/>
          <p:cNvSpPr/>
          <p:nvPr>
            <p:custDataLst>
              <p:tags r:id="rId5"/>
            </p:custDataLst>
          </p:nvPr>
        </p:nvSpPr>
        <p:spPr>
          <a:xfrm>
            <a:off x="2175510" y="4132580"/>
            <a:ext cx="1946275" cy="1793240"/>
          </a:xfrm>
          <a:prstGeom prst="ellipse">
            <a:avLst/>
          </a:prstGeom>
          <a:blipFill rotWithShape="1">
            <a:blip r:embed="rId6"/>
            <a:stretch>
              <a:fillRect/>
            </a:stretch>
          </a:blip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椭圆 12"/>
          <p:cNvSpPr/>
          <p:nvPr>
            <p:custDataLst>
              <p:tags r:id="rId7"/>
            </p:custDataLst>
          </p:nvPr>
        </p:nvSpPr>
        <p:spPr>
          <a:xfrm>
            <a:off x="7747635" y="2443480"/>
            <a:ext cx="3564890" cy="3313430"/>
          </a:xfrm>
          <a:prstGeom prst="ellipse">
            <a:avLst/>
          </a:prstGeom>
          <a:blipFill rotWithShape="1">
            <a:blip r:embed="rId8"/>
            <a:stretch>
              <a:fillRect/>
            </a:stretch>
          </a:blip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2240915" y="2443480"/>
            <a:ext cx="64242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spc="150">
                <a:solidFill>
                  <a:srgbClr val="7030A0"/>
                </a:solidFill>
                <a:uFillTx/>
                <a:latin typeface="Times New Roman" panose="02020603050405020304" pitchFamily="18" charset="0"/>
                <a:ea typeface="汉仪雅酷黑-65J" panose="00020600040101010101" charset="-122"/>
                <a:cs typeface="Times New Roman" panose="02020603050405020304" pitchFamily="18" charset="0"/>
              </a:rPr>
              <a:t>     </a:t>
            </a:r>
            <a:r>
              <a:rPr lang="en-US" altLang="zh-CN" sz="2800" b="1" spc="150">
                <a:solidFill>
                  <a:srgbClr val="7030A0"/>
                </a:solidFill>
                <a:uFillTx/>
                <a:latin typeface="Times New Roman" panose="02020603050405020304" pitchFamily="18" charset="0"/>
                <a:ea typeface="汉仪雅酷黑-65J" panose="00020600040101010101" charset="-122"/>
                <a:cs typeface="Times New Roman" panose="02020603050405020304" pitchFamily="18" charset="0"/>
              </a:rPr>
              <a:t> </a:t>
            </a:r>
            <a:r>
              <a:rPr lang="en-US" altLang="zh-CN" sz="4800" b="1" spc="150">
                <a:solidFill>
                  <a:srgbClr val="7030A0"/>
                </a:solidFill>
                <a:uFillTx/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  8.1 </a:t>
            </a:r>
            <a:r>
              <a:rPr lang="zh-CN" altLang="en-US" sz="4800" b="1" spc="150">
                <a:solidFill>
                  <a:srgbClr val="7030A0"/>
                </a:solidFill>
                <a:uFillTx/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二力平衡</a:t>
            </a:r>
            <a:r>
              <a:rPr lang="en-US" altLang="zh-CN" sz="3200" b="1" spc="150">
                <a:solidFill>
                  <a:srgbClr val="7030A0"/>
                </a:solidFill>
                <a:uFillTx/>
                <a:latin typeface="Times New Roman" panose="02020603050405020304" pitchFamily="18" charset="0"/>
                <a:ea typeface="汉仪雅酷黑-65J" panose="00020600040101010101" charset="-122"/>
                <a:cs typeface="Times New Roman" panose="02020603050405020304" pitchFamily="18" charset="0"/>
              </a:rPr>
              <a:t>      </a:t>
            </a:r>
            <a:endParaRPr lang="zh-CN" altLang="en-US" sz="3200" b="1" spc="150">
              <a:solidFill>
                <a:srgbClr val="7030A0"/>
              </a:solidFill>
              <a:uFillTx/>
              <a:latin typeface="Times New Roman" panose="02020603050405020304" pitchFamily="18" charset="0"/>
              <a:ea typeface="汉仪雅酷黑-65J" panose="0002060004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>
            <p:custDataLst>
              <p:tags r:id="rId1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5" name="AutoShape 12"/>
            <p:cNvSpPr/>
            <p:nvPr>
              <p:custDataLst>
                <p:tags r:id="rId2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6" name="AutoShape 13"/>
            <p:cNvSpPr/>
            <p:nvPr>
              <p:custDataLst>
                <p:tags r:id="rId3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4"/>
            <p:cNvSpPr/>
            <p:nvPr>
              <p:custDataLst>
                <p:tags r:id="rId4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8" name="AutoShape 15"/>
            <p:cNvSpPr/>
            <p:nvPr>
              <p:custDataLst>
                <p:tags r:id="rId5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0" name="AutoShape 16"/>
            <p:cNvSpPr/>
            <p:nvPr>
              <p:custDataLst>
                <p:tags r:id="rId6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3" name="AutoShape 17"/>
            <p:cNvSpPr/>
            <p:nvPr>
              <p:custDataLst>
                <p:tags r:id="rId7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4" name="AutoShape 18"/>
            <p:cNvSpPr/>
            <p:nvPr>
              <p:custDataLst>
                <p:tags r:id="rId8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35" name="AutoShape 19"/>
            <p:cNvSpPr/>
            <p:nvPr>
              <p:custDataLst>
                <p:tags r:id="rId9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36" name="AutoShape 20"/>
            <p:cNvSpPr/>
            <p:nvPr>
              <p:custDataLst>
                <p:tags r:id="rId10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21"/>
            <p:cNvSpPr/>
            <p:nvPr>
              <p:custDataLst>
                <p:tags r:id="rId11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8" name="AutoShape 22"/>
            <p:cNvSpPr/>
            <p:nvPr>
              <p:custDataLst>
                <p:tags r:id="rId12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0" name="AutoShape 23"/>
            <p:cNvSpPr/>
            <p:nvPr>
              <p:custDataLst>
                <p:tags r:id="rId13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1" name="AutoShape 24"/>
            <p:cNvSpPr/>
            <p:nvPr>
              <p:custDataLst>
                <p:tags r:id="rId14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2" name="AutoShape 25"/>
            <p:cNvSpPr/>
            <p:nvPr>
              <p:custDataLst>
                <p:tags r:id="rId15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3" name="AutoShape 26"/>
            <p:cNvSpPr/>
            <p:nvPr>
              <p:custDataLst>
                <p:tags r:id="rId16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4" name="AutoShape 27"/>
            <p:cNvSpPr/>
            <p:nvPr>
              <p:custDataLst>
                <p:tags r:id="rId17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5" name="AutoShape 28"/>
            <p:cNvSpPr/>
            <p:nvPr>
              <p:custDataLst>
                <p:tags r:id="rId18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6" name="AutoShape 29"/>
            <p:cNvSpPr/>
            <p:nvPr>
              <p:custDataLst>
                <p:tags r:id="rId19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7" name="AutoShape 30"/>
            <p:cNvSpPr/>
            <p:nvPr>
              <p:custDataLst>
                <p:tags r:id="rId20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8" name="AutoShape 31"/>
            <p:cNvSpPr/>
            <p:nvPr>
              <p:custDataLst>
                <p:tags r:id="rId21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9" name="TextBox 32"/>
            <p:cNvSpPr txBox="1"/>
            <p:nvPr>
              <p:custDataLst>
                <p:tags r:id="rId22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容疑能动学：情境创设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970280" y="1051560"/>
            <a:ext cx="47053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/>
              <a:t>活动一：试一试，你可以吗？</a:t>
            </a:r>
            <a:endParaRPr lang="zh-CN" altLang="en-US" sz="2800"/>
          </a:p>
        </p:txBody>
      </p:sp>
      <p:pic>
        <p:nvPicPr>
          <p:cNvPr id="9" name="图片 8"/>
          <p:cNvPicPr/>
          <p:nvPr>
            <p:custDataLst>
              <p:tags r:id="rId23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2941955" y="1706245"/>
            <a:ext cx="7122795" cy="442722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>
            <p:custDataLst>
              <p:tags r:id="rId1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5" name="AutoShape 12"/>
            <p:cNvSpPr/>
            <p:nvPr>
              <p:custDataLst>
                <p:tags r:id="rId2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6" name="AutoShape 13"/>
            <p:cNvSpPr/>
            <p:nvPr>
              <p:custDataLst>
                <p:tags r:id="rId3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4"/>
            <p:cNvSpPr/>
            <p:nvPr>
              <p:custDataLst>
                <p:tags r:id="rId4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8" name="AutoShape 15"/>
            <p:cNvSpPr/>
            <p:nvPr>
              <p:custDataLst>
                <p:tags r:id="rId5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0" name="AutoShape 16"/>
            <p:cNvSpPr/>
            <p:nvPr>
              <p:custDataLst>
                <p:tags r:id="rId6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3" name="AutoShape 17"/>
            <p:cNvSpPr/>
            <p:nvPr>
              <p:custDataLst>
                <p:tags r:id="rId7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4" name="AutoShape 18"/>
            <p:cNvSpPr/>
            <p:nvPr>
              <p:custDataLst>
                <p:tags r:id="rId8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35" name="AutoShape 19"/>
            <p:cNvSpPr/>
            <p:nvPr>
              <p:custDataLst>
                <p:tags r:id="rId9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36" name="AutoShape 20"/>
            <p:cNvSpPr/>
            <p:nvPr>
              <p:custDataLst>
                <p:tags r:id="rId10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21"/>
            <p:cNvSpPr/>
            <p:nvPr>
              <p:custDataLst>
                <p:tags r:id="rId11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8" name="AutoShape 22"/>
            <p:cNvSpPr/>
            <p:nvPr>
              <p:custDataLst>
                <p:tags r:id="rId12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0" name="AutoShape 23"/>
            <p:cNvSpPr/>
            <p:nvPr>
              <p:custDataLst>
                <p:tags r:id="rId13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1" name="AutoShape 24"/>
            <p:cNvSpPr/>
            <p:nvPr>
              <p:custDataLst>
                <p:tags r:id="rId14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2" name="AutoShape 25"/>
            <p:cNvSpPr/>
            <p:nvPr>
              <p:custDataLst>
                <p:tags r:id="rId15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3" name="AutoShape 26"/>
            <p:cNvSpPr/>
            <p:nvPr>
              <p:custDataLst>
                <p:tags r:id="rId16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4" name="AutoShape 27"/>
            <p:cNvSpPr/>
            <p:nvPr>
              <p:custDataLst>
                <p:tags r:id="rId17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5" name="AutoShape 28"/>
            <p:cNvSpPr/>
            <p:nvPr>
              <p:custDataLst>
                <p:tags r:id="rId18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6" name="AutoShape 29"/>
            <p:cNvSpPr/>
            <p:nvPr>
              <p:custDataLst>
                <p:tags r:id="rId19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7" name="AutoShape 30"/>
            <p:cNvSpPr/>
            <p:nvPr>
              <p:custDataLst>
                <p:tags r:id="rId20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8" name="AutoShape 31"/>
            <p:cNvSpPr/>
            <p:nvPr>
              <p:custDataLst>
                <p:tags r:id="rId21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9" name="TextBox 32"/>
            <p:cNvSpPr txBox="1"/>
            <p:nvPr>
              <p:custDataLst>
                <p:tags r:id="rId22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容疑能动学：情境创设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2" name="文本框 1"/>
          <p:cNvSpPr txBox="1"/>
          <p:nvPr>
            <p:custDataLst>
              <p:tags r:id="rId23"/>
            </p:custDataLst>
          </p:nvPr>
        </p:nvSpPr>
        <p:spPr>
          <a:xfrm>
            <a:off x="847090" y="920115"/>
            <a:ext cx="92176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黑体" panose="02010609060101010101" charset="-122"/>
                <a:ea typeface="黑体" panose="02010609060101010101" charset="-122"/>
              </a:rPr>
              <a:t>问题</a:t>
            </a:r>
            <a:r>
              <a:rPr lang="en-US" altLang="zh-CN" sz="3200">
                <a:latin typeface="黑体" panose="02010609060101010101" charset="-122"/>
                <a:ea typeface="黑体" panose="02010609060101010101" charset="-122"/>
              </a:rPr>
              <a:t>1</a:t>
            </a:r>
            <a:r>
              <a:rPr lang="zh-CN" altLang="en-US" sz="3200">
                <a:latin typeface="黑体" panose="02010609060101010101" charset="-122"/>
                <a:ea typeface="黑体" panose="02010609060101010101" charset="-122"/>
              </a:rPr>
              <a:t>：大家所知道的运动状态有哪些</a:t>
            </a:r>
            <a:r>
              <a:rPr lang="zh-CN" altLang="en-US" sz="3200">
                <a:latin typeface="WPS灵秀黑" charset="-122"/>
                <a:ea typeface="WPS灵秀黑" charset="-122"/>
              </a:rPr>
              <a:t>？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24"/>
            </p:custDataLst>
          </p:nvPr>
        </p:nvSpPr>
        <p:spPr>
          <a:xfrm>
            <a:off x="763905" y="3057525"/>
            <a:ext cx="82143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</a:t>
            </a:r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：我们如何描述物体的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运动状态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？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753870" y="4948555"/>
            <a:ext cx="18834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solidFill>
                  <a:srgbClr val="FF0000"/>
                </a:solidFill>
                <a:latin typeface="WPS灵秀黑" charset="-122"/>
                <a:ea typeface="WPS灵秀黑" charset="-122"/>
              </a:rPr>
              <a:t>运动状态</a:t>
            </a:r>
            <a:endParaRPr lang="zh-CN" altLang="en-US" sz="3200">
              <a:solidFill>
                <a:srgbClr val="FF0000"/>
              </a:solidFill>
              <a:latin typeface="WPS灵秀黑" charset="-122"/>
              <a:ea typeface="WPS灵秀黑" charset="-122"/>
            </a:endParaRPr>
          </a:p>
        </p:txBody>
      </p:sp>
      <p:sp>
        <p:nvSpPr>
          <p:cNvPr id="13" name="左大括号 12"/>
          <p:cNvSpPr/>
          <p:nvPr>
            <p:custDataLst>
              <p:tags r:id="rId26"/>
            </p:custDataLst>
          </p:nvPr>
        </p:nvSpPr>
        <p:spPr>
          <a:xfrm>
            <a:off x="3659505" y="4478655"/>
            <a:ext cx="381000" cy="1524000"/>
          </a:xfrm>
          <a:prstGeom prst="lef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4042410" y="4186555"/>
            <a:ext cx="27844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</a:rPr>
              <a:t>速度的大小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4118610" y="5710555"/>
            <a:ext cx="25857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</a:rPr>
              <a:t>速度的方向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29"/>
            </p:custDataLst>
          </p:nvPr>
        </p:nvSpPr>
        <p:spPr>
          <a:xfrm>
            <a:off x="1752600" y="1992630"/>
            <a:ext cx="66827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WPS灵秀黑" charset="-122"/>
                <a:ea typeface="WPS灵秀黑" charset="-122"/>
                <a:cs typeface="WPS灵秀黑" charset="-122"/>
              </a:rPr>
              <a:t>静止、匀速、加速、减速、曲线</a:t>
            </a:r>
            <a:r>
              <a:rPr lang="en-US" altLang="zh-CN" sz="3200" b="1">
                <a:latin typeface="WPS灵秀黑" charset="-122"/>
                <a:ea typeface="WPS灵秀黑" charset="-122"/>
                <a:cs typeface="WPS灵秀黑" charset="-122"/>
              </a:rPr>
              <a:t>……</a:t>
            </a:r>
            <a:endParaRPr lang="en-US" altLang="zh-CN" sz="3200" b="1">
              <a:latin typeface="WPS灵秀黑" charset="-122"/>
              <a:ea typeface="WPS灵秀黑" charset="-122"/>
              <a:cs typeface="WPS灵秀黑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1" grpId="0"/>
      <p:bldP spid="11" grpId="1"/>
      <p:bldP spid="12" grpId="0"/>
      <p:bldP spid="12" grpId="1"/>
      <p:bldP spid="13" grpId="0" bldLvl="0" animBg="1"/>
      <p:bldP spid="13" grpId="1" animBg="1"/>
      <p:bldP spid="14" grpId="0"/>
      <p:bldP spid="14" grpId="1"/>
      <p:bldP spid="15" grpId="0"/>
      <p:bldP spid="15" grpId="1"/>
      <p:bldP spid="16" grpId="0"/>
      <p:bldP spid="1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>
            <p:custDataLst>
              <p:tags r:id="rId1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5" name="AutoShape 12"/>
            <p:cNvSpPr/>
            <p:nvPr>
              <p:custDataLst>
                <p:tags r:id="rId2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6" name="AutoShape 13"/>
            <p:cNvSpPr/>
            <p:nvPr>
              <p:custDataLst>
                <p:tags r:id="rId3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4"/>
            <p:cNvSpPr/>
            <p:nvPr>
              <p:custDataLst>
                <p:tags r:id="rId4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8" name="AutoShape 15"/>
            <p:cNvSpPr/>
            <p:nvPr>
              <p:custDataLst>
                <p:tags r:id="rId5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0" name="AutoShape 16"/>
            <p:cNvSpPr/>
            <p:nvPr>
              <p:custDataLst>
                <p:tags r:id="rId6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3" name="AutoShape 17"/>
            <p:cNvSpPr/>
            <p:nvPr>
              <p:custDataLst>
                <p:tags r:id="rId7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4" name="AutoShape 18"/>
            <p:cNvSpPr/>
            <p:nvPr>
              <p:custDataLst>
                <p:tags r:id="rId8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35" name="AutoShape 19"/>
            <p:cNvSpPr/>
            <p:nvPr>
              <p:custDataLst>
                <p:tags r:id="rId9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36" name="AutoShape 20"/>
            <p:cNvSpPr/>
            <p:nvPr>
              <p:custDataLst>
                <p:tags r:id="rId10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21"/>
            <p:cNvSpPr/>
            <p:nvPr>
              <p:custDataLst>
                <p:tags r:id="rId11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8" name="AutoShape 22"/>
            <p:cNvSpPr/>
            <p:nvPr>
              <p:custDataLst>
                <p:tags r:id="rId12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0" name="AutoShape 23"/>
            <p:cNvSpPr/>
            <p:nvPr>
              <p:custDataLst>
                <p:tags r:id="rId13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1" name="AutoShape 24"/>
            <p:cNvSpPr/>
            <p:nvPr>
              <p:custDataLst>
                <p:tags r:id="rId14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2" name="AutoShape 25"/>
            <p:cNvSpPr/>
            <p:nvPr>
              <p:custDataLst>
                <p:tags r:id="rId15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3" name="AutoShape 26"/>
            <p:cNvSpPr/>
            <p:nvPr>
              <p:custDataLst>
                <p:tags r:id="rId16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4" name="AutoShape 27"/>
            <p:cNvSpPr/>
            <p:nvPr>
              <p:custDataLst>
                <p:tags r:id="rId17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5" name="AutoShape 28"/>
            <p:cNvSpPr/>
            <p:nvPr>
              <p:custDataLst>
                <p:tags r:id="rId18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6" name="AutoShape 29"/>
            <p:cNvSpPr/>
            <p:nvPr>
              <p:custDataLst>
                <p:tags r:id="rId19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7" name="AutoShape 30"/>
            <p:cNvSpPr/>
            <p:nvPr>
              <p:custDataLst>
                <p:tags r:id="rId20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8" name="AutoShape 31"/>
            <p:cNvSpPr/>
            <p:nvPr>
              <p:custDataLst>
                <p:tags r:id="rId21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9" name="TextBox 32"/>
            <p:cNvSpPr txBox="1"/>
            <p:nvPr>
              <p:custDataLst>
                <p:tags r:id="rId22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容理深化学：任务设计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869315" y="987425"/>
            <a:ext cx="85096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/>
              <a:t>活动二：初识平衡状态</a:t>
            </a:r>
            <a:r>
              <a:rPr lang="en-US" altLang="zh-CN" sz="2800"/>
              <a:t>         </a:t>
            </a:r>
            <a:r>
              <a:rPr lang="zh-CN" altLang="en-US" sz="2800"/>
              <a:t>任务</a:t>
            </a:r>
            <a:r>
              <a:rPr lang="en-US" altLang="zh-CN" sz="2800"/>
              <a:t>1</a:t>
            </a:r>
            <a:r>
              <a:rPr lang="zh-CN" altLang="en-US" sz="2400"/>
              <a:t>：尝试分类</a:t>
            </a:r>
            <a:endParaRPr lang="zh-CN" altLang="en-US" sz="2400"/>
          </a:p>
        </p:txBody>
      </p:sp>
      <p:pic>
        <p:nvPicPr>
          <p:cNvPr id="2" name="图片 1"/>
          <p:cNvPicPr/>
          <p:nvPr>
            <p:custDataLst>
              <p:tags r:id="rId23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653415" y="1733550"/>
            <a:ext cx="2390140" cy="1798955"/>
          </a:xfrm>
          <a:prstGeom prst="rect">
            <a:avLst/>
          </a:prstGeom>
        </p:spPr>
      </p:pic>
      <p:pic>
        <p:nvPicPr>
          <p:cNvPr id="11" name="图片 10" descr="1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21735" y="1733550"/>
            <a:ext cx="2443480" cy="1802765"/>
          </a:xfrm>
          <a:prstGeom prst="rect">
            <a:avLst/>
          </a:prstGeom>
        </p:spPr>
      </p:pic>
      <p:pic>
        <p:nvPicPr>
          <p:cNvPr id="12" name="图片 11" descr="3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6598285" y="1763395"/>
            <a:ext cx="2561590" cy="1795145"/>
          </a:xfrm>
          <a:prstGeom prst="rect">
            <a:avLst/>
          </a:prstGeom>
        </p:spPr>
      </p:pic>
      <p:pic>
        <p:nvPicPr>
          <p:cNvPr id="13" name="图片 12" descr="4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9237980" y="1772285"/>
            <a:ext cx="2362200" cy="3280410"/>
          </a:xfrm>
          <a:prstGeom prst="rect">
            <a:avLst/>
          </a:prstGeom>
        </p:spPr>
      </p:pic>
      <p:pic>
        <p:nvPicPr>
          <p:cNvPr id="14" name="图片 13" descr="51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2"/>
          <a:stretch>
            <a:fillRect/>
          </a:stretch>
        </p:blipFill>
        <p:spPr>
          <a:xfrm>
            <a:off x="3810635" y="4282440"/>
            <a:ext cx="2354580" cy="1737995"/>
          </a:xfrm>
          <a:prstGeom prst="rect">
            <a:avLst/>
          </a:prstGeom>
        </p:spPr>
      </p:pic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1070610" y="3668395"/>
            <a:ext cx="15722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a</a:t>
            </a:r>
            <a:r>
              <a:rPr lang="zh-CN" altLang="en-US"/>
              <a:t>黄山飞来石</a:t>
            </a:r>
            <a:endParaRPr lang="zh-CN" altLang="en-US"/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3979545" y="3668395"/>
            <a:ext cx="19310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b</a:t>
            </a:r>
            <a:r>
              <a:rPr lang="zh-CN" altLang="en-US"/>
              <a:t>列车匀速行驶</a:t>
            </a:r>
            <a:endParaRPr lang="zh-CN" altLang="en-US"/>
          </a:p>
        </p:txBody>
      </p:sp>
      <p:sp>
        <p:nvSpPr>
          <p:cNvPr id="17" name="文本框 16"/>
          <p:cNvSpPr txBox="1"/>
          <p:nvPr>
            <p:custDataLst>
              <p:tags r:id="rId35"/>
            </p:custDataLst>
          </p:nvPr>
        </p:nvSpPr>
        <p:spPr>
          <a:xfrm>
            <a:off x="6790690" y="3668395"/>
            <a:ext cx="19310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c</a:t>
            </a:r>
            <a:r>
              <a:rPr lang="zh-CN" altLang="en-US"/>
              <a:t>月球绕地球转动</a:t>
            </a:r>
            <a:endParaRPr lang="zh-CN" altLang="en-US"/>
          </a:p>
        </p:txBody>
      </p:sp>
      <p:sp>
        <p:nvSpPr>
          <p:cNvPr id="18" name="文本框 17"/>
          <p:cNvSpPr txBox="1"/>
          <p:nvPr>
            <p:custDataLst>
              <p:tags r:id="rId36"/>
            </p:custDataLst>
          </p:nvPr>
        </p:nvSpPr>
        <p:spPr>
          <a:xfrm>
            <a:off x="3910965" y="6130925"/>
            <a:ext cx="13328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f</a:t>
            </a:r>
            <a:r>
              <a:rPr lang="zh-CN" altLang="en-US"/>
              <a:t>香蕉球</a:t>
            </a:r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37"/>
            </p:custDataLst>
          </p:nvPr>
        </p:nvSpPr>
        <p:spPr>
          <a:xfrm>
            <a:off x="9594850" y="5208270"/>
            <a:ext cx="19310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d</a:t>
            </a:r>
            <a:r>
              <a:rPr lang="zh-CN" altLang="en-US"/>
              <a:t>苹果自由下落</a:t>
            </a:r>
            <a:endParaRPr lang="zh-CN" altLang="en-US"/>
          </a:p>
        </p:txBody>
      </p:sp>
      <p:sp>
        <p:nvSpPr>
          <p:cNvPr id="22" name="文本框 21"/>
          <p:cNvSpPr txBox="1"/>
          <p:nvPr>
            <p:custDataLst>
              <p:tags r:id="rId38"/>
            </p:custDataLst>
          </p:nvPr>
        </p:nvSpPr>
        <p:spPr>
          <a:xfrm>
            <a:off x="799465" y="6117590"/>
            <a:ext cx="21583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e</a:t>
            </a:r>
            <a:r>
              <a:rPr lang="zh-CN" altLang="en-US"/>
              <a:t>匀速吊起的货物</a:t>
            </a:r>
            <a:endParaRPr lang="zh-CN" altLang="en-US"/>
          </a:p>
        </p:txBody>
      </p:sp>
      <p:pic>
        <p:nvPicPr>
          <p:cNvPr id="25" name="图片 24" descr="2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689610" y="4298315"/>
            <a:ext cx="2414905" cy="172212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5335905" y="1933575"/>
            <a:ext cx="18542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solidFill>
                  <a:schemeClr val="tx1"/>
                </a:solidFill>
                <a:latin typeface="WPS灵秀黑" charset="-122"/>
                <a:ea typeface="WPS灵秀黑" charset="-122"/>
              </a:rPr>
              <a:t>平衡状态</a:t>
            </a:r>
            <a:endParaRPr lang="zh-CN" altLang="en-US" sz="3200">
              <a:solidFill>
                <a:schemeClr val="tx1"/>
              </a:solidFill>
              <a:latin typeface="WPS灵秀黑" charset="-122"/>
              <a:ea typeface="WPS灵秀黑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752600" y="2971800"/>
            <a:ext cx="195135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  <a:sym typeface="+mn-ea"/>
              </a:rPr>
              <a:t>运动状态</a:t>
            </a:r>
            <a:endParaRPr lang="zh-CN" altLang="en-US" sz="3200">
              <a:latin typeface="WPS灵秀黑" charset="-122"/>
              <a:ea typeface="WPS灵秀黑" charset="-122"/>
              <a:sym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7313295" y="1294765"/>
            <a:ext cx="10814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</a:rPr>
              <a:t>静止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239635" y="2591435"/>
            <a:ext cx="27451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</a:rPr>
              <a:t>匀速直线运动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sp>
        <p:nvSpPr>
          <p:cNvPr id="23" name="左大括号 22"/>
          <p:cNvSpPr/>
          <p:nvPr/>
        </p:nvSpPr>
        <p:spPr>
          <a:xfrm>
            <a:off x="3582670" y="2286000"/>
            <a:ext cx="228600" cy="1981200"/>
          </a:xfrm>
          <a:prstGeom prst="lef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3869055" y="1933575"/>
            <a:ext cx="10922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</a:rPr>
              <a:t>不变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3849370" y="3973830"/>
            <a:ext cx="10394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</a:rPr>
              <a:t>改变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324475" y="3965575"/>
            <a:ext cx="28892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</a:rPr>
              <a:t>非平衡状态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cxnSp>
        <p:nvCxnSpPr>
          <p:cNvPr id="27" name="直接箭头连接符 26"/>
          <p:cNvCxnSpPr>
            <a:stCxn id="24" idx="3"/>
            <a:endCxn id="2" idx="1"/>
          </p:cNvCxnSpPr>
          <p:nvPr/>
        </p:nvCxnSpPr>
        <p:spPr>
          <a:xfrm>
            <a:off x="4961255" y="2225675"/>
            <a:ext cx="374650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</p:spPr>
      </p:cxnSp>
      <p:cxnSp>
        <p:nvCxnSpPr>
          <p:cNvPr id="28" name="直接箭头连接符 27"/>
          <p:cNvCxnSpPr>
            <a:stCxn id="25" idx="3"/>
            <a:endCxn id="26" idx="1"/>
          </p:cNvCxnSpPr>
          <p:nvPr/>
        </p:nvCxnSpPr>
        <p:spPr>
          <a:xfrm flipV="1">
            <a:off x="4888865" y="4257675"/>
            <a:ext cx="435610" cy="825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</p:spPr>
      </p:cxnSp>
      <p:sp>
        <p:nvSpPr>
          <p:cNvPr id="29" name="左大括号 28"/>
          <p:cNvSpPr/>
          <p:nvPr/>
        </p:nvSpPr>
        <p:spPr>
          <a:xfrm>
            <a:off x="7084695" y="1524000"/>
            <a:ext cx="152400" cy="1371600"/>
          </a:xfrm>
          <a:prstGeom prst="lef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5410200" y="1066800"/>
            <a:ext cx="4572000" cy="2438400"/>
          </a:xfrm>
          <a:prstGeom prst="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0" grpId="0"/>
      <p:bldP spid="20" grpId="1"/>
      <p:bldP spid="21" grpId="0"/>
      <p:bldP spid="21" grpId="1"/>
      <p:bldP spid="22" grpId="0"/>
      <p:bldP spid="22" grpId="1"/>
      <p:bldP spid="23" grpId="0" bldLvl="0" animBg="1"/>
      <p:bldP spid="23" grpId="1" animBg="1"/>
      <p:bldP spid="24" grpId="0"/>
      <p:bldP spid="24" grpId="1"/>
      <p:bldP spid="25" grpId="0"/>
      <p:bldP spid="25" grpId="1"/>
      <p:bldP spid="29" grpId="0" bldLvl="0" animBg="1"/>
      <p:bldP spid="29" grpId="1" animBg="1"/>
      <p:bldP spid="26" grpId="0"/>
      <p:bldP spid="26" grpId="1"/>
      <p:bldP spid="30" grpId="0" bldLvl="0" animBg="1"/>
      <p:bldP spid="3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869315" y="748665"/>
            <a:ext cx="85096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/>
              <a:t>任务</a:t>
            </a:r>
            <a:r>
              <a:rPr lang="en-US" altLang="zh-CN" sz="2800"/>
              <a:t>2</a:t>
            </a:r>
            <a:r>
              <a:rPr lang="zh-CN" altLang="en-US" sz="2800"/>
              <a:t>：画一画，他们分别受哪些力？</a:t>
            </a:r>
            <a:endParaRPr lang="zh-CN" altLang="en-US" sz="2800"/>
          </a:p>
        </p:txBody>
      </p:sp>
      <p:pic>
        <p:nvPicPr>
          <p:cNvPr id="5" name="图片 4"/>
          <p:cNvPicPr/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68375" y="2026920"/>
            <a:ext cx="3150870" cy="25273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8449945" y="1923415"/>
            <a:ext cx="18542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solidFill>
                  <a:schemeClr val="tx1"/>
                </a:solidFill>
                <a:latin typeface="WPS灵秀黑" charset="-122"/>
                <a:ea typeface="WPS灵秀黑" charset="-122"/>
              </a:rPr>
              <a:t>平衡状态</a:t>
            </a:r>
            <a:endParaRPr lang="zh-CN" altLang="en-US" sz="3200">
              <a:solidFill>
                <a:schemeClr val="tx1"/>
              </a:solidFill>
              <a:latin typeface="WPS灵秀黑" charset="-122"/>
              <a:ea typeface="WPS灵秀黑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602980" y="3302635"/>
            <a:ext cx="14497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</a:rPr>
              <a:t>平衡力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sp>
        <p:nvSpPr>
          <p:cNvPr id="9" name="上下箭头 8"/>
          <p:cNvSpPr/>
          <p:nvPr/>
        </p:nvSpPr>
        <p:spPr>
          <a:xfrm>
            <a:off x="9212580" y="2533650"/>
            <a:ext cx="228600" cy="762000"/>
          </a:xfrm>
          <a:prstGeom prst="up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458835" y="4542790"/>
            <a:ext cx="21101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WPS灵秀黑" charset="-122"/>
                <a:ea typeface="WPS灵秀黑" charset="-122"/>
              </a:rPr>
              <a:t>二力平衡</a:t>
            </a:r>
            <a:endParaRPr lang="zh-CN" altLang="en-US" sz="3200">
              <a:latin typeface="WPS灵秀黑" charset="-122"/>
              <a:ea typeface="WPS灵秀黑" charset="-122"/>
            </a:endParaRPr>
          </a:p>
        </p:txBody>
      </p:sp>
      <p:sp>
        <p:nvSpPr>
          <p:cNvPr id="11" name="下箭头 10"/>
          <p:cNvSpPr/>
          <p:nvPr/>
        </p:nvSpPr>
        <p:spPr>
          <a:xfrm>
            <a:off x="9213215" y="3856990"/>
            <a:ext cx="228600" cy="685800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12" name="图片 11" descr="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720590" y="2026920"/>
            <a:ext cx="3293110" cy="25266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8" grpId="1"/>
      <p:bldP spid="9" grpId="0" bldLvl="0" animBg="1"/>
      <p:bldP spid="9" grpId="1" animBg="1"/>
      <p:bldP spid="10" grpId="0"/>
      <p:bldP spid="10" grpId="1"/>
      <p:bldP spid="11" grpId="0" bldLvl="0" animBg="1"/>
      <p:bldP spid="1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>
            <p:custDataLst>
              <p:tags r:id="rId1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5" name="AutoShape 12"/>
            <p:cNvSpPr/>
            <p:nvPr>
              <p:custDataLst>
                <p:tags r:id="rId2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6" name="AutoShape 13"/>
            <p:cNvSpPr/>
            <p:nvPr>
              <p:custDataLst>
                <p:tags r:id="rId3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4"/>
            <p:cNvSpPr/>
            <p:nvPr>
              <p:custDataLst>
                <p:tags r:id="rId4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8" name="AutoShape 15"/>
            <p:cNvSpPr/>
            <p:nvPr>
              <p:custDataLst>
                <p:tags r:id="rId5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0" name="AutoShape 16"/>
            <p:cNvSpPr/>
            <p:nvPr>
              <p:custDataLst>
                <p:tags r:id="rId6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3" name="AutoShape 17"/>
            <p:cNvSpPr/>
            <p:nvPr>
              <p:custDataLst>
                <p:tags r:id="rId7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4" name="AutoShape 18"/>
            <p:cNvSpPr/>
            <p:nvPr>
              <p:custDataLst>
                <p:tags r:id="rId8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35" name="AutoShape 19"/>
            <p:cNvSpPr/>
            <p:nvPr>
              <p:custDataLst>
                <p:tags r:id="rId9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36" name="AutoShape 20"/>
            <p:cNvSpPr/>
            <p:nvPr>
              <p:custDataLst>
                <p:tags r:id="rId10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21"/>
            <p:cNvSpPr/>
            <p:nvPr>
              <p:custDataLst>
                <p:tags r:id="rId11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8" name="AutoShape 22"/>
            <p:cNvSpPr/>
            <p:nvPr>
              <p:custDataLst>
                <p:tags r:id="rId12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0" name="AutoShape 23"/>
            <p:cNvSpPr/>
            <p:nvPr>
              <p:custDataLst>
                <p:tags r:id="rId13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1" name="AutoShape 24"/>
            <p:cNvSpPr/>
            <p:nvPr>
              <p:custDataLst>
                <p:tags r:id="rId14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2" name="AutoShape 25"/>
            <p:cNvSpPr/>
            <p:nvPr>
              <p:custDataLst>
                <p:tags r:id="rId15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3" name="AutoShape 26"/>
            <p:cNvSpPr/>
            <p:nvPr>
              <p:custDataLst>
                <p:tags r:id="rId16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4" name="AutoShape 27"/>
            <p:cNvSpPr/>
            <p:nvPr>
              <p:custDataLst>
                <p:tags r:id="rId17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5" name="AutoShape 28"/>
            <p:cNvSpPr/>
            <p:nvPr>
              <p:custDataLst>
                <p:tags r:id="rId18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6" name="AutoShape 29"/>
            <p:cNvSpPr/>
            <p:nvPr>
              <p:custDataLst>
                <p:tags r:id="rId19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7" name="AutoShape 30"/>
            <p:cNvSpPr/>
            <p:nvPr>
              <p:custDataLst>
                <p:tags r:id="rId20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8" name="AutoShape 31"/>
            <p:cNvSpPr/>
            <p:nvPr>
              <p:custDataLst>
                <p:tags r:id="rId21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9" name="TextBox 32"/>
            <p:cNvSpPr txBox="1"/>
            <p:nvPr>
              <p:custDataLst>
                <p:tags r:id="rId22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容理深化学：任务设计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869315" y="987425"/>
            <a:ext cx="85096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/>
              <a:t>活动三：</a:t>
            </a:r>
            <a:r>
              <a:rPr lang="zh-CN" sz="2800"/>
              <a:t>探究二力平衡条件</a:t>
            </a:r>
            <a:r>
              <a:rPr lang="en-US" altLang="zh-CN" sz="2800"/>
              <a:t>       </a:t>
            </a:r>
            <a:endParaRPr lang="zh-CN" altLang="en-US" sz="2400"/>
          </a:p>
        </p:txBody>
      </p:sp>
      <p:sp>
        <p:nvSpPr>
          <p:cNvPr id="9" name="文本框 8"/>
          <p:cNvSpPr txBox="1"/>
          <p:nvPr/>
        </p:nvSpPr>
        <p:spPr>
          <a:xfrm>
            <a:off x="5484495" y="104902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>
                <a:sym typeface="+mn-ea"/>
              </a:rPr>
              <a:t>任务</a:t>
            </a:r>
            <a:r>
              <a:rPr lang="en-US" altLang="zh-CN" sz="2400">
                <a:sym typeface="+mn-ea"/>
              </a:rPr>
              <a:t>3</a:t>
            </a:r>
            <a:r>
              <a:rPr lang="zh-CN" altLang="en-US" sz="2400">
                <a:sym typeface="+mn-ea"/>
              </a:rPr>
              <a:t>：给物体施加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两个力</a:t>
            </a:r>
            <a:r>
              <a:rPr lang="zh-CN" altLang="en-US" sz="2400">
                <a:sym typeface="+mn-ea"/>
              </a:rPr>
              <a:t>使物体平衡</a:t>
            </a:r>
            <a:endParaRPr lang="zh-CN" altLang="en-US" sz="2400"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3020060" y="2087245"/>
            <a:ext cx="50749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/>
              <a:t>问题</a:t>
            </a:r>
            <a:r>
              <a:rPr lang="en-US" altLang="zh-CN" sz="2400"/>
              <a:t>3</a:t>
            </a:r>
            <a:r>
              <a:rPr lang="zh-CN" altLang="en-US" sz="2400"/>
              <a:t>：如何判断物体是否平衡？</a:t>
            </a:r>
            <a:endParaRPr lang="zh-CN" altLang="en-US" sz="2400"/>
          </a:p>
        </p:txBody>
      </p:sp>
      <p:sp>
        <p:nvSpPr>
          <p:cNvPr id="21" name="文本框 20"/>
          <p:cNvSpPr txBox="1"/>
          <p:nvPr/>
        </p:nvSpPr>
        <p:spPr>
          <a:xfrm>
            <a:off x="3020060" y="2974340"/>
            <a:ext cx="70853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/>
              <a:t>问题</a:t>
            </a:r>
            <a:r>
              <a:rPr lang="en-US" altLang="zh-CN" sz="2400"/>
              <a:t>4</a:t>
            </a:r>
            <a:r>
              <a:rPr lang="zh-CN" altLang="en-US" sz="2400"/>
              <a:t>：怎样给物体施加两个力使物体平衡？</a:t>
            </a:r>
            <a:endParaRPr lang="zh-CN" altLang="en-US" sz="2400"/>
          </a:p>
        </p:txBody>
      </p:sp>
      <p:sp>
        <p:nvSpPr>
          <p:cNvPr id="23" name="文本框 22"/>
          <p:cNvSpPr txBox="1"/>
          <p:nvPr/>
        </p:nvSpPr>
        <p:spPr>
          <a:xfrm>
            <a:off x="3020060" y="3861435"/>
            <a:ext cx="77698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/>
              <a:t>问题</a:t>
            </a:r>
            <a:r>
              <a:rPr lang="en-US" altLang="zh-CN" sz="2400"/>
              <a:t>5</a:t>
            </a:r>
            <a:r>
              <a:rPr lang="zh-CN" altLang="en-US" sz="2400"/>
              <a:t>：这两个力的大小需要满足什么条件？如何验证？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0" grpId="1"/>
      <p:bldP spid="21" grpId="0"/>
      <p:bldP spid="21" grpId="1"/>
      <p:bldP spid="23" grpId="0"/>
      <p:bldP spid="2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>
            <p:custDataLst>
              <p:tags r:id="rId1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5" name="AutoShape 12"/>
            <p:cNvSpPr/>
            <p:nvPr>
              <p:custDataLst>
                <p:tags r:id="rId2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6" name="AutoShape 13"/>
            <p:cNvSpPr/>
            <p:nvPr>
              <p:custDataLst>
                <p:tags r:id="rId3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4"/>
            <p:cNvSpPr/>
            <p:nvPr>
              <p:custDataLst>
                <p:tags r:id="rId4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8" name="AutoShape 15"/>
            <p:cNvSpPr/>
            <p:nvPr>
              <p:custDataLst>
                <p:tags r:id="rId5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0" name="AutoShape 16"/>
            <p:cNvSpPr/>
            <p:nvPr>
              <p:custDataLst>
                <p:tags r:id="rId6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3" name="AutoShape 17"/>
            <p:cNvSpPr/>
            <p:nvPr>
              <p:custDataLst>
                <p:tags r:id="rId7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4" name="AutoShape 18"/>
            <p:cNvSpPr/>
            <p:nvPr>
              <p:custDataLst>
                <p:tags r:id="rId8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35" name="AutoShape 19"/>
            <p:cNvSpPr/>
            <p:nvPr>
              <p:custDataLst>
                <p:tags r:id="rId9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36" name="AutoShape 20"/>
            <p:cNvSpPr/>
            <p:nvPr>
              <p:custDataLst>
                <p:tags r:id="rId10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21"/>
            <p:cNvSpPr/>
            <p:nvPr>
              <p:custDataLst>
                <p:tags r:id="rId11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8" name="AutoShape 22"/>
            <p:cNvSpPr/>
            <p:nvPr>
              <p:custDataLst>
                <p:tags r:id="rId12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0" name="AutoShape 23"/>
            <p:cNvSpPr/>
            <p:nvPr>
              <p:custDataLst>
                <p:tags r:id="rId13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1" name="AutoShape 24"/>
            <p:cNvSpPr/>
            <p:nvPr>
              <p:custDataLst>
                <p:tags r:id="rId14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2" name="AutoShape 25"/>
            <p:cNvSpPr/>
            <p:nvPr>
              <p:custDataLst>
                <p:tags r:id="rId15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3" name="AutoShape 26"/>
            <p:cNvSpPr/>
            <p:nvPr>
              <p:custDataLst>
                <p:tags r:id="rId16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4" name="AutoShape 27"/>
            <p:cNvSpPr/>
            <p:nvPr>
              <p:custDataLst>
                <p:tags r:id="rId17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5" name="AutoShape 28"/>
            <p:cNvSpPr/>
            <p:nvPr>
              <p:custDataLst>
                <p:tags r:id="rId18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6" name="AutoShape 29"/>
            <p:cNvSpPr/>
            <p:nvPr>
              <p:custDataLst>
                <p:tags r:id="rId19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7" name="AutoShape 30"/>
            <p:cNvSpPr/>
            <p:nvPr>
              <p:custDataLst>
                <p:tags r:id="rId20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8" name="AutoShape 31"/>
            <p:cNvSpPr/>
            <p:nvPr>
              <p:custDataLst>
                <p:tags r:id="rId21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9" name="TextBox 32"/>
            <p:cNvSpPr txBox="1"/>
            <p:nvPr>
              <p:custDataLst>
                <p:tags r:id="rId22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容理深化学：任务设计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70280" y="1358900"/>
            <a:ext cx="10343515" cy="891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800">
                <a:sym typeface="+mn-ea"/>
              </a:rPr>
              <a:t>任务</a:t>
            </a:r>
            <a:r>
              <a:rPr lang="en-US" altLang="zh-CN" sz="2800">
                <a:sym typeface="+mn-ea"/>
              </a:rPr>
              <a:t>4</a:t>
            </a:r>
            <a:r>
              <a:rPr lang="zh-CN" altLang="en-US" sz="2800">
                <a:sym typeface="+mn-ea"/>
              </a:rPr>
              <a:t>：实验探究</a:t>
            </a:r>
            <a:r>
              <a:rPr lang="zh-CN" altLang="en-US" sz="2800">
                <a:sym typeface="+mn-ea"/>
              </a:rPr>
              <a:t>如果有一个条件不满足，硬纸片还能保持静止吗？</a:t>
            </a:r>
            <a:endParaRPr lang="en-US" altLang="zh-CN" sz="2400">
              <a:sym typeface="+mn-ea"/>
            </a:endParaRPr>
          </a:p>
          <a:p>
            <a:endParaRPr lang="zh-CN" altLang="en-US" sz="2400"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754630" y="2406650"/>
            <a:ext cx="6096000" cy="27844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fontAlgn="auto">
              <a:lnSpc>
                <a:spcPts val="4200"/>
              </a:lnSpc>
            </a:pPr>
            <a:r>
              <a:rPr lang="en-US" altLang="zh-CN" sz="2400">
                <a:sym typeface="+mn-ea"/>
              </a:rPr>
              <a:t>  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两个力大小不相等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fontAlgn="auto">
              <a:lnSpc>
                <a:spcPts val="4200"/>
              </a:lnSpc>
            </a:pP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2.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两个力方向不相反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fontAlgn="auto">
              <a:lnSpc>
                <a:spcPts val="4200"/>
              </a:lnSpc>
            </a:pP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3.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两个力不在一条直线上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fontAlgn="auto">
              <a:lnSpc>
                <a:spcPts val="4200"/>
              </a:lnSpc>
            </a:pP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4.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两个力不在同一物体上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fontAlgn="auto">
              <a:lnSpc>
                <a:spcPts val="4200"/>
              </a:lnSpc>
            </a:pP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>
            <p:custDataLst>
              <p:tags r:id="rId1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5" name="AutoShape 12"/>
            <p:cNvSpPr/>
            <p:nvPr>
              <p:custDataLst>
                <p:tags r:id="rId2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6" name="AutoShape 13"/>
            <p:cNvSpPr/>
            <p:nvPr>
              <p:custDataLst>
                <p:tags r:id="rId3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4"/>
            <p:cNvSpPr/>
            <p:nvPr>
              <p:custDataLst>
                <p:tags r:id="rId4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8" name="AutoShape 15"/>
            <p:cNvSpPr/>
            <p:nvPr>
              <p:custDataLst>
                <p:tags r:id="rId5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0" name="AutoShape 16"/>
            <p:cNvSpPr/>
            <p:nvPr>
              <p:custDataLst>
                <p:tags r:id="rId6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3" name="AutoShape 17"/>
            <p:cNvSpPr/>
            <p:nvPr>
              <p:custDataLst>
                <p:tags r:id="rId7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4" name="AutoShape 18"/>
            <p:cNvSpPr/>
            <p:nvPr>
              <p:custDataLst>
                <p:tags r:id="rId8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35" name="AutoShape 19"/>
            <p:cNvSpPr/>
            <p:nvPr>
              <p:custDataLst>
                <p:tags r:id="rId9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36" name="AutoShape 20"/>
            <p:cNvSpPr/>
            <p:nvPr>
              <p:custDataLst>
                <p:tags r:id="rId10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21"/>
            <p:cNvSpPr/>
            <p:nvPr>
              <p:custDataLst>
                <p:tags r:id="rId11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8" name="AutoShape 22"/>
            <p:cNvSpPr/>
            <p:nvPr>
              <p:custDataLst>
                <p:tags r:id="rId12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0" name="AutoShape 23"/>
            <p:cNvSpPr/>
            <p:nvPr>
              <p:custDataLst>
                <p:tags r:id="rId13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1" name="AutoShape 24"/>
            <p:cNvSpPr/>
            <p:nvPr>
              <p:custDataLst>
                <p:tags r:id="rId14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2" name="AutoShape 25"/>
            <p:cNvSpPr/>
            <p:nvPr>
              <p:custDataLst>
                <p:tags r:id="rId15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3" name="AutoShape 26"/>
            <p:cNvSpPr/>
            <p:nvPr>
              <p:custDataLst>
                <p:tags r:id="rId16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4" name="AutoShape 27"/>
            <p:cNvSpPr/>
            <p:nvPr>
              <p:custDataLst>
                <p:tags r:id="rId17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5" name="AutoShape 28"/>
            <p:cNvSpPr/>
            <p:nvPr>
              <p:custDataLst>
                <p:tags r:id="rId18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6" name="AutoShape 29"/>
            <p:cNvSpPr/>
            <p:nvPr>
              <p:custDataLst>
                <p:tags r:id="rId19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7" name="AutoShape 30"/>
            <p:cNvSpPr/>
            <p:nvPr>
              <p:custDataLst>
                <p:tags r:id="rId20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8" name="AutoShape 31"/>
            <p:cNvSpPr/>
            <p:nvPr>
              <p:custDataLst>
                <p:tags r:id="rId21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9" name="TextBox 32"/>
            <p:cNvSpPr txBox="1"/>
            <p:nvPr>
              <p:custDataLst>
                <p:tags r:id="rId22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容理深化学：任务设计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04875" y="1543050"/>
            <a:ext cx="994219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endParaRPr lang="en-US" altLang="zh-CN" sz="2400">
              <a:sym typeface="+mn-ea"/>
            </a:endParaRPr>
          </a:p>
          <a:p>
            <a:endParaRPr lang="zh-CN" altLang="en-US" sz="2400"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302510" y="1221105"/>
            <a:ext cx="77698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/>
              <a:t>问题</a:t>
            </a:r>
            <a:r>
              <a:rPr lang="en-US" altLang="zh-CN" sz="2400"/>
              <a:t>6</a:t>
            </a:r>
            <a:r>
              <a:rPr lang="zh-CN" altLang="en-US" sz="2400"/>
              <a:t>：怎样探究两个力必须作用在一条直线上？</a:t>
            </a:r>
            <a:endParaRPr lang="zh-CN" altLang="en-US" sz="2400"/>
          </a:p>
        </p:txBody>
      </p:sp>
      <p:grpSp>
        <p:nvGrpSpPr>
          <p:cNvPr id="12" name="组合 11"/>
          <p:cNvGrpSpPr/>
          <p:nvPr>
            <p:custDataLst>
              <p:tags r:id="rId23"/>
            </p:custDataLst>
          </p:nvPr>
        </p:nvGrpSpPr>
        <p:grpSpPr>
          <a:xfrm>
            <a:off x="3978275" y="2275840"/>
            <a:ext cx="3408680" cy="3131820"/>
            <a:chOff x="10900" y="3151"/>
            <a:chExt cx="4393" cy="4094"/>
          </a:xfrm>
        </p:grpSpPr>
        <p:pic>
          <p:nvPicPr>
            <p:cNvPr id="100007" name="图片 100007" descr="@@@7982d0c4-fc21-4821-82e8-17b386b6e481"/>
            <p:cNvPicPr>
              <a:picLocks noChangeAspect="1"/>
            </p:cNvPicPr>
            <p:nvPr>
              <p:custDataLst>
                <p:tags r:id="rId24"/>
              </p:custDataLst>
            </p:nvPr>
          </p:nvPicPr>
          <p:blipFill>
            <a:blip r:embed="rId25"/>
            <a:stretch>
              <a:fillRect/>
            </a:stretch>
          </p:blipFill>
          <p:spPr>
            <a:xfrm>
              <a:off x="10900" y="3151"/>
              <a:ext cx="4393" cy="3353"/>
            </a:xfrm>
            <a:prstGeom prst="rect">
              <a:avLst/>
            </a:prstGeom>
          </p:spPr>
        </p:pic>
        <p:sp>
          <p:nvSpPr>
            <p:cNvPr id="13" name="文本框 12"/>
            <p:cNvSpPr txBox="1"/>
            <p:nvPr>
              <p:custDataLst>
                <p:tags r:id="rId26"/>
              </p:custDataLst>
            </p:nvPr>
          </p:nvSpPr>
          <p:spPr>
            <a:xfrm>
              <a:off x="11428" y="6502"/>
              <a:ext cx="3865" cy="743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/>
            <a:p>
              <a:r>
                <a:rPr lang="zh-CN" altLang="en-US" sz="2000" kern="1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+mn-ea"/>
                </a:rPr>
                <a:t>卡片转过一个角度</a:t>
              </a:r>
              <a:endParaRPr lang="zh-CN" altLang="en-US" sz="20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>
            <p:custDataLst>
              <p:tags r:id="rId1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5" name="AutoShape 12"/>
            <p:cNvSpPr/>
            <p:nvPr>
              <p:custDataLst>
                <p:tags r:id="rId2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6" name="AutoShape 13"/>
            <p:cNvSpPr/>
            <p:nvPr>
              <p:custDataLst>
                <p:tags r:id="rId3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4"/>
            <p:cNvSpPr/>
            <p:nvPr>
              <p:custDataLst>
                <p:tags r:id="rId4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8" name="AutoShape 15"/>
            <p:cNvSpPr/>
            <p:nvPr>
              <p:custDataLst>
                <p:tags r:id="rId5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0" name="AutoShape 16"/>
            <p:cNvSpPr/>
            <p:nvPr>
              <p:custDataLst>
                <p:tags r:id="rId6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3" name="AutoShape 17"/>
            <p:cNvSpPr/>
            <p:nvPr>
              <p:custDataLst>
                <p:tags r:id="rId7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4" name="AutoShape 18"/>
            <p:cNvSpPr/>
            <p:nvPr>
              <p:custDataLst>
                <p:tags r:id="rId8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35" name="AutoShape 19"/>
            <p:cNvSpPr/>
            <p:nvPr>
              <p:custDataLst>
                <p:tags r:id="rId9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36" name="AutoShape 20"/>
            <p:cNvSpPr/>
            <p:nvPr>
              <p:custDataLst>
                <p:tags r:id="rId10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21"/>
            <p:cNvSpPr/>
            <p:nvPr>
              <p:custDataLst>
                <p:tags r:id="rId11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8" name="AutoShape 22"/>
            <p:cNvSpPr/>
            <p:nvPr>
              <p:custDataLst>
                <p:tags r:id="rId12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0" name="AutoShape 23"/>
            <p:cNvSpPr/>
            <p:nvPr>
              <p:custDataLst>
                <p:tags r:id="rId13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1" name="AutoShape 24"/>
            <p:cNvSpPr/>
            <p:nvPr>
              <p:custDataLst>
                <p:tags r:id="rId14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2" name="AutoShape 25"/>
            <p:cNvSpPr/>
            <p:nvPr>
              <p:custDataLst>
                <p:tags r:id="rId15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3" name="AutoShape 26"/>
            <p:cNvSpPr/>
            <p:nvPr>
              <p:custDataLst>
                <p:tags r:id="rId16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4" name="AutoShape 27"/>
            <p:cNvSpPr/>
            <p:nvPr>
              <p:custDataLst>
                <p:tags r:id="rId17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5" name="AutoShape 28"/>
            <p:cNvSpPr/>
            <p:nvPr>
              <p:custDataLst>
                <p:tags r:id="rId18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6" name="AutoShape 29"/>
            <p:cNvSpPr/>
            <p:nvPr>
              <p:custDataLst>
                <p:tags r:id="rId19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7" name="AutoShape 30"/>
            <p:cNvSpPr/>
            <p:nvPr>
              <p:custDataLst>
                <p:tags r:id="rId20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8" name="AutoShape 31"/>
            <p:cNvSpPr/>
            <p:nvPr>
              <p:custDataLst>
                <p:tags r:id="rId21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9" name="TextBox 32"/>
            <p:cNvSpPr txBox="1"/>
            <p:nvPr>
              <p:custDataLst>
                <p:tags r:id="rId22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容理深化学：任务设计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04875" y="1543050"/>
            <a:ext cx="99421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>
                <a:sym typeface="+mn-ea"/>
              </a:rPr>
              <a:t>问题</a:t>
            </a:r>
            <a:r>
              <a:rPr lang="en-US" altLang="zh-CN" sz="2400">
                <a:sym typeface="+mn-ea"/>
              </a:rPr>
              <a:t>7</a:t>
            </a:r>
            <a:r>
              <a:rPr lang="zh-CN" altLang="en-US" sz="2400">
                <a:sym typeface="+mn-ea"/>
              </a:rPr>
              <a:t>：两边拉力不等高时物体也能平衡吗？（两个拉力一定要水平吗？）</a:t>
            </a:r>
            <a:endParaRPr lang="zh-CN" altLang="en-US" sz="2400"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>
            <p:custDataLst>
              <p:tags r:id="rId1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5" name="AutoShape 12"/>
            <p:cNvSpPr/>
            <p:nvPr>
              <p:custDataLst>
                <p:tags r:id="rId2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6" name="AutoShape 13"/>
            <p:cNvSpPr/>
            <p:nvPr>
              <p:custDataLst>
                <p:tags r:id="rId3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4"/>
            <p:cNvSpPr/>
            <p:nvPr>
              <p:custDataLst>
                <p:tags r:id="rId4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8" name="AutoShape 15"/>
            <p:cNvSpPr/>
            <p:nvPr>
              <p:custDataLst>
                <p:tags r:id="rId5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0" name="AutoShape 16"/>
            <p:cNvSpPr/>
            <p:nvPr>
              <p:custDataLst>
                <p:tags r:id="rId6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3" name="AutoShape 17"/>
            <p:cNvSpPr/>
            <p:nvPr>
              <p:custDataLst>
                <p:tags r:id="rId7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4" name="AutoShape 18"/>
            <p:cNvSpPr/>
            <p:nvPr>
              <p:custDataLst>
                <p:tags r:id="rId8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35" name="AutoShape 19"/>
            <p:cNvSpPr/>
            <p:nvPr>
              <p:custDataLst>
                <p:tags r:id="rId9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36" name="AutoShape 20"/>
            <p:cNvSpPr/>
            <p:nvPr>
              <p:custDataLst>
                <p:tags r:id="rId10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21"/>
            <p:cNvSpPr/>
            <p:nvPr>
              <p:custDataLst>
                <p:tags r:id="rId11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8" name="AutoShape 22"/>
            <p:cNvSpPr/>
            <p:nvPr>
              <p:custDataLst>
                <p:tags r:id="rId12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0" name="AutoShape 23"/>
            <p:cNvSpPr/>
            <p:nvPr>
              <p:custDataLst>
                <p:tags r:id="rId13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1" name="AutoShape 24"/>
            <p:cNvSpPr/>
            <p:nvPr>
              <p:custDataLst>
                <p:tags r:id="rId14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2" name="AutoShape 25"/>
            <p:cNvSpPr/>
            <p:nvPr>
              <p:custDataLst>
                <p:tags r:id="rId15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3" name="AutoShape 26"/>
            <p:cNvSpPr/>
            <p:nvPr>
              <p:custDataLst>
                <p:tags r:id="rId16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4" name="AutoShape 27"/>
            <p:cNvSpPr/>
            <p:nvPr>
              <p:custDataLst>
                <p:tags r:id="rId17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5" name="AutoShape 28"/>
            <p:cNvSpPr/>
            <p:nvPr>
              <p:custDataLst>
                <p:tags r:id="rId18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6" name="AutoShape 29"/>
            <p:cNvSpPr/>
            <p:nvPr>
              <p:custDataLst>
                <p:tags r:id="rId19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7" name="AutoShape 30"/>
            <p:cNvSpPr/>
            <p:nvPr>
              <p:custDataLst>
                <p:tags r:id="rId20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8" name="AutoShape 31"/>
            <p:cNvSpPr/>
            <p:nvPr>
              <p:custDataLst>
                <p:tags r:id="rId21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9" name="TextBox 32"/>
            <p:cNvSpPr txBox="1"/>
            <p:nvPr>
              <p:custDataLst>
                <p:tags r:id="rId22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容理深化学：任务设计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904875" y="1051560"/>
            <a:ext cx="99421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>
                <a:sym typeface="+mn-ea"/>
              </a:rPr>
              <a:t>问题</a:t>
            </a:r>
            <a:r>
              <a:rPr lang="en-US" altLang="zh-CN" sz="2400">
                <a:sym typeface="+mn-ea"/>
              </a:rPr>
              <a:t>8</a:t>
            </a:r>
            <a:r>
              <a:rPr lang="zh-CN" altLang="en-US" sz="2400">
                <a:sym typeface="+mn-ea"/>
              </a:rPr>
              <a:t>：物体做匀速直线运动时，所受的两个力也满足同样的条件吗？</a:t>
            </a:r>
            <a:endParaRPr lang="zh-CN" altLang="en-US" sz="2400">
              <a:sym typeface="+mn-ea"/>
            </a:endParaRPr>
          </a:p>
        </p:txBody>
      </p:sp>
      <p:pic>
        <p:nvPicPr>
          <p:cNvPr id="2" name="匀速电机">
            <a:hlinkClick r:id="" action="ppaction://media"/>
          </p:cNvPr>
          <p:cNvPicPr/>
          <p:nvPr>
            <a:videoFile r:link="rId23"/>
            <p:extLst>
              <p:ext uri="{DAA4B4D4-6D71-4841-9C94-3DE7FCFB9230}">
                <p14:media xmlns:p14="http://schemas.microsoft.com/office/powerpoint/2010/main" r:embed="rId24"/>
              </p:ext>
            </p:extLst>
            <p:custDataLst>
              <p:tags r:id="rId25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4003675" y="1800225"/>
            <a:ext cx="3857625" cy="42227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/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53160" y="2026920"/>
            <a:ext cx="3150870" cy="2527300"/>
          </a:xfrm>
          <a:prstGeom prst="rect">
            <a:avLst/>
          </a:prstGeom>
        </p:spPr>
      </p:pic>
      <p:pic>
        <p:nvPicPr>
          <p:cNvPr id="12" name="图片 11" descr="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024880" y="2027555"/>
            <a:ext cx="3293110" cy="252666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69315" y="836930"/>
            <a:ext cx="994219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800">
                <a:sym typeface="+mn-ea"/>
              </a:rPr>
              <a:t>任务</a:t>
            </a:r>
            <a:r>
              <a:rPr lang="en-US" altLang="zh-CN" sz="2800">
                <a:sym typeface="+mn-ea"/>
              </a:rPr>
              <a:t>5</a:t>
            </a:r>
            <a:r>
              <a:rPr lang="zh-CN" altLang="en-US" sz="2800">
                <a:sym typeface="+mn-ea"/>
              </a:rPr>
              <a:t>：根据二力平衡条件规范作图</a:t>
            </a:r>
            <a:endParaRPr lang="zh-CN" altLang="en-US" sz="2800"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>
            <p:custDataLst>
              <p:tags r:id="rId1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5" name="AutoShape 12"/>
            <p:cNvSpPr/>
            <p:nvPr>
              <p:custDataLst>
                <p:tags r:id="rId2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6" name="AutoShape 13"/>
            <p:cNvSpPr/>
            <p:nvPr>
              <p:custDataLst>
                <p:tags r:id="rId3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4"/>
            <p:cNvSpPr/>
            <p:nvPr>
              <p:custDataLst>
                <p:tags r:id="rId4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8" name="AutoShape 15"/>
            <p:cNvSpPr/>
            <p:nvPr>
              <p:custDataLst>
                <p:tags r:id="rId5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0" name="AutoShape 16"/>
            <p:cNvSpPr/>
            <p:nvPr>
              <p:custDataLst>
                <p:tags r:id="rId6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3" name="AutoShape 17"/>
            <p:cNvSpPr/>
            <p:nvPr>
              <p:custDataLst>
                <p:tags r:id="rId7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4" name="AutoShape 18"/>
            <p:cNvSpPr/>
            <p:nvPr>
              <p:custDataLst>
                <p:tags r:id="rId8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35" name="AutoShape 19"/>
            <p:cNvSpPr/>
            <p:nvPr>
              <p:custDataLst>
                <p:tags r:id="rId9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36" name="AutoShape 20"/>
            <p:cNvSpPr/>
            <p:nvPr>
              <p:custDataLst>
                <p:tags r:id="rId10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21"/>
            <p:cNvSpPr/>
            <p:nvPr>
              <p:custDataLst>
                <p:tags r:id="rId11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38" name="AutoShape 22"/>
            <p:cNvSpPr/>
            <p:nvPr>
              <p:custDataLst>
                <p:tags r:id="rId12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0" name="AutoShape 23"/>
            <p:cNvSpPr/>
            <p:nvPr>
              <p:custDataLst>
                <p:tags r:id="rId13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1" name="AutoShape 24"/>
            <p:cNvSpPr/>
            <p:nvPr>
              <p:custDataLst>
                <p:tags r:id="rId14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2" name="AutoShape 25"/>
            <p:cNvSpPr/>
            <p:nvPr>
              <p:custDataLst>
                <p:tags r:id="rId15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3" name="AutoShape 26"/>
            <p:cNvSpPr/>
            <p:nvPr>
              <p:custDataLst>
                <p:tags r:id="rId16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4" name="AutoShape 27"/>
            <p:cNvSpPr/>
            <p:nvPr>
              <p:custDataLst>
                <p:tags r:id="rId17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45" name="AutoShape 28"/>
            <p:cNvSpPr/>
            <p:nvPr>
              <p:custDataLst>
                <p:tags r:id="rId18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46" name="AutoShape 29"/>
            <p:cNvSpPr/>
            <p:nvPr>
              <p:custDataLst>
                <p:tags r:id="rId19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47" name="AutoShape 30"/>
            <p:cNvSpPr/>
            <p:nvPr>
              <p:custDataLst>
                <p:tags r:id="rId20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48" name="AutoShape 31"/>
            <p:cNvSpPr/>
            <p:nvPr>
              <p:custDataLst>
                <p:tags r:id="rId21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49" name="TextBox 32"/>
            <p:cNvSpPr txBox="1"/>
            <p:nvPr>
              <p:custDataLst>
                <p:tags r:id="rId22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容新深度学：自主建构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69315" y="1249680"/>
            <a:ext cx="994219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800">
                <a:sym typeface="+mn-ea"/>
              </a:rPr>
              <a:t>活动四：想办法让自己的易拉罐斜着站立</a:t>
            </a:r>
            <a:endParaRPr lang="zh-CN" altLang="en-US" sz="2800"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70280" y="2258060"/>
            <a:ext cx="99421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>
                <a:sym typeface="+mn-ea"/>
              </a:rPr>
              <a:t>问题</a:t>
            </a:r>
            <a:r>
              <a:rPr lang="en-US" altLang="zh-CN" sz="2400">
                <a:sym typeface="+mn-ea"/>
              </a:rPr>
              <a:t>9</a:t>
            </a:r>
            <a:r>
              <a:rPr lang="zh-CN" altLang="en-US" sz="2400">
                <a:sym typeface="+mn-ea"/>
              </a:rPr>
              <a:t>：往易拉罐中加水的作用是什么？</a:t>
            </a:r>
            <a:endParaRPr lang="zh-CN" altLang="en-US" sz="2400">
              <a:sym typeface="+mn-ea"/>
            </a:endParaRPr>
          </a:p>
        </p:txBody>
      </p:sp>
      <p:pic>
        <p:nvPicPr>
          <p:cNvPr id="11" name="图片 10"/>
          <p:cNvPicPr/>
          <p:nvPr>
            <p:custDataLst>
              <p:tags r:id="rId23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4036695" y="3061335"/>
            <a:ext cx="4732020" cy="3003550"/>
          </a:xfrm>
          <a:prstGeom prst="rect">
            <a:avLst/>
          </a:prstGeom>
          <a:effectLst>
            <a:softEdge rad="31750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629920" y="413385"/>
            <a:ext cx="10473690" cy="1115695"/>
          </a:xfrm>
          <a:prstGeom prst="rect">
            <a:avLst/>
          </a:prstGeom>
        </p:spPr>
        <p:txBody>
          <a:bodyPr wrap="square">
            <a:spAutoFit/>
          </a:bodyPr>
          <a:p>
            <a:pPr marL="749300" indent="-736600" algn="l" defTabSz="266700" latinLnBrk="1">
              <a:lnSpc>
                <a:spcPct val="119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2800">
                <a:solidFill>
                  <a:srgbClr val="000000"/>
                </a:solidFill>
                <a:latin typeface="+mn-ea"/>
                <a:cs typeface="+mn-ea"/>
              </a:rPr>
              <a:t>任务</a:t>
            </a:r>
            <a:r>
              <a:rPr lang="en-US" altLang="zh-CN" sz="2800">
                <a:solidFill>
                  <a:srgbClr val="000000"/>
                </a:solidFill>
                <a:latin typeface="+mn-ea"/>
                <a:cs typeface="+mn-ea"/>
              </a:rPr>
              <a:t>6</a:t>
            </a:r>
            <a:r>
              <a:rPr lang="zh-CN" altLang="en-US" sz="2800">
                <a:solidFill>
                  <a:srgbClr val="000000"/>
                </a:solidFill>
                <a:latin typeface="+mn-ea"/>
                <a:cs typeface="+mn-ea"/>
              </a:rPr>
              <a:t>：</a:t>
            </a:r>
            <a:r>
              <a:rPr lang="zh-CN" altLang="en-US" sz="2800">
                <a:solidFill>
                  <a:srgbClr val="000000"/>
                </a:solidFill>
                <a:latin typeface="+mj-ea"/>
                <a:ea typeface="+mj-ea"/>
                <a:cs typeface="+mj-ea"/>
              </a:rPr>
              <a:t>如图，易拉罐注入少量水后，斜立在水平桌面上，</a:t>
            </a:r>
            <a:r>
              <a:rPr lang="en-US" altLang="zh-CN" sz="2800">
                <a:solidFill>
                  <a:srgbClr val="000000"/>
                </a:solidFill>
                <a:latin typeface="+mj-ea"/>
                <a:ea typeface="+mj-ea"/>
                <a:cs typeface="+mj-ea"/>
              </a:rPr>
              <a:t>  </a:t>
            </a:r>
            <a:r>
              <a:rPr lang="zh-CN" altLang="en-US" sz="2800">
                <a:solidFill>
                  <a:srgbClr val="000000"/>
                </a:solidFill>
                <a:latin typeface="+mj-ea"/>
                <a:ea typeface="+mj-ea"/>
                <a:cs typeface="+mj-ea"/>
              </a:rPr>
              <a:t>重心在图中的</a:t>
            </a:r>
            <a:r>
              <a:rPr lang="en-US" altLang="zh-CN" sz="2800">
                <a:solidFill>
                  <a:srgbClr val="000000"/>
                </a:solidFill>
                <a:latin typeface="+mj-ea"/>
                <a:ea typeface="+mj-ea"/>
                <a:cs typeface="+mj-ea"/>
              </a:rPr>
              <a:t>O</a:t>
            </a:r>
            <a:r>
              <a:rPr lang="en-US" altLang="zh-CN" sz="2800" baseline="-25000">
                <a:solidFill>
                  <a:srgbClr val="000000"/>
                </a:solidFill>
                <a:uFillTx/>
                <a:latin typeface="黑体" panose="02010609060101010101" charset="-122"/>
                <a:ea typeface="黑体" panose="02010609060101010101" charset="-122"/>
                <a:cs typeface="+mj-ea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+mj-ea"/>
                <a:ea typeface="+mj-ea"/>
                <a:cs typeface="+mj-ea"/>
              </a:rPr>
              <a:t>O</a:t>
            </a:r>
            <a:r>
              <a:rPr lang="en-US" altLang="zh-CN" sz="2800" baseline="-25000">
                <a:solidFill>
                  <a:srgbClr val="000000"/>
                </a:solidFill>
                <a:uFillTx/>
                <a:latin typeface="黑体" panose="02010609060101010101" charset="-122"/>
                <a:ea typeface="黑体" panose="02010609060101010101" charset="-122"/>
                <a:cs typeface="+mj-ea"/>
              </a:rPr>
              <a:t>2</a:t>
            </a:r>
            <a:r>
              <a:rPr lang="zh-CN" altLang="en-US" sz="2800">
                <a:solidFill>
                  <a:srgbClr val="000000"/>
                </a:solidFill>
                <a:latin typeface="+mj-ea"/>
                <a:ea typeface="+mj-ea"/>
                <a:cs typeface="+mj-ea"/>
              </a:rPr>
              <a:t>虚线上。请画出易拉罐的受力示意图</a:t>
            </a:r>
            <a:endParaRPr lang="en-US" altLang="zh-CN" sz="2800">
              <a:solidFill>
                <a:srgbClr val="000000"/>
              </a:solidFill>
              <a:latin typeface="+mj-ea"/>
              <a:ea typeface="+mj-ea"/>
              <a:cs typeface="+mj-ea"/>
            </a:endParaRPr>
          </a:p>
        </p:txBody>
      </p:sp>
      <p:pic>
        <p:nvPicPr>
          <p:cNvPr id="11" name="图片 10" descr="F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272155" y="1751965"/>
            <a:ext cx="5269230" cy="410654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l="2899" t="4549" r="2863" b="4480"/>
          <a:stretch>
            <a:fillRect/>
          </a:stretch>
        </p:blipFill>
        <p:spPr>
          <a:xfrm>
            <a:off x="1094740" y="843280"/>
            <a:ext cx="10556240" cy="5370830"/>
          </a:xfrm>
          <a:prstGeom prst="rect">
            <a:avLst/>
          </a:prstGeom>
        </p:spPr>
      </p:pic>
      <p:grpSp>
        <p:nvGrpSpPr>
          <p:cNvPr id="6" name="Group 11"/>
          <p:cNvGrpSpPr/>
          <p:nvPr>
            <p:custDataLst>
              <p:tags r:id="rId3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10" name="AutoShape 12"/>
            <p:cNvSpPr/>
            <p:nvPr>
              <p:custDataLst>
                <p:tags r:id="rId4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37" name="AutoShape 13"/>
            <p:cNvSpPr/>
            <p:nvPr>
              <p:custDataLst>
                <p:tags r:id="rId5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9" name="AutoShape 14"/>
            <p:cNvSpPr/>
            <p:nvPr>
              <p:custDataLst>
                <p:tags r:id="rId6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7" name="AutoShape 15"/>
            <p:cNvSpPr/>
            <p:nvPr>
              <p:custDataLst>
                <p:tags r:id="rId7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2" name="AutoShape 16"/>
            <p:cNvSpPr/>
            <p:nvPr>
              <p:custDataLst>
                <p:tags r:id="rId8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13" name="AutoShape 17"/>
            <p:cNvSpPr/>
            <p:nvPr>
              <p:custDataLst>
                <p:tags r:id="rId9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14" name="AutoShape 18"/>
            <p:cNvSpPr/>
            <p:nvPr>
              <p:custDataLst>
                <p:tags r:id="rId10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15" name="AutoShape 19"/>
            <p:cNvSpPr/>
            <p:nvPr>
              <p:custDataLst>
                <p:tags r:id="rId11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16" name="AutoShape 20"/>
            <p:cNvSpPr/>
            <p:nvPr>
              <p:custDataLst>
                <p:tags r:id="rId12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17" name="AutoShape 21"/>
            <p:cNvSpPr/>
            <p:nvPr>
              <p:custDataLst>
                <p:tags r:id="rId13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18" name="AutoShape 22"/>
            <p:cNvSpPr/>
            <p:nvPr>
              <p:custDataLst>
                <p:tags r:id="rId14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19" name="AutoShape 23"/>
            <p:cNvSpPr/>
            <p:nvPr>
              <p:custDataLst>
                <p:tags r:id="rId15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20" name="AutoShape 24"/>
            <p:cNvSpPr/>
            <p:nvPr>
              <p:custDataLst>
                <p:tags r:id="rId16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21" name="AutoShape 25"/>
            <p:cNvSpPr/>
            <p:nvPr>
              <p:custDataLst>
                <p:tags r:id="rId17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22" name="AutoShape 26"/>
            <p:cNvSpPr/>
            <p:nvPr>
              <p:custDataLst>
                <p:tags r:id="rId18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23" name="AutoShape 27"/>
            <p:cNvSpPr/>
            <p:nvPr>
              <p:custDataLst>
                <p:tags r:id="rId19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/>
            <a:p/>
          </p:txBody>
        </p:sp>
        <p:sp>
          <p:nvSpPr>
            <p:cNvPr id="24" name="AutoShape 28"/>
            <p:cNvSpPr/>
            <p:nvPr>
              <p:custDataLst>
                <p:tags r:id="rId20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/>
            <a:p/>
          </p:txBody>
        </p:sp>
        <p:sp>
          <p:nvSpPr>
            <p:cNvPr id="25" name="AutoShape 29"/>
            <p:cNvSpPr/>
            <p:nvPr>
              <p:custDataLst>
                <p:tags r:id="rId21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/>
            <a:p/>
          </p:txBody>
        </p:sp>
        <p:sp>
          <p:nvSpPr>
            <p:cNvPr id="26" name="AutoShape 30"/>
            <p:cNvSpPr/>
            <p:nvPr>
              <p:custDataLst>
                <p:tags r:id="rId22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/>
            <a:p/>
          </p:txBody>
        </p:sp>
        <p:sp>
          <p:nvSpPr>
            <p:cNvPr id="27" name="AutoShape 31"/>
            <p:cNvSpPr/>
            <p:nvPr>
              <p:custDataLst>
                <p:tags r:id="rId23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/>
            <a:p/>
          </p:txBody>
        </p:sp>
        <p:sp>
          <p:nvSpPr>
            <p:cNvPr id="28" name="TextBox 32"/>
            <p:cNvSpPr txBox="1"/>
            <p:nvPr>
              <p:custDataLst>
                <p:tags r:id="rId24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课堂小结</a:t>
              </a:r>
              <a:endParaRPr lang="zh-CN" alt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</p:spTree>
    <p:custDataLst>
      <p:tags r:id="rId25"/>
    </p:custData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1249045" y="3915410"/>
            <a:ext cx="9705340" cy="2037080"/>
          </a:xfrm>
          <a:prstGeom prst="rect">
            <a:avLst/>
          </a:prstGeom>
        </p:spPr>
        <p:txBody>
          <a:bodyPr wrap="square">
            <a:noAutofit/>
          </a:bodyPr>
          <a:p>
            <a:pPr indent="355600" algn="just" defTabSz="266700" fontAlgn="auto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 dirty="0">
                <a:solidFill>
                  <a:schemeClr val="accent1"/>
                </a:solidFill>
                <a:latin typeface="+mj-ea"/>
                <a:ea typeface="+mj-ea"/>
                <a:cs typeface="+mj-ea"/>
              </a:rPr>
              <a:t>祝愿同学们能像平衡鸟一样，</a:t>
            </a:r>
            <a:r>
              <a:rPr lang="zh-CN" altLang="en-US" sz="3200" b="1" dirty="0">
                <a:solidFill>
                  <a:schemeClr val="accent1"/>
                </a:solidFill>
                <a:latin typeface="+mj-ea"/>
                <a:ea typeface="+mj-ea"/>
                <a:cs typeface="+mj-ea"/>
                <a:sym typeface="+mn-ea"/>
              </a:rPr>
              <a:t>在未来的学习生活中，</a:t>
            </a:r>
            <a:r>
              <a:rPr lang="zh-CN" altLang="en-US" sz="3200" b="1" dirty="0">
                <a:solidFill>
                  <a:schemeClr val="accent1"/>
                </a:solidFill>
                <a:latin typeface="+mj-ea"/>
                <a:ea typeface="+mj-ea"/>
                <a:cs typeface="+mj-ea"/>
              </a:rPr>
              <a:t>学会自我调节，</a:t>
            </a:r>
            <a:r>
              <a:rPr lang="zh-CN" altLang="en-US" sz="3200" b="1" dirty="0">
                <a:solidFill>
                  <a:schemeClr val="accent1"/>
                </a:solidFill>
                <a:latin typeface="+mj-ea"/>
                <a:ea typeface="+mj-ea"/>
                <a:cs typeface="+mj-ea"/>
                <a:sym typeface="+mn-ea"/>
              </a:rPr>
              <a:t>保持身心平衡</a:t>
            </a:r>
            <a:r>
              <a:rPr lang="zh-CN" altLang="en-US" sz="3200" b="1" dirty="0">
                <a:solidFill>
                  <a:schemeClr val="accent1"/>
                </a:solidFill>
                <a:latin typeface="+mj-ea"/>
                <a:ea typeface="+mj-ea"/>
                <a:cs typeface="+mj-ea"/>
              </a:rPr>
              <a:t>，做到行稳致远，取得更大进步！</a:t>
            </a:r>
            <a:endParaRPr lang="zh-CN" altLang="en-US" sz="3200" b="1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2" name="图片 1"/>
          <p:cNvPicPr/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80180" y="603250"/>
            <a:ext cx="3666490" cy="29051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UNIQUEID" val="3345"/>
</p:tagLst>
</file>

<file path=ppt/tags/tag2.xml><?xml version="1.0" encoding="utf-8"?>
<p:tagLst xmlns:p="http://schemas.openxmlformats.org/presentationml/2006/main">
  <p:tag name="AS_UNIQUEID" val="3346"/>
</p:tagLst>
</file>

<file path=ppt/tags/tag3.xml><?xml version="1.0" encoding="utf-8"?>
<p:tagLst xmlns:p="http://schemas.openxmlformats.org/presentationml/2006/main">
  <p:tag name="AS_UNIQUEID" val="3347"/>
</p:tagLst>
</file>

<file path=ppt/tags/tag4.xml><?xml version="1.0" encoding="utf-8"?>
<p:tagLst xmlns:p="http://schemas.openxmlformats.org/presentationml/2006/main">
  <p:tag name="AS_UNIQUEID" val="3348"/>
</p:tagLst>
</file>

<file path=ppt/tags/tag5.xml><?xml version="1.0" encoding="utf-8"?>
<p:tagLst xmlns:p="http://schemas.openxmlformats.org/presentationml/2006/main">
  <p:tag name="AS_UNIQUEID" val="3349"/>
</p:tagLst>
</file>

<file path=ppt/tags/tag6.xml><?xml version="1.0" encoding="utf-8"?>
<p:tagLst xmlns:p="http://schemas.openxmlformats.org/presentationml/2006/main">
  <p:tag name="AS_UNIQUEID" val="3351"/>
</p:tagLst>
</file>

<file path=ppt/tags/tag7.xml><?xml version="1.0" encoding="utf-8"?>
<p:tagLst xmlns:p="http://schemas.openxmlformats.org/presentationml/2006/main">
  <p:tag name="AS_UNIQUEID" val="3352"/>
</p:tagLst>
</file>

<file path=ppt/tags/tag8.xml><?xml version="1.0" encoding="utf-8"?>
<p:tagLst xmlns:p="http://schemas.openxmlformats.org/presentationml/2006/main">
  <p:tag name="AS_UNIQUEID" val="3353"/>
</p:tagLst>
</file>

<file path=ppt/tags/tag9.xml><?xml version="1.0" encoding="utf-8"?>
<p:tagLst xmlns:p="http://schemas.openxmlformats.org/presentationml/2006/main">
  <p:tag name="AS_UNIQUEID" val="3354"/>
</p:tagLst>
</file>

<file path=ppt/tags/tag10.xml><?xml version="1.0" encoding="utf-8"?>
<p:tagLst xmlns:p="http://schemas.openxmlformats.org/presentationml/2006/main">
  <p:tag name="AS_UNIQUEID" val="3355"/>
</p:tagLst>
</file>

<file path=ppt/tags/tag11.xml><?xml version="1.0" encoding="utf-8"?>
<p:tagLst xmlns:p="http://schemas.openxmlformats.org/presentationml/2006/main">
  <p:tag name="AS_UNIQUEID" val="3357"/>
</p:tagLst>
</file>

<file path=ppt/tags/tag12.xml><?xml version="1.0" encoding="utf-8"?>
<p:tagLst xmlns:p="http://schemas.openxmlformats.org/presentationml/2006/main">
  <p:tag name="AS_UNIQUEID" val="3358"/>
</p:tagLst>
</file>

<file path=ppt/tags/tag13.xml><?xml version="1.0" encoding="utf-8"?>
<p:tagLst xmlns:p="http://schemas.openxmlformats.org/presentationml/2006/main">
  <p:tag name="AS_UNIQUEID" val="3359"/>
</p:tagLst>
</file>

<file path=ppt/tags/tag14.xml><?xml version="1.0" encoding="utf-8"?>
<p:tagLst xmlns:p="http://schemas.openxmlformats.org/presentationml/2006/main">
  <p:tag name="AS_UNIQUEID" val="3360"/>
</p:tagLst>
</file>

<file path=ppt/tags/tag15.xml><?xml version="1.0" encoding="utf-8"?>
<p:tagLst xmlns:p="http://schemas.openxmlformats.org/presentationml/2006/main">
  <p:tag name="AS_UNIQUEID" val="3361"/>
</p:tagLst>
</file>

<file path=ppt/tags/tag16.xml><?xml version="1.0" encoding="utf-8"?>
<p:tagLst xmlns:p="http://schemas.openxmlformats.org/presentationml/2006/main">
  <p:tag name="AS_UNIQUEID" val="3363"/>
</p:tagLst>
</file>

<file path=ppt/tags/tag17.xml><?xml version="1.0" encoding="utf-8"?>
<p:tagLst xmlns:p="http://schemas.openxmlformats.org/presentationml/2006/main">
  <p:tag name="AS_UNIQUEID" val="3364"/>
</p:tagLst>
</file>

<file path=ppt/tags/tag18.xml><?xml version="1.0" encoding="utf-8"?>
<p:tagLst xmlns:p="http://schemas.openxmlformats.org/presentationml/2006/main">
  <p:tag name="AS_UNIQUEID" val="3365"/>
</p:tagLst>
</file>

<file path=ppt/tags/tag19.xml><?xml version="1.0" encoding="utf-8"?>
<p:tagLst xmlns:p="http://schemas.openxmlformats.org/presentationml/2006/main">
  <p:tag name="AS_UNIQUEID" val="3366"/>
</p:tagLst>
</file>

<file path=ppt/tags/tag20.xml><?xml version="1.0" encoding="utf-8"?>
<p:tagLst xmlns:p="http://schemas.openxmlformats.org/presentationml/2006/main">
  <p:tag name="AS_UNIQUEID" val="3367"/>
</p:tagLst>
</file>

<file path=ppt/tags/tag21.xml><?xml version="1.0" encoding="utf-8"?>
<p:tagLst xmlns:p="http://schemas.openxmlformats.org/presentationml/2006/main">
  <p:tag name="AS_UNIQUEID" val="3368"/>
</p:tagLst>
</file>

<file path=ppt/tags/tag22.xml><?xml version="1.0" encoding="utf-8"?>
<p:tagLst xmlns:p="http://schemas.openxmlformats.org/presentationml/2006/main">
  <p:tag name="AS_UNIQUEID" val="3370"/>
</p:tagLst>
</file>

<file path=ppt/tags/tag23.xml><?xml version="1.0" encoding="utf-8"?>
<p:tagLst xmlns:p="http://schemas.openxmlformats.org/presentationml/2006/main">
  <p:tag name="AS_UNIQUEID" val="3371"/>
</p:tagLst>
</file>

<file path=ppt/tags/tag24.xml><?xml version="1.0" encoding="utf-8"?>
<p:tagLst xmlns:p="http://schemas.openxmlformats.org/presentationml/2006/main">
  <p:tag name="AS_UNIQUEID" val="3372"/>
</p:tagLst>
</file>

<file path=ppt/tags/tag25.xml><?xml version="1.0" encoding="utf-8"?>
<p:tagLst xmlns:p="http://schemas.openxmlformats.org/presentationml/2006/main">
  <p:tag name="AS_UNIQUEID" val="3373"/>
</p:tagLst>
</file>

<file path=ppt/tags/tag26.xml><?xml version="1.0" encoding="utf-8"?>
<p:tagLst xmlns:p="http://schemas.openxmlformats.org/presentationml/2006/main">
  <p:tag name="AS_UNIQUEID" val="3374"/>
</p:tagLst>
</file>

<file path=ppt/tags/tag27.xml><?xml version="1.0" encoding="utf-8"?>
<p:tagLst xmlns:p="http://schemas.openxmlformats.org/presentationml/2006/main">
  <p:tag name="AS_UNIQUEID" val="3375"/>
</p:tagLst>
</file>

<file path=ppt/tags/tag28.xml><?xml version="1.0" encoding="utf-8"?>
<p:tagLst xmlns:p="http://schemas.openxmlformats.org/presentationml/2006/main">
  <p:tag name="AS_UNIQUEID" val="3376"/>
</p:tagLst>
</file>

<file path=ppt/tags/tag29.xml><?xml version="1.0" encoding="utf-8"?>
<p:tagLst xmlns:p="http://schemas.openxmlformats.org/presentationml/2006/main">
  <p:tag name="AS_UNIQUEID" val="3377"/>
</p:tagLst>
</file>

<file path=ppt/tags/tag30.xml><?xml version="1.0" encoding="utf-8"?>
<p:tagLst xmlns:p="http://schemas.openxmlformats.org/presentationml/2006/main">
  <p:tag name="AS_UNIQUEID" val="33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AS_UNIQUEID" val="33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AS_UNIQUEID" val="33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AS_UNIQUEID" val="3383"/>
</p:tagLst>
</file>

<file path=ppt/tags/tag34.xml><?xml version="1.0" encoding="utf-8"?>
<p:tagLst xmlns:p="http://schemas.openxmlformats.org/presentationml/2006/main">
  <p:tag name="AS_UNIQUEID" val="3384"/>
</p:tagLst>
</file>

<file path=ppt/tags/tag35.xml><?xml version="1.0" encoding="utf-8"?>
<p:tagLst xmlns:p="http://schemas.openxmlformats.org/presentationml/2006/main">
  <p:tag name="AS_UNIQUEID" val="3385"/>
</p:tagLst>
</file>

<file path=ppt/tags/tag36.xml><?xml version="1.0" encoding="utf-8"?>
<p:tagLst xmlns:p="http://schemas.openxmlformats.org/presentationml/2006/main">
  <p:tag name="AS_UNIQUEID" val="3387"/>
</p:tagLst>
</file>

<file path=ppt/tags/tag37.xml><?xml version="1.0" encoding="utf-8"?>
<p:tagLst xmlns:p="http://schemas.openxmlformats.org/presentationml/2006/main">
  <p:tag name="AS_UNIQUEID" val="3388"/>
</p:tagLst>
</file>

<file path=ppt/tags/tag38.xml><?xml version="1.0" encoding="utf-8"?>
<p:tagLst xmlns:p="http://schemas.openxmlformats.org/presentationml/2006/main">
  <p:tag name="AS_UNIQUEID" val="3389"/>
</p:tagLst>
</file>

<file path=ppt/tags/tag39.xml><?xml version="1.0" encoding="utf-8"?>
<p:tagLst xmlns:p="http://schemas.openxmlformats.org/presentationml/2006/main">
  <p:tag name="AS_UNIQUEID" val="3390"/>
</p:tagLst>
</file>

<file path=ppt/tags/tag40.xml><?xml version="1.0" encoding="utf-8"?>
<p:tagLst xmlns:p="http://schemas.openxmlformats.org/presentationml/2006/main">
  <p:tag name="AS_UNIQUEID" val="3391"/>
</p:tagLst>
</file>

<file path=ppt/tags/tag41.xml><?xml version="1.0" encoding="utf-8"?>
<p:tagLst xmlns:p="http://schemas.openxmlformats.org/presentationml/2006/main">
  <p:tag name="AS_UNIQUEID" val="3392"/>
</p:tagLst>
</file>

<file path=ppt/tags/tag42.xml><?xml version="1.0" encoding="utf-8"?>
<p:tagLst xmlns:p="http://schemas.openxmlformats.org/presentationml/2006/main">
  <p:tag name="AS_UNIQUEID" val="3394"/>
</p:tagLst>
</file>

<file path=ppt/tags/tag43.xml><?xml version="1.0" encoding="utf-8"?>
<p:tagLst xmlns:p="http://schemas.openxmlformats.org/presentationml/2006/main">
  <p:tag name="AS_UNIQUEID" val="3395"/>
</p:tagLst>
</file>

<file path=ppt/tags/tag44.xml><?xml version="1.0" encoding="utf-8"?>
<p:tagLst xmlns:p="http://schemas.openxmlformats.org/presentationml/2006/main">
  <p:tag name="AS_UNIQUEID" val="3396"/>
</p:tagLst>
</file>

<file path=ppt/tags/tag45.xml><?xml version="1.0" encoding="utf-8"?>
<p:tagLst xmlns:p="http://schemas.openxmlformats.org/presentationml/2006/main">
  <p:tag name="AS_UNIQUEID" val="3397"/>
</p:tagLst>
</file>

<file path=ppt/tags/tag46.xml><?xml version="1.0" encoding="utf-8"?>
<p:tagLst xmlns:p="http://schemas.openxmlformats.org/presentationml/2006/main">
  <p:tag name="AS_UNIQUEID" val="3398"/>
</p:tagLst>
</file>

<file path=ppt/tags/tag47.xml><?xml version="1.0" encoding="utf-8"?>
<p:tagLst xmlns:p="http://schemas.openxmlformats.org/presentationml/2006/main">
  <p:tag name="AS_UNIQUEID" val="3400"/>
</p:tagLst>
</file>

<file path=ppt/tags/tag48.xml><?xml version="1.0" encoding="utf-8"?>
<p:tagLst xmlns:p="http://schemas.openxmlformats.org/presentationml/2006/main">
  <p:tag name="AS_UNIQUEID" val="3401"/>
</p:tagLst>
</file>

<file path=ppt/tags/tag49.xml><?xml version="1.0" encoding="utf-8"?>
<p:tagLst xmlns:p="http://schemas.openxmlformats.org/presentationml/2006/main">
  <p:tag name="AS_UNIQUEID" val="3402"/>
</p:tagLst>
</file>

<file path=ppt/tags/tag50.xml><?xml version="1.0" encoding="utf-8"?>
<p:tagLst xmlns:p="http://schemas.openxmlformats.org/presentationml/2006/main">
  <p:tag name="AS_UNIQUEID" val="3403"/>
</p:tagLst>
</file>

<file path=ppt/tags/tag51.xml><?xml version="1.0" encoding="utf-8"?>
<p:tagLst xmlns:p="http://schemas.openxmlformats.org/presentationml/2006/main">
  <p:tag name="AS_UNIQUEID" val="3405"/>
</p:tagLst>
</file>

<file path=ppt/tags/tag52.xml><?xml version="1.0" encoding="utf-8"?>
<p:tagLst xmlns:p="http://schemas.openxmlformats.org/presentationml/2006/main">
  <p:tag name="AS_UNIQUEID" val="3406"/>
</p:tagLst>
</file>

<file path=ppt/tags/tag53.xml><?xml version="1.0" encoding="utf-8"?>
<p:tagLst xmlns:p="http://schemas.openxmlformats.org/presentationml/2006/main">
  <p:tag name="AS_UNIQUEID" val="3407"/>
</p:tagLst>
</file>

<file path=ppt/tags/tag54.xml><?xml version="1.0" encoding="utf-8"?>
<p:tagLst xmlns:p="http://schemas.openxmlformats.org/presentationml/2006/main">
  <p:tag name="AS_UNIQUEID" val="3408"/>
</p:tagLst>
</file>

<file path=ppt/tags/tag55.xml><?xml version="1.0" encoding="utf-8"?>
<p:tagLst xmlns:p="http://schemas.openxmlformats.org/presentationml/2006/main">
  <p:tag name="AS_UNIQUEID" val="3409"/>
</p:tagLst>
</file>

<file path=ppt/tags/tag56.xml><?xml version="1.0" encoding="utf-8"?>
<p:tagLst xmlns:p="http://schemas.openxmlformats.org/presentationml/2006/main">
  <p:tag name="AS_UNIQUEID" val="3410"/>
</p:tagLst>
</file>

<file path=ppt/tags/tag57.xml><?xml version="1.0" encoding="utf-8"?>
<p:tagLst xmlns:p="http://schemas.openxmlformats.org/presentationml/2006/main">
  <p:tag name="AS_UNIQUEID" val="341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AS_UNIQUEID" val="341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AS_UNIQUEID" val="341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AS_UNIQUEID" val="341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AS_UNIQUEID" val="3417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SUBTYPE" val="h"/>
  <p:tag name="KSO_WM_UNIT_TYPE" val="i"/>
</p:tagLst>
</file>

<file path=ppt/tags/tag62.xml><?xml version="1.0" encoding="utf-8"?>
<p:tagLst xmlns:p="http://schemas.openxmlformats.org/presentationml/2006/main">
  <p:tag name="AS_UNIQUEID" val="3418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3.xml><?xml version="1.0" encoding="utf-8"?>
<p:tagLst xmlns:p="http://schemas.openxmlformats.org/presentationml/2006/main">
  <p:tag name="AS_UNIQUEID" val="3419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4.xml><?xml version="1.0" encoding="utf-8"?>
<p:tagLst xmlns:p="http://schemas.openxmlformats.org/presentationml/2006/main">
  <p:tag name="AS_UNIQUEID" val="3420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5.xml><?xml version="1.0" encoding="utf-8"?>
<p:tagLst xmlns:p="http://schemas.openxmlformats.org/presentationml/2006/main">
  <p:tag name="AS_UNIQUEID" val="3421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6.xml><?xml version="1.0" encoding="utf-8"?>
<p:tagLst xmlns:p="http://schemas.openxmlformats.org/presentationml/2006/main">
  <p:tag name="AS_UNIQUEID" val="3422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7.xml><?xml version="1.0" encoding="utf-8"?>
<p:tagLst xmlns:p="http://schemas.openxmlformats.org/presentationml/2006/main">
  <p:tag name="AS_UNIQUEID" val="3424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SUBTYPE" val="h"/>
  <p:tag name="KSO_WM_UNIT_TYPE" val="i"/>
</p:tagLst>
</file>

<file path=ppt/tags/tag68.xml><?xml version="1.0" encoding="utf-8"?>
<p:tagLst xmlns:p="http://schemas.openxmlformats.org/presentationml/2006/main">
  <p:tag name="AS_UNIQUEID" val="342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9.xml><?xml version="1.0" encoding="utf-8"?>
<p:tagLst xmlns:p="http://schemas.openxmlformats.org/presentationml/2006/main">
  <p:tag name="AS_UNIQUEID" val="342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0.xml><?xml version="1.0" encoding="utf-8"?>
<p:tagLst xmlns:p="http://schemas.openxmlformats.org/presentationml/2006/main">
  <p:tag name="AS_UNIQUEID" val="342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1.xml><?xml version="1.0" encoding="utf-8"?>
<p:tagLst xmlns:p="http://schemas.openxmlformats.org/presentationml/2006/main">
  <p:tag name="AS_UNIQUEID" val="3428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2.xml><?xml version="1.0" encoding="utf-8"?>
<p:tagLst xmlns:p="http://schemas.openxmlformats.org/presentationml/2006/main">
  <p:tag name="AS_UNIQUEID" val="3429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3.xml><?xml version="1.0" encoding="utf-8"?>
<p:tagLst xmlns:p="http://schemas.openxmlformats.org/presentationml/2006/main">
  <p:tag name="AS_UNIQUEID" val="3430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4.xml><?xml version="1.0" encoding="utf-8"?>
<p:tagLst xmlns:p="http://schemas.openxmlformats.org/presentationml/2006/main">
  <p:tag name="AS_UNIQUEID" val="3432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SUBTYPE" val="h"/>
  <p:tag name="KSO_WM_UNIT_TYPE" val="i"/>
</p:tagLst>
</file>

<file path=ppt/tags/tag75.xml><?xml version="1.0" encoding="utf-8"?>
<p:tagLst xmlns:p="http://schemas.openxmlformats.org/presentationml/2006/main">
  <p:tag name="AS_UNIQUEID" val="343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AS_UNIQUEID" val="343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AS_UNIQUEID" val="343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AS_UNIQUEID" val="343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9.xml><?xml version="1.0" encoding="utf-8"?>
<p:tagLst xmlns:p="http://schemas.openxmlformats.org/presentationml/2006/main">
  <p:tag name="AS_UNIQUEID" val="3437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0.xml><?xml version="1.0" encoding="utf-8"?>
<p:tagLst xmlns:p="http://schemas.openxmlformats.org/presentationml/2006/main">
  <p:tag name="AS_UNIQUEID" val="3438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1.xml><?xml version="1.0" encoding="utf-8"?>
<p:tagLst xmlns:p="http://schemas.openxmlformats.org/presentationml/2006/main">
  <p:tag name="AS_UNIQUEID" val="3440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SUBTYPE" val="h"/>
  <p:tag name="KSO_WM_UNIT_TYPE" val="i"/>
</p:tagLst>
</file>

<file path=ppt/tags/tag82.xml><?xml version="1.0" encoding="utf-8"?>
<p:tagLst xmlns:p="http://schemas.openxmlformats.org/presentationml/2006/main">
  <p:tag name="AS_UNIQUEID" val="344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AS_UNIQUEID" val="344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AS_UNIQUEID" val="344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AS_UNIQUEID" val="344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6.xml><?xml version="1.0" encoding="utf-8"?>
<p:tagLst xmlns:p="http://schemas.openxmlformats.org/presentationml/2006/main">
  <p:tag name="AS_UNIQUEID" val="344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AS_UNIQUEID" val="344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AS_UNIQUEID" val="3448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SUBTYPE" val="h"/>
  <p:tag name="KSO_WM_UNIT_TYPE" val="i"/>
</p:tagLst>
</file>

<file path=ppt/tags/tag89.xml><?xml version="1.0" encoding="utf-8"?>
<p:tagLst xmlns:p="http://schemas.openxmlformats.org/presentationml/2006/main">
  <p:tag name="AS_UNIQUEID" val="344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AS_UNIQUEID" val="345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AS_UNIQUEID" val="345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AS_UNIQUEID" val="345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AS_UNIQUEID" val="345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4.xml><?xml version="1.0" encoding="utf-8"?>
<p:tagLst xmlns:p="http://schemas.openxmlformats.org/presentationml/2006/main">
  <p:tag name="AS_UNIQUEID" val="345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AS_UNIQUEID" val="345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AS_UNIQUEID" val="345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AS_UNIQUEID" val="3458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SUBTYPE" val="h"/>
  <p:tag name="KSO_WM_UNIT_TYPE" val="i"/>
</p:tagLst>
</file>

<file path=ppt/tags/tag98.xml><?xml version="1.0" encoding="utf-8"?>
<p:tagLst xmlns:p="http://schemas.openxmlformats.org/presentationml/2006/main">
  <p:tag name="AS_UNIQUEID" val="345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9.xml><?xml version="1.0" encoding="utf-8"?>
<p:tagLst xmlns:p="http://schemas.openxmlformats.org/presentationml/2006/main">
  <p:tag name="AS_UNIQUEID" val="346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0.xml><?xml version="1.0" encoding="utf-8"?>
<p:tagLst xmlns:p="http://schemas.openxmlformats.org/presentationml/2006/main">
  <p:tag name="AS_UNIQUEID" val="3461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1.xml><?xml version="1.0" encoding="utf-8"?>
<p:tagLst xmlns:p="http://schemas.openxmlformats.org/presentationml/2006/main">
  <p:tag name="AS_UNIQUEID" val="3462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2.xml><?xml version="1.0" encoding="utf-8"?>
<p:tagLst xmlns:p="http://schemas.openxmlformats.org/presentationml/2006/main">
  <p:tag name="AS_UNIQUEID" val="346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3.xml><?xml version="1.0" encoding="utf-8"?>
<p:tagLst xmlns:p="http://schemas.openxmlformats.org/presentationml/2006/main">
  <p:tag name="AS_UNIQUEID" val="3465"/>
</p:tagLst>
</file>

<file path=ppt/tags/tag104.xml><?xml version="1.0" encoding="utf-8"?>
<p:tagLst xmlns:p="http://schemas.openxmlformats.org/presentationml/2006/main">
  <p:tag name="AS_UNIQUEID" val="3466"/>
</p:tagLst>
</file>

<file path=ppt/tags/tag105.xml><?xml version="1.0" encoding="utf-8"?>
<p:tagLst xmlns:p="http://schemas.openxmlformats.org/presentationml/2006/main">
  <p:tag name="AS_UNIQUEID" val="3467"/>
</p:tagLst>
</file>

<file path=ppt/tags/tag106.xml><?xml version="1.0" encoding="utf-8"?>
<p:tagLst xmlns:p="http://schemas.openxmlformats.org/presentationml/2006/main">
  <p:tag name="AS_UNIQUEID" val="3468"/>
</p:tagLst>
</file>

<file path=ppt/tags/tag107.xml><?xml version="1.0" encoding="utf-8"?>
<p:tagLst xmlns:p="http://schemas.openxmlformats.org/presentationml/2006/main">
  <p:tag name="AS_UNIQUEID" val="3470"/>
</p:tagLst>
</file>

<file path=ppt/tags/tag108.xml><?xml version="1.0" encoding="utf-8"?>
<p:tagLst xmlns:p="http://schemas.openxmlformats.org/presentationml/2006/main">
  <p:tag name="AS_UNIQUEID" val="3471"/>
</p:tagLst>
</file>

<file path=ppt/tags/tag109.xml><?xml version="1.0" encoding="utf-8"?>
<p:tagLst xmlns:p="http://schemas.openxmlformats.org/presentationml/2006/main">
  <p:tag name="AS_UNIQUEID" val="3472"/>
</p:tagLst>
</file>

<file path=ppt/tags/tag110.xml><?xml version="1.0" encoding="utf-8"?>
<p:tagLst xmlns:p="http://schemas.openxmlformats.org/presentationml/2006/main">
  <p:tag name="AS_UNIQUEID" val="3473"/>
</p:tagLst>
</file>

<file path=ppt/tags/tag111.xml><?xml version="1.0" encoding="utf-8"?>
<p:tagLst xmlns:p="http://schemas.openxmlformats.org/presentationml/2006/main">
  <p:tag name="AS_UNIQUEID" val="3476"/>
</p:tagLst>
</file>

<file path=ppt/tags/tag112.xml><?xml version="1.0" encoding="utf-8"?>
<p:tagLst xmlns:p="http://schemas.openxmlformats.org/presentationml/2006/main">
  <p:tag name="AS_UNIQUEID" val="3477"/>
</p:tagLst>
</file>

<file path=ppt/tags/tag113.xml><?xml version="1.0" encoding="utf-8"?>
<p:tagLst xmlns:p="http://schemas.openxmlformats.org/presentationml/2006/main">
  <p:tag name="AS_UNIQUEID" val="3478"/>
</p:tagLst>
</file>

<file path=ppt/tags/tag114.xml><?xml version="1.0" encoding="utf-8"?>
<p:tagLst xmlns:p="http://schemas.openxmlformats.org/presentationml/2006/main">
  <p:tag name="AS_UNIQUEID" val="3479"/>
</p:tagLst>
</file>

<file path=ppt/tags/tag115.xml><?xml version="1.0" encoding="utf-8"?>
<p:tagLst xmlns:p="http://schemas.openxmlformats.org/presentationml/2006/main">
  <p:tag name="AS_UNIQUEID" val="3487"/>
  <p:tag name="KSO_WM_BEAUTIFY_FLAG" val="#wm#"/>
  <p:tag name="KSO_WM_TAG_VERSION" val="1.0"/>
  <p:tag name="KSO_WM_TEMPLATE_CATEGORY" val="custom"/>
  <p:tag name="KSO_WM_TEMPLATE_INDEX" val="20181766"/>
</p:tagLst>
</file>

<file path=ppt/tags/tag116.xml><?xml version="1.0" encoding="utf-8"?>
<p:tagLst xmlns:p="http://schemas.openxmlformats.org/presentationml/2006/main">
  <p:tag name="AS_UNIQUEID" val="3488"/>
  <p:tag name="KSO_WM_BEAUTIFY_FLAG" val="#wm#"/>
  <p:tag name="KSO_WM_TAG_VERSION" val="1.0"/>
  <p:tag name="KSO_WM_TEMPLATE_CATEGORY" val="custom"/>
  <p:tag name="KSO_WM_TEMPLATE_INDEX" val="20181766"/>
</p:tagLst>
</file>

<file path=ppt/tags/tag117.xml><?xml version="1.0" encoding="utf-8"?>
<p:tagLst xmlns:p="http://schemas.openxmlformats.org/presentationml/2006/main">
  <p:tag name="AS_UNIQUEID" val="3489"/>
</p:tagLst>
</file>

<file path=ppt/tags/tag118.xml><?xml version="1.0" encoding="utf-8"?>
<p:tagLst xmlns:p="http://schemas.openxmlformats.org/presentationml/2006/main">
  <p:tag name="AS_UNIQUEID" val="3490"/>
</p:tagLst>
</file>

<file path=ppt/tags/tag119.xml><?xml version="1.0" encoding="utf-8"?>
<p:tagLst xmlns:p="http://schemas.openxmlformats.org/presentationml/2006/main">
  <p:tag name="AS_UNIQUEID" val="3491"/>
</p:tagLst>
</file>

<file path=ppt/tags/tag120.xml><?xml version="1.0" encoding="utf-8"?>
<p:tagLst xmlns:p="http://schemas.openxmlformats.org/presentationml/2006/main">
  <p:tag name="AS_UNIQUEID" val="3492"/>
  <p:tag name="KSO_WM_BEAUTIFY_FLAG" val="#wm#"/>
  <p:tag name="KSO_WM_COMBINE_RELATE_SLIDE_ID" val="background20179235_1"/>
  <p:tag name="KSO_WM_TAG_VERSION" val="1.0"/>
  <p:tag name="KSO_WM_TEMPLATE_CATEGORY" val="custom"/>
  <p:tag name="KSO_WM_TEMPLATE_INDEX" val="20181766"/>
  <p:tag name="KSO_WM_TEMPLATE_MASTER_TYPE" val="1"/>
  <p:tag name="KSO_WM_TEMPLATE_SUBCATEGORY" val="combine"/>
  <p:tag name="KSO_WM_TEMPLATE_THUMBS_INDEX" val="1、4、5、6、12、13、16、21、25、26、27、31"/>
</p:tagLst>
</file>

<file path=ppt/tags/tag121.xml><?xml version="1.0" encoding="utf-8"?>
<p:tagLst xmlns:p="http://schemas.openxmlformats.org/presentationml/2006/main">
  <p:tag name="AS_UNIQUEID" val="3493"/>
</p:tagLst>
</file>

<file path=ppt/tags/tag122.xml><?xml version="1.0" encoding="utf-8"?>
<p:tagLst xmlns:p="http://schemas.openxmlformats.org/presentationml/2006/main">
  <p:tag name="AS_UNIQUEID" val="1868"/>
</p:tagLst>
</file>

<file path=ppt/tags/tag123.xml><?xml version="1.0" encoding="utf-8"?>
<p:tagLst xmlns:p="http://schemas.openxmlformats.org/presentationml/2006/main">
  <p:tag name="AS_UNIQUEID" val="1869"/>
</p:tagLst>
</file>

<file path=ppt/tags/tag124.xml><?xml version="1.0" encoding="utf-8"?>
<p:tagLst xmlns:p="http://schemas.openxmlformats.org/presentationml/2006/main">
  <p:tag name="AS_UNIQUEID" val="1870"/>
</p:tagLst>
</file>

<file path=ppt/tags/tag125.xml><?xml version="1.0" encoding="utf-8"?>
<p:tagLst xmlns:p="http://schemas.openxmlformats.org/presentationml/2006/main">
  <p:tag name="AS_UNIQUEID" val="1898"/>
</p:tagLst>
</file>

<file path=ppt/tags/tag126.xml><?xml version="1.0" encoding="utf-8"?>
<p:tagLst xmlns:p="http://schemas.openxmlformats.org/presentationml/2006/main">
  <p:tag name="AS_UNIQUEID" val="1899"/>
</p:tagLst>
</file>

<file path=ppt/tags/tag127.xml><?xml version="1.0" encoding="utf-8"?>
<p:tagLst xmlns:p="http://schemas.openxmlformats.org/presentationml/2006/main">
  <p:tag name="AS_UNIQUEID" val="1900"/>
</p:tagLst>
</file>

<file path=ppt/tags/tag128.xml><?xml version="1.0" encoding="utf-8"?>
<p:tagLst xmlns:p="http://schemas.openxmlformats.org/presentationml/2006/main">
  <p:tag name="AS_UNIQUEID" val="1901"/>
</p:tagLst>
</file>

<file path=ppt/tags/tag129.xml><?xml version="1.0" encoding="utf-8"?>
<p:tagLst xmlns:p="http://schemas.openxmlformats.org/presentationml/2006/main">
  <p:tag name="AS_UNIQUEID" val="1902"/>
</p:tagLst>
</file>

<file path=ppt/tags/tag130.xml><?xml version="1.0" encoding="utf-8"?>
<p:tagLst xmlns:p="http://schemas.openxmlformats.org/presentationml/2006/main">
  <p:tag name="AS_UNIQUEID" val="1903"/>
</p:tagLst>
</file>

<file path=ppt/tags/tag131.xml><?xml version="1.0" encoding="utf-8"?>
<p:tagLst xmlns:p="http://schemas.openxmlformats.org/presentationml/2006/main">
  <p:tag name="AS_UNIQUEID" val="2446"/>
</p:tagLst>
</file>

<file path=ppt/tags/tag132.xml><?xml version="1.0" encoding="utf-8"?>
<p:tagLst xmlns:p="http://schemas.openxmlformats.org/presentationml/2006/main">
  <p:tag name="AS_UNIQUEID" val="3496"/>
</p:tagLst>
</file>

<file path=ppt/tags/tag133.xml><?xml version="1.0" encoding="utf-8"?>
<p:tagLst xmlns:p="http://schemas.openxmlformats.org/presentationml/2006/main">
  <p:tag name="AS_UNIQUEID" val="2713"/>
  <p:tag name="KSO_WM_UNIT_PLACING_PICTURE_USER_VIEWPORT" val="{&quot;height&quot;:3798,&quot;width&quot;:4035}"/>
</p:tagLst>
</file>

<file path=ppt/tags/tag134.xml><?xml version="1.0" encoding="utf-8"?>
<p:tagLst xmlns:p="http://schemas.openxmlformats.org/presentationml/2006/main">
  <p:tag name="AS_UNIQUEID" val="2688"/>
  <p:tag name="KSO_WM_BEAUTIFY_FLAG" val=""/>
</p:tagLst>
</file>

<file path=ppt/tags/tag135.xml><?xml version="1.0" encoding="utf-8"?>
<p:tagLst xmlns:p="http://schemas.openxmlformats.org/presentationml/2006/main">
  <p:tag name="AS_UNIQUEID" val="3511"/>
  <p:tag name="KSO_WM_BEAUTIFY_FLAG" val="#wm#"/>
  <p:tag name="KSO_WM_TAG_VERSION" val="1.0"/>
  <p:tag name="KSO_WM_TEMPLATE_CATEGORY" val="custom"/>
  <p:tag name="KSO_WM_TEMPLATE_INDEX" val="20181766"/>
  <p:tag name="KSO_WM_UNIT_COMPATIBLE" val="0"/>
  <p:tag name="KSO_WM_UNIT_DIAGRAM_ISNUMVISUAL" val="0"/>
  <p:tag name="KSO_WM_UNIT_DIAGRAM_ISREFERUNIT" val="0"/>
  <p:tag name="KSO_WM_UNIT_HIGHLIGHT" val="0"/>
  <p:tag name="KSO_WM_UNIT_ID" val="custom201817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小清新简约通用模板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VALUE" val="10"/>
</p:tagLst>
</file>

<file path=ppt/tags/tag136.xml><?xml version="1.0" encoding="utf-8"?>
<p:tagLst xmlns:p="http://schemas.openxmlformats.org/presentationml/2006/main">
  <p:tag name="AS_UNIQUEID" val="3512"/>
</p:tagLst>
</file>

<file path=ppt/tags/tag137.xml><?xml version="1.0" encoding="utf-8"?>
<p:tagLst xmlns:p="http://schemas.openxmlformats.org/presentationml/2006/main">
  <p:tag name="AS_UNIQUEID" val="3513"/>
</p:tagLst>
</file>

<file path=ppt/tags/tag138.xml><?xml version="1.0" encoding="utf-8"?>
<p:tagLst xmlns:p="http://schemas.openxmlformats.org/presentationml/2006/main">
  <p:tag name="AS_UNIQUEID" val="3514"/>
</p:tagLst>
</file>

<file path=ppt/tags/tag139.xml><?xml version="1.0" encoding="utf-8"?>
<p:tagLst xmlns:p="http://schemas.openxmlformats.org/presentationml/2006/main">
  <p:tag name="AS_UNIQUEID" val="3519"/>
</p:tagLst>
</file>

<file path=ppt/tags/tag140.xml><?xml version="1.0" encoding="utf-8"?>
<p:tagLst xmlns:p="http://schemas.openxmlformats.org/presentationml/2006/main">
  <p:tag name="AS_UNIQUEID" val="3520"/>
</p:tagLst>
</file>

<file path=ppt/tags/tag141.xml><?xml version="1.0" encoding="utf-8"?>
<p:tagLst xmlns:p="http://schemas.openxmlformats.org/presentationml/2006/main">
  <p:tag name="AS_UNIQUEID" val="3521"/>
</p:tagLst>
</file>

<file path=ppt/tags/tag142.xml><?xml version="1.0" encoding="utf-8"?>
<p:tagLst xmlns:p="http://schemas.openxmlformats.org/presentationml/2006/main">
  <p:tag name="AS_UNIQUEID" val="3522"/>
</p:tagLst>
</file>

<file path=ppt/tags/tag143.xml><?xml version="1.0" encoding="utf-8"?>
<p:tagLst xmlns:p="http://schemas.openxmlformats.org/presentationml/2006/main">
  <p:tag name="AS_UNIQUEID" val="3523"/>
</p:tagLst>
</file>

<file path=ppt/tags/tag144.xml><?xml version="1.0" encoding="utf-8"?>
<p:tagLst xmlns:p="http://schemas.openxmlformats.org/presentationml/2006/main">
  <p:tag name="AS_UNIQUEID" val="3524"/>
</p:tagLst>
</file>

<file path=ppt/tags/tag145.xml><?xml version="1.0" encoding="utf-8"?>
<p:tagLst xmlns:p="http://schemas.openxmlformats.org/presentationml/2006/main">
  <p:tag name="AS_UNIQUEID" val="3525"/>
</p:tagLst>
</file>

<file path=ppt/tags/tag146.xml><?xml version="1.0" encoding="utf-8"?>
<p:tagLst xmlns:p="http://schemas.openxmlformats.org/presentationml/2006/main">
  <p:tag name="AS_UNIQUEID" val="3526"/>
</p:tagLst>
</file>

<file path=ppt/tags/tag147.xml><?xml version="1.0" encoding="utf-8"?>
<p:tagLst xmlns:p="http://schemas.openxmlformats.org/presentationml/2006/main">
  <p:tag name="AS_UNIQUEID" val="3527"/>
</p:tagLst>
</file>

<file path=ppt/tags/tag148.xml><?xml version="1.0" encoding="utf-8"?>
<p:tagLst xmlns:p="http://schemas.openxmlformats.org/presentationml/2006/main">
  <p:tag name="AS_UNIQUEID" val="3528"/>
</p:tagLst>
</file>

<file path=ppt/tags/tag149.xml><?xml version="1.0" encoding="utf-8"?>
<p:tagLst xmlns:p="http://schemas.openxmlformats.org/presentationml/2006/main">
  <p:tag name="AS_UNIQUEID" val="3529"/>
</p:tagLst>
</file>

<file path=ppt/tags/tag150.xml><?xml version="1.0" encoding="utf-8"?>
<p:tagLst xmlns:p="http://schemas.openxmlformats.org/presentationml/2006/main">
  <p:tag name="AS_UNIQUEID" val="3530"/>
</p:tagLst>
</file>

<file path=ppt/tags/tag151.xml><?xml version="1.0" encoding="utf-8"?>
<p:tagLst xmlns:p="http://schemas.openxmlformats.org/presentationml/2006/main">
  <p:tag name="AS_UNIQUEID" val="3531"/>
</p:tagLst>
</file>

<file path=ppt/tags/tag152.xml><?xml version="1.0" encoding="utf-8"?>
<p:tagLst xmlns:p="http://schemas.openxmlformats.org/presentationml/2006/main">
  <p:tag name="AS_UNIQUEID" val="3532"/>
</p:tagLst>
</file>

<file path=ppt/tags/tag153.xml><?xml version="1.0" encoding="utf-8"?>
<p:tagLst xmlns:p="http://schemas.openxmlformats.org/presentationml/2006/main">
  <p:tag name="AS_UNIQUEID" val="3533"/>
</p:tagLst>
</file>

<file path=ppt/tags/tag154.xml><?xml version="1.0" encoding="utf-8"?>
<p:tagLst xmlns:p="http://schemas.openxmlformats.org/presentationml/2006/main">
  <p:tag name="AS_UNIQUEID" val="3534"/>
</p:tagLst>
</file>

<file path=ppt/tags/tag155.xml><?xml version="1.0" encoding="utf-8"?>
<p:tagLst xmlns:p="http://schemas.openxmlformats.org/presentationml/2006/main">
  <p:tag name="AS_UNIQUEID" val="3535"/>
</p:tagLst>
</file>

<file path=ppt/tags/tag156.xml><?xml version="1.0" encoding="utf-8"?>
<p:tagLst xmlns:p="http://schemas.openxmlformats.org/presentationml/2006/main">
  <p:tag name="AS_UNIQUEID" val="3536"/>
</p:tagLst>
</file>

<file path=ppt/tags/tag157.xml><?xml version="1.0" encoding="utf-8"?>
<p:tagLst xmlns:p="http://schemas.openxmlformats.org/presentationml/2006/main">
  <p:tag name="AS_UNIQUEID" val="3537"/>
</p:tagLst>
</file>

<file path=ppt/tags/tag158.xml><?xml version="1.0" encoding="utf-8"?>
<p:tagLst xmlns:p="http://schemas.openxmlformats.org/presentationml/2006/main">
  <p:tag name="AS_UNIQUEID" val="3538"/>
</p:tagLst>
</file>

<file path=ppt/tags/tag159.xml><?xml version="1.0" encoding="utf-8"?>
<p:tagLst xmlns:p="http://schemas.openxmlformats.org/presentationml/2006/main">
  <p:tag name="AS_UNIQUEID" val="3539"/>
</p:tagLst>
</file>

<file path=ppt/tags/tag160.xml><?xml version="1.0" encoding="utf-8"?>
<p:tagLst xmlns:p="http://schemas.openxmlformats.org/presentationml/2006/main">
  <p:tag name="AS_UNIQUEID" val="3540"/>
</p:tagLst>
</file>

<file path=ppt/tags/tag161.xml><?xml version="1.0" encoding="utf-8"?>
<p:tagLst xmlns:p="http://schemas.openxmlformats.org/presentationml/2006/main">
  <p:tag name="KSO_WM_UNIT_PLACING_PICTURE_USER_VIEWPORT" val="{&quot;height&quot;:6972,&quot;width&quot;:11217}"/>
  <p:tag name="picid" val="{6bea01c7-d96f-49f4-9a17-166530f08b57}"/>
</p:tagLst>
</file>

<file path=ppt/tags/tag162.xml><?xml version="1.0" encoding="utf-8"?>
<p:tagLst xmlns:p="http://schemas.openxmlformats.org/presentationml/2006/main">
  <p:tag name="AS_UNIQUEID" val="3519"/>
</p:tagLst>
</file>

<file path=ppt/tags/tag163.xml><?xml version="1.0" encoding="utf-8"?>
<p:tagLst xmlns:p="http://schemas.openxmlformats.org/presentationml/2006/main">
  <p:tag name="AS_UNIQUEID" val="3520"/>
</p:tagLst>
</file>

<file path=ppt/tags/tag164.xml><?xml version="1.0" encoding="utf-8"?>
<p:tagLst xmlns:p="http://schemas.openxmlformats.org/presentationml/2006/main">
  <p:tag name="AS_UNIQUEID" val="3521"/>
</p:tagLst>
</file>

<file path=ppt/tags/tag165.xml><?xml version="1.0" encoding="utf-8"?>
<p:tagLst xmlns:p="http://schemas.openxmlformats.org/presentationml/2006/main">
  <p:tag name="AS_UNIQUEID" val="3522"/>
</p:tagLst>
</file>

<file path=ppt/tags/tag166.xml><?xml version="1.0" encoding="utf-8"?>
<p:tagLst xmlns:p="http://schemas.openxmlformats.org/presentationml/2006/main">
  <p:tag name="AS_UNIQUEID" val="3523"/>
</p:tagLst>
</file>

<file path=ppt/tags/tag167.xml><?xml version="1.0" encoding="utf-8"?>
<p:tagLst xmlns:p="http://schemas.openxmlformats.org/presentationml/2006/main">
  <p:tag name="AS_UNIQUEID" val="3524"/>
</p:tagLst>
</file>

<file path=ppt/tags/tag168.xml><?xml version="1.0" encoding="utf-8"?>
<p:tagLst xmlns:p="http://schemas.openxmlformats.org/presentationml/2006/main">
  <p:tag name="AS_UNIQUEID" val="3525"/>
</p:tagLst>
</file>

<file path=ppt/tags/tag169.xml><?xml version="1.0" encoding="utf-8"?>
<p:tagLst xmlns:p="http://schemas.openxmlformats.org/presentationml/2006/main">
  <p:tag name="AS_UNIQUEID" val="3526"/>
</p:tagLst>
</file>

<file path=ppt/tags/tag170.xml><?xml version="1.0" encoding="utf-8"?>
<p:tagLst xmlns:p="http://schemas.openxmlformats.org/presentationml/2006/main">
  <p:tag name="AS_UNIQUEID" val="3527"/>
</p:tagLst>
</file>

<file path=ppt/tags/tag171.xml><?xml version="1.0" encoding="utf-8"?>
<p:tagLst xmlns:p="http://schemas.openxmlformats.org/presentationml/2006/main">
  <p:tag name="AS_UNIQUEID" val="3528"/>
</p:tagLst>
</file>

<file path=ppt/tags/tag172.xml><?xml version="1.0" encoding="utf-8"?>
<p:tagLst xmlns:p="http://schemas.openxmlformats.org/presentationml/2006/main">
  <p:tag name="AS_UNIQUEID" val="3529"/>
</p:tagLst>
</file>

<file path=ppt/tags/tag173.xml><?xml version="1.0" encoding="utf-8"?>
<p:tagLst xmlns:p="http://schemas.openxmlformats.org/presentationml/2006/main">
  <p:tag name="AS_UNIQUEID" val="3530"/>
</p:tagLst>
</file>

<file path=ppt/tags/tag174.xml><?xml version="1.0" encoding="utf-8"?>
<p:tagLst xmlns:p="http://schemas.openxmlformats.org/presentationml/2006/main">
  <p:tag name="AS_UNIQUEID" val="3531"/>
</p:tagLst>
</file>

<file path=ppt/tags/tag175.xml><?xml version="1.0" encoding="utf-8"?>
<p:tagLst xmlns:p="http://schemas.openxmlformats.org/presentationml/2006/main">
  <p:tag name="AS_UNIQUEID" val="3532"/>
</p:tagLst>
</file>

<file path=ppt/tags/tag176.xml><?xml version="1.0" encoding="utf-8"?>
<p:tagLst xmlns:p="http://schemas.openxmlformats.org/presentationml/2006/main">
  <p:tag name="AS_UNIQUEID" val="3533"/>
</p:tagLst>
</file>

<file path=ppt/tags/tag177.xml><?xml version="1.0" encoding="utf-8"?>
<p:tagLst xmlns:p="http://schemas.openxmlformats.org/presentationml/2006/main">
  <p:tag name="AS_UNIQUEID" val="3534"/>
</p:tagLst>
</file>

<file path=ppt/tags/tag178.xml><?xml version="1.0" encoding="utf-8"?>
<p:tagLst xmlns:p="http://schemas.openxmlformats.org/presentationml/2006/main">
  <p:tag name="AS_UNIQUEID" val="3535"/>
</p:tagLst>
</file>

<file path=ppt/tags/tag179.xml><?xml version="1.0" encoding="utf-8"?>
<p:tagLst xmlns:p="http://schemas.openxmlformats.org/presentationml/2006/main">
  <p:tag name="AS_UNIQUEID" val="3536"/>
</p:tagLst>
</file>

<file path=ppt/tags/tag180.xml><?xml version="1.0" encoding="utf-8"?>
<p:tagLst xmlns:p="http://schemas.openxmlformats.org/presentationml/2006/main">
  <p:tag name="AS_UNIQUEID" val="3537"/>
</p:tagLst>
</file>

<file path=ppt/tags/tag181.xml><?xml version="1.0" encoding="utf-8"?>
<p:tagLst xmlns:p="http://schemas.openxmlformats.org/presentationml/2006/main">
  <p:tag name="AS_UNIQUEID" val="3538"/>
</p:tagLst>
</file>

<file path=ppt/tags/tag182.xml><?xml version="1.0" encoding="utf-8"?>
<p:tagLst xmlns:p="http://schemas.openxmlformats.org/presentationml/2006/main">
  <p:tag name="AS_UNIQUEID" val="3539"/>
</p:tagLst>
</file>

<file path=ppt/tags/tag183.xml><?xml version="1.0" encoding="utf-8"?>
<p:tagLst xmlns:p="http://schemas.openxmlformats.org/presentationml/2006/main">
  <p:tag name="AS_UNIQUEID" val="3540"/>
</p:tagLst>
</file>

<file path=ppt/tags/tag184.xml><?xml version="1.0" encoding="utf-8"?>
<p:tagLst xmlns:p="http://schemas.openxmlformats.org/presentationml/2006/main">
  <p:tag name="KSO_WM_DIAGRAM_VIRTUALLY_FRAME" val="{&quot;height&quot;:340.15,&quot;left&quot;:0.05,&quot;top&quot;:-0.15,&quot;width&quot;:933.2}"/>
</p:tagLst>
</file>

<file path=ppt/tags/tag185.xml><?xml version="1.0" encoding="utf-8"?>
<p:tagLst xmlns:p="http://schemas.openxmlformats.org/presentationml/2006/main">
  <p:tag name="KSO_WM_DIAGRAM_VIRTUALLY_FRAME" val="{&quot;height&quot;:454.1,&quot;left&quot;:0.05,&quot;top&quot;:-0.15,&quot;width&quot;:933.2}"/>
</p:tagLst>
</file>

<file path=ppt/tags/tag186.xml><?xml version="1.0" encoding="utf-8"?>
<p:tagLst xmlns:p="http://schemas.openxmlformats.org/presentationml/2006/main">
  <p:tag name="KSO_WM_DIAGRAM_VIRTUALLY_FRAME" val="{&quot;height&quot;:454.1,&quot;left&quot;:0.05,&quot;top&quot;:-0.15,&quot;width&quot;:933.2}"/>
</p:tagLst>
</file>

<file path=ppt/tags/tag187.xml><?xml version="1.0" encoding="utf-8"?>
<p:tagLst xmlns:p="http://schemas.openxmlformats.org/presentationml/2006/main">
  <p:tag name="KSO_WM_DIAGRAM_VIRTUALLY_FRAME" val="{&quot;height&quot;:454.1,&quot;left&quot;:0.05,&quot;top&quot;:-0.15,&quot;width&quot;:933.2}"/>
</p:tagLst>
</file>

<file path=ppt/tags/tag188.xml><?xml version="1.0" encoding="utf-8"?>
<p:tagLst xmlns:p="http://schemas.openxmlformats.org/presentationml/2006/main">
  <p:tag name="KSO_WM_DIAGRAM_VIRTUALLY_FRAME" val="{&quot;height&quot;:454.1,&quot;left&quot;:0.05,&quot;top&quot;:-0.15,&quot;width&quot;:933.2}"/>
</p:tagLst>
</file>

<file path=ppt/tags/tag189.xml><?xml version="1.0" encoding="utf-8"?>
<p:tagLst xmlns:p="http://schemas.openxmlformats.org/presentationml/2006/main">
  <p:tag name="KSO_WM_DIAGRAM_VIRTUALLY_FRAME" val="{&quot;height&quot;:454.1,&quot;left&quot;:0.05,&quot;top&quot;:-0.15,&quot;width&quot;:933.2}"/>
</p:tagLst>
</file>

<file path=ppt/tags/tag190.xml><?xml version="1.0" encoding="utf-8"?>
<p:tagLst xmlns:p="http://schemas.openxmlformats.org/presentationml/2006/main">
  <p:tag name="KSO_WM_DIAGRAM_VIRTUALLY_FRAME" val="{&quot;height&quot;:454.1,&quot;left&quot;:0.05,&quot;top&quot;:-0.15,&quot;width&quot;:933.2}"/>
</p:tagLst>
</file>

<file path=ppt/tags/tag191.xml><?xml version="1.0" encoding="utf-8"?>
<p:tagLst xmlns:p="http://schemas.openxmlformats.org/presentationml/2006/main">
  <p:tag name="AS_UNIQUEID" val="3519"/>
</p:tagLst>
</file>

<file path=ppt/tags/tag192.xml><?xml version="1.0" encoding="utf-8"?>
<p:tagLst xmlns:p="http://schemas.openxmlformats.org/presentationml/2006/main">
  <p:tag name="AS_UNIQUEID" val="3520"/>
</p:tagLst>
</file>

<file path=ppt/tags/tag193.xml><?xml version="1.0" encoding="utf-8"?>
<p:tagLst xmlns:p="http://schemas.openxmlformats.org/presentationml/2006/main">
  <p:tag name="AS_UNIQUEID" val="3521"/>
</p:tagLst>
</file>

<file path=ppt/tags/tag194.xml><?xml version="1.0" encoding="utf-8"?>
<p:tagLst xmlns:p="http://schemas.openxmlformats.org/presentationml/2006/main">
  <p:tag name="AS_UNIQUEID" val="3522"/>
</p:tagLst>
</file>

<file path=ppt/tags/tag195.xml><?xml version="1.0" encoding="utf-8"?>
<p:tagLst xmlns:p="http://schemas.openxmlformats.org/presentationml/2006/main">
  <p:tag name="AS_UNIQUEID" val="3523"/>
</p:tagLst>
</file>

<file path=ppt/tags/tag196.xml><?xml version="1.0" encoding="utf-8"?>
<p:tagLst xmlns:p="http://schemas.openxmlformats.org/presentationml/2006/main">
  <p:tag name="AS_UNIQUEID" val="3524"/>
</p:tagLst>
</file>

<file path=ppt/tags/tag197.xml><?xml version="1.0" encoding="utf-8"?>
<p:tagLst xmlns:p="http://schemas.openxmlformats.org/presentationml/2006/main">
  <p:tag name="AS_UNIQUEID" val="3525"/>
</p:tagLst>
</file>

<file path=ppt/tags/tag198.xml><?xml version="1.0" encoding="utf-8"?>
<p:tagLst xmlns:p="http://schemas.openxmlformats.org/presentationml/2006/main">
  <p:tag name="AS_UNIQUEID" val="3526"/>
</p:tagLst>
</file>

<file path=ppt/tags/tag199.xml><?xml version="1.0" encoding="utf-8"?>
<p:tagLst xmlns:p="http://schemas.openxmlformats.org/presentationml/2006/main">
  <p:tag name="AS_UNIQUEID" val="3527"/>
</p:tagLst>
</file>

<file path=ppt/tags/tag200.xml><?xml version="1.0" encoding="utf-8"?>
<p:tagLst xmlns:p="http://schemas.openxmlformats.org/presentationml/2006/main">
  <p:tag name="AS_UNIQUEID" val="3528"/>
</p:tagLst>
</file>

<file path=ppt/tags/tag201.xml><?xml version="1.0" encoding="utf-8"?>
<p:tagLst xmlns:p="http://schemas.openxmlformats.org/presentationml/2006/main">
  <p:tag name="AS_UNIQUEID" val="3529"/>
</p:tagLst>
</file>

<file path=ppt/tags/tag202.xml><?xml version="1.0" encoding="utf-8"?>
<p:tagLst xmlns:p="http://schemas.openxmlformats.org/presentationml/2006/main">
  <p:tag name="AS_UNIQUEID" val="3530"/>
</p:tagLst>
</file>

<file path=ppt/tags/tag203.xml><?xml version="1.0" encoding="utf-8"?>
<p:tagLst xmlns:p="http://schemas.openxmlformats.org/presentationml/2006/main">
  <p:tag name="AS_UNIQUEID" val="3531"/>
</p:tagLst>
</file>

<file path=ppt/tags/tag204.xml><?xml version="1.0" encoding="utf-8"?>
<p:tagLst xmlns:p="http://schemas.openxmlformats.org/presentationml/2006/main">
  <p:tag name="AS_UNIQUEID" val="3532"/>
</p:tagLst>
</file>

<file path=ppt/tags/tag205.xml><?xml version="1.0" encoding="utf-8"?>
<p:tagLst xmlns:p="http://schemas.openxmlformats.org/presentationml/2006/main">
  <p:tag name="AS_UNIQUEID" val="3533"/>
</p:tagLst>
</file>

<file path=ppt/tags/tag206.xml><?xml version="1.0" encoding="utf-8"?>
<p:tagLst xmlns:p="http://schemas.openxmlformats.org/presentationml/2006/main">
  <p:tag name="AS_UNIQUEID" val="3534"/>
</p:tagLst>
</file>

<file path=ppt/tags/tag207.xml><?xml version="1.0" encoding="utf-8"?>
<p:tagLst xmlns:p="http://schemas.openxmlformats.org/presentationml/2006/main">
  <p:tag name="AS_UNIQUEID" val="3535"/>
</p:tagLst>
</file>

<file path=ppt/tags/tag208.xml><?xml version="1.0" encoding="utf-8"?>
<p:tagLst xmlns:p="http://schemas.openxmlformats.org/presentationml/2006/main">
  <p:tag name="AS_UNIQUEID" val="3536"/>
</p:tagLst>
</file>

<file path=ppt/tags/tag209.xml><?xml version="1.0" encoding="utf-8"?>
<p:tagLst xmlns:p="http://schemas.openxmlformats.org/presentationml/2006/main">
  <p:tag name="AS_UNIQUEID" val="3537"/>
</p:tagLst>
</file>

<file path=ppt/tags/tag210.xml><?xml version="1.0" encoding="utf-8"?>
<p:tagLst xmlns:p="http://schemas.openxmlformats.org/presentationml/2006/main">
  <p:tag name="AS_UNIQUEID" val="3538"/>
</p:tagLst>
</file>

<file path=ppt/tags/tag211.xml><?xml version="1.0" encoding="utf-8"?>
<p:tagLst xmlns:p="http://schemas.openxmlformats.org/presentationml/2006/main">
  <p:tag name="AS_UNIQUEID" val="3539"/>
</p:tagLst>
</file>

<file path=ppt/tags/tag212.xml><?xml version="1.0" encoding="utf-8"?>
<p:tagLst xmlns:p="http://schemas.openxmlformats.org/presentationml/2006/main">
  <p:tag name="AS_UNIQUEID" val="3540"/>
</p:tagLst>
</file>

<file path=ppt/tags/tag213.xml><?xml version="1.0" encoding="utf-8"?>
<p:tagLst xmlns:p="http://schemas.openxmlformats.org/presentationml/2006/main">
  <p:tag name="picid" val="{99b30f7e-1e1e-4874-8657-1fd11641df70}"/>
</p:tagLst>
</file>

<file path=ppt/tags/tag214.xml><?xml version="1.0" encoding="utf-8"?>
<p:tagLst xmlns:p="http://schemas.openxmlformats.org/presentationml/2006/main">
  <p:tag name="picid" val="{af44c28b-6f84-4df0-be21-cf8dac07411b}"/>
</p:tagLst>
</file>

<file path=ppt/tags/tag215.xml><?xml version="1.0" encoding="utf-8"?>
<p:tagLst xmlns:p="http://schemas.openxmlformats.org/presentationml/2006/main">
  <p:tag name="picid" val="{53372b6f-2f31-4a37-b900-100943bcf565}"/>
</p:tagLst>
</file>

<file path=ppt/tags/tag216.xml><?xml version="1.0" encoding="utf-8"?>
<p:tagLst xmlns:p="http://schemas.openxmlformats.org/presentationml/2006/main">
  <p:tag name="picid" val="{b7320713-86ff-4c33-8b78-a10f068cb38f}"/>
  <p:tag name="KSO_WM_UNIT_PLACING_PICTURE_USER_VIEWPORT" val="{&quot;height&quot;:5970,&quot;width&quot;:3720}"/>
</p:tagLst>
</file>

<file path=ppt/tags/tag217.xml><?xml version="1.0" encoding="utf-8"?>
<p:tagLst xmlns:p="http://schemas.openxmlformats.org/presentationml/2006/main">
  <p:tag name="picid" val="{d86e64d7-b3ef-47e1-a5a5-c9bc4d4c43b5}"/>
</p:tagLst>
</file>

<file path=ppt/tags/tag218.xml><?xml version="1.0" encoding="utf-8"?>
<p:tagLst xmlns:p="http://schemas.openxmlformats.org/presentationml/2006/main">
  <p:tag name="KSO_WM_UNIT_PLACING_PICTURE_USER_VIEWPORT" val="{&quot;height&quot;:1016,&quot;width&quot;:1399}"/>
</p:tagLst>
</file>

<file path=ppt/tags/tag219.xml><?xml version="1.0" encoding="utf-8"?>
<p:tagLst xmlns:p="http://schemas.openxmlformats.org/presentationml/2006/main">
  <p:tag name="KSO_WM_UNIT_PLACING_PICTURE_USER_VIEWPORT" val="{&quot;height&quot;:1016,&quot;width&quot;:1399}"/>
</p:tagLst>
</file>

<file path=ppt/tags/tag220.xml><?xml version="1.0" encoding="utf-8"?>
<p:tagLst xmlns:p="http://schemas.openxmlformats.org/presentationml/2006/main">
  <p:tag name="KSO_WM_UNIT_PLACING_PICTURE_USER_VIEWPORT" val="{&quot;height&quot;:1016,&quot;width&quot;:1399}"/>
</p:tagLst>
</file>

<file path=ppt/tags/tag221.xml><?xml version="1.0" encoding="utf-8"?>
<p:tagLst xmlns:p="http://schemas.openxmlformats.org/presentationml/2006/main">
  <p:tag name="KSO_WM_UNIT_PLACING_PICTURE_USER_VIEWPORT" val="{&quot;height&quot;:1016,&quot;width&quot;:1399}"/>
</p:tagLst>
</file>

<file path=ppt/tags/tag222.xml><?xml version="1.0" encoding="utf-8"?>
<p:tagLst xmlns:p="http://schemas.openxmlformats.org/presentationml/2006/main">
  <p:tag name="KSO_WM_UNIT_PLACING_PICTURE_USER_VIEWPORT" val="{&quot;height&quot;:1016,&quot;width&quot;:1399}"/>
</p:tagLst>
</file>

<file path=ppt/tags/tag223.xml><?xml version="1.0" encoding="utf-8"?>
<p:tagLst xmlns:p="http://schemas.openxmlformats.org/presentationml/2006/main">
  <p:tag name="KSO_WM_UNIT_PLACING_PICTURE_USER_VIEWPORT" val="{&quot;height&quot;:1016,&quot;width&quot;:1399}"/>
</p:tagLst>
</file>

<file path=ppt/tags/tag224.xml><?xml version="1.0" encoding="utf-8"?>
<p:tagLst xmlns:p="http://schemas.openxmlformats.org/presentationml/2006/main">
  <p:tag name="picid" val="{133032db-2a83-4f65-8a10-74f4478f9a59}"/>
</p:tagLst>
</file>

<file path=ppt/tags/tag225.xml><?xml version="1.0" encoding="utf-8"?>
<p:tagLst xmlns:p="http://schemas.openxmlformats.org/presentationml/2006/main">
  <p:tag name="picid" val="{99b30f7e-1e1e-4874-8657-1fd11641df70}"/>
</p:tagLst>
</file>

<file path=ppt/tags/tag226.xml><?xml version="1.0" encoding="utf-8"?>
<p:tagLst xmlns:p="http://schemas.openxmlformats.org/presentationml/2006/main">
  <p:tag name="picid" val="{133032db-2a83-4f65-8a10-74f4478f9a59}"/>
</p:tagLst>
</file>

<file path=ppt/tags/tag227.xml><?xml version="1.0" encoding="utf-8"?>
<p:tagLst xmlns:p="http://schemas.openxmlformats.org/presentationml/2006/main">
  <p:tag name="AS_UNIQUEID" val="3519"/>
</p:tagLst>
</file>

<file path=ppt/tags/tag228.xml><?xml version="1.0" encoding="utf-8"?>
<p:tagLst xmlns:p="http://schemas.openxmlformats.org/presentationml/2006/main">
  <p:tag name="AS_UNIQUEID" val="3520"/>
</p:tagLst>
</file>

<file path=ppt/tags/tag229.xml><?xml version="1.0" encoding="utf-8"?>
<p:tagLst xmlns:p="http://schemas.openxmlformats.org/presentationml/2006/main">
  <p:tag name="AS_UNIQUEID" val="3521"/>
</p:tagLst>
</file>

<file path=ppt/tags/tag230.xml><?xml version="1.0" encoding="utf-8"?>
<p:tagLst xmlns:p="http://schemas.openxmlformats.org/presentationml/2006/main">
  <p:tag name="AS_UNIQUEID" val="3522"/>
</p:tagLst>
</file>

<file path=ppt/tags/tag231.xml><?xml version="1.0" encoding="utf-8"?>
<p:tagLst xmlns:p="http://schemas.openxmlformats.org/presentationml/2006/main">
  <p:tag name="AS_UNIQUEID" val="3523"/>
</p:tagLst>
</file>

<file path=ppt/tags/tag232.xml><?xml version="1.0" encoding="utf-8"?>
<p:tagLst xmlns:p="http://schemas.openxmlformats.org/presentationml/2006/main">
  <p:tag name="AS_UNIQUEID" val="3524"/>
</p:tagLst>
</file>

<file path=ppt/tags/tag233.xml><?xml version="1.0" encoding="utf-8"?>
<p:tagLst xmlns:p="http://schemas.openxmlformats.org/presentationml/2006/main">
  <p:tag name="AS_UNIQUEID" val="3525"/>
</p:tagLst>
</file>

<file path=ppt/tags/tag234.xml><?xml version="1.0" encoding="utf-8"?>
<p:tagLst xmlns:p="http://schemas.openxmlformats.org/presentationml/2006/main">
  <p:tag name="AS_UNIQUEID" val="3526"/>
</p:tagLst>
</file>

<file path=ppt/tags/tag235.xml><?xml version="1.0" encoding="utf-8"?>
<p:tagLst xmlns:p="http://schemas.openxmlformats.org/presentationml/2006/main">
  <p:tag name="AS_UNIQUEID" val="3527"/>
</p:tagLst>
</file>

<file path=ppt/tags/tag236.xml><?xml version="1.0" encoding="utf-8"?>
<p:tagLst xmlns:p="http://schemas.openxmlformats.org/presentationml/2006/main">
  <p:tag name="AS_UNIQUEID" val="3528"/>
</p:tagLst>
</file>

<file path=ppt/tags/tag237.xml><?xml version="1.0" encoding="utf-8"?>
<p:tagLst xmlns:p="http://schemas.openxmlformats.org/presentationml/2006/main">
  <p:tag name="AS_UNIQUEID" val="3529"/>
</p:tagLst>
</file>

<file path=ppt/tags/tag238.xml><?xml version="1.0" encoding="utf-8"?>
<p:tagLst xmlns:p="http://schemas.openxmlformats.org/presentationml/2006/main">
  <p:tag name="AS_UNIQUEID" val="3530"/>
</p:tagLst>
</file>

<file path=ppt/tags/tag239.xml><?xml version="1.0" encoding="utf-8"?>
<p:tagLst xmlns:p="http://schemas.openxmlformats.org/presentationml/2006/main">
  <p:tag name="AS_UNIQUEID" val="3531"/>
</p:tagLst>
</file>

<file path=ppt/tags/tag240.xml><?xml version="1.0" encoding="utf-8"?>
<p:tagLst xmlns:p="http://schemas.openxmlformats.org/presentationml/2006/main">
  <p:tag name="AS_UNIQUEID" val="3532"/>
</p:tagLst>
</file>

<file path=ppt/tags/tag241.xml><?xml version="1.0" encoding="utf-8"?>
<p:tagLst xmlns:p="http://schemas.openxmlformats.org/presentationml/2006/main">
  <p:tag name="AS_UNIQUEID" val="3533"/>
</p:tagLst>
</file>

<file path=ppt/tags/tag242.xml><?xml version="1.0" encoding="utf-8"?>
<p:tagLst xmlns:p="http://schemas.openxmlformats.org/presentationml/2006/main">
  <p:tag name="AS_UNIQUEID" val="3534"/>
</p:tagLst>
</file>

<file path=ppt/tags/tag243.xml><?xml version="1.0" encoding="utf-8"?>
<p:tagLst xmlns:p="http://schemas.openxmlformats.org/presentationml/2006/main">
  <p:tag name="AS_UNIQUEID" val="3535"/>
</p:tagLst>
</file>

<file path=ppt/tags/tag244.xml><?xml version="1.0" encoding="utf-8"?>
<p:tagLst xmlns:p="http://schemas.openxmlformats.org/presentationml/2006/main">
  <p:tag name="AS_UNIQUEID" val="3536"/>
</p:tagLst>
</file>

<file path=ppt/tags/tag245.xml><?xml version="1.0" encoding="utf-8"?>
<p:tagLst xmlns:p="http://schemas.openxmlformats.org/presentationml/2006/main">
  <p:tag name="AS_UNIQUEID" val="3537"/>
</p:tagLst>
</file>

<file path=ppt/tags/tag246.xml><?xml version="1.0" encoding="utf-8"?>
<p:tagLst xmlns:p="http://schemas.openxmlformats.org/presentationml/2006/main">
  <p:tag name="AS_UNIQUEID" val="3538"/>
</p:tagLst>
</file>

<file path=ppt/tags/tag247.xml><?xml version="1.0" encoding="utf-8"?>
<p:tagLst xmlns:p="http://schemas.openxmlformats.org/presentationml/2006/main">
  <p:tag name="AS_UNIQUEID" val="3539"/>
</p:tagLst>
</file>

<file path=ppt/tags/tag248.xml><?xml version="1.0" encoding="utf-8"?>
<p:tagLst xmlns:p="http://schemas.openxmlformats.org/presentationml/2006/main">
  <p:tag name="AS_UNIQUEID" val="3540"/>
</p:tagLst>
</file>

<file path=ppt/tags/tag249.xml><?xml version="1.0" encoding="utf-8"?>
<p:tagLst xmlns:p="http://schemas.openxmlformats.org/presentationml/2006/main">
  <p:tag name="AS_UNIQUEID" val="3519"/>
</p:tagLst>
</file>

<file path=ppt/tags/tag250.xml><?xml version="1.0" encoding="utf-8"?>
<p:tagLst xmlns:p="http://schemas.openxmlformats.org/presentationml/2006/main">
  <p:tag name="AS_UNIQUEID" val="3520"/>
</p:tagLst>
</file>

<file path=ppt/tags/tag251.xml><?xml version="1.0" encoding="utf-8"?>
<p:tagLst xmlns:p="http://schemas.openxmlformats.org/presentationml/2006/main">
  <p:tag name="AS_UNIQUEID" val="3521"/>
</p:tagLst>
</file>

<file path=ppt/tags/tag252.xml><?xml version="1.0" encoding="utf-8"?>
<p:tagLst xmlns:p="http://schemas.openxmlformats.org/presentationml/2006/main">
  <p:tag name="AS_UNIQUEID" val="3522"/>
</p:tagLst>
</file>

<file path=ppt/tags/tag253.xml><?xml version="1.0" encoding="utf-8"?>
<p:tagLst xmlns:p="http://schemas.openxmlformats.org/presentationml/2006/main">
  <p:tag name="AS_UNIQUEID" val="3523"/>
</p:tagLst>
</file>

<file path=ppt/tags/tag254.xml><?xml version="1.0" encoding="utf-8"?>
<p:tagLst xmlns:p="http://schemas.openxmlformats.org/presentationml/2006/main">
  <p:tag name="AS_UNIQUEID" val="3524"/>
</p:tagLst>
</file>

<file path=ppt/tags/tag255.xml><?xml version="1.0" encoding="utf-8"?>
<p:tagLst xmlns:p="http://schemas.openxmlformats.org/presentationml/2006/main">
  <p:tag name="AS_UNIQUEID" val="3525"/>
</p:tagLst>
</file>

<file path=ppt/tags/tag256.xml><?xml version="1.0" encoding="utf-8"?>
<p:tagLst xmlns:p="http://schemas.openxmlformats.org/presentationml/2006/main">
  <p:tag name="AS_UNIQUEID" val="3526"/>
</p:tagLst>
</file>

<file path=ppt/tags/tag257.xml><?xml version="1.0" encoding="utf-8"?>
<p:tagLst xmlns:p="http://schemas.openxmlformats.org/presentationml/2006/main">
  <p:tag name="AS_UNIQUEID" val="3527"/>
</p:tagLst>
</file>

<file path=ppt/tags/tag258.xml><?xml version="1.0" encoding="utf-8"?>
<p:tagLst xmlns:p="http://schemas.openxmlformats.org/presentationml/2006/main">
  <p:tag name="AS_UNIQUEID" val="3528"/>
</p:tagLst>
</file>

<file path=ppt/tags/tag259.xml><?xml version="1.0" encoding="utf-8"?>
<p:tagLst xmlns:p="http://schemas.openxmlformats.org/presentationml/2006/main">
  <p:tag name="AS_UNIQUEID" val="3529"/>
</p:tagLst>
</file>

<file path=ppt/tags/tag260.xml><?xml version="1.0" encoding="utf-8"?>
<p:tagLst xmlns:p="http://schemas.openxmlformats.org/presentationml/2006/main">
  <p:tag name="AS_UNIQUEID" val="3530"/>
</p:tagLst>
</file>

<file path=ppt/tags/tag261.xml><?xml version="1.0" encoding="utf-8"?>
<p:tagLst xmlns:p="http://schemas.openxmlformats.org/presentationml/2006/main">
  <p:tag name="AS_UNIQUEID" val="3531"/>
</p:tagLst>
</file>

<file path=ppt/tags/tag262.xml><?xml version="1.0" encoding="utf-8"?>
<p:tagLst xmlns:p="http://schemas.openxmlformats.org/presentationml/2006/main">
  <p:tag name="AS_UNIQUEID" val="3532"/>
</p:tagLst>
</file>

<file path=ppt/tags/tag263.xml><?xml version="1.0" encoding="utf-8"?>
<p:tagLst xmlns:p="http://schemas.openxmlformats.org/presentationml/2006/main">
  <p:tag name="AS_UNIQUEID" val="3533"/>
</p:tagLst>
</file>

<file path=ppt/tags/tag264.xml><?xml version="1.0" encoding="utf-8"?>
<p:tagLst xmlns:p="http://schemas.openxmlformats.org/presentationml/2006/main">
  <p:tag name="AS_UNIQUEID" val="3534"/>
</p:tagLst>
</file>

<file path=ppt/tags/tag265.xml><?xml version="1.0" encoding="utf-8"?>
<p:tagLst xmlns:p="http://schemas.openxmlformats.org/presentationml/2006/main">
  <p:tag name="AS_UNIQUEID" val="3535"/>
</p:tagLst>
</file>

<file path=ppt/tags/tag266.xml><?xml version="1.0" encoding="utf-8"?>
<p:tagLst xmlns:p="http://schemas.openxmlformats.org/presentationml/2006/main">
  <p:tag name="AS_UNIQUEID" val="3536"/>
</p:tagLst>
</file>

<file path=ppt/tags/tag267.xml><?xml version="1.0" encoding="utf-8"?>
<p:tagLst xmlns:p="http://schemas.openxmlformats.org/presentationml/2006/main">
  <p:tag name="AS_UNIQUEID" val="3537"/>
</p:tagLst>
</file>

<file path=ppt/tags/tag268.xml><?xml version="1.0" encoding="utf-8"?>
<p:tagLst xmlns:p="http://schemas.openxmlformats.org/presentationml/2006/main">
  <p:tag name="AS_UNIQUEID" val="3538"/>
</p:tagLst>
</file>

<file path=ppt/tags/tag269.xml><?xml version="1.0" encoding="utf-8"?>
<p:tagLst xmlns:p="http://schemas.openxmlformats.org/presentationml/2006/main">
  <p:tag name="AS_UNIQUEID" val="3539"/>
</p:tagLst>
</file>

<file path=ppt/tags/tag270.xml><?xml version="1.0" encoding="utf-8"?>
<p:tagLst xmlns:p="http://schemas.openxmlformats.org/presentationml/2006/main">
  <p:tag name="AS_UNIQUEID" val="3540"/>
</p:tagLst>
</file>

<file path=ppt/tags/tag271.xml><?xml version="1.0" encoding="utf-8"?>
<p:tagLst xmlns:p="http://schemas.openxmlformats.org/presentationml/2006/main">
  <p:tag name="AS_UNIQUEID" val="3519"/>
</p:tagLst>
</file>

<file path=ppt/tags/tag272.xml><?xml version="1.0" encoding="utf-8"?>
<p:tagLst xmlns:p="http://schemas.openxmlformats.org/presentationml/2006/main">
  <p:tag name="AS_UNIQUEID" val="3520"/>
</p:tagLst>
</file>

<file path=ppt/tags/tag273.xml><?xml version="1.0" encoding="utf-8"?>
<p:tagLst xmlns:p="http://schemas.openxmlformats.org/presentationml/2006/main">
  <p:tag name="AS_UNIQUEID" val="3521"/>
</p:tagLst>
</file>

<file path=ppt/tags/tag274.xml><?xml version="1.0" encoding="utf-8"?>
<p:tagLst xmlns:p="http://schemas.openxmlformats.org/presentationml/2006/main">
  <p:tag name="AS_UNIQUEID" val="3522"/>
</p:tagLst>
</file>

<file path=ppt/tags/tag275.xml><?xml version="1.0" encoding="utf-8"?>
<p:tagLst xmlns:p="http://schemas.openxmlformats.org/presentationml/2006/main">
  <p:tag name="AS_UNIQUEID" val="3523"/>
</p:tagLst>
</file>

<file path=ppt/tags/tag276.xml><?xml version="1.0" encoding="utf-8"?>
<p:tagLst xmlns:p="http://schemas.openxmlformats.org/presentationml/2006/main">
  <p:tag name="AS_UNIQUEID" val="3524"/>
</p:tagLst>
</file>

<file path=ppt/tags/tag277.xml><?xml version="1.0" encoding="utf-8"?>
<p:tagLst xmlns:p="http://schemas.openxmlformats.org/presentationml/2006/main">
  <p:tag name="AS_UNIQUEID" val="3525"/>
</p:tagLst>
</file>

<file path=ppt/tags/tag278.xml><?xml version="1.0" encoding="utf-8"?>
<p:tagLst xmlns:p="http://schemas.openxmlformats.org/presentationml/2006/main">
  <p:tag name="AS_UNIQUEID" val="3526"/>
</p:tagLst>
</file>

<file path=ppt/tags/tag279.xml><?xml version="1.0" encoding="utf-8"?>
<p:tagLst xmlns:p="http://schemas.openxmlformats.org/presentationml/2006/main">
  <p:tag name="AS_UNIQUEID" val="3527"/>
</p:tagLst>
</file>

<file path=ppt/tags/tag280.xml><?xml version="1.0" encoding="utf-8"?>
<p:tagLst xmlns:p="http://schemas.openxmlformats.org/presentationml/2006/main">
  <p:tag name="AS_UNIQUEID" val="3528"/>
</p:tagLst>
</file>

<file path=ppt/tags/tag281.xml><?xml version="1.0" encoding="utf-8"?>
<p:tagLst xmlns:p="http://schemas.openxmlformats.org/presentationml/2006/main">
  <p:tag name="AS_UNIQUEID" val="3529"/>
</p:tagLst>
</file>

<file path=ppt/tags/tag282.xml><?xml version="1.0" encoding="utf-8"?>
<p:tagLst xmlns:p="http://schemas.openxmlformats.org/presentationml/2006/main">
  <p:tag name="AS_UNIQUEID" val="3530"/>
</p:tagLst>
</file>

<file path=ppt/tags/tag283.xml><?xml version="1.0" encoding="utf-8"?>
<p:tagLst xmlns:p="http://schemas.openxmlformats.org/presentationml/2006/main">
  <p:tag name="AS_UNIQUEID" val="3531"/>
</p:tagLst>
</file>

<file path=ppt/tags/tag284.xml><?xml version="1.0" encoding="utf-8"?>
<p:tagLst xmlns:p="http://schemas.openxmlformats.org/presentationml/2006/main">
  <p:tag name="AS_UNIQUEID" val="3532"/>
</p:tagLst>
</file>

<file path=ppt/tags/tag285.xml><?xml version="1.0" encoding="utf-8"?>
<p:tagLst xmlns:p="http://schemas.openxmlformats.org/presentationml/2006/main">
  <p:tag name="AS_UNIQUEID" val="3533"/>
</p:tagLst>
</file>

<file path=ppt/tags/tag286.xml><?xml version="1.0" encoding="utf-8"?>
<p:tagLst xmlns:p="http://schemas.openxmlformats.org/presentationml/2006/main">
  <p:tag name="AS_UNIQUEID" val="3534"/>
</p:tagLst>
</file>

<file path=ppt/tags/tag287.xml><?xml version="1.0" encoding="utf-8"?>
<p:tagLst xmlns:p="http://schemas.openxmlformats.org/presentationml/2006/main">
  <p:tag name="AS_UNIQUEID" val="3535"/>
</p:tagLst>
</file>

<file path=ppt/tags/tag288.xml><?xml version="1.0" encoding="utf-8"?>
<p:tagLst xmlns:p="http://schemas.openxmlformats.org/presentationml/2006/main">
  <p:tag name="AS_UNIQUEID" val="3536"/>
</p:tagLst>
</file>

<file path=ppt/tags/tag289.xml><?xml version="1.0" encoding="utf-8"?>
<p:tagLst xmlns:p="http://schemas.openxmlformats.org/presentationml/2006/main">
  <p:tag name="AS_UNIQUEID" val="3537"/>
</p:tagLst>
</file>

<file path=ppt/tags/tag290.xml><?xml version="1.0" encoding="utf-8"?>
<p:tagLst xmlns:p="http://schemas.openxmlformats.org/presentationml/2006/main">
  <p:tag name="AS_UNIQUEID" val="3538"/>
</p:tagLst>
</file>

<file path=ppt/tags/tag291.xml><?xml version="1.0" encoding="utf-8"?>
<p:tagLst xmlns:p="http://schemas.openxmlformats.org/presentationml/2006/main">
  <p:tag name="AS_UNIQUEID" val="3539"/>
</p:tagLst>
</file>

<file path=ppt/tags/tag292.xml><?xml version="1.0" encoding="utf-8"?>
<p:tagLst xmlns:p="http://schemas.openxmlformats.org/presentationml/2006/main">
  <p:tag name="AS_UNIQUEID" val="3540"/>
</p:tagLst>
</file>

<file path=ppt/tags/tag293.xml><?xml version="1.0" encoding="utf-8"?>
<p:tagLst xmlns:p="http://schemas.openxmlformats.org/presentationml/2006/main">
  <p:tag name="AS_UNIQUEID" val="3747"/>
</p:tagLst>
</file>

<file path=ppt/tags/tag294.xml><?xml version="1.0" encoding="utf-8"?>
<p:tagLst xmlns:p="http://schemas.openxmlformats.org/presentationml/2006/main">
  <p:tag name="AS_UNIQUEID" val="3748"/>
  <p:tag name="picid" val="{f946288a-5657-454f-8a84-67b92b782238}"/>
</p:tagLst>
</file>

<file path=ppt/tags/tag295.xml><?xml version="1.0" encoding="utf-8"?>
<p:tagLst xmlns:p="http://schemas.openxmlformats.org/presentationml/2006/main">
  <p:tag name="AS_UNIQUEID" val="3749"/>
</p:tagLst>
</file>

<file path=ppt/tags/tag296.xml><?xml version="1.0" encoding="utf-8"?>
<p:tagLst xmlns:p="http://schemas.openxmlformats.org/presentationml/2006/main">
  <p:tag name="AS_UNIQUEID" val="3519"/>
</p:tagLst>
</file>

<file path=ppt/tags/tag297.xml><?xml version="1.0" encoding="utf-8"?>
<p:tagLst xmlns:p="http://schemas.openxmlformats.org/presentationml/2006/main">
  <p:tag name="AS_UNIQUEID" val="3520"/>
</p:tagLst>
</file>

<file path=ppt/tags/tag298.xml><?xml version="1.0" encoding="utf-8"?>
<p:tagLst xmlns:p="http://schemas.openxmlformats.org/presentationml/2006/main">
  <p:tag name="AS_UNIQUEID" val="3521"/>
</p:tagLst>
</file>

<file path=ppt/tags/tag299.xml><?xml version="1.0" encoding="utf-8"?>
<p:tagLst xmlns:p="http://schemas.openxmlformats.org/presentationml/2006/main">
  <p:tag name="AS_UNIQUEID" val="3522"/>
</p:tagLst>
</file>

<file path=ppt/tags/tag300.xml><?xml version="1.0" encoding="utf-8"?>
<p:tagLst xmlns:p="http://schemas.openxmlformats.org/presentationml/2006/main">
  <p:tag name="AS_UNIQUEID" val="3523"/>
</p:tagLst>
</file>

<file path=ppt/tags/tag301.xml><?xml version="1.0" encoding="utf-8"?>
<p:tagLst xmlns:p="http://schemas.openxmlformats.org/presentationml/2006/main">
  <p:tag name="AS_UNIQUEID" val="3524"/>
</p:tagLst>
</file>

<file path=ppt/tags/tag302.xml><?xml version="1.0" encoding="utf-8"?>
<p:tagLst xmlns:p="http://schemas.openxmlformats.org/presentationml/2006/main">
  <p:tag name="AS_UNIQUEID" val="3525"/>
</p:tagLst>
</file>

<file path=ppt/tags/tag303.xml><?xml version="1.0" encoding="utf-8"?>
<p:tagLst xmlns:p="http://schemas.openxmlformats.org/presentationml/2006/main">
  <p:tag name="AS_UNIQUEID" val="3526"/>
</p:tagLst>
</file>

<file path=ppt/tags/tag304.xml><?xml version="1.0" encoding="utf-8"?>
<p:tagLst xmlns:p="http://schemas.openxmlformats.org/presentationml/2006/main">
  <p:tag name="AS_UNIQUEID" val="3527"/>
</p:tagLst>
</file>

<file path=ppt/tags/tag305.xml><?xml version="1.0" encoding="utf-8"?>
<p:tagLst xmlns:p="http://schemas.openxmlformats.org/presentationml/2006/main">
  <p:tag name="AS_UNIQUEID" val="3528"/>
</p:tagLst>
</file>

<file path=ppt/tags/tag306.xml><?xml version="1.0" encoding="utf-8"?>
<p:tagLst xmlns:p="http://schemas.openxmlformats.org/presentationml/2006/main">
  <p:tag name="AS_UNIQUEID" val="3529"/>
</p:tagLst>
</file>

<file path=ppt/tags/tag307.xml><?xml version="1.0" encoding="utf-8"?>
<p:tagLst xmlns:p="http://schemas.openxmlformats.org/presentationml/2006/main">
  <p:tag name="AS_UNIQUEID" val="3530"/>
</p:tagLst>
</file>

<file path=ppt/tags/tag308.xml><?xml version="1.0" encoding="utf-8"?>
<p:tagLst xmlns:p="http://schemas.openxmlformats.org/presentationml/2006/main">
  <p:tag name="AS_UNIQUEID" val="3531"/>
</p:tagLst>
</file>

<file path=ppt/tags/tag309.xml><?xml version="1.0" encoding="utf-8"?>
<p:tagLst xmlns:p="http://schemas.openxmlformats.org/presentationml/2006/main">
  <p:tag name="AS_UNIQUEID" val="3532"/>
</p:tagLst>
</file>

<file path=ppt/tags/tag310.xml><?xml version="1.0" encoding="utf-8"?>
<p:tagLst xmlns:p="http://schemas.openxmlformats.org/presentationml/2006/main">
  <p:tag name="AS_UNIQUEID" val="3533"/>
</p:tagLst>
</file>

<file path=ppt/tags/tag311.xml><?xml version="1.0" encoding="utf-8"?>
<p:tagLst xmlns:p="http://schemas.openxmlformats.org/presentationml/2006/main">
  <p:tag name="AS_UNIQUEID" val="3534"/>
</p:tagLst>
</file>

<file path=ppt/tags/tag312.xml><?xml version="1.0" encoding="utf-8"?>
<p:tagLst xmlns:p="http://schemas.openxmlformats.org/presentationml/2006/main">
  <p:tag name="AS_UNIQUEID" val="3535"/>
</p:tagLst>
</file>

<file path=ppt/tags/tag313.xml><?xml version="1.0" encoding="utf-8"?>
<p:tagLst xmlns:p="http://schemas.openxmlformats.org/presentationml/2006/main">
  <p:tag name="AS_UNIQUEID" val="3536"/>
</p:tagLst>
</file>

<file path=ppt/tags/tag314.xml><?xml version="1.0" encoding="utf-8"?>
<p:tagLst xmlns:p="http://schemas.openxmlformats.org/presentationml/2006/main">
  <p:tag name="AS_UNIQUEID" val="3537"/>
</p:tagLst>
</file>

<file path=ppt/tags/tag315.xml><?xml version="1.0" encoding="utf-8"?>
<p:tagLst xmlns:p="http://schemas.openxmlformats.org/presentationml/2006/main">
  <p:tag name="AS_UNIQUEID" val="3538"/>
</p:tagLst>
</file>

<file path=ppt/tags/tag316.xml><?xml version="1.0" encoding="utf-8"?>
<p:tagLst xmlns:p="http://schemas.openxmlformats.org/presentationml/2006/main">
  <p:tag name="AS_UNIQUEID" val="3539"/>
</p:tagLst>
</file>

<file path=ppt/tags/tag317.xml><?xml version="1.0" encoding="utf-8"?>
<p:tagLst xmlns:p="http://schemas.openxmlformats.org/presentationml/2006/main">
  <p:tag name="AS_UNIQUEID" val="3540"/>
</p:tagLst>
</file>

<file path=ppt/tags/tag318.xml><?xml version="1.0" encoding="utf-8"?>
<p:tagLst xmlns:p="http://schemas.openxmlformats.org/presentationml/2006/main">
  <p:tag name="AS_UNIQUEID" val="3519"/>
</p:tagLst>
</file>

<file path=ppt/tags/tag319.xml><?xml version="1.0" encoding="utf-8"?>
<p:tagLst xmlns:p="http://schemas.openxmlformats.org/presentationml/2006/main">
  <p:tag name="AS_UNIQUEID" val="3520"/>
</p:tagLst>
</file>

<file path=ppt/tags/tag320.xml><?xml version="1.0" encoding="utf-8"?>
<p:tagLst xmlns:p="http://schemas.openxmlformats.org/presentationml/2006/main">
  <p:tag name="AS_UNIQUEID" val="3521"/>
</p:tagLst>
</file>

<file path=ppt/tags/tag321.xml><?xml version="1.0" encoding="utf-8"?>
<p:tagLst xmlns:p="http://schemas.openxmlformats.org/presentationml/2006/main">
  <p:tag name="AS_UNIQUEID" val="3522"/>
</p:tagLst>
</file>

<file path=ppt/tags/tag322.xml><?xml version="1.0" encoding="utf-8"?>
<p:tagLst xmlns:p="http://schemas.openxmlformats.org/presentationml/2006/main">
  <p:tag name="AS_UNIQUEID" val="3523"/>
</p:tagLst>
</file>

<file path=ppt/tags/tag323.xml><?xml version="1.0" encoding="utf-8"?>
<p:tagLst xmlns:p="http://schemas.openxmlformats.org/presentationml/2006/main">
  <p:tag name="AS_UNIQUEID" val="3524"/>
</p:tagLst>
</file>

<file path=ppt/tags/tag324.xml><?xml version="1.0" encoding="utf-8"?>
<p:tagLst xmlns:p="http://schemas.openxmlformats.org/presentationml/2006/main">
  <p:tag name="AS_UNIQUEID" val="3525"/>
</p:tagLst>
</file>

<file path=ppt/tags/tag325.xml><?xml version="1.0" encoding="utf-8"?>
<p:tagLst xmlns:p="http://schemas.openxmlformats.org/presentationml/2006/main">
  <p:tag name="AS_UNIQUEID" val="3526"/>
</p:tagLst>
</file>

<file path=ppt/tags/tag326.xml><?xml version="1.0" encoding="utf-8"?>
<p:tagLst xmlns:p="http://schemas.openxmlformats.org/presentationml/2006/main">
  <p:tag name="AS_UNIQUEID" val="3527"/>
</p:tagLst>
</file>

<file path=ppt/tags/tag327.xml><?xml version="1.0" encoding="utf-8"?>
<p:tagLst xmlns:p="http://schemas.openxmlformats.org/presentationml/2006/main">
  <p:tag name="AS_UNIQUEID" val="3528"/>
</p:tagLst>
</file>

<file path=ppt/tags/tag328.xml><?xml version="1.0" encoding="utf-8"?>
<p:tagLst xmlns:p="http://schemas.openxmlformats.org/presentationml/2006/main">
  <p:tag name="AS_UNIQUEID" val="3529"/>
</p:tagLst>
</file>

<file path=ppt/tags/tag329.xml><?xml version="1.0" encoding="utf-8"?>
<p:tagLst xmlns:p="http://schemas.openxmlformats.org/presentationml/2006/main">
  <p:tag name="AS_UNIQUEID" val="3530"/>
</p:tagLst>
</file>

<file path=ppt/tags/tag330.xml><?xml version="1.0" encoding="utf-8"?>
<p:tagLst xmlns:p="http://schemas.openxmlformats.org/presentationml/2006/main">
  <p:tag name="AS_UNIQUEID" val="3531"/>
</p:tagLst>
</file>

<file path=ppt/tags/tag331.xml><?xml version="1.0" encoding="utf-8"?>
<p:tagLst xmlns:p="http://schemas.openxmlformats.org/presentationml/2006/main">
  <p:tag name="AS_UNIQUEID" val="3532"/>
</p:tagLst>
</file>

<file path=ppt/tags/tag332.xml><?xml version="1.0" encoding="utf-8"?>
<p:tagLst xmlns:p="http://schemas.openxmlformats.org/presentationml/2006/main">
  <p:tag name="AS_UNIQUEID" val="3533"/>
</p:tagLst>
</file>

<file path=ppt/tags/tag333.xml><?xml version="1.0" encoding="utf-8"?>
<p:tagLst xmlns:p="http://schemas.openxmlformats.org/presentationml/2006/main">
  <p:tag name="AS_UNIQUEID" val="3534"/>
</p:tagLst>
</file>

<file path=ppt/tags/tag334.xml><?xml version="1.0" encoding="utf-8"?>
<p:tagLst xmlns:p="http://schemas.openxmlformats.org/presentationml/2006/main">
  <p:tag name="AS_UNIQUEID" val="3535"/>
</p:tagLst>
</file>

<file path=ppt/tags/tag335.xml><?xml version="1.0" encoding="utf-8"?>
<p:tagLst xmlns:p="http://schemas.openxmlformats.org/presentationml/2006/main">
  <p:tag name="AS_UNIQUEID" val="3536"/>
</p:tagLst>
</file>

<file path=ppt/tags/tag336.xml><?xml version="1.0" encoding="utf-8"?>
<p:tagLst xmlns:p="http://schemas.openxmlformats.org/presentationml/2006/main">
  <p:tag name="AS_UNIQUEID" val="3537"/>
</p:tagLst>
</file>

<file path=ppt/tags/tag337.xml><?xml version="1.0" encoding="utf-8"?>
<p:tagLst xmlns:p="http://schemas.openxmlformats.org/presentationml/2006/main">
  <p:tag name="AS_UNIQUEID" val="3538"/>
</p:tagLst>
</file>

<file path=ppt/tags/tag338.xml><?xml version="1.0" encoding="utf-8"?>
<p:tagLst xmlns:p="http://schemas.openxmlformats.org/presentationml/2006/main">
  <p:tag name="AS_UNIQUEID" val="3539"/>
</p:tagLst>
</file>

<file path=ppt/tags/tag339.xml><?xml version="1.0" encoding="utf-8"?>
<p:tagLst xmlns:p="http://schemas.openxmlformats.org/presentationml/2006/main">
  <p:tag name="AS_UNIQUEID" val="3540"/>
</p:tagLst>
</file>

<file path=ppt/tags/tag340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341.xml><?xml version="1.0" encoding="utf-8"?>
<p:tagLst xmlns:p="http://schemas.openxmlformats.org/presentationml/2006/main">
  <p:tag name="picid" val="{99b30f7e-1e1e-4874-8657-1fd11641df70}"/>
</p:tagLst>
</file>

<file path=ppt/tags/tag342.xml><?xml version="1.0" encoding="utf-8"?>
<p:tagLst xmlns:p="http://schemas.openxmlformats.org/presentationml/2006/main">
  <p:tag name="picid" val="{133032db-2a83-4f65-8a10-74f4478f9a59}"/>
</p:tagLst>
</file>

<file path=ppt/tags/tag343.xml><?xml version="1.0" encoding="utf-8"?>
<p:tagLst xmlns:p="http://schemas.openxmlformats.org/presentationml/2006/main">
  <p:tag name="AS_UNIQUEID" val="3519"/>
</p:tagLst>
</file>

<file path=ppt/tags/tag344.xml><?xml version="1.0" encoding="utf-8"?>
<p:tagLst xmlns:p="http://schemas.openxmlformats.org/presentationml/2006/main">
  <p:tag name="AS_UNIQUEID" val="3520"/>
</p:tagLst>
</file>

<file path=ppt/tags/tag345.xml><?xml version="1.0" encoding="utf-8"?>
<p:tagLst xmlns:p="http://schemas.openxmlformats.org/presentationml/2006/main">
  <p:tag name="AS_UNIQUEID" val="3521"/>
</p:tagLst>
</file>

<file path=ppt/tags/tag346.xml><?xml version="1.0" encoding="utf-8"?>
<p:tagLst xmlns:p="http://schemas.openxmlformats.org/presentationml/2006/main">
  <p:tag name="AS_UNIQUEID" val="3522"/>
</p:tagLst>
</file>

<file path=ppt/tags/tag347.xml><?xml version="1.0" encoding="utf-8"?>
<p:tagLst xmlns:p="http://schemas.openxmlformats.org/presentationml/2006/main">
  <p:tag name="AS_UNIQUEID" val="3523"/>
</p:tagLst>
</file>

<file path=ppt/tags/tag348.xml><?xml version="1.0" encoding="utf-8"?>
<p:tagLst xmlns:p="http://schemas.openxmlformats.org/presentationml/2006/main">
  <p:tag name="AS_UNIQUEID" val="3524"/>
</p:tagLst>
</file>

<file path=ppt/tags/tag349.xml><?xml version="1.0" encoding="utf-8"?>
<p:tagLst xmlns:p="http://schemas.openxmlformats.org/presentationml/2006/main">
  <p:tag name="AS_UNIQUEID" val="3525"/>
</p:tagLst>
</file>

<file path=ppt/tags/tag350.xml><?xml version="1.0" encoding="utf-8"?>
<p:tagLst xmlns:p="http://schemas.openxmlformats.org/presentationml/2006/main">
  <p:tag name="AS_UNIQUEID" val="3526"/>
</p:tagLst>
</file>

<file path=ppt/tags/tag351.xml><?xml version="1.0" encoding="utf-8"?>
<p:tagLst xmlns:p="http://schemas.openxmlformats.org/presentationml/2006/main">
  <p:tag name="AS_UNIQUEID" val="3527"/>
</p:tagLst>
</file>

<file path=ppt/tags/tag352.xml><?xml version="1.0" encoding="utf-8"?>
<p:tagLst xmlns:p="http://schemas.openxmlformats.org/presentationml/2006/main">
  <p:tag name="AS_UNIQUEID" val="3528"/>
</p:tagLst>
</file>

<file path=ppt/tags/tag353.xml><?xml version="1.0" encoding="utf-8"?>
<p:tagLst xmlns:p="http://schemas.openxmlformats.org/presentationml/2006/main">
  <p:tag name="AS_UNIQUEID" val="3529"/>
</p:tagLst>
</file>

<file path=ppt/tags/tag354.xml><?xml version="1.0" encoding="utf-8"?>
<p:tagLst xmlns:p="http://schemas.openxmlformats.org/presentationml/2006/main">
  <p:tag name="AS_UNIQUEID" val="3530"/>
</p:tagLst>
</file>

<file path=ppt/tags/tag355.xml><?xml version="1.0" encoding="utf-8"?>
<p:tagLst xmlns:p="http://schemas.openxmlformats.org/presentationml/2006/main">
  <p:tag name="AS_UNIQUEID" val="3531"/>
</p:tagLst>
</file>

<file path=ppt/tags/tag356.xml><?xml version="1.0" encoding="utf-8"?>
<p:tagLst xmlns:p="http://schemas.openxmlformats.org/presentationml/2006/main">
  <p:tag name="AS_UNIQUEID" val="3532"/>
</p:tagLst>
</file>

<file path=ppt/tags/tag357.xml><?xml version="1.0" encoding="utf-8"?>
<p:tagLst xmlns:p="http://schemas.openxmlformats.org/presentationml/2006/main">
  <p:tag name="AS_UNIQUEID" val="3533"/>
</p:tagLst>
</file>

<file path=ppt/tags/tag358.xml><?xml version="1.0" encoding="utf-8"?>
<p:tagLst xmlns:p="http://schemas.openxmlformats.org/presentationml/2006/main">
  <p:tag name="AS_UNIQUEID" val="3534"/>
</p:tagLst>
</file>

<file path=ppt/tags/tag359.xml><?xml version="1.0" encoding="utf-8"?>
<p:tagLst xmlns:p="http://schemas.openxmlformats.org/presentationml/2006/main">
  <p:tag name="AS_UNIQUEID" val="3535"/>
</p:tagLst>
</file>

<file path=ppt/tags/tag360.xml><?xml version="1.0" encoding="utf-8"?>
<p:tagLst xmlns:p="http://schemas.openxmlformats.org/presentationml/2006/main">
  <p:tag name="AS_UNIQUEID" val="3536"/>
</p:tagLst>
</file>

<file path=ppt/tags/tag361.xml><?xml version="1.0" encoding="utf-8"?>
<p:tagLst xmlns:p="http://schemas.openxmlformats.org/presentationml/2006/main">
  <p:tag name="AS_UNIQUEID" val="3537"/>
</p:tagLst>
</file>

<file path=ppt/tags/tag362.xml><?xml version="1.0" encoding="utf-8"?>
<p:tagLst xmlns:p="http://schemas.openxmlformats.org/presentationml/2006/main">
  <p:tag name="AS_UNIQUEID" val="3538"/>
</p:tagLst>
</file>

<file path=ppt/tags/tag363.xml><?xml version="1.0" encoding="utf-8"?>
<p:tagLst xmlns:p="http://schemas.openxmlformats.org/presentationml/2006/main">
  <p:tag name="AS_UNIQUEID" val="3539"/>
</p:tagLst>
</file>

<file path=ppt/tags/tag364.xml><?xml version="1.0" encoding="utf-8"?>
<p:tagLst xmlns:p="http://schemas.openxmlformats.org/presentationml/2006/main">
  <p:tag name="AS_UNIQUEID" val="3540"/>
</p:tagLst>
</file>

<file path=ppt/tags/tag365.xml><?xml version="1.0" encoding="utf-8"?>
<p:tagLst xmlns:p="http://schemas.openxmlformats.org/presentationml/2006/main">
  <p:tag name="KSO_WM_UNIT_PLACING_PICTURE_USER_VIEWPORT" val="{&quot;height&quot;:6972,&quot;width&quot;:11217}"/>
  <p:tag name="picid" val="{6bea01c7-d96f-49f4-9a17-166530f08b57}"/>
</p:tagLst>
</file>

<file path=ppt/tags/tag366.xml><?xml version="1.0" encoding="utf-8"?>
<p:tagLst xmlns:p="http://schemas.openxmlformats.org/presentationml/2006/main">
  <p:tag name="picid" val="{02b70057-7fac-4265-9c8c-ab8962807edb}"/>
  <p:tag name="KSO_WM_UNIT_PLACING_PICTURE_USER_VIEWPORT" val="{&quot;height&quot;:6467,&quot;width&quot;:8298}"/>
</p:tagLst>
</file>

<file path=ppt/tags/tag367.xml><?xml version="1.0" encoding="utf-8"?>
<p:tagLst xmlns:p="http://schemas.openxmlformats.org/presentationml/2006/main">
  <p:tag name="AS_UNIQUEID" val="4143"/>
</p:tagLst>
</file>

<file path=ppt/tags/tag368.xml><?xml version="1.0" encoding="utf-8"?>
<p:tagLst xmlns:p="http://schemas.openxmlformats.org/presentationml/2006/main">
  <p:tag name="AS_UNIQUEID" val="4144"/>
</p:tagLst>
</file>

<file path=ppt/tags/tag369.xml><?xml version="1.0" encoding="utf-8"?>
<p:tagLst xmlns:p="http://schemas.openxmlformats.org/presentationml/2006/main">
  <p:tag name="AS_UNIQUEID" val="4145"/>
</p:tagLst>
</file>

<file path=ppt/tags/tag370.xml><?xml version="1.0" encoding="utf-8"?>
<p:tagLst xmlns:p="http://schemas.openxmlformats.org/presentationml/2006/main">
  <p:tag name="AS_UNIQUEID" val="4146"/>
</p:tagLst>
</file>

<file path=ppt/tags/tag371.xml><?xml version="1.0" encoding="utf-8"?>
<p:tagLst xmlns:p="http://schemas.openxmlformats.org/presentationml/2006/main">
  <p:tag name="AS_UNIQUEID" val="4147"/>
</p:tagLst>
</file>

<file path=ppt/tags/tag372.xml><?xml version="1.0" encoding="utf-8"?>
<p:tagLst xmlns:p="http://schemas.openxmlformats.org/presentationml/2006/main">
  <p:tag name="AS_UNIQUEID" val="4148"/>
</p:tagLst>
</file>

<file path=ppt/tags/tag373.xml><?xml version="1.0" encoding="utf-8"?>
<p:tagLst xmlns:p="http://schemas.openxmlformats.org/presentationml/2006/main">
  <p:tag name="AS_UNIQUEID" val="4149"/>
</p:tagLst>
</file>

<file path=ppt/tags/tag374.xml><?xml version="1.0" encoding="utf-8"?>
<p:tagLst xmlns:p="http://schemas.openxmlformats.org/presentationml/2006/main">
  <p:tag name="AS_UNIQUEID" val="4150"/>
</p:tagLst>
</file>

<file path=ppt/tags/tag375.xml><?xml version="1.0" encoding="utf-8"?>
<p:tagLst xmlns:p="http://schemas.openxmlformats.org/presentationml/2006/main">
  <p:tag name="AS_UNIQUEID" val="4151"/>
</p:tagLst>
</file>

<file path=ppt/tags/tag376.xml><?xml version="1.0" encoding="utf-8"?>
<p:tagLst xmlns:p="http://schemas.openxmlformats.org/presentationml/2006/main">
  <p:tag name="AS_UNIQUEID" val="4152"/>
</p:tagLst>
</file>

<file path=ppt/tags/tag377.xml><?xml version="1.0" encoding="utf-8"?>
<p:tagLst xmlns:p="http://schemas.openxmlformats.org/presentationml/2006/main">
  <p:tag name="AS_UNIQUEID" val="4153"/>
</p:tagLst>
</file>

<file path=ppt/tags/tag378.xml><?xml version="1.0" encoding="utf-8"?>
<p:tagLst xmlns:p="http://schemas.openxmlformats.org/presentationml/2006/main">
  <p:tag name="AS_UNIQUEID" val="4154"/>
</p:tagLst>
</file>

<file path=ppt/tags/tag379.xml><?xml version="1.0" encoding="utf-8"?>
<p:tagLst xmlns:p="http://schemas.openxmlformats.org/presentationml/2006/main">
  <p:tag name="AS_UNIQUEID" val="4155"/>
</p:tagLst>
</file>

<file path=ppt/tags/tag380.xml><?xml version="1.0" encoding="utf-8"?>
<p:tagLst xmlns:p="http://schemas.openxmlformats.org/presentationml/2006/main">
  <p:tag name="AS_UNIQUEID" val="4156"/>
</p:tagLst>
</file>

<file path=ppt/tags/tag381.xml><?xml version="1.0" encoding="utf-8"?>
<p:tagLst xmlns:p="http://schemas.openxmlformats.org/presentationml/2006/main">
  <p:tag name="AS_UNIQUEID" val="4157"/>
</p:tagLst>
</file>

<file path=ppt/tags/tag382.xml><?xml version="1.0" encoding="utf-8"?>
<p:tagLst xmlns:p="http://schemas.openxmlformats.org/presentationml/2006/main">
  <p:tag name="AS_UNIQUEID" val="4158"/>
</p:tagLst>
</file>

<file path=ppt/tags/tag383.xml><?xml version="1.0" encoding="utf-8"?>
<p:tagLst xmlns:p="http://schemas.openxmlformats.org/presentationml/2006/main">
  <p:tag name="AS_UNIQUEID" val="4159"/>
</p:tagLst>
</file>

<file path=ppt/tags/tag384.xml><?xml version="1.0" encoding="utf-8"?>
<p:tagLst xmlns:p="http://schemas.openxmlformats.org/presentationml/2006/main">
  <p:tag name="AS_UNIQUEID" val="4160"/>
</p:tagLst>
</file>

<file path=ppt/tags/tag385.xml><?xml version="1.0" encoding="utf-8"?>
<p:tagLst xmlns:p="http://schemas.openxmlformats.org/presentationml/2006/main">
  <p:tag name="AS_UNIQUEID" val="4161"/>
</p:tagLst>
</file>

<file path=ppt/tags/tag386.xml><?xml version="1.0" encoding="utf-8"?>
<p:tagLst xmlns:p="http://schemas.openxmlformats.org/presentationml/2006/main">
  <p:tag name="AS_UNIQUEID" val="4162"/>
</p:tagLst>
</file>

<file path=ppt/tags/tag387.xml><?xml version="1.0" encoding="utf-8"?>
<p:tagLst xmlns:p="http://schemas.openxmlformats.org/presentationml/2006/main">
  <p:tag name="AS_UNIQUEID" val="4163"/>
</p:tagLst>
</file>

<file path=ppt/tags/tag388.xml><?xml version="1.0" encoding="utf-8"?>
<p:tagLst xmlns:p="http://schemas.openxmlformats.org/presentationml/2006/main">
  <p:tag name="AS_UNIQUEID" val="4164"/>
</p:tagLst>
</file>

<file path=ppt/tags/tag389.xml><?xml version="1.0" encoding="utf-8"?>
<p:tagLst xmlns:p="http://schemas.openxmlformats.org/presentationml/2006/main">
  <p:tag name="AS_UNIQUEID" val="4165"/>
</p:tagLst>
</file>

<file path=ppt/tags/tag390.xml><?xml version="1.0" encoding="utf-8"?>
<p:tagLst xmlns:p="http://schemas.openxmlformats.org/presentationml/2006/main">
  <p:tag name="KSO_WM_BEAUTIFY_FLAG" val="#wm#"/>
  <p:tag name="KSO_WM_TEMPLATE_CATEGORY" val="custom"/>
  <p:tag name="KSO_WM_TEMPLATE_INDEX" val="20181766"/>
</p:tagLst>
</file>

<file path=ppt/tags/tag391.xml><?xml version="1.0" encoding="utf-8"?>
<p:tagLst xmlns:p="http://schemas.openxmlformats.org/presentationml/2006/main">
  <p:tag name="picid" val="{8821fbb3-7b2d-441a-b0ea-85894b83f857}"/>
  <p:tag name="KSO_WM_UNIT_PLACING_PICTURE_USER_VIEWPORT" val="{&quot;height&quot;:10000,&quot;width&quot;:10000}"/>
</p:tagLst>
</file>

<file path=ppt/tags/tag392.xml><?xml version="1.0" encoding="utf-8"?>
<p:tagLst xmlns:p="http://schemas.openxmlformats.org/presentationml/2006/main">
  <p:tag name="AS_UNIQUEID" val="3498"/>
</p:tagLst>
</file>

<file path=ppt/tags/tag393.xml><?xml version="1.0" encoding="utf-8"?>
<p:tagLst xmlns:p="http://schemas.openxmlformats.org/presentationml/2006/main">
  <p:tag name="AS_UNIQUEID" val="3499"/>
</p:tagLst>
</file>

<file path=ppt/tags/tag394.xml><?xml version="1.0" encoding="utf-8"?>
<p:tagLst xmlns:p="http://schemas.openxmlformats.org/presentationml/2006/main">
  <p:tag name="AS_UNIQUEID" val="3500"/>
</p:tagLst>
</file>

<file path=ppt/tags/tag395.xml><?xml version="1.0" encoding="utf-8"?>
<p:tagLst xmlns:p="http://schemas.openxmlformats.org/presentationml/2006/main">
  <p:tag name="AS_UNIQUEID" val="3501"/>
</p:tagLst>
</file>

<file path=ppt/tags/tag396.xml><?xml version="1.0" encoding="utf-8"?>
<p:tagLst xmlns:p="http://schemas.openxmlformats.org/presentationml/2006/main">
  <p:tag name="AS_UNIQUEID" val="3502"/>
</p:tagLst>
</file>

<file path=ppt/tags/tag397.xml><?xml version="1.0" encoding="utf-8"?>
<p:tagLst xmlns:p="http://schemas.openxmlformats.org/presentationml/2006/main">
  <p:tag name="AS_UNIQUEID" val="3503"/>
</p:tagLst>
</file>

<file path=ppt/tags/tag398.xml><?xml version="1.0" encoding="utf-8"?>
<p:tagLst xmlns:p="http://schemas.openxmlformats.org/presentationml/2006/main">
  <p:tag name="AS_UNIQUEID" val="3505"/>
</p:tagLst>
</file>

<file path=ppt/tags/tag399.xml><?xml version="1.0" encoding="utf-8"?>
<p:tagLst xmlns:p="http://schemas.openxmlformats.org/presentationml/2006/main">
  <p:tag name="AS_UNIQUEID" val="3506"/>
</p:tagLst>
</file>

<file path=ppt/tags/tag400.xml><?xml version="1.0" encoding="utf-8"?>
<p:tagLst xmlns:p="http://schemas.openxmlformats.org/presentationml/2006/main">
  <p:tag name="AS_UNIQUEID" val="3507"/>
</p:tagLst>
</file>

<file path=ppt/tags/tag401.xml><?xml version="1.0" encoding="utf-8"?>
<p:tagLst xmlns:p="http://schemas.openxmlformats.org/presentationml/2006/main">
  <p:tag name="AS_UNIQUEID" val="3508"/>
</p:tagLst>
</file>

<file path=ppt/tags/tag402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jb3VudCI6MjM0LCJoZGlkIjoiZTEwNGYyYTBjMjY3YTkzNDYxM2RjOWU5ZmU5ZGU1ZGUiLCJ1c2VyQ291bnQiOjIzNH0="/>
  <p:tag name="KSO_WPP_MARK_KEY" val="40e8bf22-ad53-4cb1-9d4a-fe2eaf62acac"/>
  <p:tag name="RESOURCE_RECORD_KEY" val="{&quot;13&quot;:[4563121,20419702,4646990,20419712,20419730,19948770],&quot;29&quot;:[20405940,20405923,20750925,20405934,20405943,20405933,20498646,20435158],&quot;65&quot;:[20181766]}"/>
</p:tagLst>
</file>

<file path=ppt/theme/theme1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B2E2E6"/>
      </a:dk2>
      <a:lt2>
        <a:srgbClr val="DFF4F6"/>
      </a:lt2>
      <a:accent1>
        <a:srgbClr val="32A8B4"/>
      </a:accent1>
      <a:accent2>
        <a:srgbClr val="24B5A6"/>
      </a:accent2>
      <a:accent3>
        <a:srgbClr val="4CBF8C"/>
      </a:accent3>
      <a:accent4>
        <a:srgbClr val="7EC56A"/>
      </a:accent4>
      <a:accent5>
        <a:srgbClr val="F0BF38"/>
      </a:accent5>
      <a:accent6>
        <a:srgbClr val="44546A"/>
      </a:accent6>
      <a:hlink>
        <a:srgbClr val="44546A"/>
      </a:hlink>
      <a:folHlink>
        <a:srgbClr val="954F72"/>
      </a:folHlink>
    </a:clrScheme>
    <a:fontScheme name="Arial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766</Words>
  <Application>WPS 演示</Application>
  <PresentationFormat/>
  <Paragraphs>113</Paragraphs>
  <Slides>16</Slides>
  <Notes>0</Notes>
  <HiddenSlides>0</HiddenSlides>
  <MMClips>2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16</vt:i4>
      </vt:variant>
    </vt:vector>
  </HeadingPairs>
  <TitlesOfParts>
    <vt:vector size="34" baseType="lpstr">
      <vt:lpstr>Arial</vt:lpstr>
      <vt:lpstr>宋体</vt:lpstr>
      <vt:lpstr>Wingdings</vt:lpstr>
      <vt:lpstr>微软雅黑</vt:lpstr>
      <vt:lpstr>等线</vt:lpstr>
      <vt:lpstr>华文琥珀</vt:lpstr>
      <vt:lpstr>Times New Roman</vt:lpstr>
      <vt:lpstr>汉仪雅酷黑-65J</vt:lpstr>
      <vt:lpstr>黑体</vt:lpstr>
      <vt:lpstr>华文中宋</vt:lpstr>
      <vt:lpstr>WPS灵秀黑</vt:lpstr>
      <vt:lpstr>楷体</vt:lpstr>
      <vt:lpstr>仿宋</vt:lpstr>
      <vt:lpstr>Arial Unicode MS</vt:lpstr>
      <vt:lpstr>Calibri</vt:lpstr>
      <vt:lpstr>等线 Light</vt:lpstr>
      <vt:lpstr>Office 主题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学科网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rbm.xkw.com</dc:creator>
  <cp:lastModifiedBy>企业用户_648169201</cp:lastModifiedBy>
  <cp:revision>9</cp:revision>
  <cp:lastPrinted>2025-01-07T14:43:00Z</cp:lastPrinted>
  <dcterms:created xsi:type="dcterms:W3CDTF">2025-01-07T14:43:00Z</dcterms:created>
  <dcterms:modified xsi:type="dcterms:W3CDTF">2025-03-19T07:24:01Z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  <property fmtid="{D5CDD505-2E9C-101B-9397-08002B2CF9AE}" pid="6" name="ICV">
    <vt:lpwstr>CF7E728519F142D68A46A1FC964A848C_13</vt:lpwstr>
  </property>
  <property fmtid="{D5CDD505-2E9C-101B-9397-08002B2CF9AE}" pid="7" name="KSOProductBuildVer">
    <vt:lpwstr>2052-12.1.0.20305</vt:lpwstr>
  </property>
</Properties>
</file>