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/>
    <p:restoredTop sz="94682"/>
  </p:normalViewPr>
  <p:slideViewPr>
    <p:cSldViewPr showGuides="1">
      <p:cViewPr varScale="1">
        <p:scale>
          <a:sx n="69" d="100"/>
          <a:sy n="69" d="100"/>
        </p:scale>
        <p:origin x="-4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8.jpeg"/><Relationship Id="rId7" Type="http://schemas.openxmlformats.org/officeDocument/2006/relationships/image" Target="../media/image7.jpeg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75" name="矩形 2074"/>
          <p:cNvSpPr/>
          <p:nvPr/>
        </p:nvSpPr>
        <p:spPr>
          <a:xfrm>
            <a:off x="3203575" y="379413"/>
            <a:ext cx="280035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3600" b="1"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0000"/>
                </a:solidFill>
                <a:latin typeface="汉仪娃娃篆简" charset="0"/>
                <a:ea typeface="汉仪娃娃篆简" charset="0"/>
              </a:rPr>
              <a:t>歌曲：春天</a:t>
            </a:r>
            <a:endParaRPr lang="zh-CN" altLang="en-US" sz="3600" b="1"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  <a:solidFill>
                <a:srgbClr val="000000"/>
              </a:solidFill>
              <a:latin typeface="汉仪娃娃篆简" charset="0"/>
              <a:ea typeface="汉仪娃娃篆简" charset="0"/>
            </a:endParaRPr>
          </a:p>
        </p:txBody>
      </p:sp>
      <p:sp>
        <p:nvSpPr>
          <p:cNvPr id="2076" name="文本框 2075"/>
          <p:cNvSpPr txBox="1"/>
          <p:nvPr/>
        </p:nvSpPr>
        <p:spPr>
          <a:xfrm>
            <a:off x="250825" y="3213100"/>
            <a:ext cx="8893175" cy="488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 err="1">
                <a:latin typeface="Arial" panose="020B0604020202020204" pitchFamily="34" charset="0"/>
              </a:rPr>
              <a:t> </a:t>
            </a:r>
            <a:r>
              <a:rPr lang="zh-CN" altLang="en-US" sz="2600" err="1">
                <a:latin typeface="Arial" panose="020B0604020202020204" pitchFamily="34" charset="0"/>
              </a:rPr>
              <a:t>︱</a:t>
            </a:r>
            <a:r>
              <a:rPr lang="en-US" altLang="zh-CN" sz="2600" err="1">
                <a:latin typeface="Arial" panose="020B0604020202020204" pitchFamily="34" charset="0"/>
              </a:rPr>
              <a:t>x x</a:t>
            </a:r>
            <a:r>
              <a:rPr lang="zh-CN" altLang="en-US" sz="2600" err="1">
                <a:latin typeface="Arial" panose="020B0604020202020204" pitchFamily="34" charset="0"/>
              </a:rPr>
              <a:t>︱</a:t>
            </a:r>
            <a:r>
              <a:rPr lang="en-US" altLang="zh-CN" sz="2600" u="sng" err="1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>
                <a:latin typeface="Arial" panose="020B0604020202020204" pitchFamily="34" charset="0"/>
              </a:rPr>
              <a:t>x -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 u="sng">
                <a:latin typeface="Arial" panose="020B0604020202020204" pitchFamily="34" charset="0"/>
              </a:rPr>
              <a:t>x0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en-US" altLang="zh-CN" sz="2600" u="sng">
                <a:latin typeface="Arial" panose="020B0604020202020204" pitchFamily="34" charset="0"/>
              </a:rPr>
              <a:t>x0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>
                <a:latin typeface="Arial" panose="020B0604020202020204" pitchFamily="34" charset="0"/>
              </a:rPr>
              <a:t>x -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endParaRPr lang="zh-CN" altLang="en-US" sz="2600">
              <a:latin typeface="Arial" panose="020B0604020202020204" pitchFamily="34" charset="0"/>
            </a:endParaRPr>
          </a:p>
        </p:txBody>
      </p:sp>
      <p:sp>
        <p:nvSpPr>
          <p:cNvPr id="2081" name="文本框 2080"/>
          <p:cNvSpPr txBox="1"/>
          <p:nvPr/>
        </p:nvSpPr>
        <p:spPr>
          <a:xfrm>
            <a:off x="107950" y="5734050"/>
            <a:ext cx="9144000" cy="4889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 err="1">
                <a:latin typeface="Arial" panose="020B0604020202020204" pitchFamily="34" charset="0"/>
              </a:rPr>
              <a:t> x</a:t>
            </a:r>
            <a:r>
              <a:rPr lang="zh-CN" altLang="en-US" sz="2600" err="1">
                <a:latin typeface="Arial" panose="020B0604020202020204" pitchFamily="34" charset="0"/>
              </a:rPr>
              <a:t>︱</a:t>
            </a:r>
            <a:r>
              <a:rPr lang="en-US" altLang="zh-CN" sz="2600" u="sng" err="1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>
                <a:latin typeface="Arial" panose="020B0604020202020204" pitchFamily="34" charset="0"/>
              </a:rPr>
              <a:t>x -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en-US" altLang="zh-CN" sz="2600" u="sng">
                <a:latin typeface="Arial" panose="020B0604020202020204" pitchFamily="34" charset="0"/>
              </a:rPr>
              <a:t>xx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 u="sng">
                <a:latin typeface="Arial" panose="020B0604020202020204" pitchFamily="34" charset="0"/>
              </a:rPr>
              <a:t>x0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en-US" altLang="zh-CN" sz="2600" u="sng">
                <a:latin typeface="Arial" panose="020B0604020202020204" pitchFamily="34" charset="0"/>
              </a:rPr>
              <a:t>x0</a:t>
            </a:r>
            <a:r>
              <a:rPr lang="en-US" altLang="zh-CN" sz="2600">
                <a:latin typeface="Arial" panose="020B0604020202020204" pitchFamily="34" charset="0"/>
              </a:rPr>
              <a:t> </a:t>
            </a:r>
            <a:r>
              <a:rPr lang="zh-CN" altLang="en-US" sz="2600">
                <a:latin typeface="Arial" panose="020B0604020202020204" pitchFamily="34" charset="0"/>
              </a:rPr>
              <a:t>︱</a:t>
            </a:r>
            <a:r>
              <a:rPr lang="en-US" altLang="zh-CN" sz="2600">
                <a:latin typeface="Arial" panose="020B0604020202020204" pitchFamily="34" charset="0"/>
              </a:rPr>
              <a:t>x - ‖</a:t>
            </a:r>
            <a:endParaRPr lang="en-US" altLang="zh-CN" sz="2600">
              <a:latin typeface="Arial" panose="020B0604020202020204" pitchFamily="34" charset="0"/>
            </a:endParaRPr>
          </a:p>
        </p:txBody>
      </p:sp>
      <p:sp>
        <p:nvSpPr>
          <p:cNvPr id="2114" name="矩形 2113"/>
          <p:cNvSpPr>
            <a:spLocks noChangeAspect="1"/>
          </p:cNvSpPr>
          <p:nvPr/>
        </p:nvSpPr>
        <p:spPr>
          <a:xfrm>
            <a:off x="2709863" y="-381000"/>
            <a:ext cx="3724275" cy="7620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endParaRPr lang="zh-CN" altLang="en-US"/>
          </a:p>
        </p:txBody>
      </p:sp>
      <p:pic>
        <p:nvPicPr>
          <p:cNvPr id="2115" name="图片 2114" descr="%C1%BF~2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47084"/>
          <a:stretch>
            <a:fillRect/>
          </a:stretch>
        </p:blipFill>
        <p:spPr>
          <a:xfrm>
            <a:off x="684213" y="1484313"/>
            <a:ext cx="1584325" cy="1584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7" name="图片 2116" descr="2493573_093410042_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916238" y="1628775"/>
            <a:ext cx="1368425" cy="149383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19" name="图片 2118" descr="3466433_170421782785_2"/>
          <p:cNvPicPr>
            <a:picLocks noChangeAspect="1"/>
          </p:cNvPicPr>
          <p:nvPr/>
        </p:nvPicPr>
        <p:blipFill>
          <a:blip r:embed="rId3"/>
          <a:srcRect l="63281" t="13301"/>
          <a:stretch>
            <a:fillRect/>
          </a:stretch>
        </p:blipFill>
        <p:spPr>
          <a:xfrm>
            <a:off x="4787900" y="1196975"/>
            <a:ext cx="1701800" cy="20208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0" name="图片 2119" descr="小孩子 "/>
          <p:cNvPicPr>
            <a:picLocks noChangeAspect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20799" t="30460" r="20845" b="26523"/>
          <a:stretch>
            <a:fillRect/>
          </a:stretch>
        </p:blipFill>
        <p:spPr>
          <a:xfrm>
            <a:off x="6877050" y="1484313"/>
            <a:ext cx="1468438" cy="17287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22" name="图片 2121" descr="2a3d50d7d3ee5a40a08bb7e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4213" y="3933825"/>
            <a:ext cx="1371600" cy="194310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138" name="组合 2137"/>
          <p:cNvGrpSpPr/>
          <p:nvPr/>
        </p:nvGrpSpPr>
        <p:grpSpPr>
          <a:xfrm>
            <a:off x="2627313" y="4221163"/>
            <a:ext cx="1652587" cy="1477962"/>
            <a:chOff x="1383" y="2704"/>
            <a:chExt cx="1041" cy="931"/>
          </a:xfrm>
        </p:grpSpPr>
        <p:pic>
          <p:nvPicPr>
            <p:cNvPr id="2124" name="图片 2123" descr="b_39574_CDR_20090626120641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DFDFD"/>
                </a:clrFrom>
                <a:clrTo>
                  <a:srgbClr val="FDFDFD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 flipH="1">
              <a:off x="1383" y="2704"/>
              <a:ext cx="794" cy="931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2127" name="任意多边形 2126"/>
            <p:cNvSpPr/>
            <p:nvPr/>
          </p:nvSpPr>
          <p:spPr>
            <a:xfrm rot="-226337">
              <a:off x="2065" y="3112"/>
              <a:ext cx="45" cy="46"/>
            </a:xfrm>
            <a:custGeom>
              <a:avLst/>
              <a:gdLst/>
              <a:ahLst/>
              <a:cxnLst/>
              <a:pathLst>
                <a:path w="226" h="181">
                  <a:moveTo>
                    <a:pt x="0" y="0"/>
                  </a:moveTo>
                  <a:lnTo>
                    <a:pt x="181" y="0"/>
                  </a:lnTo>
                  <a:lnTo>
                    <a:pt x="0" y="181"/>
                  </a:lnTo>
                  <a:lnTo>
                    <a:pt x="226" y="181"/>
                  </a:lnTo>
                </a:path>
              </a:pathLst>
            </a:custGeom>
            <a:noFill/>
            <a:ln w="22225" cap="flat" cmpd="sng">
              <a:solidFill>
                <a:srgbClr val="3366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0" name="任意多边形 2129"/>
            <p:cNvSpPr/>
            <p:nvPr/>
          </p:nvSpPr>
          <p:spPr>
            <a:xfrm rot="-226337">
              <a:off x="2200" y="3022"/>
              <a:ext cx="45" cy="91"/>
            </a:xfrm>
            <a:custGeom>
              <a:avLst/>
              <a:gdLst/>
              <a:ahLst/>
              <a:cxnLst/>
              <a:pathLst>
                <a:path w="226" h="181">
                  <a:moveTo>
                    <a:pt x="0" y="0"/>
                  </a:moveTo>
                  <a:lnTo>
                    <a:pt x="181" y="0"/>
                  </a:lnTo>
                  <a:lnTo>
                    <a:pt x="0" y="181"/>
                  </a:lnTo>
                  <a:lnTo>
                    <a:pt x="226" y="181"/>
                  </a:lnTo>
                </a:path>
              </a:pathLst>
            </a:custGeom>
            <a:noFill/>
            <a:ln w="22225" cap="flat" cmpd="sng">
              <a:solidFill>
                <a:srgbClr val="3366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1" name="任意多边形 2130"/>
            <p:cNvSpPr/>
            <p:nvPr/>
          </p:nvSpPr>
          <p:spPr>
            <a:xfrm rot="-226337">
              <a:off x="2290" y="2931"/>
              <a:ext cx="45" cy="45"/>
            </a:xfrm>
            <a:custGeom>
              <a:avLst/>
              <a:gdLst/>
              <a:ahLst/>
              <a:cxnLst/>
              <a:pathLst>
                <a:path w="226" h="181">
                  <a:moveTo>
                    <a:pt x="0" y="0"/>
                  </a:moveTo>
                  <a:lnTo>
                    <a:pt x="181" y="0"/>
                  </a:lnTo>
                  <a:lnTo>
                    <a:pt x="0" y="181"/>
                  </a:lnTo>
                  <a:lnTo>
                    <a:pt x="226" y="181"/>
                  </a:lnTo>
                </a:path>
              </a:pathLst>
            </a:custGeom>
            <a:noFill/>
            <a:ln w="22225" cap="flat" cmpd="sng">
              <a:solidFill>
                <a:srgbClr val="3366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132" name="任意多边形 2131"/>
            <p:cNvSpPr/>
            <p:nvPr/>
          </p:nvSpPr>
          <p:spPr>
            <a:xfrm rot="-226337">
              <a:off x="2334" y="2794"/>
              <a:ext cx="90" cy="46"/>
            </a:xfrm>
            <a:custGeom>
              <a:avLst/>
              <a:gdLst/>
              <a:ahLst/>
              <a:cxnLst/>
              <a:pathLst>
                <a:path w="226" h="181">
                  <a:moveTo>
                    <a:pt x="0" y="0"/>
                  </a:moveTo>
                  <a:lnTo>
                    <a:pt x="181" y="0"/>
                  </a:lnTo>
                  <a:lnTo>
                    <a:pt x="0" y="181"/>
                  </a:lnTo>
                  <a:lnTo>
                    <a:pt x="226" y="181"/>
                  </a:lnTo>
                </a:path>
              </a:pathLst>
            </a:custGeom>
            <a:noFill/>
            <a:ln w="22225" cap="flat" cmpd="sng">
              <a:solidFill>
                <a:srgbClr val="3366FF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</p:grpSp>
      <p:pic>
        <p:nvPicPr>
          <p:cNvPr id="2134" name="图片 2133" descr="200811717325781_2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50778" b="55664"/>
          <a:stretch>
            <a:fillRect/>
          </a:stretch>
        </p:blipFill>
        <p:spPr>
          <a:xfrm>
            <a:off x="7019925" y="4076700"/>
            <a:ext cx="1154113" cy="15843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135" name="图片 2134" descr="200811717325781_2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0778" t="48378"/>
          <a:stretch>
            <a:fillRect/>
          </a:stretch>
        </p:blipFill>
        <p:spPr>
          <a:xfrm>
            <a:off x="4643438" y="3933825"/>
            <a:ext cx="1660525" cy="1771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6" grpId="0"/>
      <p:bldP spid="2081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WPS 演示</Application>
  <PresentationFormat>在屏幕上显示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汉仪娃娃篆简</vt:lpstr>
      <vt:lpstr>Segoe Print</vt:lpstr>
      <vt:lpstr>微软雅黑</vt:lpstr>
      <vt:lpstr>Arial Unicode MS</vt:lpstr>
      <vt:lpstr>Calibri</vt:lpstr>
      <vt:lpstr>默认设计模板</vt:lpstr>
      <vt:lpstr>PowerPoint 演示文稿</vt:lpstr>
    </vt:vector>
  </TitlesOfParts>
  <Company>微软中国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Administrator</cp:lastModifiedBy>
  <cp:revision>11</cp:revision>
  <dcterms:created xsi:type="dcterms:W3CDTF">2011-03-09T06:04:44Z</dcterms:created>
  <dcterms:modified xsi:type="dcterms:W3CDTF">2018-03-18T05:13:10Z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2052-10.1.0.6929</vt:lpwstr>
  </property>
</Properties>
</file>