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4"/>
  </p:handoutMasterIdLst>
  <p:sldIdLst>
    <p:sldId id="461" r:id="rId3"/>
    <p:sldId id="341" r:id="rId4"/>
    <p:sldId id="366" r:id="rId6"/>
    <p:sldId id="368" r:id="rId7"/>
    <p:sldId id="439" r:id="rId8"/>
    <p:sldId id="365" r:id="rId9"/>
    <p:sldId id="370" r:id="rId10"/>
    <p:sldId id="463" r:id="rId11"/>
    <p:sldId id="464" r:id="rId12"/>
    <p:sldId id="375" r:id="rId13"/>
    <p:sldId id="466" r:id="rId14"/>
    <p:sldId id="465" r:id="rId15"/>
    <p:sldId id="378" r:id="rId16"/>
    <p:sldId id="467" r:id="rId17"/>
    <p:sldId id="380" r:id="rId18"/>
    <p:sldId id="427" r:id="rId19"/>
    <p:sldId id="383" r:id="rId20"/>
    <p:sldId id="391" r:id="rId21"/>
    <p:sldId id="397" r:id="rId22"/>
    <p:sldId id="435" r:id="rId23"/>
  </p:sldIdLst>
  <p:sldSz cx="12192000" cy="6858000"/>
  <p:notesSz cx="6858000" cy="9144000"/>
  <p:embeddedFontLst>
    <p:embeddedFont>
      <p:font typeface="楷体大字库" panose="0201060001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5C3EF26-24B7-4CB6-ACC5-A9CC96F73EED}">
          <p14:sldIdLst>
            <p14:sldId id="461"/>
            <p14:sldId id="341"/>
            <p14:sldId id="366"/>
            <p14:sldId id="368"/>
            <p14:sldId id="439"/>
            <p14:sldId id="365"/>
            <p14:sldId id="370"/>
            <p14:sldId id="463"/>
            <p14:sldId id="464"/>
            <p14:sldId id="375"/>
            <p14:sldId id="466"/>
            <p14:sldId id="465"/>
            <p14:sldId id="378"/>
            <p14:sldId id="467"/>
            <p14:sldId id="380"/>
            <p14:sldId id="427"/>
            <p14:sldId id="383"/>
            <p14:sldId id="391"/>
            <p14:sldId id="397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585" userDrawn="1">
          <p15:clr>
            <a:srgbClr val="A4A3A4"/>
          </p15:clr>
        </p15:guide>
        <p15:guide id="3" orient="horz" pos="974" userDrawn="1">
          <p15:clr>
            <a:srgbClr val="A4A3A4"/>
          </p15:clr>
        </p15:guide>
        <p15:guide id="4" orient="horz" pos="3544" userDrawn="1">
          <p15:clr>
            <a:srgbClr val="A4A3A4"/>
          </p15:clr>
        </p15:guide>
        <p15:guide id="5" pos="3826" userDrawn="1">
          <p15:clr>
            <a:srgbClr val="A4A3A4"/>
          </p15:clr>
        </p15:guide>
        <p15:guide id="6" pos="70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1F5"/>
    <a:srgbClr val="EE7331"/>
    <a:srgbClr val="FF694A"/>
    <a:srgbClr val="F93BFF"/>
    <a:srgbClr val="FEC2FF"/>
    <a:srgbClr val="51D8ED"/>
    <a:srgbClr val="6C86C3"/>
    <a:srgbClr val="E7864F"/>
    <a:srgbClr val="5C5C5C"/>
    <a:srgbClr val="72B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72" y="744"/>
      </p:cViewPr>
      <p:guideLst>
        <p:guide orient="horz" pos="2319"/>
        <p:guide pos="585"/>
        <p:guide orient="horz" pos="974"/>
        <p:guide orient="horz" pos="3544"/>
        <p:guide pos="3826"/>
        <p:guide pos="70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0" Type="http://schemas.openxmlformats.org/officeDocument/2006/relationships/tags" Target="tags/tag384.xml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荆南缘默体" charset="-122"/>
              <a:ea typeface="荆南缘默体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荆南缘默体" charset="-122"/>
              </a:rPr>
            </a:fld>
            <a:endParaRPr lang="zh-CN" altLang="en-US">
              <a:latin typeface="荆南缘默体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荆南缘默体" charset="-122"/>
              <a:ea typeface="荆南缘默体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荆南缘默体" charset="-122"/>
              </a:rPr>
            </a:fld>
            <a:endParaRPr lang="zh-CN" altLang="en-US">
              <a:latin typeface="荆南缘默体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荆南缘默体" charset="-122"/>
                <a:ea typeface="荆南缘默体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荆南缘默体" charset="-122"/>
                <a:ea typeface="荆南缘默体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荆南缘默体" charset="-122"/>
                <a:ea typeface="荆南缘默体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荆南缘默体" charset="-122"/>
                <a:ea typeface="荆南缘默体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荆南缘默体" charset="-122"/>
        <a:ea typeface="荆南缘默体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荆南缘默体" charset="-122"/>
        <a:ea typeface="荆南缘默体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荆南缘默体" charset="-122"/>
        <a:ea typeface="荆南缘默体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荆南缘默体" charset="-122"/>
        <a:ea typeface="荆南缘默体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荆南缘默体" charset="-122"/>
        <a:ea typeface="荆南缘默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4F49F-3FFA-4CEA-B41E-245EACA375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79FE-DCC0-4620-A566-16CA7A0CE4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A922F-1294-4387-9CB3-FCC8465D97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荆南缘默体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3.jpeg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3" Type="http://schemas.openxmlformats.org/officeDocument/2006/relationships/notesSlide" Target="../notesSlides/notesSlide9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84.xml"/><Relationship Id="rId30" Type="http://schemas.openxmlformats.org/officeDocument/2006/relationships/tags" Target="../tags/tag183.xml"/><Relationship Id="rId3" Type="http://schemas.openxmlformats.org/officeDocument/2006/relationships/tags" Target="../tags/tag164.xml"/><Relationship Id="rId29" Type="http://schemas.openxmlformats.org/officeDocument/2006/relationships/tags" Target="../tags/tag182.xml"/><Relationship Id="rId28" Type="http://schemas.openxmlformats.org/officeDocument/2006/relationships/tags" Target="../tags/tag181.xml"/><Relationship Id="rId27" Type="http://schemas.openxmlformats.org/officeDocument/2006/relationships/image" Target="../media/image52.jpeg"/><Relationship Id="rId26" Type="http://schemas.openxmlformats.org/officeDocument/2006/relationships/image" Target="../media/image51.jpeg"/><Relationship Id="rId25" Type="http://schemas.openxmlformats.org/officeDocument/2006/relationships/image" Target="../media/image50.jpeg"/><Relationship Id="rId24" Type="http://schemas.openxmlformats.org/officeDocument/2006/relationships/image" Target="../media/image49.jpeg"/><Relationship Id="rId23" Type="http://schemas.openxmlformats.org/officeDocument/2006/relationships/tags" Target="../tags/tag180.xml"/><Relationship Id="rId22" Type="http://schemas.openxmlformats.org/officeDocument/2006/relationships/tags" Target="../tags/tag179.xml"/><Relationship Id="rId21" Type="http://schemas.openxmlformats.org/officeDocument/2006/relationships/tags" Target="../tags/tag178.xml"/><Relationship Id="rId20" Type="http://schemas.openxmlformats.org/officeDocument/2006/relationships/image" Target="../media/image17.png"/><Relationship Id="rId2" Type="http://schemas.openxmlformats.org/officeDocument/2006/relationships/tags" Target="../tags/tag163.xml"/><Relationship Id="rId19" Type="http://schemas.openxmlformats.org/officeDocument/2006/relationships/tags" Target="../tags/tag177.xml"/><Relationship Id="rId18" Type="http://schemas.openxmlformats.org/officeDocument/2006/relationships/image" Target="../media/image18.png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7" Type="http://schemas.openxmlformats.org/officeDocument/2006/relationships/notesSlide" Target="../notesSlides/notesSlide10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04.xml"/><Relationship Id="rId24" Type="http://schemas.openxmlformats.org/officeDocument/2006/relationships/image" Target="../media/image21.jpeg"/><Relationship Id="rId23" Type="http://schemas.openxmlformats.org/officeDocument/2006/relationships/image" Target="../media/image22.png"/><Relationship Id="rId22" Type="http://schemas.openxmlformats.org/officeDocument/2006/relationships/tags" Target="../tags/tag203.xml"/><Relationship Id="rId21" Type="http://schemas.openxmlformats.org/officeDocument/2006/relationships/image" Target="../media/image17.png"/><Relationship Id="rId20" Type="http://schemas.openxmlformats.org/officeDocument/2006/relationships/tags" Target="../tags/tag202.xml"/><Relationship Id="rId2" Type="http://schemas.openxmlformats.org/officeDocument/2006/relationships/tags" Target="../tags/tag186.xml"/><Relationship Id="rId19" Type="http://schemas.openxmlformats.org/officeDocument/2006/relationships/image" Target="../media/image18.png"/><Relationship Id="rId18" Type="http://schemas.openxmlformats.org/officeDocument/2006/relationships/tags" Target="../tags/tag201.xml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image" Target="../media/image14.png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6" Type="http://schemas.openxmlformats.org/officeDocument/2006/relationships/notesSlide" Target="../notesSlides/notesSlide11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223.xml"/><Relationship Id="rId23" Type="http://schemas.openxmlformats.org/officeDocument/2006/relationships/image" Target="../media/image17.png"/><Relationship Id="rId22" Type="http://schemas.openxmlformats.org/officeDocument/2006/relationships/tags" Target="../tags/tag222.xml"/><Relationship Id="rId21" Type="http://schemas.openxmlformats.org/officeDocument/2006/relationships/image" Target="../media/image18.png"/><Relationship Id="rId20" Type="http://schemas.openxmlformats.org/officeDocument/2006/relationships/tags" Target="../tags/tag221.xml"/><Relationship Id="rId2" Type="http://schemas.openxmlformats.org/officeDocument/2006/relationships/tags" Target="../tags/tag206.xml"/><Relationship Id="rId19" Type="http://schemas.openxmlformats.org/officeDocument/2006/relationships/tags" Target="../tags/tag220.xml"/><Relationship Id="rId18" Type="http://schemas.openxmlformats.org/officeDocument/2006/relationships/tags" Target="../tags/tag219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7" Type="http://schemas.openxmlformats.org/officeDocument/2006/relationships/notesSlide" Target="../notesSlides/notesSlide12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43.xml"/><Relationship Id="rId24" Type="http://schemas.openxmlformats.org/officeDocument/2006/relationships/image" Target="../media/image21.jpeg"/><Relationship Id="rId23" Type="http://schemas.openxmlformats.org/officeDocument/2006/relationships/image" Target="../media/image22.png"/><Relationship Id="rId22" Type="http://schemas.openxmlformats.org/officeDocument/2006/relationships/tags" Target="../tags/tag242.xml"/><Relationship Id="rId21" Type="http://schemas.openxmlformats.org/officeDocument/2006/relationships/image" Target="../media/image17.png"/><Relationship Id="rId20" Type="http://schemas.openxmlformats.org/officeDocument/2006/relationships/tags" Target="../tags/tag241.xml"/><Relationship Id="rId2" Type="http://schemas.openxmlformats.org/officeDocument/2006/relationships/tags" Target="../tags/tag225.xml"/><Relationship Id="rId19" Type="http://schemas.openxmlformats.org/officeDocument/2006/relationships/image" Target="../media/image18.png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tags" Target="../tags/tag238.xml"/><Relationship Id="rId15" Type="http://schemas.openxmlformats.org/officeDocument/2006/relationships/image" Target="../media/image14.png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3" Type="http://schemas.openxmlformats.org/officeDocument/2006/relationships/tags" Target="../tags/tag246.xml"/><Relationship Id="rId27" Type="http://schemas.openxmlformats.org/officeDocument/2006/relationships/notesSlide" Target="../notesSlides/notesSlide13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63.xml"/><Relationship Id="rId24" Type="http://schemas.openxmlformats.org/officeDocument/2006/relationships/image" Target="../media/image21.jpeg"/><Relationship Id="rId23" Type="http://schemas.openxmlformats.org/officeDocument/2006/relationships/image" Target="../media/image22.png"/><Relationship Id="rId22" Type="http://schemas.openxmlformats.org/officeDocument/2006/relationships/tags" Target="../tags/tag262.xml"/><Relationship Id="rId21" Type="http://schemas.openxmlformats.org/officeDocument/2006/relationships/image" Target="../media/image17.png"/><Relationship Id="rId20" Type="http://schemas.openxmlformats.org/officeDocument/2006/relationships/tags" Target="../tags/tag261.xml"/><Relationship Id="rId2" Type="http://schemas.openxmlformats.org/officeDocument/2006/relationships/tags" Target="../tags/tag245.xml"/><Relationship Id="rId19" Type="http://schemas.openxmlformats.org/officeDocument/2006/relationships/image" Target="../media/image18.png"/><Relationship Id="rId18" Type="http://schemas.openxmlformats.org/officeDocument/2006/relationships/tags" Target="../tags/tag260.xml"/><Relationship Id="rId17" Type="http://schemas.openxmlformats.org/officeDocument/2006/relationships/tags" Target="../tags/tag259.xml"/><Relationship Id="rId16" Type="http://schemas.openxmlformats.org/officeDocument/2006/relationships/tags" Target="../tags/tag258.xml"/><Relationship Id="rId15" Type="http://schemas.openxmlformats.org/officeDocument/2006/relationships/image" Target="../media/image14.png"/><Relationship Id="rId14" Type="http://schemas.openxmlformats.org/officeDocument/2006/relationships/tags" Target="../tags/tag257.xml"/><Relationship Id="rId13" Type="http://schemas.openxmlformats.org/officeDocument/2006/relationships/tags" Target="../tags/tag256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tags" Target="../tags/tag24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8" Type="http://schemas.openxmlformats.org/officeDocument/2006/relationships/notesSlide" Target="../notesSlides/notesSlide14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84.xml"/><Relationship Id="rId25" Type="http://schemas.openxmlformats.org/officeDocument/2006/relationships/image" Target="../media/image21.jpeg"/><Relationship Id="rId24" Type="http://schemas.openxmlformats.org/officeDocument/2006/relationships/tags" Target="../tags/tag283.xml"/><Relationship Id="rId23" Type="http://schemas.openxmlformats.org/officeDocument/2006/relationships/image" Target="../media/image22.png"/><Relationship Id="rId22" Type="http://schemas.openxmlformats.org/officeDocument/2006/relationships/tags" Target="../tags/tag282.xml"/><Relationship Id="rId21" Type="http://schemas.openxmlformats.org/officeDocument/2006/relationships/image" Target="../media/image17.png"/><Relationship Id="rId20" Type="http://schemas.openxmlformats.org/officeDocument/2006/relationships/tags" Target="../tags/tag281.xml"/><Relationship Id="rId2" Type="http://schemas.openxmlformats.org/officeDocument/2006/relationships/tags" Target="../tags/tag265.xml"/><Relationship Id="rId19" Type="http://schemas.openxmlformats.org/officeDocument/2006/relationships/image" Target="../media/image18.png"/><Relationship Id="rId18" Type="http://schemas.openxmlformats.org/officeDocument/2006/relationships/tags" Target="../tags/tag280.xml"/><Relationship Id="rId17" Type="http://schemas.openxmlformats.org/officeDocument/2006/relationships/tags" Target="../tags/tag279.xml"/><Relationship Id="rId16" Type="http://schemas.openxmlformats.org/officeDocument/2006/relationships/tags" Target="../tags/tag278.xml"/><Relationship Id="rId15" Type="http://schemas.openxmlformats.org/officeDocument/2006/relationships/image" Target="../media/image14.png"/><Relationship Id="rId14" Type="http://schemas.openxmlformats.org/officeDocument/2006/relationships/tags" Target="../tags/tag277.xml"/><Relationship Id="rId13" Type="http://schemas.openxmlformats.org/officeDocument/2006/relationships/tags" Target="../tags/tag276.xml"/><Relationship Id="rId12" Type="http://schemas.openxmlformats.org/officeDocument/2006/relationships/tags" Target="../tags/tag275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tags" Target="../tags/tag26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3" Type="http://schemas.openxmlformats.org/officeDocument/2006/relationships/notesSlide" Target="../notesSlides/notesSlide15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305.xml"/><Relationship Id="rId30" Type="http://schemas.openxmlformats.org/officeDocument/2006/relationships/tags" Target="../tags/tag304.xml"/><Relationship Id="rId3" Type="http://schemas.openxmlformats.org/officeDocument/2006/relationships/image" Target="../media/image23.png"/><Relationship Id="rId29" Type="http://schemas.openxmlformats.org/officeDocument/2006/relationships/tags" Target="../tags/tag303.xml"/><Relationship Id="rId28" Type="http://schemas.openxmlformats.org/officeDocument/2006/relationships/image" Target="../media/image17.png"/><Relationship Id="rId27" Type="http://schemas.openxmlformats.org/officeDocument/2006/relationships/tags" Target="../tags/tag302.xml"/><Relationship Id="rId26" Type="http://schemas.openxmlformats.org/officeDocument/2006/relationships/image" Target="../media/image18.png"/><Relationship Id="rId25" Type="http://schemas.openxmlformats.org/officeDocument/2006/relationships/tags" Target="../tags/tag301.xml"/><Relationship Id="rId24" Type="http://schemas.openxmlformats.org/officeDocument/2006/relationships/image" Target="../media/image14.png"/><Relationship Id="rId23" Type="http://schemas.openxmlformats.org/officeDocument/2006/relationships/tags" Target="../tags/tag300.xml"/><Relationship Id="rId22" Type="http://schemas.openxmlformats.org/officeDocument/2006/relationships/image" Target="../media/image28.png"/><Relationship Id="rId21" Type="http://schemas.openxmlformats.org/officeDocument/2006/relationships/tags" Target="../tags/tag299.xml"/><Relationship Id="rId20" Type="http://schemas.openxmlformats.org/officeDocument/2006/relationships/image" Target="../media/image27.png"/><Relationship Id="rId2" Type="http://schemas.openxmlformats.org/officeDocument/2006/relationships/tags" Target="../tags/tag286.xml"/><Relationship Id="rId19" Type="http://schemas.openxmlformats.org/officeDocument/2006/relationships/tags" Target="../tags/tag298.xml"/><Relationship Id="rId18" Type="http://schemas.openxmlformats.org/officeDocument/2006/relationships/tags" Target="../tags/tag297.xml"/><Relationship Id="rId17" Type="http://schemas.openxmlformats.org/officeDocument/2006/relationships/image" Target="../media/image26.png"/><Relationship Id="rId16" Type="http://schemas.openxmlformats.org/officeDocument/2006/relationships/tags" Target="../tags/tag296.xml"/><Relationship Id="rId15" Type="http://schemas.openxmlformats.org/officeDocument/2006/relationships/image" Target="../media/image25.png"/><Relationship Id="rId14" Type="http://schemas.openxmlformats.org/officeDocument/2006/relationships/tags" Target="../tags/tag295.xml"/><Relationship Id="rId13" Type="http://schemas.openxmlformats.org/officeDocument/2006/relationships/image" Target="../media/image22.png"/><Relationship Id="rId12" Type="http://schemas.openxmlformats.org/officeDocument/2006/relationships/tags" Target="../tags/tag294.xml"/><Relationship Id="rId11" Type="http://schemas.openxmlformats.org/officeDocument/2006/relationships/image" Target="../media/image21.jpeg"/><Relationship Id="rId10" Type="http://schemas.openxmlformats.org/officeDocument/2006/relationships/tags" Target="../tags/tag293.xml"/><Relationship Id="rId1" Type="http://schemas.openxmlformats.org/officeDocument/2006/relationships/tags" Target="../tags/tag28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5" Type="http://schemas.openxmlformats.org/officeDocument/2006/relationships/notesSlide" Target="../notesSlides/notesSlide16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325.xml"/><Relationship Id="rId22" Type="http://schemas.openxmlformats.org/officeDocument/2006/relationships/image" Target="../media/image30.png"/><Relationship Id="rId21" Type="http://schemas.openxmlformats.org/officeDocument/2006/relationships/tags" Target="../tags/tag324.xml"/><Relationship Id="rId20" Type="http://schemas.openxmlformats.org/officeDocument/2006/relationships/tags" Target="../tags/tag323.xml"/><Relationship Id="rId2" Type="http://schemas.openxmlformats.org/officeDocument/2006/relationships/image" Target="../media/image53.png"/><Relationship Id="rId19" Type="http://schemas.openxmlformats.org/officeDocument/2006/relationships/tags" Target="../tags/tag322.xml"/><Relationship Id="rId18" Type="http://schemas.openxmlformats.org/officeDocument/2006/relationships/tags" Target="../tags/tag321.xml"/><Relationship Id="rId17" Type="http://schemas.openxmlformats.org/officeDocument/2006/relationships/image" Target="../media/image14.png"/><Relationship Id="rId16" Type="http://schemas.openxmlformats.org/officeDocument/2006/relationships/tags" Target="../tags/tag320.xml"/><Relationship Id="rId15" Type="http://schemas.openxmlformats.org/officeDocument/2006/relationships/tags" Target="../tags/tag319.xml"/><Relationship Id="rId14" Type="http://schemas.openxmlformats.org/officeDocument/2006/relationships/tags" Target="../tags/tag318.xml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tags" Target="../tags/tag314.xml"/><Relationship Id="rId1" Type="http://schemas.openxmlformats.org/officeDocument/2006/relationships/tags" Target="../tags/tag30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37" Type="http://schemas.openxmlformats.org/officeDocument/2006/relationships/notesSlide" Target="../notesSlides/notesSlide17.xml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351.xml"/><Relationship Id="rId34" Type="http://schemas.openxmlformats.org/officeDocument/2006/relationships/image" Target="../media/image30.png"/><Relationship Id="rId33" Type="http://schemas.openxmlformats.org/officeDocument/2006/relationships/tags" Target="../tags/tag350.xml"/><Relationship Id="rId32" Type="http://schemas.openxmlformats.org/officeDocument/2006/relationships/tags" Target="../tags/tag349.xml"/><Relationship Id="rId31" Type="http://schemas.openxmlformats.org/officeDocument/2006/relationships/image" Target="../media/image59.png"/><Relationship Id="rId30" Type="http://schemas.openxmlformats.org/officeDocument/2006/relationships/tags" Target="../tags/tag348.xml"/><Relationship Id="rId3" Type="http://schemas.openxmlformats.org/officeDocument/2006/relationships/tags" Target="../tags/tag327.xml"/><Relationship Id="rId29" Type="http://schemas.openxmlformats.org/officeDocument/2006/relationships/image" Target="../media/image58.png"/><Relationship Id="rId28" Type="http://schemas.openxmlformats.org/officeDocument/2006/relationships/tags" Target="../tags/tag347.xml"/><Relationship Id="rId27" Type="http://schemas.openxmlformats.org/officeDocument/2006/relationships/image" Target="../media/image57.png"/><Relationship Id="rId26" Type="http://schemas.openxmlformats.org/officeDocument/2006/relationships/tags" Target="../tags/tag346.xml"/><Relationship Id="rId25" Type="http://schemas.openxmlformats.org/officeDocument/2006/relationships/image" Target="../media/image56.png"/><Relationship Id="rId24" Type="http://schemas.openxmlformats.org/officeDocument/2006/relationships/tags" Target="../tags/tag345.xml"/><Relationship Id="rId23" Type="http://schemas.openxmlformats.org/officeDocument/2006/relationships/image" Target="../media/image55.png"/><Relationship Id="rId22" Type="http://schemas.openxmlformats.org/officeDocument/2006/relationships/tags" Target="../tags/tag344.xml"/><Relationship Id="rId21" Type="http://schemas.openxmlformats.org/officeDocument/2006/relationships/image" Target="../media/image54.png"/><Relationship Id="rId20" Type="http://schemas.openxmlformats.org/officeDocument/2006/relationships/tags" Target="../tags/tag343.xml"/><Relationship Id="rId2" Type="http://schemas.openxmlformats.org/officeDocument/2006/relationships/image" Target="../media/image19.png"/><Relationship Id="rId19" Type="http://schemas.openxmlformats.org/officeDocument/2006/relationships/tags" Target="../tags/tag342.xml"/><Relationship Id="rId18" Type="http://schemas.openxmlformats.org/officeDocument/2006/relationships/tags" Target="../tags/tag341.xml"/><Relationship Id="rId17" Type="http://schemas.openxmlformats.org/officeDocument/2006/relationships/image" Target="../media/image14.png"/><Relationship Id="rId16" Type="http://schemas.openxmlformats.org/officeDocument/2006/relationships/tags" Target="../tags/tag340.xml"/><Relationship Id="rId15" Type="http://schemas.openxmlformats.org/officeDocument/2006/relationships/tags" Target="../tags/tag339.xml"/><Relationship Id="rId14" Type="http://schemas.openxmlformats.org/officeDocument/2006/relationships/tags" Target="../tags/tag338.xml"/><Relationship Id="rId13" Type="http://schemas.openxmlformats.org/officeDocument/2006/relationships/tags" Target="../tags/tag337.xml"/><Relationship Id="rId12" Type="http://schemas.openxmlformats.org/officeDocument/2006/relationships/tags" Target="../tags/tag336.xml"/><Relationship Id="rId11" Type="http://schemas.openxmlformats.org/officeDocument/2006/relationships/tags" Target="../tags/tag335.xml"/><Relationship Id="rId10" Type="http://schemas.openxmlformats.org/officeDocument/2006/relationships/tags" Target="../tags/tag334.xml"/><Relationship Id="rId1" Type="http://schemas.openxmlformats.org/officeDocument/2006/relationships/tags" Target="../tags/tag32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image" Target="../media/image18.png"/><Relationship Id="rId4" Type="http://schemas.openxmlformats.org/officeDocument/2006/relationships/tags" Target="../tags/tag354.xml"/><Relationship Id="rId3" Type="http://schemas.openxmlformats.org/officeDocument/2006/relationships/image" Target="../media/image14.png"/><Relationship Id="rId2" Type="http://schemas.openxmlformats.org/officeDocument/2006/relationships/tags" Target="../tags/tag353.xml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60.xml"/><Relationship Id="rId11" Type="http://schemas.openxmlformats.org/officeDocument/2006/relationships/image" Target="../media/image17.png"/><Relationship Id="rId10" Type="http://schemas.openxmlformats.org/officeDocument/2006/relationships/tags" Target="../tags/tag359.xml"/><Relationship Id="rId1" Type="http://schemas.openxmlformats.org/officeDocument/2006/relationships/tags" Target="../tags/tag35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9.xml"/><Relationship Id="rId25" Type="http://schemas.openxmlformats.org/officeDocument/2006/relationships/image" Target="../media/image20.jpeg"/><Relationship Id="rId24" Type="http://schemas.openxmlformats.org/officeDocument/2006/relationships/tags" Target="../tags/tag18.xml"/><Relationship Id="rId23" Type="http://schemas.openxmlformats.org/officeDocument/2006/relationships/image" Target="../media/image19.png"/><Relationship Id="rId22" Type="http://schemas.openxmlformats.org/officeDocument/2006/relationships/tags" Target="../tags/tag17.xml"/><Relationship Id="rId21" Type="http://schemas.openxmlformats.org/officeDocument/2006/relationships/tags" Target="../tags/tag16.xml"/><Relationship Id="rId20" Type="http://schemas.openxmlformats.org/officeDocument/2006/relationships/image" Target="../media/image18.png"/><Relationship Id="rId2" Type="http://schemas.openxmlformats.org/officeDocument/2006/relationships/tags" Target="../tags/tag2.xml"/><Relationship Id="rId19" Type="http://schemas.openxmlformats.org/officeDocument/2006/relationships/image" Target="../media/image17.png"/><Relationship Id="rId18" Type="http://schemas.openxmlformats.org/officeDocument/2006/relationships/image" Target="../media/image16.png"/><Relationship Id="rId17" Type="http://schemas.openxmlformats.org/officeDocument/2006/relationships/image" Target="../media/image15.png"/><Relationship Id="rId16" Type="http://schemas.openxmlformats.org/officeDocument/2006/relationships/image" Target="../media/image14.png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image" Target="../media/image17.png"/><Relationship Id="rId7" Type="http://schemas.openxmlformats.org/officeDocument/2006/relationships/tags" Target="../tags/tag365.xml"/><Relationship Id="rId6" Type="http://schemas.openxmlformats.org/officeDocument/2006/relationships/image" Target="../media/image18.png"/><Relationship Id="rId5" Type="http://schemas.openxmlformats.org/officeDocument/2006/relationships/tags" Target="../tags/tag364.xml"/><Relationship Id="rId4" Type="http://schemas.openxmlformats.org/officeDocument/2006/relationships/image" Target="../media/image14.png"/><Relationship Id="rId36" Type="http://schemas.openxmlformats.org/officeDocument/2006/relationships/notesSlide" Target="../notesSlides/notesSlide19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383.xml"/><Relationship Id="rId33" Type="http://schemas.openxmlformats.org/officeDocument/2006/relationships/image" Target="../media/image60.png"/><Relationship Id="rId32" Type="http://schemas.openxmlformats.org/officeDocument/2006/relationships/tags" Target="../tags/tag382.xml"/><Relationship Id="rId31" Type="http://schemas.openxmlformats.org/officeDocument/2006/relationships/image" Target="../media/image28.png"/><Relationship Id="rId30" Type="http://schemas.openxmlformats.org/officeDocument/2006/relationships/tags" Target="../tags/tag381.xml"/><Relationship Id="rId3" Type="http://schemas.openxmlformats.org/officeDocument/2006/relationships/tags" Target="../tags/tag363.xml"/><Relationship Id="rId29" Type="http://schemas.openxmlformats.org/officeDocument/2006/relationships/image" Target="../media/image27.png"/><Relationship Id="rId28" Type="http://schemas.openxmlformats.org/officeDocument/2006/relationships/tags" Target="../tags/tag380.xml"/><Relationship Id="rId27" Type="http://schemas.openxmlformats.org/officeDocument/2006/relationships/tags" Target="../tags/tag379.xml"/><Relationship Id="rId26" Type="http://schemas.openxmlformats.org/officeDocument/2006/relationships/image" Target="../media/image26.png"/><Relationship Id="rId25" Type="http://schemas.openxmlformats.org/officeDocument/2006/relationships/tags" Target="../tags/tag378.xml"/><Relationship Id="rId24" Type="http://schemas.openxmlformats.org/officeDocument/2006/relationships/image" Target="../media/image25.png"/><Relationship Id="rId23" Type="http://schemas.openxmlformats.org/officeDocument/2006/relationships/tags" Target="../tags/tag377.xml"/><Relationship Id="rId22" Type="http://schemas.openxmlformats.org/officeDocument/2006/relationships/image" Target="../media/image22.png"/><Relationship Id="rId21" Type="http://schemas.openxmlformats.org/officeDocument/2006/relationships/image" Target="../media/image24.jpeg"/><Relationship Id="rId20" Type="http://schemas.openxmlformats.org/officeDocument/2006/relationships/tags" Target="../tags/tag376.xml"/><Relationship Id="rId2" Type="http://schemas.openxmlformats.org/officeDocument/2006/relationships/tags" Target="../tags/tag362.xml"/><Relationship Id="rId19" Type="http://schemas.openxmlformats.org/officeDocument/2006/relationships/tags" Target="../tags/tag375.xml"/><Relationship Id="rId18" Type="http://schemas.openxmlformats.org/officeDocument/2006/relationships/tags" Target="../tags/tag374.xml"/><Relationship Id="rId17" Type="http://schemas.openxmlformats.org/officeDocument/2006/relationships/tags" Target="../tags/tag373.xml"/><Relationship Id="rId16" Type="http://schemas.openxmlformats.org/officeDocument/2006/relationships/tags" Target="../tags/tag372.xml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tags" Target="../tags/tag367.xml"/><Relationship Id="rId10" Type="http://schemas.openxmlformats.org/officeDocument/2006/relationships/image" Target="../media/image23.png"/><Relationship Id="rId1" Type="http://schemas.openxmlformats.org/officeDocument/2006/relationships/tags" Target="../tags/tag36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tags" Target="../tags/tag21.xml"/><Relationship Id="rId32" Type="http://schemas.openxmlformats.org/officeDocument/2006/relationships/notesSlide" Target="../notesSlides/notesSlide2.xml"/><Relationship Id="rId31" Type="http://schemas.openxmlformats.org/officeDocument/2006/relationships/slideLayout" Target="../slideLayouts/slideLayout1.xml"/><Relationship Id="rId30" Type="http://schemas.openxmlformats.org/officeDocument/2006/relationships/tags" Target="../tags/tag38.xml"/><Relationship Id="rId3" Type="http://schemas.openxmlformats.org/officeDocument/2006/relationships/tags" Target="../tags/tag20.xml"/><Relationship Id="rId29" Type="http://schemas.openxmlformats.org/officeDocument/2006/relationships/image" Target="../media/image17.png"/><Relationship Id="rId28" Type="http://schemas.openxmlformats.org/officeDocument/2006/relationships/tags" Target="../tags/tag37.xml"/><Relationship Id="rId27" Type="http://schemas.openxmlformats.org/officeDocument/2006/relationships/image" Target="../media/image18.png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image" Target="../media/image14.png"/><Relationship Id="rId23" Type="http://schemas.openxmlformats.org/officeDocument/2006/relationships/tags" Target="../tags/tag34.xml"/><Relationship Id="rId22" Type="http://schemas.openxmlformats.org/officeDocument/2006/relationships/image" Target="../media/image28.png"/><Relationship Id="rId21" Type="http://schemas.openxmlformats.org/officeDocument/2006/relationships/tags" Target="../tags/tag33.xml"/><Relationship Id="rId20" Type="http://schemas.openxmlformats.org/officeDocument/2006/relationships/image" Target="../media/image27.png"/><Relationship Id="rId2" Type="http://schemas.openxmlformats.org/officeDocument/2006/relationships/image" Target="../media/image22.png"/><Relationship Id="rId19" Type="http://schemas.openxmlformats.org/officeDocument/2006/relationships/tags" Target="../tags/tag32.xml"/><Relationship Id="rId18" Type="http://schemas.openxmlformats.org/officeDocument/2006/relationships/tags" Target="../tags/tag31.xml"/><Relationship Id="rId17" Type="http://schemas.openxmlformats.org/officeDocument/2006/relationships/image" Target="../media/image26.png"/><Relationship Id="rId16" Type="http://schemas.openxmlformats.org/officeDocument/2006/relationships/tags" Target="../tags/tag30.xml"/><Relationship Id="rId15" Type="http://schemas.openxmlformats.org/officeDocument/2006/relationships/image" Target="../media/image25.png"/><Relationship Id="rId14" Type="http://schemas.openxmlformats.org/officeDocument/2006/relationships/tags" Target="../tags/tag29.xml"/><Relationship Id="rId13" Type="http://schemas.openxmlformats.org/officeDocument/2006/relationships/image" Target="../media/image24.jpeg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8" Type="http://schemas.openxmlformats.org/officeDocument/2006/relationships/notesSlide" Target="../notesSlides/notesSlide3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66.xml"/><Relationship Id="rId35" Type="http://schemas.openxmlformats.org/officeDocument/2006/relationships/tags" Target="../tags/tag65.xml"/><Relationship Id="rId34" Type="http://schemas.openxmlformats.org/officeDocument/2006/relationships/image" Target="../media/image31.png"/><Relationship Id="rId33" Type="http://schemas.openxmlformats.org/officeDocument/2006/relationships/tags" Target="../tags/tag64.xml"/><Relationship Id="rId32" Type="http://schemas.openxmlformats.org/officeDocument/2006/relationships/tags" Target="../tags/tag63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41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image" Target="../media/image30.png"/><Relationship Id="rId25" Type="http://schemas.openxmlformats.org/officeDocument/2006/relationships/tags" Target="../tags/tag57.xml"/><Relationship Id="rId24" Type="http://schemas.openxmlformats.org/officeDocument/2006/relationships/image" Target="../media/image29.png"/><Relationship Id="rId23" Type="http://schemas.openxmlformats.org/officeDocument/2006/relationships/image" Target="../media/image17.png"/><Relationship Id="rId22" Type="http://schemas.openxmlformats.org/officeDocument/2006/relationships/tags" Target="../tags/tag56.xml"/><Relationship Id="rId21" Type="http://schemas.openxmlformats.org/officeDocument/2006/relationships/image" Target="../media/image18.png"/><Relationship Id="rId20" Type="http://schemas.openxmlformats.org/officeDocument/2006/relationships/tags" Target="../tags/tag55.xml"/><Relationship Id="rId2" Type="http://schemas.openxmlformats.org/officeDocument/2006/relationships/tags" Target="../tags/tag40.xml"/><Relationship Id="rId19" Type="http://schemas.openxmlformats.org/officeDocument/2006/relationships/tags" Target="../tags/tag54.xml"/><Relationship Id="rId18" Type="http://schemas.openxmlformats.org/officeDocument/2006/relationships/tags" Target="../tags/tag53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40.wdp"/><Relationship Id="rId8" Type="http://schemas.openxmlformats.org/officeDocument/2006/relationships/image" Target="../media/image39.png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67.xml"/><Relationship Id="rId11" Type="http://schemas.microsoft.com/office/2007/relationships/hdphoto" Target="../media/image42.wdp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8" Type="http://schemas.openxmlformats.org/officeDocument/2006/relationships/notesSlide" Target="../notesSlides/notesSlide5.xml"/><Relationship Id="rId47" Type="http://schemas.openxmlformats.org/officeDocument/2006/relationships/slideLayout" Target="../slideLayouts/slideLayout1.xml"/><Relationship Id="rId46" Type="http://schemas.openxmlformats.org/officeDocument/2006/relationships/tags" Target="../tags/tag101.xml"/><Relationship Id="rId45" Type="http://schemas.openxmlformats.org/officeDocument/2006/relationships/tags" Target="../tags/tag100.xml"/><Relationship Id="rId44" Type="http://schemas.openxmlformats.org/officeDocument/2006/relationships/image" Target="../media/image47.jpeg"/><Relationship Id="rId43" Type="http://schemas.openxmlformats.org/officeDocument/2006/relationships/tags" Target="../tags/tag99.xml"/><Relationship Id="rId42" Type="http://schemas.openxmlformats.org/officeDocument/2006/relationships/tags" Target="../tags/tag98.xml"/><Relationship Id="rId41" Type="http://schemas.openxmlformats.org/officeDocument/2006/relationships/image" Target="../media/image46.jpeg"/><Relationship Id="rId40" Type="http://schemas.openxmlformats.org/officeDocument/2006/relationships/tags" Target="../tags/tag97.xml"/><Relationship Id="rId4" Type="http://schemas.openxmlformats.org/officeDocument/2006/relationships/tags" Target="../tags/tag71.xml"/><Relationship Id="rId39" Type="http://schemas.openxmlformats.org/officeDocument/2006/relationships/tags" Target="../tags/tag96.xml"/><Relationship Id="rId38" Type="http://schemas.openxmlformats.org/officeDocument/2006/relationships/image" Target="../media/image45.jpeg"/><Relationship Id="rId37" Type="http://schemas.openxmlformats.org/officeDocument/2006/relationships/tags" Target="../tags/tag95.xml"/><Relationship Id="rId36" Type="http://schemas.openxmlformats.org/officeDocument/2006/relationships/image" Target="../media/image44.jpeg"/><Relationship Id="rId35" Type="http://schemas.openxmlformats.org/officeDocument/2006/relationships/tags" Target="../tags/tag94.xml"/><Relationship Id="rId34" Type="http://schemas.openxmlformats.org/officeDocument/2006/relationships/image" Target="../media/image43.png"/><Relationship Id="rId33" Type="http://schemas.openxmlformats.org/officeDocument/2006/relationships/tags" Target="../tags/tag93.xml"/><Relationship Id="rId32" Type="http://schemas.openxmlformats.org/officeDocument/2006/relationships/tags" Target="../tags/tag92.xml"/><Relationship Id="rId31" Type="http://schemas.openxmlformats.org/officeDocument/2006/relationships/tags" Target="../tags/tag91.xml"/><Relationship Id="rId30" Type="http://schemas.openxmlformats.org/officeDocument/2006/relationships/tags" Target="../tags/tag90.xml"/><Relationship Id="rId3" Type="http://schemas.openxmlformats.org/officeDocument/2006/relationships/tags" Target="../tags/tag70.xml"/><Relationship Id="rId29" Type="http://schemas.openxmlformats.org/officeDocument/2006/relationships/tags" Target="../tags/tag89.xml"/><Relationship Id="rId28" Type="http://schemas.openxmlformats.org/officeDocument/2006/relationships/tags" Target="../tags/tag88.xml"/><Relationship Id="rId27" Type="http://schemas.openxmlformats.org/officeDocument/2006/relationships/tags" Target="../tags/tag87.xml"/><Relationship Id="rId26" Type="http://schemas.openxmlformats.org/officeDocument/2006/relationships/image" Target="../media/image30.png"/><Relationship Id="rId25" Type="http://schemas.openxmlformats.org/officeDocument/2006/relationships/tags" Target="../tags/tag86.xml"/><Relationship Id="rId24" Type="http://schemas.openxmlformats.org/officeDocument/2006/relationships/image" Target="../media/image29.png"/><Relationship Id="rId23" Type="http://schemas.openxmlformats.org/officeDocument/2006/relationships/image" Target="../media/image17.png"/><Relationship Id="rId22" Type="http://schemas.openxmlformats.org/officeDocument/2006/relationships/tags" Target="../tags/tag85.xml"/><Relationship Id="rId21" Type="http://schemas.openxmlformats.org/officeDocument/2006/relationships/image" Target="../media/image18.png"/><Relationship Id="rId20" Type="http://schemas.openxmlformats.org/officeDocument/2006/relationships/tags" Target="../tags/tag84.xml"/><Relationship Id="rId2" Type="http://schemas.openxmlformats.org/officeDocument/2006/relationships/tags" Target="../tags/tag69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1" Type="http://schemas.openxmlformats.org/officeDocument/2006/relationships/notesSlide" Target="../notesSlides/notesSlide6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104.xml"/><Relationship Id="rId29" Type="http://schemas.openxmlformats.org/officeDocument/2006/relationships/tags" Target="../tags/tag123.xml"/><Relationship Id="rId28" Type="http://schemas.openxmlformats.org/officeDocument/2006/relationships/tags" Target="../tags/tag122.xml"/><Relationship Id="rId27" Type="http://schemas.openxmlformats.org/officeDocument/2006/relationships/tags" Target="../tags/tag121.xml"/><Relationship Id="rId26" Type="http://schemas.openxmlformats.org/officeDocument/2006/relationships/image" Target="../media/image48.png"/><Relationship Id="rId25" Type="http://schemas.openxmlformats.org/officeDocument/2006/relationships/image" Target="../media/image30.png"/><Relationship Id="rId24" Type="http://schemas.openxmlformats.org/officeDocument/2006/relationships/tags" Target="../tags/tag120.xml"/><Relationship Id="rId23" Type="http://schemas.openxmlformats.org/officeDocument/2006/relationships/image" Target="../media/image17.png"/><Relationship Id="rId22" Type="http://schemas.openxmlformats.org/officeDocument/2006/relationships/tags" Target="../tags/tag119.xml"/><Relationship Id="rId21" Type="http://schemas.openxmlformats.org/officeDocument/2006/relationships/image" Target="../media/image18.png"/><Relationship Id="rId20" Type="http://schemas.openxmlformats.org/officeDocument/2006/relationships/tags" Target="../tags/tag118.xml"/><Relationship Id="rId2" Type="http://schemas.openxmlformats.org/officeDocument/2006/relationships/tags" Target="../tags/tag103.xml"/><Relationship Id="rId19" Type="http://schemas.openxmlformats.org/officeDocument/2006/relationships/tags" Target="../tags/tag117.xml"/><Relationship Id="rId18" Type="http://schemas.openxmlformats.org/officeDocument/2006/relationships/tags" Target="../tags/tag116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6" Type="http://schemas.openxmlformats.org/officeDocument/2006/relationships/notesSlide" Target="../notesSlides/notesSlide7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42.xml"/><Relationship Id="rId23" Type="http://schemas.openxmlformats.org/officeDocument/2006/relationships/image" Target="../media/image17.png"/><Relationship Id="rId22" Type="http://schemas.openxmlformats.org/officeDocument/2006/relationships/tags" Target="../tags/tag141.xml"/><Relationship Id="rId21" Type="http://schemas.openxmlformats.org/officeDocument/2006/relationships/image" Target="../media/image18.png"/><Relationship Id="rId20" Type="http://schemas.openxmlformats.org/officeDocument/2006/relationships/tags" Target="../tags/tag140.xml"/><Relationship Id="rId2" Type="http://schemas.openxmlformats.org/officeDocument/2006/relationships/tags" Target="../tags/tag125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6" Type="http://schemas.openxmlformats.org/officeDocument/2006/relationships/notesSlide" Target="../notesSlides/notesSlide8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161.xml"/><Relationship Id="rId23" Type="http://schemas.openxmlformats.org/officeDocument/2006/relationships/image" Target="../media/image17.png"/><Relationship Id="rId22" Type="http://schemas.openxmlformats.org/officeDocument/2006/relationships/tags" Target="../tags/tag160.xml"/><Relationship Id="rId21" Type="http://schemas.openxmlformats.org/officeDocument/2006/relationships/image" Target="../media/image18.png"/><Relationship Id="rId20" Type="http://schemas.openxmlformats.org/officeDocument/2006/relationships/tags" Target="../tags/tag159.xml"/><Relationship Id="rId2" Type="http://schemas.openxmlformats.org/officeDocument/2006/relationships/tags" Target="../tags/tag144.xml"/><Relationship Id="rId19" Type="http://schemas.openxmlformats.org/officeDocument/2006/relationships/tags" Target="../tags/tag158.xml"/><Relationship Id="rId18" Type="http://schemas.openxmlformats.org/officeDocument/2006/relationships/tags" Target="../tags/tag157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362"/>
          <a:stretch>
            <a:fillRect/>
          </a:stretch>
        </p:blipFill>
        <p:spPr>
          <a:xfrm rot="16200000">
            <a:off x="5706117" y="392251"/>
            <a:ext cx="6873566" cy="6098206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07" y="71299"/>
            <a:ext cx="7307562" cy="2435854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8" t="55048" r="1922" b="18857"/>
          <a:stretch>
            <a:fillRect/>
          </a:stretch>
        </p:blipFill>
        <p:spPr>
          <a:xfrm flipH="1">
            <a:off x="-100810" y="216366"/>
            <a:ext cx="932583" cy="740709"/>
          </a:xfrm>
          <a:custGeom>
            <a:avLst/>
            <a:gdLst>
              <a:gd name="connsiteX0" fmla="*/ 414449 w 2253192"/>
              <a:gd name="connsiteY0" fmla="*/ 0 h 1789611"/>
              <a:gd name="connsiteX1" fmla="*/ 1838743 w 2253192"/>
              <a:gd name="connsiteY1" fmla="*/ 0 h 1789611"/>
              <a:gd name="connsiteX2" fmla="*/ 1843216 w 2253192"/>
              <a:gd name="connsiteY2" fmla="*/ 2994 h 1789611"/>
              <a:gd name="connsiteX3" fmla="*/ 2253192 w 2253192"/>
              <a:gd name="connsiteY3" fmla="*/ 781162 h 1789611"/>
              <a:gd name="connsiteX4" fmla="*/ 1126596 w 2253192"/>
              <a:gd name="connsiteY4" fmla="*/ 1789611 h 1789611"/>
              <a:gd name="connsiteX5" fmla="*/ 0 w 2253192"/>
              <a:gd name="connsiteY5" fmla="*/ 781162 h 1789611"/>
              <a:gd name="connsiteX6" fmla="*/ 409976 w 2253192"/>
              <a:gd name="connsiteY6" fmla="*/ 2994 h 1789611"/>
              <a:gd name="connsiteX7" fmla="*/ 414449 w 2253192"/>
              <a:gd name="connsiteY7" fmla="*/ 0 h 1789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92" h="1789611">
                <a:moveTo>
                  <a:pt x="414449" y="0"/>
                </a:moveTo>
                <a:lnTo>
                  <a:pt x="1838743" y="0"/>
                </a:lnTo>
                <a:lnTo>
                  <a:pt x="1843216" y="2994"/>
                </a:lnTo>
                <a:cubicBezTo>
                  <a:pt x="2093599" y="187958"/>
                  <a:pt x="2253192" y="467877"/>
                  <a:pt x="2253192" y="781162"/>
                </a:cubicBezTo>
                <a:cubicBezTo>
                  <a:pt x="2253192" y="1338113"/>
                  <a:pt x="1748798" y="1789611"/>
                  <a:pt x="1126596" y="1789611"/>
                </a:cubicBezTo>
                <a:cubicBezTo>
                  <a:pt x="504394" y="1789611"/>
                  <a:pt x="0" y="1338113"/>
                  <a:pt x="0" y="781162"/>
                </a:cubicBezTo>
                <a:cubicBezTo>
                  <a:pt x="0" y="467877"/>
                  <a:pt x="159593" y="187958"/>
                  <a:pt x="409976" y="2994"/>
                </a:cubicBezTo>
                <a:lnTo>
                  <a:pt x="414449" y="0"/>
                </a:lnTo>
                <a:close/>
              </a:path>
            </a:pathLst>
          </a:custGeom>
        </p:spPr>
      </p:pic>
      <p:pic>
        <p:nvPicPr>
          <p:cNvPr id="2" name="图片 1" descr="IMG_397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735" y="3401695"/>
            <a:ext cx="3110865" cy="3428365"/>
          </a:xfrm>
          <a:prstGeom prst="rect">
            <a:avLst/>
          </a:prstGeom>
        </p:spPr>
      </p:pic>
      <p:pic>
        <p:nvPicPr>
          <p:cNvPr id="3" name="图片 2" descr="IMG_398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8365"/>
            <a:ext cx="2879090" cy="3429635"/>
          </a:xfrm>
          <a:prstGeom prst="rect">
            <a:avLst/>
          </a:prstGeom>
        </p:spPr>
      </p:pic>
      <p:pic>
        <p:nvPicPr>
          <p:cNvPr id="4" name="图片 3" descr="IMG_398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633345" cy="3428365"/>
          </a:xfrm>
          <a:prstGeom prst="rect">
            <a:avLst/>
          </a:prstGeom>
        </p:spPr>
      </p:pic>
      <p:pic>
        <p:nvPicPr>
          <p:cNvPr id="6" name="图片 5" descr="IMG_398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765" y="-635"/>
            <a:ext cx="2254250" cy="3429000"/>
          </a:xfrm>
          <a:prstGeom prst="rect">
            <a:avLst/>
          </a:prstGeom>
        </p:spPr>
      </p:pic>
      <p:pic>
        <p:nvPicPr>
          <p:cNvPr id="7" name="图片 6" descr="IMG_398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7965" y="3416935"/>
            <a:ext cx="3042920" cy="3413125"/>
          </a:xfrm>
          <a:prstGeom prst="rect">
            <a:avLst/>
          </a:prstGeom>
        </p:spPr>
      </p:pic>
      <p:pic>
        <p:nvPicPr>
          <p:cNvPr id="8" name="图片 7" descr="IMG_398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9320" y="-635"/>
            <a:ext cx="2437130" cy="3415665"/>
          </a:xfrm>
          <a:prstGeom prst="rect">
            <a:avLst/>
          </a:prstGeom>
        </p:spPr>
      </p:pic>
      <p:pic>
        <p:nvPicPr>
          <p:cNvPr id="10" name="图片 9" descr="IMG_3988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5690" y="-635"/>
            <a:ext cx="2632075" cy="3416300"/>
          </a:xfrm>
          <a:prstGeom prst="rect">
            <a:avLst/>
          </a:prstGeom>
        </p:spPr>
      </p:pic>
      <p:pic>
        <p:nvPicPr>
          <p:cNvPr id="11" name="图片 10" descr="IMG_399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1440" y="3402330"/>
            <a:ext cx="3376295" cy="3427730"/>
          </a:xfrm>
          <a:prstGeom prst="rect">
            <a:avLst/>
          </a:prstGeom>
        </p:spPr>
      </p:pic>
      <p:pic>
        <p:nvPicPr>
          <p:cNvPr id="12" name="图片 11" descr="IMG_399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3345" y="-1905"/>
            <a:ext cx="2253615" cy="341693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076575" y="1852930"/>
            <a:ext cx="3741420" cy="243649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noAutofit/>
          </a:bodyPr>
          <a:p>
            <a:r>
              <a:rPr lang="zh-CN" altLang="en-US" sz="20000" b="1" dirty="0">
                <a:ln w="381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楷体" charset="0"/>
                <a:ea typeface="楷体" charset="0"/>
              </a:rPr>
              <a:t>童话</a:t>
            </a:r>
            <a:endParaRPr lang="zh-CN" altLang="en-US" sz="20000" b="1" dirty="0">
              <a:ln w="38100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楷体" charset="0"/>
              <a:ea typeface="楷体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0302240" cy="6817360"/>
            <a:chOff x="0" y="0"/>
            <a:chExt cx="16224" cy="10736"/>
          </a:xfrm>
        </p:grpSpPr>
        <p:grpSp>
          <p:nvGrpSpPr>
            <p:cNvPr id="3" name="组合 2"/>
            <p:cNvGrpSpPr/>
            <p:nvPr/>
          </p:nvGrpSpPr>
          <p:grpSpPr>
            <a:xfrm>
              <a:off x="4092" y="9372"/>
              <a:ext cx="12132" cy="908"/>
              <a:chOff x="4092" y="9372"/>
              <a:chExt cx="12132" cy="908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4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5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6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r>
              <a:rPr lang="zh-CN" altLang="en-US"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⑤</a:t>
            </a:r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36315" y="260985"/>
            <a:ext cx="5877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《孤独的小螃蟹》目录猜读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21"/>
            </p:custDataLst>
          </p:nvPr>
        </p:nvSpPr>
        <p:spPr>
          <a:xfrm>
            <a:off x="298450" y="1865630"/>
            <a:ext cx="2757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②小螃蟹的梦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98450" y="2392045"/>
            <a:ext cx="3030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③小纸鸟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8450" y="2932430"/>
            <a:ext cx="2560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④咚咚鼓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42" name="文本框 41"/>
          <p:cNvSpPr txBox="1"/>
          <p:nvPr>
            <p:custDataLst>
              <p:tags r:id="rId22"/>
            </p:custDataLst>
          </p:nvPr>
        </p:nvSpPr>
        <p:spPr>
          <a:xfrm>
            <a:off x="293370" y="3467100"/>
            <a:ext cx="2566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⑤树的眼泪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23"/>
            </p:custDataLst>
          </p:nvPr>
        </p:nvSpPr>
        <p:spPr>
          <a:xfrm>
            <a:off x="298450" y="3998595"/>
            <a:ext cx="3571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⑥咔嚓咔嚓剪头发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89060" y="6153150"/>
            <a:ext cx="1729740" cy="71120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（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  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）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00990" y="5042535"/>
            <a:ext cx="3027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⑧小青蟹回来了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6545" y="1316990"/>
            <a:ext cx="3030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①小青蟹不见了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98450" y="4520565"/>
            <a:ext cx="2927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3200">
                <a:latin typeface="阅读楷体拼音" panose="02000503000000000000" charset="-122"/>
                <a:ea typeface="阅读楷体拼音" panose="02000503000000000000" charset="-122"/>
              </a:rPr>
              <a:t>⑦一只大钳子</a:t>
            </a:r>
            <a:endParaRPr lang="zh-CN" altLang="en-US" sz="3200"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pic>
        <p:nvPicPr>
          <p:cNvPr id="35" name="图片 34" descr="WechatIMG8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99560" y="855980"/>
            <a:ext cx="3334385" cy="2486660"/>
          </a:xfrm>
          <a:prstGeom prst="rect">
            <a:avLst/>
          </a:prstGeom>
        </p:spPr>
      </p:pic>
      <p:pic>
        <p:nvPicPr>
          <p:cNvPr id="43" name="图片 42" descr="WechatIMG8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26095" y="905510"/>
            <a:ext cx="3229610" cy="2486025"/>
          </a:xfrm>
          <a:prstGeom prst="rect">
            <a:avLst/>
          </a:prstGeom>
        </p:spPr>
      </p:pic>
      <p:pic>
        <p:nvPicPr>
          <p:cNvPr id="46" name="图片 45" descr="WechatIMG9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142105" y="3916045"/>
            <a:ext cx="3248025" cy="2320290"/>
          </a:xfrm>
          <a:prstGeom prst="rect">
            <a:avLst/>
          </a:prstGeom>
        </p:spPr>
      </p:pic>
      <p:pic>
        <p:nvPicPr>
          <p:cNvPr id="54" name="图片 53" descr="WechatIMG9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34350" y="3839845"/>
            <a:ext cx="3237865" cy="2291080"/>
          </a:xfrm>
          <a:prstGeom prst="rect">
            <a:avLst/>
          </a:prstGeom>
        </p:spPr>
      </p:pic>
      <p:sp>
        <p:nvSpPr>
          <p:cNvPr id="56" name="文本框 55"/>
          <p:cNvSpPr txBox="1"/>
          <p:nvPr>
            <p:custDataLst>
              <p:tags r:id="rId28"/>
            </p:custDataLst>
          </p:nvPr>
        </p:nvSpPr>
        <p:spPr>
          <a:xfrm>
            <a:off x="4667885" y="6189345"/>
            <a:ext cx="1836420" cy="71120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（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  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）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29"/>
            </p:custDataLst>
          </p:nvPr>
        </p:nvSpPr>
        <p:spPr>
          <a:xfrm>
            <a:off x="8989060" y="3246755"/>
            <a:ext cx="1836420" cy="71120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（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  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）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30"/>
            </p:custDataLst>
          </p:nvPr>
        </p:nvSpPr>
        <p:spPr>
          <a:xfrm>
            <a:off x="4705350" y="3213735"/>
            <a:ext cx="2437765" cy="41275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（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  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）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302885" y="3239770"/>
            <a:ext cx="7835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③</a:t>
            </a:r>
            <a:endParaRPr lang="zh-CN" altLang="en-US" sz="4000" b="1">
              <a:solidFill>
                <a:srgbClr val="1331F5"/>
              </a:solidFill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9647555" y="3239770"/>
            <a:ext cx="9061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④</a:t>
            </a:r>
            <a:r>
              <a:rPr lang="en-US" altLang="zh-CN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    </a:t>
            </a:r>
            <a:endParaRPr lang="en-US" altLang="zh-CN" sz="4000" b="1">
              <a:solidFill>
                <a:srgbClr val="1331F5"/>
              </a:solidFill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5302885" y="6223635"/>
            <a:ext cx="13500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⑥</a:t>
            </a:r>
            <a:r>
              <a:rPr lang="en-US" altLang="zh-CN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    </a:t>
            </a:r>
            <a:endParaRPr lang="en-US" altLang="zh-CN" sz="4000" b="1">
              <a:solidFill>
                <a:srgbClr val="1331F5"/>
              </a:solidFill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9598025" y="6153150"/>
            <a:ext cx="8331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⑤</a:t>
            </a:r>
            <a:r>
              <a:rPr lang="en-US" altLang="zh-CN" sz="4000" b="1">
                <a:solidFill>
                  <a:srgbClr val="1331F5"/>
                </a:solidFill>
                <a:latin typeface="阅读楷体拼音" panose="02000503000000000000" charset="-122"/>
                <a:ea typeface="阅读楷体拼音" panose="02000503000000000000" charset="-122"/>
                <a:sym typeface="+mn-ea"/>
              </a:rPr>
              <a:t> </a:t>
            </a:r>
            <a:endParaRPr lang="en-US" altLang="zh-CN" sz="4000" b="1">
              <a:solidFill>
                <a:srgbClr val="1331F5"/>
              </a:solidFill>
              <a:latin typeface="阅读楷体拼音" panose="02000503000000000000" charset="-122"/>
              <a:ea typeface="阅读楷体拼音" panose="02000503000000000000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/>
      <p:bldP spid="49" grpId="1"/>
      <p:bldP spid="48" grpId="1"/>
      <p:bldP spid="24" grpId="1"/>
      <p:bldP spid="12" grpId="1"/>
      <p:bldP spid="59" grpId="0"/>
      <p:bldP spid="61" grpId="0"/>
      <p:bldP spid="62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9372"/>
              <a:ext cx="19200" cy="1428"/>
              <a:chOff x="0" y="9372"/>
              <a:chExt cx="19200" cy="1428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9372"/>
                <a:ext cx="18205" cy="1300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539"/>
                <a:ext cx="19200" cy="1261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6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7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 rot="1980000">
            <a:off x="463550" y="-222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5975" y="99060"/>
            <a:ext cx="5435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b="1" dirty="0">
                <a:solidFill>
                  <a:srgbClr val="1331F5"/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《小青蟹不见了》</a:t>
            </a:r>
            <a:endParaRPr lang="zh-CN" altLang="en-US" sz="3600" b="1" dirty="0">
              <a:solidFill>
                <a:srgbClr val="1331F5"/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060" y="744220"/>
            <a:ext cx="11922125" cy="6621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太阳就照着他们两个。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endParaRPr lang="en-US" altLang="zh-CN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小螃蟹睡着了，小青蟹却在想：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干吗每天都要晒太阳呢？傻乎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乎的</a:t>
            </a: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……</a:t>
            </a: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endParaRPr lang="en-US" altLang="zh-CN" sz="2800">
              <a:solidFill>
                <a:schemeClr val="tx1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她爬过来，用小钳子轻轻地拉拉他。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“小螃蟹，我要走了。”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小青蟹说。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“什么？走？到哪儿去？”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小螃蟹醒来，吓了一跳。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“我想去找一个更好的地方住……”</a:t>
            </a:r>
            <a:endParaRPr lang="zh-CN" altLang="en-US" sz="2800">
              <a:solidFill>
                <a:schemeClr val="tx1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小螃蟹很吃惊：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“难道这个地方不好吗？”</a:t>
            </a:r>
            <a:endParaRPr lang="zh-CN" altLang="en-US" sz="2800">
              <a:solidFill>
                <a:srgbClr val="FF694A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小青蟹轻轻地说：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“我也不知道，但是我真的要走了。”</a:t>
            </a:r>
            <a:endParaRPr lang="zh-CN" altLang="en-US" sz="2800">
              <a:solidFill>
                <a:schemeClr val="bg1"/>
              </a:solidFill>
              <a:highlight>
                <a:srgbClr val="008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“可是，可是……”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小螃蟹不知该说什么好。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第二天，看到小青蟹时，她已经走远了。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小青蟹转过身来，朝他挥了挥她的小钳子。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22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37" t="8254" r="8400" b="9306"/>
          <a:stretch>
            <a:fillRect/>
          </a:stretch>
        </p:blipFill>
        <p:spPr>
          <a:xfrm rot="2280000">
            <a:off x="9300845" y="3879850"/>
            <a:ext cx="1824355" cy="1250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680" t="7877" r="10030" b="7479"/>
          <a:stretch>
            <a:fillRect/>
          </a:stretch>
        </p:blipFill>
        <p:spPr>
          <a:xfrm rot="13500000">
            <a:off x="10671175" y="1971040"/>
            <a:ext cx="1205230" cy="773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902970" y="6447155"/>
            <a:ext cx="10414000" cy="2134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 fontAlgn="auto">
              <a:lnSpc>
                <a:spcPct val="100000"/>
              </a:lnSpc>
            </a:pPr>
            <a:r>
              <a:rPr lang="en-US" altLang="zh-CN" sz="3200">
                <a:latin typeface="楷体" charset="0"/>
                <a:ea typeface="楷体" charset="0"/>
                <a:cs typeface="楷体" charset="0"/>
                <a:sym typeface="+mn-ea"/>
              </a:rPr>
              <a:t> </a:t>
            </a:r>
            <a:endParaRPr lang="zh-CN" altLang="en-US" sz="3200" b="1">
              <a:solidFill>
                <a:srgbClr val="1331F5"/>
              </a:solidFill>
              <a:latin typeface="楷体" charset="0"/>
              <a:ea typeface="楷体" charset="0"/>
              <a:cs typeface="楷体" charset="0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967 -0.00141934 L 0.0230693 -0.00141934 L 0.0230693 -0.0251415 L 0.0437793 -0.0251415 L 0.0437793 -0.0488637 L 0.0644893 -0.0488637 L 0.0644893 -0.0725859 L 0.0851991 -0.0725859 L 0.0851991 -0.0963074 L 0.105909 -0.0963074 L 0.105909 -0.12003 L 0.126619 -0.12003 L 0.126619 -0.143753 L 0.147329 -0.143753 L 0.147329 -0.16747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6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43025" y="2213610"/>
            <a:ext cx="921067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00000"/>
              </a:lnSpc>
            </a:pP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       </a:t>
            </a:r>
            <a:r>
              <a:rPr lang="zh-CN" altLang="en-US" sz="4400" b="1" dirty="0">
                <a:solidFill>
                  <a:srgbClr val="FF0000"/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学习任务二</a:t>
            </a:r>
            <a:endParaRPr lang="en-US" altLang="zh-CN" sz="44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         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先自主读一读这个片段，找一找这里出现了哪几个人物，你能找出他们的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对话吗？</a:t>
            </a:r>
            <a:endParaRPr lang="zh-CN" altLang="en-US" sz="3200">
              <a:latin typeface="楷体" charset="0"/>
              <a:ea typeface="楷体" charset="0"/>
              <a:cs typeface="楷体" charset="0"/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9372"/>
              <a:ext cx="19200" cy="1428"/>
              <a:chOff x="0" y="9372"/>
              <a:chExt cx="19200" cy="1428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9372"/>
                <a:ext cx="18205" cy="1300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539"/>
                <a:ext cx="19200" cy="1261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6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7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 rot="1980000">
            <a:off x="463550" y="-222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5975" y="99060"/>
            <a:ext cx="5435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b="1" dirty="0">
                <a:solidFill>
                  <a:srgbClr val="1331F5"/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《小青蟹不见了》</a:t>
            </a:r>
            <a:endParaRPr lang="zh-CN" altLang="en-US" sz="3600" b="1" dirty="0">
              <a:solidFill>
                <a:srgbClr val="1331F5"/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060" y="744220"/>
            <a:ext cx="11922125" cy="6621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太阳就照着他们两个。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endParaRPr lang="en-US" altLang="zh-CN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小螃蟹睡着了，小青蟹却在想：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干吗每天都要晒太阳呢？傻乎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乎的</a:t>
            </a: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……</a:t>
            </a: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endParaRPr lang="en-US" altLang="zh-CN" sz="2800">
              <a:solidFill>
                <a:schemeClr val="tx1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她爬过来，用小钳子轻轻地拉拉他。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“小螃蟹，我要走了。”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小青蟹说。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“什么？走？到哪儿去？”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小螃蟹醒来，吓了一跳。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“我想去找一个更好的地方住……”</a:t>
            </a:r>
            <a:endParaRPr lang="zh-CN" altLang="en-US" sz="2800">
              <a:solidFill>
                <a:schemeClr val="tx1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小螃蟹很吃惊：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“难道这个地方不好吗？”</a:t>
            </a:r>
            <a:endParaRPr lang="zh-CN" altLang="en-US" sz="2800">
              <a:solidFill>
                <a:srgbClr val="FF694A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小青蟹轻轻地说：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“我也不知道，但是我真的要走了。”</a:t>
            </a:r>
            <a:endParaRPr lang="zh-CN" altLang="en-US" sz="2800">
              <a:solidFill>
                <a:schemeClr val="bg1"/>
              </a:solidFill>
              <a:highlight>
                <a:srgbClr val="008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“可是，可是……”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小螃蟹不知该说什么好。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第二天，看到小青蟹时，她已经走远了。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小青蟹转过身来，朝他挥了挥她的小钳子。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22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37" t="8254" r="8400" b="9306"/>
          <a:stretch>
            <a:fillRect/>
          </a:stretch>
        </p:blipFill>
        <p:spPr>
          <a:xfrm rot="2280000">
            <a:off x="9300845" y="3879850"/>
            <a:ext cx="1824355" cy="1250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680" t="7877" r="10030" b="7479"/>
          <a:stretch>
            <a:fillRect/>
          </a:stretch>
        </p:blipFill>
        <p:spPr>
          <a:xfrm rot="13500000">
            <a:off x="10671175" y="1971040"/>
            <a:ext cx="1205230" cy="773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85115" y="1231265"/>
            <a:ext cx="1593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小螃蟹</a:t>
            </a:r>
            <a:endParaRPr lang="zh-CN" altLang="en-US" sz="2800" b="1">
              <a:solidFill>
                <a:schemeClr val="bg1"/>
              </a:solidFill>
              <a:highlight>
                <a:srgbClr val="FF0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35580" y="1231265"/>
            <a:ext cx="15843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highlight>
                  <a:srgbClr val="008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小青蟹</a:t>
            </a:r>
            <a:endParaRPr lang="zh-CN" altLang="en-US" sz="2800" b="1">
              <a:solidFill>
                <a:schemeClr val="bg1"/>
              </a:solidFill>
              <a:highlight>
                <a:srgbClr val="008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967 -0.00141934 L 0.0230693 -0.00141934 L 0.0230693 -0.0251415 L 0.0437793 -0.0251415 L 0.0437793 -0.0488637 L 0.0644893 -0.0488637 L 0.0644893 -0.0725859 L 0.0851991 -0.0725859 L 0.0851991 -0.0963074 L 0.105909 -0.0963074 L 0.105909 -0.12003 L 0.126619 -0.12003 L 0.126619 -0.143753 L 0.147329 -0.143753 L 0.147329 -0.16747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9" grpId="1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9372"/>
              <a:ext cx="19200" cy="1428"/>
              <a:chOff x="0" y="9372"/>
              <a:chExt cx="19200" cy="1428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9372"/>
                <a:ext cx="18205" cy="1300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539"/>
                <a:ext cx="19200" cy="1261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6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7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 rot="1980000">
            <a:off x="463550" y="-222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5975" y="99060"/>
            <a:ext cx="5435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b="1" dirty="0">
                <a:solidFill>
                  <a:srgbClr val="1331F5"/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《小青蟹不见了》</a:t>
            </a:r>
            <a:endParaRPr lang="zh-CN" altLang="en-US" sz="3600" b="1" dirty="0">
              <a:solidFill>
                <a:srgbClr val="1331F5"/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060" y="744220"/>
            <a:ext cx="11922125" cy="6621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太阳就照着他们两个。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endParaRPr lang="en-US" altLang="zh-CN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小螃蟹睡着了，小青蟹却在想：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干吗每天都要晒太阳呢？傻乎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乎的</a:t>
            </a: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……</a:t>
            </a: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endParaRPr lang="en-US" altLang="zh-CN" sz="2800">
              <a:solidFill>
                <a:schemeClr val="tx1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她爬过来，用小钳子轻轻地拉拉他。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highlight>
                  <a:srgbClr val="008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小螃蟹，我要走了。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小青蟹说。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什么？走？到哪儿去？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小螃蟹醒来，吓了一跳。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highlight>
                  <a:srgbClr val="008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我想去找一个更好的地方住……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endParaRPr lang="zh-CN" altLang="en-US" sz="2800">
              <a:solidFill>
                <a:schemeClr val="tx1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小螃蟹很吃惊：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难道这个地方不好吗？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endParaRPr lang="zh-CN" altLang="en-US" sz="2800">
              <a:solidFill>
                <a:srgbClr val="FF694A"/>
              </a:solidFill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小青蟹轻轻地说：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highlight>
                  <a:srgbClr val="008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我也不知道，但是我真的要走了。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endParaRPr lang="zh-CN" altLang="en-US" sz="2800">
              <a:solidFill>
                <a:schemeClr val="bg1"/>
              </a:solidFill>
              <a:highlight>
                <a:srgbClr val="008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可是，可是……</a:t>
            </a:r>
            <a:r>
              <a:rPr lang="zh-CN" altLang="en-US" sz="2800">
                <a:solidFill>
                  <a:schemeClr val="tx1"/>
                </a:solidFill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小螃蟹不知该说什么好。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第二天，看到小青蟹时，她已经走远了。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小青蟹转过身来，朝他挥了挥她的小钳子。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22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37" t="8254" r="8400" b="9306"/>
          <a:stretch>
            <a:fillRect/>
          </a:stretch>
        </p:blipFill>
        <p:spPr>
          <a:xfrm rot="2280000">
            <a:off x="9300845" y="3879850"/>
            <a:ext cx="1824355" cy="1250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680" t="7877" r="10030" b="7479"/>
          <a:stretch>
            <a:fillRect/>
          </a:stretch>
        </p:blipFill>
        <p:spPr>
          <a:xfrm rot="13500000">
            <a:off x="10671175" y="1971040"/>
            <a:ext cx="1205230" cy="773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85115" y="1231265"/>
            <a:ext cx="1593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highlight>
                  <a:srgbClr val="FF0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小螃蟹</a:t>
            </a:r>
            <a:endParaRPr lang="zh-CN" altLang="en-US" sz="2800" b="1">
              <a:solidFill>
                <a:schemeClr val="bg1"/>
              </a:solidFill>
              <a:highlight>
                <a:srgbClr val="FF0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35580" y="1231265"/>
            <a:ext cx="15843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bg1"/>
                </a:solidFill>
                <a:highlight>
                  <a:srgbClr val="008000"/>
                </a:highlight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小青蟹</a:t>
            </a:r>
            <a:endParaRPr lang="zh-CN" altLang="en-US" sz="2800" b="1">
              <a:solidFill>
                <a:schemeClr val="bg1"/>
              </a:solidFill>
              <a:highlight>
                <a:srgbClr val="008000"/>
              </a:highlight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967 -0.00141934 L 0.0230693 -0.00141934 L 0.0230693 -0.0251415 L 0.0437793 -0.0251415 L 0.0437793 -0.0488637 L 0.0644893 -0.0488637 L 0.0644893 -0.0725859 L 0.0851991 -0.0725859 L 0.0851991 -0.0963074 L 0.105909 -0.0963074 L 0.105909 -0.12003 L 0.126619 -0.12003 L 0.126619 -0.143753 L 0.147329 -0.143753 L 0.147329 -0.16747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9" grpId="1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9372"/>
              <a:ext cx="19200" cy="1428"/>
              <a:chOff x="0" y="9372"/>
              <a:chExt cx="19200" cy="1428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9372"/>
                <a:ext cx="18205" cy="1300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539"/>
                <a:ext cx="19200" cy="1261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6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7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 rot="1980000">
            <a:off x="463550" y="-222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55975" y="65405"/>
            <a:ext cx="5435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《小青蟹不见了》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4310" y="1058545"/>
            <a:ext cx="1188466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小螃蟹睡着了，小青蟹却在想：干吗每天都要晒太阳呢？傻乎乎的…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…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她爬过来，用小钳子轻轻地拉拉他。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“小螃蟹，我要走了。”小青蟹说。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“什么？走？到哪儿去？”小螃蟹醒来，吓了一跳。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“我想去找一个更好的地方住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……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小螃蟹很吃惊：“难道这个地方不好吗？”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小青蟹轻轻地说：“我也不知道，但是我真的要走了。”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“可是，可是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……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”小螃蟹不知该说什么好。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第二天，看到小青蟹时，她已经走远了。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小青蟹转过身来，朝他挥了挥她的小钳子。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        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  <a:sym typeface="+mn-ea"/>
              </a:rPr>
              <a:t>小螃蟹很难过。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他用钳子敲敲墙壁：“咚，咚。</a:t>
            </a:r>
            <a:r>
              <a:rPr lang="en-US" altLang="zh-CN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”</a:t>
            </a:r>
            <a:r>
              <a:rPr lang="zh-CN" altLang="en-US" sz="2800">
                <a:latin typeface="阅读楷体拼音" panose="02000503000000000000" charset="-122"/>
                <a:ea typeface="阅读楷体拼音" panose="02000503000000000000" charset="-122"/>
                <a:cs typeface="阅读楷体拼音" panose="02000503000000000000" charset="-122"/>
              </a:rPr>
              <a:t>那边再也不会传过来“笃，笃”的声音了。</a:t>
            </a:r>
            <a:endParaRPr lang="zh-CN" altLang="en-US" sz="2800">
              <a:latin typeface="阅读楷体拼音" panose="02000503000000000000" charset="-122"/>
              <a:ea typeface="阅读楷体拼音" panose="02000503000000000000" charset="-122"/>
              <a:cs typeface="阅读楷体拼音" panose="02000503000000000000" charset="-122"/>
            </a:endParaRPr>
          </a:p>
        </p:txBody>
      </p:sp>
      <p:pic>
        <p:nvPicPr>
          <p:cNvPr id="102" name="图片 101"/>
          <p:cNvPicPr/>
          <p:nvPr>
            <p:custDataLst>
              <p:tags r:id="rId22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37" t="8254" r="8400" b="9306"/>
          <a:stretch>
            <a:fillRect/>
          </a:stretch>
        </p:blipFill>
        <p:spPr>
          <a:xfrm rot="2280000">
            <a:off x="4629785" y="5923280"/>
            <a:ext cx="1186180" cy="9283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>
            <p:custDataLst>
              <p:tags r:id="rId24"/>
            </p:custDataLst>
          </p:nvPr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680" t="7877" r="10030" b="7479"/>
          <a:stretch>
            <a:fillRect/>
          </a:stretch>
        </p:blipFill>
        <p:spPr>
          <a:xfrm rot="18180000">
            <a:off x="11158220" y="5832475"/>
            <a:ext cx="905510" cy="73088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/>
        </p:nvCxnSpPr>
        <p:spPr>
          <a:xfrm>
            <a:off x="5946140" y="1515110"/>
            <a:ext cx="5750560" cy="450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标注 8"/>
          <p:cNvSpPr/>
          <p:nvPr/>
        </p:nvSpPr>
        <p:spPr>
          <a:xfrm>
            <a:off x="8841740" y="1717675"/>
            <a:ext cx="3179445" cy="947420"/>
          </a:xfrm>
          <a:prstGeom prst="wedgeRoundRectCallout">
            <a:avLst>
              <a:gd name="adj1" fmla="val -43848"/>
              <a:gd name="adj2" fmla="val -66756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  <a:cs typeface="楷体大字库" panose="02010600010101010101" charset="-122"/>
              </a:rPr>
              <a:t>觉得晒太阳单调、无聊、不满足</a:t>
            </a:r>
            <a:r>
              <a:rPr lang="en-US" altLang="zh-CN" sz="28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  <a:cs typeface="楷体大字库" panose="02010600010101010101" charset="-122"/>
              </a:rPr>
              <a:t>……</a:t>
            </a:r>
            <a:endParaRPr lang="en-US" altLang="zh-CN" sz="28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  <a:cs typeface="楷体大字库" panose="02010600010101010101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878840" y="3205480"/>
            <a:ext cx="5742940" cy="15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标注 17"/>
          <p:cNvSpPr/>
          <p:nvPr/>
        </p:nvSpPr>
        <p:spPr>
          <a:xfrm>
            <a:off x="7547610" y="2963545"/>
            <a:ext cx="3179445" cy="499745"/>
          </a:xfrm>
          <a:prstGeom prst="wedgeRoundRectCallout">
            <a:avLst>
              <a:gd name="adj1" fmla="val -73407"/>
              <a:gd name="adj2" fmla="val -18614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sz="28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  <a:cs typeface="楷体大字库" panose="02010600010101010101" charset="-122"/>
              </a:rPr>
              <a:t>想寻找新生活</a:t>
            </a:r>
            <a:endParaRPr lang="zh-CN" sz="28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  <a:cs typeface="楷体大字库" panose="02010600010101010101" charset="-122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0" y="5819732"/>
            <a:ext cx="12193270" cy="1038268"/>
            <a:chOff x="0" y="9043"/>
            <a:chExt cx="19202" cy="1757"/>
          </a:xfrm>
        </p:grpSpPr>
        <p:sp>
          <p:nvSpPr>
            <p:cNvPr id="81" name="矩形 80"/>
            <p:cNvSpPr/>
            <p:nvPr>
              <p:custDataLst>
                <p:tags r:id="rId1"/>
              </p:custDataLst>
            </p:nvPr>
          </p:nvSpPr>
          <p:spPr>
            <a:xfrm>
              <a:off x="0" y="9043"/>
              <a:ext cx="19200" cy="1757"/>
            </a:xfrm>
            <a:prstGeom prst="rect">
              <a:avLst/>
            </a:prstGeom>
            <a:solidFill>
              <a:srgbClr val="AED24D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0" y="9178"/>
              <a:ext cx="19202" cy="1498"/>
            </a:xfrm>
            <a:prstGeom prst="rect">
              <a:avLst/>
            </a:prstGeom>
          </p:spPr>
        </p:pic>
      </p:grpSp>
      <p:sp>
        <p:nvSpPr>
          <p:cNvPr id="44" name="任意多边形: 形状 28"/>
          <p:cNvSpPr/>
          <p:nvPr>
            <p:custDataLst>
              <p:tags r:id="rId4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" name="任意多边形: 形状 126"/>
          <p:cNvSpPr/>
          <p:nvPr>
            <p:custDataLst>
              <p:tags r:id="rId5"/>
            </p:custDataLst>
          </p:nvPr>
        </p:nvSpPr>
        <p:spPr>
          <a:xfrm>
            <a:off x="0" y="6334760"/>
            <a:ext cx="12192000" cy="523240"/>
          </a:xfrm>
          <a:custGeom>
            <a:avLst/>
            <a:gdLst>
              <a:gd name="connsiteX0" fmla="*/ 529690 w 12192000"/>
              <a:gd name="connsiteY0" fmla="*/ 0 h 959006"/>
              <a:gd name="connsiteX1" fmla="*/ 885690 w 12192000"/>
              <a:gd name="connsiteY1" fmla="*/ 189284 h 959006"/>
              <a:gd name="connsiteX2" fmla="*/ 904543 w 12192000"/>
              <a:gd name="connsiteY2" fmla="*/ 224019 h 959006"/>
              <a:gd name="connsiteX3" fmla="*/ 914406 w 12192000"/>
              <a:gd name="connsiteY3" fmla="*/ 223024 h 959006"/>
              <a:gd name="connsiteX4" fmla="*/ 1193187 w 12192000"/>
              <a:gd name="connsiteY4" fmla="*/ 501805 h 959006"/>
              <a:gd name="connsiteX5" fmla="*/ 1187736 w 12192000"/>
              <a:gd name="connsiteY5" fmla="*/ 528807 h 959006"/>
              <a:gd name="connsiteX6" fmla="*/ 1227647 w 12192000"/>
              <a:gd name="connsiteY6" fmla="*/ 541196 h 959006"/>
              <a:gd name="connsiteX7" fmla="*/ 1281324 w 12192000"/>
              <a:gd name="connsiteY7" fmla="*/ 573763 h 959006"/>
              <a:gd name="connsiteX8" fmla="*/ 1311129 w 12192000"/>
              <a:gd name="connsiteY8" fmla="*/ 606565 h 959006"/>
              <a:gd name="connsiteX9" fmla="*/ 1323782 w 12192000"/>
              <a:gd name="connsiteY9" fmla="*/ 587798 h 959006"/>
              <a:gd name="connsiteX10" fmla="*/ 1477542 w 12192000"/>
              <a:gd name="connsiteY10" fmla="*/ 524108 h 959006"/>
              <a:gd name="connsiteX11" fmla="*/ 1521365 w 12192000"/>
              <a:gd name="connsiteY11" fmla="*/ 528526 h 959006"/>
              <a:gd name="connsiteX12" fmla="*/ 1533902 w 12192000"/>
              <a:gd name="connsiteY12" fmla="*/ 532417 h 959006"/>
              <a:gd name="connsiteX13" fmla="*/ 1527722 w 12192000"/>
              <a:gd name="connsiteY13" fmla="*/ 501807 h 959006"/>
              <a:gd name="connsiteX14" fmla="*/ 1884561 w 12192000"/>
              <a:gd name="connsiteY14" fmla="*/ 144968 h 959006"/>
              <a:gd name="connsiteX15" fmla="*/ 2180460 w 12192000"/>
              <a:gd name="connsiteY15" fmla="*/ 302295 h 959006"/>
              <a:gd name="connsiteX16" fmla="*/ 2210782 w 12192000"/>
              <a:gd name="connsiteY16" fmla="*/ 358160 h 959006"/>
              <a:gd name="connsiteX17" fmla="*/ 2238523 w 12192000"/>
              <a:gd name="connsiteY17" fmla="*/ 343102 h 959006"/>
              <a:gd name="connsiteX18" fmla="*/ 2336185 w 12192000"/>
              <a:gd name="connsiteY18" fmla="*/ 323385 h 959006"/>
              <a:gd name="connsiteX19" fmla="*/ 2513601 w 12192000"/>
              <a:gd name="connsiteY19" fmla="*/ 396873 h 959006"/>
              <a:gd name="connsiteX20" fmla="*/ 2542356 w 12192000"/>
              <a:gd name="connsiteY20" fmla="*/ 439524 h 959006"/>
              <a:gd name="connsiteX21" fmla="*/ 2593667 w 12192000"/>
              <a:gd name="connsiteY21" fmla="*/ 363419 h 959006"/>
              <a:gd name="connsiteX22" fmla="*/ 2771083 w 12192000"/>
              <a:gd name="connsiteY22" fmla="*/ 289931 h 959006"/>
              <a:gd name="connsiteX23" fmla="*/ 2911365 w 12192000"/>
              <a:gd name="connsiteY23" fmla="*/ 332782 h 959006"/>
              <a:gd name="connsiteX24" fmla="*/ 2947820 w 12192000"/>
              <a:gd name="connsiteY24" fmla="*/ 362860 h 959006"/>
              <a:gd name="connsiteX25" fmla="*/ 2982841 w 12192000"/>
              <a:gd name="connsiteY25" fmla="*/ 298338 h 959006"/>
              <a:gd name="connsiteX26" fmla="*/ 3334218 w 12192000"/>
              <a:gd name="connsiteY26" fmla="*/ 111512 h 959006"/>
              <a:gd name="connsiteX27" fmla="*/ 3724666 w 12192000"/>
              <a:gd name="connsiteY27" fmla="*/ 370318 h 959006"/>
              <a:gd name="connsiteX28" fmla="*/ 3739637 w 12192000"/>
              <a:gd name="connsiteY28" fmla="*/ 418546 h 959006"/>
              <a:gd name="connsiteX29" fmla="*/ 3769118 w 12192000"/>
              <a:gd name="connsiteY29" fmla="*/ 412594 h 959006"/>
              <a:gd name="connsiteX30" fmla="*/ 3895280 w 12192000"/>
              <a:gd name="connsiteY30" fmla="*/ 464852 h 959006"/>
              <a:gd name="connsiteX31" fmla="*/ 3933494 w 12192000"/>
              <a:gd name="connsiteY31" fmla="*/ 521533 h 959006"/>
              <a:gd name="connsiteX32" fmla="*/ 3933508 w 12192000"/>
              <a:gd name="connsiteY32" fmla="*/ 521525 h 959006"/>
              <a:gd name="connsiteX33" fmla="*/ 4031171 w 12192000"/>
              <a:gd name="connsiteY33" fmla="*/ 501808 h 959006"/>
              <a:gd name="connsiteX34" fmla="*/ 4262356 w 12192000"/>
              <a:gd name="connsiteY34" fmla="*/ 655048 h 959006"/>
              <a:gd name="connsiteX35" fmla="*/ 4269328 w 12192000"/>
              <a:gd name="connsiteY35" fmla="*/ 689554 h 959006"/>
              <a:gd name="connsiteX36" fmla="*/ 4315531 w 12192000"/>
              <a:gd name="connsiteY36" fmla="*/ 680226 h 959006"/>
              <a:gd name="connsiteX37" fmla="*/ 4384977 w 12192000"/>
              <a:gd name="connsiteY37" fmla="*/ 694247 h 959006"/>
              <a:gd name="connsiteX38" fmla="*/ 4396011 w 12192000"/>
              <a:gd name="connsiteY38" fmla="*/ 701685 h 959006"/>
              <a:gd name="connsiteX39" fmla="*/ 4412866 w 12192000"/>
              <a:gd name="connsiteY39" fmla="*/ 618188 h 959006"/>
              <a:gd name="connsiteX40" fmla="*/ 4638912 w 12192000"/>
              <a:gd name="connsiteY40" fmla="*/ 468353 h 959006"/>
              <a:gd name="connsiteX41" fmla="*/ 4688354 w 12192000"/>
              <a:gd name="connsiteY41" fmla="*/ 473337 h 959006"/>
              <a:gd name="connsiteX42" fmla="*/ 4711149 w 12192000"/>
              <a:gd name="connsiteY42" fmla="*/ 480413 h 959006"/>
              <a:gd name="connsiteX43" fmla="*/ 4745291 w 12192000"/>
              <a:gd name="connsiteY43" fmla="*/ 429768 h 959006"/>
              <a:gd name="connsiteX44" fmla="*/ 4867516 w 12192000"/>
              <a:gd name="connsiteY44" fmla="*/ 379143 h 959006"/>
              <a:gd name="connsiteX45" fmla="*/ 4934789 w 12192000"/>
              <a:gd name="connsiteY45" fmla="*/ 392726 h 959006"/>
              <a:gd name="connsiteX46" fmla="*/ 4957443 w 12192000"/>
              <a:gd name="connsiteY46" fmla="*/ 407999 h 959006"/>
              <a:gd name="connsiteX47" fmla="*/ 4971018 w 12192000"/>
              <a:gd name="connsiteY47" fmla="*/ 382989 h 959006"/>
              <a:gd name="connsiteX48" fmla="*/ 5229929 w 12192000"/>
              <a:gd name="connsiteY48" fmla="*/ 245328 h 959006"/>
              <a:gd name="connsiteX49" fmla="*/ 5488837 w 12192000"/>
              <a:gd name="connsiteY49" fmla="*/ 382989 h 959006"/>
              <a:gd name="connsiteX50" fmla="*/ 5500967 w 12192000"/>
              <a:gd name="connsiteY50" fmla="*/ 405339 h 959006"/>
              <a:gd name="connsiteX51" fmla="*/ 5536213 w 12192000"/>
              <a:gd name="connsiteY51" fmla="*/ 381575 h 959006"/>
              <a:gd name="connsiteX52" fmla="*/ 5603494 w 12192000"/>
              <a:gd name="connsiteY52" fmla="*/ 367992 h 959006"/>
              <a:gd name="connsiteX53" fmla="*/ 5670773 w 12192000"/>
              <a:gd name="connsiteY53" fmla="*/ 381575 h 959006"/>
              <a:gd name="connsiteX54" fmla="*/ 5679978 w 12192000"/>
              <a:gd name="connsiteY54" fmla="*/ 387782 h 959006"/>
              <a:gd name="connsiteX55" fmla="*/ 5704297 w 12192000"/>
              <a:gd name="connsiteY55" fmla="*/ 351709 h 959006"/>
              <a:gd name="connsiteX56" fmla="*/ 5826514 w 12192000"/>
              <a:gd name="connsiteY56" fmla="*/ 301084 h 959006"/>
              <a:gd name="connsiteX57" fmla="*/ 5893793 w 12192000"/>
              <a:gd name="connsiteY57" fmla="*/ 314667 h 959006"/>
              <a:gd name="connsiteX58" fmla="*/ 5912017 w 12192000"/>
              <a:gd name="connsiteY58" fmla="*/ 326952 h 959006"/>
              <a:gd name="connsiteX59" fmla="*/ 5930020 w 12192000"/>
              <a:gd name="connsiteY59" fmla="*/ 293779 h 959006"/>
              <a:gd name="connsiteX60" fmla="*/ 6188928 w 12192000"/>
              <a:gd name="connsiteY60" fmla="*/ 156118 h 959006"/>
              <a:gd name="connsiteX61" fmla="*/ 6409711 w 12192000"/>
              <a:gd name="connsiteY61" fmla="*/ 247570 h 959006"/>
              <a:gd name="connsiteX62" fmla="*/ 6442166 w 12192000"/>
              <a:gd name="connsiteY62" fmla="*/ 286906 h 959006"/>
              <a:gd name="connsiteX63" fmla="*/ 6450609 w 12192000"/>
              <a:gd name="connsiteY63" fmla="*/ 281214 h 959006"/>
              <a:gd name="connsiteX64" fmla="*/ 6517888 w 12192000"/>
              <a:gd name="connsiteY64" fmla="*/ 267631 h 959006"/>
              <a:gd name="connsiteX65" fmla="*/ 6640107 w 12192000"/>
              <a:gd name="connsiteY65" fmla="*/ 318256 h 959006"/>
              <a:gd name="connsiteX66" fmla="*/ 6677108 w 12192000"/>
              <a:gd name="connsiteY66" fmla="*/ 373135 h 959006"/>
              <a:gd name="connsiteX67" fmla="*/ 6703011 w 12192000"/>
              <a:gd name="connsiteY67" fmla="*/ 359075 h 959006"/>
              <a:gd name="connsiteX68" fmla="*/ 6824547 w 12192000"/>
              <a:gd name="connsiteY68" fmla="*/ 334538 h 959006"/>
              <a:gd name="connsiteX69" fmla="*/ 7112244 w 12192000"/>
              <a:gd name="connsiteY69" fmla="*/ 525237 h 959006"/>
              <a:gd name="connsiteX70" fmla="*/ 7115348 w 12192000"/>
              <a:gd name="connsiteY70" fmla="*/ 540615 h 959006"/>
              <a:gd name="connsiteX71" fmla="*/ 7119683 w 12192000"/>
              <a:gd name="connsiteY71" fmla="*/ 537692 h 959006"/>
              <a:gd name="connsiteX72" fmla="*/ 7186962 w 12192000"/>
              <a:gd name="connsiteY72" fmla="*/ 524109 h 959006"/>
              <a:gd name="connsiteX73" fmla="*/ 7254240 w 12192000"/>
              <a:gd name="connsiteY73" fmla="*/ 537692 h 959006"/>
              <a:gd name="connsiteX74" fmla="*/ 7305094 w 12192000"/>
              <a:gd name="connsiteY74" fmla="*/ 571979 h 959006"/>
              <a:gd name="connsiteX75" fmla="*/ 7332932 w 12192000"/>
              <a:gd name="connsiteY75" fmla="*/ 530690 h 959006"/>
              <a:gd name="connsiteX76" fmla="*/ 7510347 w 12192000"/>
              <a:gd name="connsiteY76" fmla="*/ 457202 h 959006"/>
              <a:gd name="connsiteX77" fmla="*/ 7650628 w 12192000"/>
              <a:gd name="connsiteY77" fmla="*/ 500052 h 959006"/>
              <a:gd name="connsiteX78" fmla="*/ 7663701 w 12192000"/>
              <a:gd name="connsiteY78" fmla="*/ 510839 h 959006"/>
              <a:gd name="connsiteX79" fmla="*/ 7665800 w 12192000"/>
              <a:gd name="connsiteY79" fmla="*/ 506972 h 959006"/>
              <a:gd name="connsiteX80" fmla="*/ 7906215 w 12192000"/>
              <a:gd name="connsiteY80" fmla="*/ 379144 h 959006"/>
              <a:gd name="connsiteX81" fmla="*/ 8111227 w 12192000"/>
              <a:gd name="connsiteY81" fmla="*/ 464063 h 959006"/>
              <a:gd name="connsiteX82" fmla="*/ 8124086 w 12192000"/>
              <a:gd name="connsiteY82" fmla="*/ 479649 h 959006"/>
              <a:gd name="connsiteX83" fmla="*/ 8125522 w 12192000"/>
              <a:gd name="connsiteY83" fmla="*/ 479504 h 959006"/>
              <a:gd name="connsiteX84" fmla="*/ 8174964 w 12192000"/>
              <a:gd name="connsiteY84" fmla="*/ 484488 h 959006"/>
              <a:gd name="connsiteX85" fmla="*/ 8197757 w 12192000"/>
              <a:gd name="connsiteY85" fmla="*/ 491564 h 959006"/>
              <a:gd name="connsiteX86" fmla="*/ 8231903 w 12192000"/>
              <a:gd name="connsiteY86" fmla="*/ 440919 h 959006"/>
              <a:gd name="connsiteX87" fmla="*/ 8354122 w 12192000"/>
              <a:gd name="connsiteY87" fmla="*/ 390294 h 959006"/>
              <a:gd name="connsiteX88" fmla="*/ 8421401 w 12192000"/>
              <a:gd name="connsiteY88" fmla="*/ 403877 h 959006"/>
              <a:gd name="connsiteX89" fmla="*/ 8444053 w 12192000"/>
              <a:gd name="connsiteY89" fmla="*/ 419150 h 959006"/>
              <a:gd name="connsiteX90" fmla="*/ 8457628 w 12192000"/>
              <a:gd name="connsiteY90" fmla="*/ 394140 h 959006"/>
              <a:gd name="connsiteX91" fmla="*/ 8716537 w 12192000"/>
              <a:gd name="connsiteY91" fmla="*/ 256479 h 959006"/>
              <a:gd name="connsiteX92" fmla="*/ 8975446 w 12192000"/>
              <a:gd name="connsiteY92" fmla="*/ 394140 h 959006"/>
              <a:gd name="connsiteX93" fmla="*/ 8987578 w 12192000"/>
              <a:gd name="connsiteY93" fmla="*/ 416490 h 959006"/>
              <a:gd name="connsiteX94" fmla="*/ 9022824 w 12192000"/>
              <a:gd name="connsiteY94" fmla="*/ 392726 h 959006"/>
              <a:gd name="connsiteX95" fmla="*/ 9090103 w 12192000"/>
              <a:gd name="connsiteY95" fmla="*/ 379143 h 959006"/>
              <a:gd name="connsiteX96" fmla="*/ 9157382 w 12192000"/>
              <a:gd name="connsiteY96" fmla="*/ 392726 h 959006"/>
              <a:gd name="connsiteX97" fmla="*/ 9166587 w 12192000"/>
              <a:gd name="connsiteY97" fmla="*/ 398933 h 959006"/>
              <a:gd name="connsiteX98" fmla="*/ 9190908 w 12192000"/>
              <a:gd name="connsiteY98" fmla="*/ 362860 h 959006"/>
              <a:gd name="connsiteX99" fmla="*/ 9313127 w 12192000"/>
              <a:gd name="connsiteY99" fmla="*/ 312235 h 959006"/>
              <a:gd name="connsiteX100" fmla="*/ 9380406 w 12192000"/>
              <a:gd name="connsiteY100" fmla="*/ 325818 h 959006"/>
              <a:gd name="connsiteX101" fmla="*/ 9398627 w 12192000"/>
              <a:gd name="connsiteY101" fmla="*/ 338103 h 959006"/>
              <a:gd name="connsiteX102" fmla="*/ 9416633 w 12192000"/>
              <a:gd name="connsiteY102" fmla="*/ 304930 h 959006"/>
              <a:gd name="connsiteX103" fmla="*/ 9675542 w 12192000"/>
              <a:gd name="connsiteY103" fmla="*/ 167269 h 959006"/>
              <a:gd name="connsiteX104" fmla="*/ 9896325 w 12192000"/>
              <a:gd name="connsiteY104" fmla="*/ 258721 h 959006"/>
              <a:gd name="connsiteX105" fmla="*/ 9928781 w 12192000"/>
              <a:gd name="connsiteY105" fmla="*/ 298057 h 959006"/>
              <a:gd name="connsiteX106" fmla="*/ 9937223 w 12192000"/>
              <a:gd name="connsiteY106" fmla="*/ 292365 h 959006"/>
              <a:gd name="connsiteX107" fmla="*/ 10004502 w 12192000"/>
              <a:gd name="connsiteY107" fmla="*/ 278782 h 959006"/>
              <a:gd name="connsiteX108" fmla="*/ 10126721 w 12192000"/>
              <a:gd name="connsiteY108" fmla="*/ 329407 h 959006"/>
              <a:gd name="connsiteX109" fmla="*/ 10163722 w 12192000"/>
              <a:gd name="connsiteY109" fmla="*/ 384286 h 959006"/>
              <a:gd name="connsiteX110" fmla="*/ 10189626 w 12192000"/>
              <a:gd name="connsiteY110" fmla="*/ 370226 h 959006"/>
              <a:gd name="connsiteX111" fmla="*/ 10311161 w 12192000"/>
              <a:gd name="connsiteY111" fmla="*/ 345689 h 959006"/>
              <a:gd name="connsiteX112" fmla="*/ 10598858 w 12192000"/>
              <a:gd name="connsiteY112" fmla="*/ 536388 h 959006"/>
              <a:gd name="connsiteX113" fmla="*/ 10601963 w 12192000"/>
              <a:gd name="connsiteY113" fmla="*/ 551766 h 959006"/>
              <a:gd name="connsiteX114" fmla="*/ 10606297 w 12192000"/>
              <a:gd name="connsiteY114" fmla="*/ 548843 h 959006"/>
              <a:gd name="connsiteX115" fmla="*/ 10673576 w 12192000"/>
              <a:gd name="connsiteY115" fmla="*/ 535260 h 959006"/>
              <a:gd name="connsiteX116" fmla="*/ 10740855 w 12192000"/>
              <a:gd name="connsiteY116" fmla="*/ 548843 h 959006"/>
              <a:gd name="connsiteX117" fmla="*/ 10791709 w 12192000"/>
              <a:gd name="connsiteY117" fmla="*/ 583130 h 959006"/>
              <a:gd name="connsiteX118" fmla="*/ 10819547 w 12192000"/>
              <a:gd name="connsiteY118" fmla="*/ 541841 h 959006"/>
              <a:gd name="connsiteX119" fmla="*/ 10996961 w 12192000"/>
              <a:gd name="connsiteY119" fmla="*/ 468353 h 959006"/>
              <a:gd name="connsiteX120" fmla="*/ 11137243 w 12192000"/>
              <a:gd name="connsiteY120" fmla="*/ 511203 h 959006"/>
              <a:gd name="connsiteX121" fmla="*/ 11150315 w 12192000"/>
              <a:gd name="connsiteY121" fmla="*/ 521989 h 959006"/>
              <a:gd name="connsiteX122" fmla="*/ 11152414 w 12192000"/>
              <a:gd name="connsiteY122" fmla="*/ 518123 h 959006"/>
              <a:gd name="connsiteX123" fmla="*/ 11392829 w 12192000"/>
              <a:gd name="connsiteY123" fmla="*/ 390295 h 959006"/>
              <a:gd name="connsiteX124" fmla="*/ 11505683 w 12192000"/>
              <a:gd name="connsiteY124" fmla="*/ 413080 h 959006"/>
              <a:gd name="connsiteX125" fmla="*/ 11513609 w 12192000"/>
              <a:gd name="connsiteY125" fmla="*/ 417382 h 959006"/>
              <a:gd name="connsiteX126" fmla="*/ 11568717 w 12192000"/>
              <a:gd name="connsiteY126" fmla="*/ 350591 h 959006"/>
              <a:gd name="connsiteX127" fmla="*/ 11894634 w 12192000"/>
              <a:gd name="connsiteY127" fmla="*/ 215591 h 959006"/>
              <a:gd name="connsiteX128" fmla="*/ 12152337 w 12192000"/>
              <a:gd name="connsiteY128" fmla="*/ 294309 h 959006"/>
              <a:gd name="connsiteX129" fmla="*/ 12192000 w 12192000"/>
              <a:gd name="connsiteY129" fmla="*/ 327034 h 959006"/>
              <a:gd name="connsiteX130" fmla="*/ 12192000 w 12192000"/>
              <a:gd name="connsiteY130" fmla="*/ 641355 h 959006"/>
              <a:gd name="connsiteX131" fmla="*/ 12192000 w 12192000"/>
              <a:gd name="connsiteY131" fmla="*/ 959006 h 959006"/>
              <a:gd name="connsiteX132" fmla="*/ 0 w 12192000"/>
              <a:gd name="connsiteY132" fmla="*/ 959006 h 959006"/>
              <a:gd name="connsiteX133" fmla="*/ 0 w 12192000"/>
              <a:gd name="connsiteY133" fmla="*/ 696445 h 959006"/>
              <a:gd name="connsiteX134" fmla="*/ 0 w 12192000"/>
              <a:gd name="connsiteY134" fmla="*/ 434872 h 959006"/>
              <a:gd name="connsiteX135" fmla="*/ 12849 w 12192000"/>
              <a:gd name="connsiteY135" fmla="*/ 430884 h 959006"/>
              <a:gd name="connsiteX136" fmla="*/ 83641 w 12192000"/>
              <a:gd name="connsiteY136" fmla="*/ 423747 h 959006"/>
              <a:gd name="connsiteX137" fmla="*/ 100756 w 12192000"/>
              <a:gd name="connsiteY137" fmla="*/ 425473 h 959006"/>
              <a:gd name="connsiteX138" fmla="*/ 109091 w 12192000"/>
              <a:gd name="connsiteY138" fmla="*/ 342799 h 959006"/>
              <a:gd name="connsiteX139" fmla="*/ 529690 w 12192000"/>
              <a:gd name="connsiteY139" fmla="*/ 0 h 95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2192000" h="959006">
                <a:moveTo>
                  <a:pt x="529690" y="0"/>
                </a:moveTo>
                <a:cubicBezTo>
                  <a:pt x="677882" y="0"/>
                  <a:pt x="808538" y="75083"/>
                  <a:pt x="885690" y="189284"/>
                </a:cubicBezTo>
                <a:lnTo>
                  <a:pt x="904543" y="224019"/>
                </a:lnTo>
                <a:lnTo>
                  <a:pt x="914406" y="223024"/>
                </a:lnTo>
                <a:cubicBezTo>
                  <a:pt x="1068372" y="223024"/>
                  <a:pt x="1193187" y="347839"/>
                  <a:pt x="1193187" y="501805"/>
                </a:cubicBezTo>
                <a:lnTo>
                  <a:pt x="1187736" y="528807"/>
                </a:lnTo>
                <a:lnTo>
                  <a:pt x="1227647" y="541196"/>
                </a:lnTo>
                <a:cubicBezTo>
                  <a:pt x="1247159" y="549449"/>
                  <a:pt x="1265215" y="560468"/>
                  <a:pt x="1281324" y="573763"/>
                </a:cubicBezTo>
                <a:lnTo>
                  <a:pt x="1311129" y="606565"/>
                </a:lnTo>
                <a:lnTo>
                  <a:pt x="1323782" y="587798"/>
                </a:lnTo>
                <a:cubicBezTo>
                  <a:pt x="1363133" y="548447"/>
                  <a:pt x="1417495" y="524108"/>
                  <a:pt x="1477542" y="524108"/>
                </a:cubicBezTo>
                <a:cubicBezTo>
                  <a:pt x="1492554" y="524108"/>
                  <a:pt x="1507210" y="525629"/>
                  <a:pt x="1521365" y="528526"/>
                </a:cubicBezTo>
                <a:lnTo>
                  <a:pt x="1533902" y="532417"/>
                </a:lnTo>
                <a:lnTo>
                  <a:pt x="1527722" y="501807"/>
                </a:lnTo>
                <a:cubicBezTo>
                  <a:pt x="1527722" y="304730"/>
                  <a:pt x="1687484" y="144968"/>
                  <a:pt x="1884561" y="144968"/>
                </a:cubicBezTo>
                <a:cubicBezTo>
                  <a:pt x="2007734" y="144968"/>
                  <a:pt x="2116333" y="207375"/>
                  <a:pt x="2180460" y="302295"/>
                </a:cubicBezTo>
                <a:lnTo>
                  <a:pt x="2210782" y="358160"/>
                </a:lnTo>
                <a:lnTo>
                  <a:pt x="2238523" y="343102"/>
                </a:lnTo>
                <a:cubicBezTo>
                  <a:pt x="2268541" y="330406"/>
                  <a:pt x="2301543" y="323385"/>
                  <a:pt x="2336185" y="323385"/>
                </a:cubicBezTo>
                <a:cubicBezTo>
                  <a:pt x="2405470" y="323385"/>
                  <a:pt x="2468196" y="351469"/>
                  <a:pt x="2513601" y="396873"/>
                </a:cubicBezTo>
                <a:lnTo>
                  <a:pt x="2542356" y="439524"/>
                </a:lnTo>
                <a:lnTo>
                  <a:pt x="2593667" y="363419"/>
                </a:lnTo>
                <a:cubicBezTo>
                  <a:pt x="2639072" y="318015"/>
                  <a:pt x="2701798" y="289931"/>
                  <a:pt x="2771083" y="289931"/>
                </a:cubicBezTo>
                <a:cubicBezTo>
                  <a:pt x="2823046" y="289931"/>
                  <a:pt x="2871320" y="305728"/>
                  <a:pt x="2911365" y="332782"/>
                </a:cubicBezTo>
                <a:lnTo>
                  <a:pt x="2947820" y="362860"/>
                </a:lnTo>
                <a:lnTo>
                  <a:pt x="2982841" y="298338"/>
                </a:lnTo>
                <a:cubicBezTo>
                  <a:pt x="3058992" y="185620"/>
                  <a:pt x="3187951" y="111512"/>
                  <a:pt x="3334218" y="111512"/>
                </a:cubicBezTo>
                <a:cubicBezTo>
                  <a:pt x="3509741" y="111512"/>
                  <a:pt x="3660337" y="218229"/>
                  <a:pt x="3724666" y="370318"/>
                </a:cubicBezTo>
                <a:lnTo>
                  <a:pt x="3739637" y="418546"/>
                </a:lnTo>
                <a:lnTo>
                  <a:pt x="3769118" y="412594"/>
                </a:lnTo>
                <a:cubicBezTo>
                  <a:pt x="3818387" y="412594"/>
                  <a:pt x="3862992" y="432565"/>
                  <a:pt x="3895280" y="464852"/>
                </a:cubicBezTo>
                <a:lnTo>
                  <a:pt x="3933494" y="521533"/>
                </a:lnTo>
                <a:lnTo>
                  <a:pt x="3933508" y="521525"/>
                </a:lnTo>
                <a:cubicBezTo>
                  <a:pt x="3963526" y="508829"/>
                  <a:pt x="3996529" y="501808"/>
                  <a:pt x="4031171" y="501808"/>
                </a:cubicBezTo>
                <a:cubicBezTo>
                  <a:pt x="4135099" y="501808"/>
                  <a:pt x="4224265" y="564996"/>
                  <a:pt x="4262356" y="655048"/>
                </a:cubicBezTo>
                <a:lnTo>
                  <a:pt x="4269328" y="689554"/>
                </a:lnTo>
                <a:lnTo>
                  <a:pt x="4315531" y="680226"/>
                </a:lnTo>
                <a:cubicBezTo>
                  <a:pt x="4340164" y="680226"/>
                  <a:pt x="4363632" y="685219"/>
                  <a:pt x="4384977" y="694247"/>
                </a:cubicBezTo>
                <a:lnTo>
                  <a:pt x="4396011" y="701685"/>
                </a:lnTo>
                <a:lnTo>
                  <a:pt x="4412866" y="618188"/>
                </a:lnTo>
                <a:cubicBezTo>
                  <a:pt x="4450107" y="530137"/>
                  <a:pt x="4537296" y="468353"/>
                  <a:pt x="4638912" y="468353"/>
                </a:cubicBezTo>
                <a:cubicBezTo>
                  <a:pt x="4655850" y="468353"/>
                  <a:pt x="4672385" y="470069"/>
                  <a:pt x="4688354" y="473337"/>
                </a:cubicBezTo>
                <a:lnTo>
                  <a:pt x="4711149" y="480413"/>
                </a:lnTo>
                <a:lnTo>
                  <a:pt x="4745291" y="429768"/>
                </a:lnTo>
                <a:cubicBezTo>
                  <a:pt x="4776572" y="398490"/>
                  <a:pt x="4819787" y="379143"/>
                  <a:pt x="4867516" y="379143"/>
                </a:cubicBezTo>
                <a:cubicBezTo>
                  <a:pt x="4891378" y="379143"/>
                  <a:pt x="4914112" y="383980"/>
                  <a:pt x="4934789" y="392726"/>
                </a:cubicBezTo>
                <a:lnTo>
                  <a:pt x="4957443" y="407999"/>
                </a:lnTo>
                <a:lnTo>
                  <a:pt x="4971018" y="382989"/>
                </a:lnTo>
                <a:cubicBezTo>
                  <a:pt x="5027128" y="299935"/>
                  <a:pt x="5122151" y="245328"/>
                  <a:pt x="5229929" y="245328"/>
                </a:cubicBezTo>
                <a:cubicBezTo>
                  <a:pt x="5337703" y="245328"/>
                  <a:pt x="5432726" y="299935"/>
                  <a:pt x="5488837" y="382989"/>
                </a:cubicBezTo>
                <a:lnTo>
                  <a:pt x="5500967" y="405339"/>
                </a:lnTo>
                <a:lnTo>
                  <a:pt x="5536213" y="381575"/>
                </a:lnTo>
                <a:cubicBezTo>
                  <a:pt x="5556891" y="372829"/>
                  <a:pt x="5579627" y="367992"/>
                  <a:pt x="5603494" y="367992"/>
                </a:cubicBezTo>
                <a:cubicBezTo>
                  <a:pt x="5627357" y="367992"/>
                  <a:pt x="5650095" y="372829"/>
                  <a:pt x="5670773" y="381575"/>
                </a:cubicBezTo>
                <a:lnTo>
                  <a:pt x="5679978" y="387782"/>
                </a:lnTo>
                <a:lnTo>
                  <a:pt x="5704297" y="351709"/>
                </a:lnTo>
                <a:cubicBezTo>
                  <a:pt x="5735575" y="320431"/>
                  <a:pt x="5778785" y="301084"/>
                  <a:pt x="5826514" y="301084"/>
                </a:cubicBezTo>
                <a:cubicBezTo>
                  <a:pt x="5850380" y="301084"/>
                  <a:pt x="5873115" y="305921"/>
                  <a:pt x="5893793" y="314667"/>
                </a:cubicBezTo>
                <a:lnTo>
                  <a:pt x="5912017" y="326952"/>
                </a:lnTo>
                <a:lnTo>
                  <a:pt x="5930020" y="293779"/>
                </a:lnTo>
                <a:cubicBezTo>
                  <a:pt x="5986130" y="210724"/>
                  <a:pt x="6081152" y="156118"/>
                  <a:pt x="6188928" y="156118"/>
                </a:cubicBezTo>
                <a:cubicBezTo>
                  <a:pt x="6275149" y="156118"/>
                  <a:pt x="6353207" y="191066"/>
                  <a:pt x="6409711" y="247570"/>
                </a:cubicBezTo>
                <a:lnTo>
                  <a:pt x="6442166" y="286906"/>
                </a:lnTo>
                <a:lnTo>
                  <a:pt x="6450609" y="281214"/>
                </a:lnTo>
                <a:cubicBezTo>
                  <a:pt x="6471288" y="272468"/>
                  <a:pt x="6494023" y="267631"/>
                  <a:pt x="6517888" y="267631"/>
                </a:cubicBezTo>
                <a:cubicBezTo>
                  <a:pt x="6565617" y="267631"/>
                  <a:pt x="6608828" y="286978"/>
                  <a:pt x="6640107" y="318256"/>
                </a:cubicBezTo>
                <a:lnTo>
                  <a:pt x="6677108" y="373135"/>
                </a:lnTo>
                <a:lnTo>
                  <a:pt x="6703011" y="359075"/>
                </a:lnTo>
                <a:cubicBezTo>
                  <a:pt x="6740366" y="343275"/>
                  <a:pt x="6781436" y="334538"/>
                  <a:pt x="6824547" y="334538"/>
                </a:cubicBezTo>
                <a:cubicBezTo>
                  <a:pt x="6953878" y="334538"/>
                  <a:pt x="7064844" y="413171"/>
                  <a:pt x="7112244" y="525237"/>
                </a:cubicBezTo>
                <a:lnTo>
                  <a:pt x="7115348" y="540615"/>
                </a:lnTo>
                <a:lnTo>
                  <a:pt x="7119683" y="537692"/>
                </a:lnTo>
                <a:cubicBezTo>
                  <a:pt x="7140362" y="528946"/>
                  <a:pt x="7163097" y="524109"/>
                  <a:pt x="7186962" y="524109"/>
                </a:cubicBezTo>
                <a:cubicBezTo>
                  <a:pt x="7210827" y="524109"/>
                  <a:pt x="7233562" y="528946"/>
                  <a:pt x="7254240" y="537692"/>
                </a:cubicBezTo>
                <a:lnTo>
                  <a:pt x="7305094" y="571979"/>
                </a:lnTo>
                <a:lnTo>
                  <a:pt x="7332932" y="530690"/>
                </a:lnTo>
                <a:cubicBezTo>
                  <a:pt x="7378337" y="485286"/>
                  <a:pt x="7441062" y="457202"/>
                  <a:pt x="7510347" y="457202"/>
                </a:cubicBezTo>
                <a:cubicBezTo>
                  <a:pt x="7562310" y="457202"/>
                  <a:pt x="7610584" y="472999"/>
                  <a:pt x="7650628" y="500052"/>
                </a:cubicBezTo>
                <a:lnTo>
                  <a:pt x="7663701" y="510839"/>
                </a:lnTo>
                <a:lnTo>
                  <a:pt x="7665800" y="506972"/>
                </a:lnTo>
                <a:cubicBezTo>
                  <a:pt x="7717902" y="429850"/>
                  <a:pt x="7806137" y="379144"/>
                  <a:pt x="7906215" y="379144"/>
                </a:cubicBezTo>
                <a:cubicBezTo>
                  <a:pt x="7986277" y="379144"/>
                  <a:pt x="8058759" y="411596"/>
                  <a:pt x="8111227" y="464063"/>
                </a:cubicBezTo>
                <a:lnTo>
                  <a:pt x="8124086" y="479649"/>
                </a:lnTo>
                <a:lnTo>
                  <a:pt x="8125522" y="479504"/>
                </a:lnTo>
                <a:cubicBezTo>
                  <a:pt x="8142458" y="479504"/>
                  <a:pt x="8158993" y="481220"/>
                  <a:pt x="8174964" y="484488"/>
                </a:cubicBezTo>
                <a:lnTo>
                  <a:pt x="8197757" y="491564"/>
                </a:lnTo>
                <a:lnTo>
                  <a:pt x="8231903" y="440919"/>
                </a:lnTo>
                <a:cubicBezTo>
                  <a:pt x="8263181" y="409641"/>
                  <a:pt x="8306392" y="390294"/>
                  <a:pt x="8354122" y="390294"/>
                </a:cubicBezTo>
                <a:cubicBezTo>
                  <a:pt x="8377987" y="390294"/>
                  <a:pt x="8400722" y="395131"/>
                  <a:pt x="8421401" y="403877"/>
                </a:cubicBezTo>
                <a:lnTo>
                  <a:pt x="8444053" y="419150"/>
                </a:lnTo>
                <a:lnTo>
                  <a:pt x="8457628" y="394140"/>
                </a:lnTo>
                <a:cubicBezTo>
                  <a:pt x="8513738" y="311086"/>
                  <a:pt x="8608761" y="256479"/>
                  <a:pt x="8716537" y="256479"/>
                </a:cubicBezTo>
                <a:cubicBezTo>
                  <a:pt x="8824313" y="256479"/>
                  <a:pt x="8919336" y="311086"/>
                  <a:pt x="8975446" y="394140"/>
                </a:cubicBezTo>
                <a:lnTo>
                  <a:pt x="8987578" y="416490"/>
                </a:lnTo>
                <a:lnTo>
                  <a:pt x="9022824" y="392726"/>
                </a:lnTo>
                <a:cubicBezTo>
                  <a:pt x="9043503" y="383980"/>
                  <a:pt x="9066238" y="379143"/>
                  <a:pt x="9090103" y="379143"/>
                </a:cubicBezTo>
                <a:cubicBezTo>
                  <a:pt x="9113968" y="379143"/>
                  <a:pt x="9136703" y="383980"/>
                  <a:pt x="9157382" y="392726"/>
                </a:cubicBezTo>
                <a:lnTo>
                  <a:pt x="9166587" y="398933"/>
                </a:lnTo>
                <a:lnTo>
                  <a:pt x="9190908" y="362860"/>
                </a:lnTo>
                <a:cubicBezTo>
                  <a:pt x="9222187" y="331582"/>
                  <a:pt x="9265398" y="312235"/>
                  <a:pt x="9313127" y="312235"/>
                </a:cubicBezTo>
                <a:cubicBezTo>
                  <a:pt x="9336992" y="312235"/>
                  <a:pt x="9359727" y="317072"/>
                  <a:pt x="9380406" y="325818"/>
                </a:cubicBezTo>
                <a:lnTo>
                  <a:pt x="9398627" y="338103"/>
                </a:lnTo>
                <a:lnTo>
                  <a:pt x="9416633" y="304930"/>
                </a:lnTo>
                <a:cubicBezTo>
                  <a:pt x="9472743" y="221876"/>
                  <a:pt x="9567766" y="167269"/>
                  <a:pt x="9675542" y="167269"/>
                </a:cubicBezTo>
                <a:cubicBezTo>
                  <a:pt x="9761763" y="167269"/>
                  <a:pt x="9839822" y="202217"/>
                  <a:pt x="9896325" y="258721"/>
                </a:cubicBezTo>
                <a:lnTo>
                  <a:pt x="9928781" y="298057"/>
                </a:lnTo>
                <a:lnTo>
                  <a:pt x="9937223" y="292365"/>
                </a:lnTo>
                <a:cubicBezTo>
                  <a:pt x="9957902" y="283619"/>
                  <a:pt x="9980637" y="278782"/>
                  <a:pt x="10004502" y="278782"/>
                </a:cubicBezTo>
                <a:cubicBezTo>
                  <a:pt x="10052231" y="278782"/>
                  <a:pt x="10095442" y="298129"/>
                  <a:pt x="10126721" y="329407"/>
                </a:cubicBezTo>
                <a:lnTo>
                  <a:pt x="10163722" y="384286"/>
                </a:lnTo>
                <a:lnTo>
                  <a:pt x="10189626" y="370226"/>
                </a:lnTo>
                <a:cubicBezTo>
                  <a:pt x="10226981" y="354426"/>
                  <a:pt x="10268051" y="345689"/>
                  <a:pt x="10311161" y="345689"/>
                </a:cubicBezTo>
                <a:cubicBezTo>
                  <a:pt x="10440493" y="345689"/>
                  <a:pt x="10551458" y="424322"/>
                  <a:pt x="10598858" y="536388"/>
                </a:cubicBezTo>
                <a:lnTo>
                  <a:pt x="10601963" y="551766"/>
                </a:lnTo>
                <a:lnTo>
                  <a:pt x="10606297" y="548843"/>
                </a:lnTo>
                <a:cubicBezTo>
                  <a:pt x="10626976" y="540097"/>
                  <a:pt x="10649711" y="535260"/>
                  <a:pt x="10673576" y="535260"/>
                </a:cubicBezTo>
                <a:cubicBezTo>
                  <a:pt x="10697441" y="535260"/>
                  <a:pt x="10720176" y="540097"/>
                  <a:pt x="10740855" y="548843"/>
                </a:cubicBezTo>
                <a:lnTo>
                  <a:pt x="10791709" y="583130"/>
                </a:lnTo>
                <a:lnTo>
                  <a:pt x="10819547" y="541841"/>
                </a:lnTo>
                <a:cubicBezTo>
                  <a:pt x="10864951" y="496437"/>
                  <a:pt x="10927677" y="468353"/>
                  <a:pt x="10996961" y="468353"/>
                </a:cubicBezTo>
                <a:cubicBezTo>
                  <a:pt x="11048924" y="468353"/>
                  <a:pt x="11097198" y="484150"/>
                  <a:pt x="11137243" y="511203"/>
                </a:cubicBezTo>
                <a:lnTo>
                  <a:pt x="11150315" y="521989"/>
                </a:lnTo>
                <a:lnTo>
                  <a:pt x="11152414" y="518123"/>
                </a:lnTo>
                <a:cubicBezTo>
                  <a:pt x="11204517" y="441001"/>
                  <a:pt x="11292751" y="390295"/>
                  <a:pt x="11392829" y="390295"/>
                </a:cubicBezTo>
                <a:cubicBezTo>
                  <a:pt x="11432860" y="390295"/>
                  <a:pt x="11470996" y="398408"/>
                  <a:pt x="11505683" y="413080"/>
                </a:cubicBezTo>
                <a:lnTo>
                  <a:pt x="11513609" y="417382"/>
                </a:lnTo>
                <a:lnTo>
                  <a:pt x="11568717" y="350591"/>
                </a:lnTo>
                <a:cubicBezTo>
                  <a:pt x="11652126" y="267181"/>
                  <a:pt x="11767355" y="215591"/>
                  <a:pt x="11894634" y="215591"/>
                </a:cubicBezTo>
                <a:cubicBezTo>
                  <a:pt x="11990093" y="215591"/>
                  <a:pt x="12078774" y="244611"/>
                  <a:pt x="12152337" y="294309"/>
                </a:cubicBezTo>
                <a:lnTo>
                  <a:pt x="12192000" y="327034"/>
                </a:lnTo>
                <a:lnTo>
                  <a:pt x="12192000" y="641355"/>
                </a:lnTo>
                <a:lnTo>
                  <a:pt x="12192000" y="959006"/>
                </a:lnTo>
                <a:lnTo>
                  <a:pt x="0" y="959006"/>
                </a:lnTo>
                <a:lnTo>
                  <a:pt x="0" y="696445"/>
                </a:lnTo>
                <a:lnTo>
                  <a:pt x="0" y="434872"/>
                </a:lnTo>
                <a:lnTo>
                  <a:pt x="12849" y="430884"/>
                </a:lnTo>
                <a:cubicBezTo>
                  <a:pt x="35716" y="426205"/>
                  <a:pt x="59392" y="423747"/>
                  <a:pt x="83641" y="423747"/>
                </a:cubicBezTo>
                <a:lnTo>
                  <a:pt x="100756" y="425473"/>
                </a:lnTo>
                <a:lnTo>
                  <a:pt x="109091" y="342799"/>
                </a:lnTo>
                <a:cubicBezTo>
                  <a:pt x="149123" y="147164"/>
                  <a:pt x="322221" y="0"/>
                  <a:pt x="529690" y="0"/>
                </a:cubicBezTo>
                <a:close/>
              </a:path>
            </a:pathLst>
          </a:custGeom>
          <a:solidFill>
            <a:srgbClr val="72B23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 rot="0">
            <a:off x="212090" y="3681730"/>
            <a:ext cx="288290" cy="291465"/>
            <a:chOff x="1170878" y="6083240"/>
            <a:chExt cx="211301" cy="213479"/>
          </a:xfrm>
        </p:grpSpPr>
        <p:sp>
          <p:nvSpPr>
            <p:cNvPr id="83" name="任意多边形: 形状 82"/>
            <p:cNvSpPr/>
            <p:nvPr>
              <p:custDataLst>
                <p:tags r:id="rId6"/>
              </p:custDataLst>
            </p:nvPr>
          </p:nvSpPr>
          <p:spPr>
            <a:xfrm>
              <a:off x="1170878" y="6083240"/>
              <a:ext cx="211301" cy="213479"/>
            </a:xfrm>
            <a:custGeom>
              <a:avLst/>
              <a:gdLst>
                <a:gd name="connsiteX0" fmla="*/ 444190 w 1442224"/>
                <a:gd name="connsiteY0" fmla="*/ 0 h 1457092"/>
                <a:gd name="connsiteX1" fmla="*/ 739881 w 1442224"/>
                <a:gd name="connsiteY1" fmla="*/ 122480 h 1457092"/>
                <a:gd name="connsiteX2" fmla="*/ 790588 w 1442224"/>
                <a:gd name="connsiteY2" fmla="*/ 183937 h 1457092"/>
                <a:gd name="connsiteX3" fmla="*/ 807635 w 1442224"/>
                <a:gd name="connsiteY3" fmla="*/ 169872 h 1457092"/>
                <a:gd name="connsiteX4" fmla="*/ 1035204 w 1442224"/>
                <a:gd name="connsiteY4" fmla="*/ 100359 h 1457092"/>
                <a:gd name="connsiteX5" fmla="*/ 1442224 w 1442224"/>
                <a:gd name="connsiteY5" fmla="*/ 507379 h 1457092"/>
                <a:gd name="connsiteX6" fmla="*/ 1323011 w 1442224"/>
                <a:gd name="connsiteY6" fmla="*/ 795186 h 1457092"/>
                <a:gd name="connsiteX7" fmla="*/ 1290517 w 1442224"/>
                <a:gd name="connsiteY7" fmla="*/ 821996 h 1457092"/>
                <a:gd name="connsiteX8" fmla="*/ 1290935 w 1442224"/>
                <a:gd name="connsiteY8" fmla="*/ 822503 h 1457092"/>
                <a:gd name="connsiteX9" fmla="*/ 1360448 w 1442224"/>
                <a:gd name="connsiteY9" fmla="*/ 1050072 h 1457092"/>
                <a:gd name="connsiteX10" fmla="*/ 953428 w 1442224"/>
                <a:gd name="connsiteY10" fmla="*/ 1457092 h 1457092"/>
                <a:gd name="connsiteX11" fmla="*/ 665621 w 1442224"/>
                <a:gd name="connsiteY11" fmla="*/ 1337879 h 1457092"/>
                <a:gd name="connsiteX12" fmla="*/ 629761 w 1442224"/>
                <a:gd name="connsiteY12" fmla="*/ 1294416 h 1457092"/>
                <a:gd name="connsiteX13" fmla="*/ 602714 w 1442224"/>
                <a:gd name="connsiteY13" fmla="*/ 1316732 h 1457092"/>
                <a:gd name="connsiteX14" fmla="*/ 386576 w 1442224"/>
                <a:gd name="connsiteY14" fmla="*/ 1382753 h 1457092"/>
                <a:gd name="connsiteX15" fmla="*/ 0 w 1442224"/>
                <a:gd name="connsiteY15" fmla="*/ 996177 h 1457092"/>
                <a:gd name="connsiteX16" fmla="*/ 113226 w 1442224"/>
                <a:gd name="connsiteY16" fmla="*/ 722827 h 1457092"/>
                <a:gd name="connsiteX17" fmla="*/ 138613 w 1442224"/>
                <a:gd name="connsiteY17" fmla="*/ 701880 h 1457092"/>
                <a:gd name="connsiteX18" fmla="*/ 97436 w 1442224"/>
                <a:gd name="connsiteY18" fmla="*/ 651974 h 1457092"/>
                <a:gd name="connsiteX19" fmla="*/ 26019 w 1442224"/>
                <a:gd name="connsiteY19" fmla="*/ 418171 h 1457092"/>
                <a:gd name="connsiteX20" fmla="*/ 444190 w 1442224"/>
                <a:gd name="connsiteY20" fmla="*/ 0 h 14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224" h="1457092">
                  <a:moveTo>
                    <a:pt x="444190" y="0"/>
                  </a:moveTo>
                  <a:cubicBezTo>
                    <a:pt x="559665" y="0"/>
                    <a:pt x="664207" y="46805"/>
                    <a:pt x="739881" y="122480"/>
                  </a:cubicBezTo>
                  <a:lnTo>
                    <a:pt x="790588" y="183937"/>
                  </a:lnTo>
                  <a:lnTo>
                    <a:pt x="807635" y="169872"/>
                  </a:lnTo>
                  <a:cubicBezTo>
                    <a:pt x="872596" y="125985"/>
                    <a:pt x="950907" y="100359"/>
                    <a:pt x="1035204" y="100359"/>
                  </a:cubicBezTo>
                  <a:cubicBezTo>
                    <a:pt x="1259995" y="100359"/>
                    <a:pt x="1442224" y="282588"/>
                    <a:pt x="1442224" y="507379"/>
                  </a:cubicBezTo>
                  <a:cubicBezTo>
                    <a:pt x="1442224" y="619774"/>
                    <a:pt x="1396667" y="721530"/>
                    <a:pt x="1323011" y="795186"/>
                  </a:cubicBezTo>
                  <a:lnTo>
                    <a:pt x="1290517" y="821996"/>
                  </a:lnTo>
                  <a:lnTo>
                    <a:pt x="1290935" y="822503"/>
                  </a:lnTo>
                  <a:cubicBezTo>
                    <a:pt x="1334822" y="887464"/>
                    <a:pt x="1360448" y="965775"/>
                    <a:pt x="1360448" y="1050072"/>
                  </a:cubicBezTo>
                  <a:cubicBezTo>
                    <a:pt x="1360448" y="1274863"/>
                    <a:pt x="1178219" y="1457092"/>
                    <a:pt x="953428" y="1457092"/>
                  </a:cubicBezTo>
                  <a:cubicBezTo>
                    <a:pt x="841032" y="1457092"/>
                    <a:pt x="739278" y="1411535"/>
                    <a:pt x="665621" y="1337879"/>
                  </a:cubicBezTo>
                  <a:lnTo>
                    <a:pt x="629761" y="1294416"/>
                  </a:lnTo>
                  <a:lnTo>
                    <a:pt x="602714" y="1316732"/>
                  </a:lnTo>
                  <a:cubicBezTo>
                    <a:pt x="541016" y="1358414"/>
                    <a:pt x="466639" y="1382753"/>
                    <a:pt x="386576" y="1382753"/>
                  </a:cubicBezTo>
                  <a:cubicBezTo>
                    <a:pt x="173076" y="1382753"/>
                    <a:pt x="0" y="1209677"/>
                    <a:pt x="0" y="996177"/>
                  </a:cubicBezTo>
                  <a:cubicBezTo>
                    <a:pt x="0" y="889427"/>
                    <a:pt x="43269" y="792783"/>
                    <a:pt x="113226" y="722827"/>
                  </a:cubicBezTo>
                  <a:lnTo>
                    <a:pt x="138613" y="701880"/>
                  </a:lnTo>
                  <a:lnTo>
                    <a:pt x="97436" y="651974"/>
                  </a:lnTo>
                  <a:cubicBezTo>
                    <a:pt x="52347" y="585234"/>
                    <a:pt x="26019" y="504777"/>
                    <a:pt x="26019" y="418171"/>
                  </a:cubicBezTo>
                  <a:cubicBezTo>
                    <a:pt x="26019" y="187222"/>
                    <a:pt x="213241" y="0"/>
                    <a:pt x="444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>
              <p:custDataLst>
                <p:tags r:id="rId7"/>
              </p:custDataLst>
            </p:nvPr>
          </p:nvSpPr>
          <p:spPr>
            <a:xfrm>
              <a:off x="1230411" y="6144958"/>
              <a:ext cx="97971" cy="97971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 rot="0">
            <a:off x="1017905" y="1537970"/>
            <a:ext cx="408305" cy="412115"/>
            <a:chOff x="1170878" y="6083240"/>
            <a:chExt cx="211301" cy="213479"/>
          </a:xfrm>
        </p:grpSpPr>
        <p:sp>
          <p:nvSpPr>
            <p:cNvPr id="88" name="任意多边形: 形状 87"/>
            <p:cNvSpPr/>
            <p:nvPr>
              <p:custDataLst>
                <p:tags r:id="rId8"/>
              </p:custDataLst>
            </p:nvPr>
          </p:nvSpPr>
          <p:spPr>
            <a:xfrm>
              <a:off x="1170878" y="6083240"/>
              <a:ext cx="211301" cy="213479"/>
            </a:xfrm>
            <a:custGeom>
              <a:avLst/>
              <a:gdLst>
                <a:gd name="connsiteX0" fmla="*/ 444190 w 1442224"/>
                <a:gd name="connsiteY0" fmla="*/ 0 h 1457092"/>
                <a:gd name="connsiteX1" fmla="*/ 739881 w 1442224"/>
                <a:gd name="connsiteY1" fmla="*/ 122480 h 1457092"/>
                <a:gd name="connsiteX2" fmla="*/ 790588 w 1442224"/>
                <a:gd name="connsiteY2" fmla="*/ 183937 h 1457092"/>
                <a:gd name="connsiteX3" fmla="*/ 807635 w 1442224"/>
                <a:gd name="connsiteY3" fmla="*/ 169872 h 1457092"/>
                <a:gd name="connsiteX4" fmla="*/ 1035204 w 1442224"/>
                <a:gd name="connsiteY4" fmla="*/ 100359 h 1457092"/>
                <a:gd name="connsiteX5" fmla="*/ 1442224 w 1442224"/>
                <a:gd name="connsiteY5" fmla="*/ 507379 h 1457092"/>
                <a:gd name="connsiteX6" fmla="*/ 1323011 w 1442224"/>
                <a:gd name="connsiteY6" fmla="*/ 795186 h 1457092"/>
                <a:gd name="connsiteX7" fmla="*/ 1290517 w 1442224"/>
                <a:gd name="connsiteY7" fmla="*/ 821996 h 1457092"/>
                <a:gd name="connsiteX8" fmla="*/ 1290935 w 1442224"/>
                <a:gd name="connsiteY8" fmla="*/ 822503 h 1457092"/>
                <a:gd name="connsiteX9" fmla="*/ 1360448 w 1442224"/>
                <a:gd name="connsiteY9" fmla="*/ 1050072 h 1457092"/>
                <a:gd name="connsiteX10" fmla="*/ 953428 w 1442224"/>
                <a:gd name="connsiteY10" fmla="*/ 1457092 h 1457092"/>
                <a:gd name="connsiteX11" fmla="*/ 665621 w 1442224"/>
                <a:gd name="connsiteY11" fmla="*/ 1337879 h 1457092"/>
                <a:gd name="connsiteX12" fmla="*/ 629761 w 1442224"/>
                <a:gd name="connsiteY12" fmla="*/ 1294416 h 1457092"/>
                <a:gd name="connsiteX13" fmla="*/ 602714 w 1442224"/>
                <a:gd name="connsiteY13" fmla="*/ 1316732 h 1457092"/>
                <a:gd name="connsiteX14" fmla="*/ 386576 w 1442224"/>
                <a:gd name="connsiteY14" fmla="*/ 1382753 h 1457092"/>
                <a:gd name="connsiteX15" fmla="*/ 0 w 1442224"/>
                <a:gd name="connsiteY15" fmla="*/ 996177 h 1457092"/>
                <a:gd name="connsiteX16" fmla="*/ 113226 w 1442224"/>
                <a:gd name="connsiteY16" fmla="*/ 722827 h 1457092"/>
                <a:gd name="connsiteX17" fmla="*/ 138613 w 1442224"/>
                <a:gd name="connsiteY17" fmla="*/ 701880 h 1457092"/>
                <a:gd name="connsiteX18" fmla="*/ 97436 w 1442224"/>
                <a:gd name="connsiteY18" fmla="*/ 651974 h 1457092"/>
                <a:gd name="connsiteX19" fmla="*/ 26019 w 1442224"/>
                <a:gd name="connsiteY19" fmla="*/ 418171 h 1457092"/>
                <a:gd name="connsiteX20" fmla="*/ 444190 w 1442224"/>
                <a:gd name="connsiteY20" fmla="*/ 0 h 14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224" h="1457092">
                  <a:moveTo>
                    <a:pt x="444190" y="0"/>
                  </a:moveTo>
                  <a:cubicBezTo>
                    <a:pt x="559665" y="0"/>
                    <a:pt x="664207" y="46805"/>
                    <a:pt x="739881" y="122480"/>
                  </a:cubicBezTo>
                  <a:lnTo>
                    <a:pt x="790588" y="183937"/>
                  </a:lnTo>
                  <a:lnTo>
                    <a:pt x="807635" y="169872"/>
                  </a:lnTo>
                  <a:cubicBezTo>
                    <a:pt x="872596" y="125985"/>
                    <a:pt x="950907" y="100359"/>
                    <a:pt x="1035204" y="100359"/>
                  </a:cubicBezTo>
                  <a:cubicBezTo>
                    <a:pt x="1259995" y="100359"/>
                    <a:pt x="1442224" y="282588"/>
                    <a:pt x="1442224" y="507379"/>
                  </a:cubicBezTo>
                  <a:cubicBezTo>
                    <a:pt x="1442224" y="619774"/>
                    <a:pt x="1396667" y="721530"/>
                    <a:pt x="1323011" y="795186"/>
                  </a:cubicBezTo>
                  <a:lnTo>
                    <a:pt x="1290517" y="821996"/>
                  </a:lnTo>
                  <a:lnTo>
                    <a:pt x="1290935" y="822503"/>
                  </a:lnTo>
                  <a:cubicBezTo>
                    <a:pt x="1334822" y="887464"/>
                    <a:pt x="1360448" y="965775"/>
                    <a:pt x="1360448" y="1050072"/>
                  </a:cubicBezTo>
                  <a:cubicBezTo>
                    <a:pt x="1360448" y="1274863"/>
                    <a:pt x="1178219" y="1457092"/>
                    <a:pt x="953428" y="1457092"/>
                  </a:cubicBezTo>
                  <a:cubicBezTo>
                    <a:pt x="841032" y="1457092"/>
                    <a:pt x="739278" y="1411535"/>
                    <a:pt x="665621" y="1337879"/>
                  </a:cubicBezTo>
                  <a:lnTo>
                    <a:pt x="629761" y="1294416"/>
                  </a:lnTo>
                  <a:lnTo>
                    <a:pt x="602714" y="1316732"/>
                  </a:lnTo>
                  <a:cubicBezTo>
                    <a:pt x="541016" y="1358414"/>
                    <a:pt x="466639" y="1382753"/>
                    <a:pt x="386576" y="1382753"/>
                  </a:cubicBezTo>
                  <a:cubicBezTo>
                    <a:pt x="173076" y="1382753"/>
                    <a:pt x="0" y="1209677"/>
                    <a:pt x="0" y="996177"/>
                  </a:cubicBezTo>
                  <a:cubicBezTo>
                    <a:pt x="0" y="889427"/>
                    <a:pt x="43269" y="792783"/>
                    <a:pt x="113226" y="722827"/>
                  </a:cubicBezTo>
                  <a:lnTo>
                    <a:pt x="138613" y="701880"/>
                  </a:lnTo>
                  <a:lnTo>
                    <a:pt x="97436" y="651974"/>
                  </a:lnTo>
                  <a:cubicBezTo>
                    <a:pt x="52347" y="585234"/>
                    <a:pt x="26019" y="504777"/>
                    <a:pt x="26019" y="418171"/>
                  </a:cubicBezTo>
                  <a:cubicBezTo>
                    <a:pt x="26019" y="187222"/>
                    <a:pt x="213241" y="0"/>
                    <a:pt x="444190" y="0"/>
                  </a:cubicBezTo>
                  <a:close/>
                </a:path>
              </a:pathLst>
            </a:custGeom>
            <a:solidFill>
              <a:srgbClr val="FDC42D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>
              <p:custDataLst>
                <p:tags r:id="rId9"/>
              </p:custDataLst>
            </p:nvPr>
          </p:nvSpPr>
          <p:spPr>
            <a:xfrm>
              <a:off x="1230411" y="6144958"/>
              <a:ext cx="97971" cy="97971"/>
            </a:xfrm>
            <a:prstGeom prst="ellipse">
              <a:avLst/>
            </a:pr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6560" y="4224020"/>
            <a:ext cx="11195685" cy="2560320"/>
            <a:chOff x="672" y="6132"/>
            <a:chExt cx="17631" cy="4032"/>
          </a:xfrm>
        </p:grpSpPr>
        <p:pic>
          <p:nvPicPr>
            <p:cNvPr id="104" name="图片 103"/>
            <p:cNvPicPr/>
            <p:nvPr>
              <p:custDataLst>
                <p:tags r:id="rId10"/>
              </p:custDataLst>
            </p:nvPr>
          </p:nvPicPr>
          <p:blipFill>
            <a:blip r:embed="rId1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1680" t="7877" r="10030" b="7479"/>
            <a:stretch>
              <a:fillRect/>
            </a:stretch>
          </p:blipFill>
          <p:spPr>
            <a:xfrm>
              <a:off x="11395" y="6531"/>
              <a:ext cx="3698" cy="26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437" t="8254" r="8400" b="9306"/>
            <a:stretch>
              <a:fillRect/>
            </a:stretch>
          </p:blipFill>
          <p:spPr>
            <a:xfrm>
              <a:off x="7062" y="6132"/>
              <a:ext cx="4155" cy="273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1" name="组合 10"/>
            <p:cNvGrpSpPr/>
            <p:nvPr/>
          </p:nvGrpSpPr>
          <p:grpSpPr>
            <a:xfrm rot="0">
              <a:off x="672" y="6521"/>
              <a:ext cx="17631" cy="3643"/>
              <a:chOff x="784" y="5796"/>
              <a:chExt cx="17631" cy="3643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15401" y="6010"/>
                <a:ext cx="3015" cy="3312"/>
              </a:xfrm>
              <a:prstGeom prst="rect">
                <a:avLst/>
              </a:prstGeom>
            </p:spPr>
          </p:pic>
          <p:pic>
            <p:nvPicPr>
              <p:cNvPr id="18" name="VCG41N1205480438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11275" y="7376"/>
                <a:ext cx="4157" cy="19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7155" y="7365"/>
                <a:ext cx="4157" cy="1939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243" y="6213"/>
                <a:ext cx="2928" cy="3226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784" y="5796"/>
                <a:ext cx="3456" cy="3476"/>
              </a:xfrm>
              <a:prstGeom prst="rect">
                <a:avLst/>
              </a:prstGeom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0" y="0"/>
            <a:ext cx="12021185" cy="2108835"/>
            <a:chOff x="0" y="0"/>
            <a:chExt cx="18931" cy="3321"/>
          </a:xfrm>
        </p:grpSpPr>
        <p:pic>
          <p:nvPicPr>
            <p:cNvPr id="29" name="图片 28" descr="2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6" name="图片 5" descr="34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 l="8844" t="14729" r="13138" b="11852"/>
            <a:stretch>
              <a:fillRect/>
            </a:stretch>
          </p:blipFill>
          <p:spPr>
            <a:xfrm>
              <a:off x="16805" y="0"/>
              <a:ext cx="2126" cy="1939"/>
            </a:xfrm>
            <a:prstGeom prst="rect">
              <a:avLst/>
            </a:prstGeom>
          </p:spPr>
        </p:pic>
        <p:pic>
          <p:nvPicPr>
            <p:cNvPr id="7" name="图片 6" descr="33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 rot="1980000">
              <a:off x="16888" y="1755"/>
              <a:ext cx="1960" cy="1566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>
            <p:custDataLst>
              <p:tags r:id="rId29"/>
            </p:custDataLst>
          </p:nvPr>
        </p:nvSpPr>
        <p:spPr>
          <a:xfrm>
            <a:off x="3355975" y="65405"/>
            <a:ext cx="5435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《小青蟹不见了》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22" name="矩形: 圆角 37"/>
          <p:cNvSpPr/>
          <p:nvPr>
            <p:custDataLst>
              <p:tags r:id="rId30"/>
            </p:custDataLst>
          </p:nvPr>
        </p:nvSpPr>
        <p:spPr>
          <a:xfrm>
            <a:off x="1958975" y="2389505"/>
            <a:ext cx="2298065" cy="610870"/>
          </a:xfrm>
          <a:prstGeom prst="roundRect">
            <a:avLst>
              <a:gd name="adj" fmla="val 50000"/>
            </a:avLst>
          </a:prstGeom>
          <a:solidFill>
            <a:srgbClr val="EE733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>
                <a:latin typeface="Aa国潮楷书 超大字库" panose="02010600010101010101" charset="-122"/>
                <a:ea typeface="Aa国潮楷书 超大字库" panose="02010600010101010101" charset="-122"/>
              </a:rPr>
              <a:t>学讲故事</a:t>
            </a:r>
            <a:endParaRPr lang="en-US" altLang="zh-CN" sz="3200">
              <a:latin typeface="Aa国潮楷书 超大字库" panose="02010600010101010101" charset="-122"/>
              <a:ea typeface="Aa国潮楷书 超大字库" panose="02010600010101010101" charset="-122"/>
            </a:endParaRPr>
          </a:p>
        </p:txBody>
      </p:sp>
      <p:sp>
        <p:nvSpPr>
          <p:cNvPr id="14" name="左大括号 13"/>
          <p:cNvSpPr/>
          <p:nvPr/>
        </p:nvSpPr>
        <p:spPr>
          <a:xfrm>
            <a:off x="4469765" y="1284605"/>
            <a:ext cx="403225" cy="2813685"/>
          </a:xfrm>
          <a:prstGeom prst="leftBrace">
            <a:avLst/>
          </a:prstGeom>
          <a:ln>
            <a:solidFill>
              <a:srgbClr val="EE7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085715" y="12846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楷体大字库" panose="02010600010101010101" charset="-122"/>
                <a:ea typeface="楷体大字库" panose="02010600010101010101" charset="-122"/>
              </a:rPr>
              <a:t>①故事有哪些</a:t>
            </a:r>
            <a:r>
              <a:rPr lang="zh-CN" altLang="en-US" sz="28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人物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楷体大字库" panose="02010600010101010101" charset="-122"/>
                <a:ea typeface="楷体大字库" panose="02010600010101010101" charset="-122"/>
              </a:rPr>
              <a:t>？</a:t>
            </a:r>
            <a:endParaRPr lang="zh-CN" altLang="en-US" sz="2800">
              <a:solidFill>
                <a:srgbClr val="6C86C3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85715" y="24403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楷体大字库" panose="02010600010101010101" charset="-122"/>
                <a:ea typeface="楷体大字库" panose="02010600010101010101" charset="-122"/>
                <a:sym typeface="+mn-ea"/>
              </a:rPr>
              <a:t>②故事的</a:t>
            </a:r>
            <a:r>
              <a:rPr lang="zh-CN" altLang="en-US" sz="28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  <a:sym typeface="+mn-ea"/>
              </a:rPr>
              <a:t>经过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楷体大字库" panose="02010600010101010101" charset="-122"/>
                <a:ea typeface="楷体大字库" panose="02010600010101010101" charset="-122"/>
                <a:sym typeface="+mn-ea"/>
              </a:rPr>
              <a:t>是什么？</a:t>
            </a:r>
            <a:endParaRPr lang="zh-CN" altLang="en-US" sz="2800">
              <a:solidFill>
                <a:srgbClr val="6C86C3"/>
              </a:solidFill>
              <a:latin typeface="楷体大字库" panose="02010600010101010101" charset="-122"/>
              <a:ea typeface="楷体大字库" panose="02010600010101010101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170805" y="35960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楷体大字库" panose="02010600010101010101" charset="-122"/>
                <a:ea typeface="楷体大字库" panose="02010600010101010101" charset="-122"/>
                <a:sym typeface="+mn-ea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  <a:sym typeface="+mn-ea"/>
              </a:rPr>
              <a:t>结果</a:t>
            </a: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楷体大字库" panose="02010600010101010101" charset="-122"/>
                <a:ea typeface="楷体大字库" panose="02010600010101010101" charset="-122"/>
                <a:sym typeface="+mn-ea"/>
              </a:rPr>
              <a:t>怎么样？</a:t>
            </a:r>
            <a:endParaRPr lang="zh-CN" altLang="en-US" sz="2800">
              <a:solidFill>
                <a:schemeClr val="tx1">
                  <a:lumMod val="65000"/>
                  <a:lumOff val="35000"/>
                </a:schemeClr>
              </a:solidFill>
              <a:latin typeface="楷体大字库" panose="02010600010101010101" charset="-122"/>
              <a:ea typeface="楷体大字库" panose="02010600010101010101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" grpId="0" animBg="1"/>
      <p:bldP spid="14" grpId="1" animBg="1"/>
      <p:bldP spid="15" grpId="0"/>
      <p:bldP spid="16" grpId="0"/>
      <p:bldP spid="30" grpId="0"/>
      <p:bldP spid="15" grpId="1"/>
      <p:bldP spid="16" grpId="1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695960" y="-695960"/>
            <a:ext cx="6840220" cy="82321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9372"/>
              <a:ext cx="19200" cy="1428"/>
              <a:chOff x="0" y="9372"/>
              <a:chExt cx="19200" cy="1428"/>
            </a:xfrm>
          </p:grpSpPr>
          <p:sp>
            <p:nvSpPr>
              <p:cNvPr id="121" name="任意多边形: 形状 120"/>
              <p:cNvSpPr/>
              <p:nvPr>
                <p:custDataLst>
                  <p:tags r:id="rId3"/>
                </p:custDataLst>
              </p:nvPr>
            </p:nvSpPr>
            <p:spPr>
              <a:xfrm>
                <a:off x="462" y="9372"/>
                <a:ext cx="18205" cy="1300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9539"/>
                <a:ext cx="19200" cy="1261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12537" y="0"/>
              <a:ext cx="6656" cy="2590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689340" y="1266190"/>
            <a:ext cx="32505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《小螃蟹的梦》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423275" y="3143250"/>
            <a:ext cx="3516630" cy="1050290"/>
            <a:chOff x="8430" y="1659"/>
            <a:chExt cx="5538" cy="1654"/>
          </a:xfrm>
        </p:grpSpPr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9730" y="1812"/>
              <a:ext cx="423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国风楷宋体" panose="02000503000000000000" charset="-122"/>
                  <a:ea typeface="国风楷宋体" panose="02000503000000000000" charset="-122"/>
                </a:rPr>
                <a:t>小螃蟹有没有走出孤独呢？</a:t>
              </a:r>
              <a:endParaRPr lang="zh-CN" altLang="en-US" sz="2800">
                <a:solidFill>
                  <a:srgbClr val="FF0000"/>
                </a:solidFill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  <p:pic>
          <p:nvPicPr>
            <p:cNvPr id="12" name="图片 11" descr="43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8430" y="1659"/>
              <a:ext cx="1300" cy="1129"/>
            </a:xfrm>
            <a:prstGeom prst="rect">
              <a:avLst/>
            </a:prstGeom>
          </p:spPr>
        </p:pic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6715" y="634365"/>
            <a:ext cx="11418570" cy="6223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9372"/>
              <a:ext cx="19200" cy="1428"/>
              <a:chOff x="0" y="9372"/>
              <a:chExt cx="19200" cy="1428"/>
            </a:xfrm>
          </p:grpSpPr>
          <p:sp>
            <p:nvSpPr>
              <p:cNvPr id="121" name="任意多边形: 形状 120"/>
              <p:cNvSpPr/>
              <p:nvPr>
                <p:custDataLst>
                  <p:tags r:id="rId3"/>
                </p:custDataLst>
              </p:nvPr>
            </p:nvSpPr>
            <p:spPr>
              <a:xfrm>
                <a:off x="462" y="9372"/>
                <a:ext cx="18205" cy="1300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9539"/>
                <a:ext cx="19200" cy="1261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12537" y="0"/>
              <a:ext cx="6656" cy="2590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11" name="图片 10" descr="placingpictureplaceholder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>
          <a:xfrm>
            <a:off x="1358234" y="942861"/>
            <a:ext cx="3266580" cy="2808667"/>
          </a:xfrm>
          <a:prstGeom prst="rect">
            <a:avLst/>
          </a:prstGeom>
        </p:spPr>
      </p:pic>
      <p:pic>
        <p:nvPicPr>
          <p:cNvPr id="12" name="图片 11" descr="placingpictureplaceholder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/>
          <a:stretch>
            <a:fillRect/>
          </a:stretch>
        </p:blipFill>
        <p:spPr>
          <a:xfrm>
            <a:off x="4719924" y="1022298"/>
            <a:ext cx="3266580" cy="2735112"/>
          </a:xfrm>
          <a:prstGeom prst="rect">
            <a:avLst/>
          </a:prstGeom>
        </p:spPr>
      </p:pic>
      <p:pic>
        <p:nvPicPr>
          <p:cNvPr id="21" name="图片 20" descr="placingpictureplaceholder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/>
          <a:stretch>
            <a:fillRect/>
          </a:stretch>
        </p:blipFill>
        <p:spPr>
          <a:xfrm>
            <a:off x="8144619" y="959371"/>
            <a:ext cx="2801169" cy="2791863"/>
          </a:xfrm>
          <a:prstGeom prst="rect">
            <a:avLst/>
          </a:prstGeom>
        </p:spPr>
      </p:pic>
      <p:pic>
        <p:nvPicPr>
          <p:cNvPr id="24" name="图片 23" descr="placingpictureplaceholder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/>
          <a:stretch>
            <a:fillRect/>
          </a:stretch>
        </p:blipFill>
        <p:spPr>
          <a:xfrm>
            <a:off x="1346200" y="3868420"/>
            <a:ext cx="2800985" cy="2845435"/>
          </a:xfrm>
          <a:prstGeom prst="rect">
            <a:avLst/>
          </a:prstGeom>
        </p:spPr>
      </p:pic>
      <p:pic>
        <p:nvPicPr>
          <p:cNvPr id="25" name="图片 24" descr="placingpictureplaceholder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/>
          <a:stretch>
            <a:fillRect/>
          </a:stretch>
        </p:blipFill>
        <p:spPr>
          <a:xfrm>
            <a:off x="4280535" y="3862070"/>
            <a:ext cx="3288030" cy="2852420"/>
          </a:xfrm>
          <a:prstGeom prst="rect">
            <a:avLst/>
          </a:prstGeom>
        </p:spPr>
      </p:pic>
      <p:pic>
        <p:nvPicPr>
          <p:cNvPr id="28" name="图片 27" descr="placingpictureplaceholder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/>
          <a:stretch>
            <a:fillRect/>
          </a:stretch>
        </p:blipFill>
        <p:spPr>
          <a:xfrm>
            <a:off x="7674267" y="3858146"/>
            <a:ext cx="3203158" cy="285631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15265" y="115570"/>
            <a:ext cx="9759950" cy="716915"/>
            <a:chOff x="8430" y="1659"/>
            <a:chExt cx="15370" cy="1129"/>
          </a:xfrm>
        </p:grpSpPr>
        <p:sp>
          <p:nvSpPr>
            <p:cNvPr id="30" name="文本框 29"/>
            <p:cNvSpPr txBox="1"/>
            <p:nvPr>
              <p:custDataLst>
                <p:tags r:id="rId32"/>
              </p:custDataLst>
            </p:nvPr>
          </p:nvSpPr>
          <p:spPr>
            <a:xfrm>
              <a:off x="9730" y="1812"/>
              <a:ext cx="140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0000"/>
                  </a:solidFill>
                  <a:latin typeface="国风楷宋体" panose="02000503000000000000" charset="-122"/>
                  <a:ea typeface="国风楷宋体" panose="02000503000000000000" charset="-122"/>
                </a:rPr>
                <a:t>故事到底是怎样的呢？等着你们自己去阅读，去揭秘。</a:t>
              </a:r>
              <a:endParaRPr lang="zh-CN" altLang="en-US" sz="2800">
                <a:solidFill>
                  <a:srgbClr val="FF0000"/>
                </a:solidFill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  <p:pic>
          <p:nvPicPr>
            <p:cNvPr id="31" name="图片 30" descr="43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8430" y="1659"/>
              <a:ext cx="1300" cy="1129"/>
            </a:xfrm>
            <a:prstGeom prst="rect">
              <a:avLst/>
            </a:prstGeom>
          </p:spPr>
        </p:pic>
      </p:grpSp>
    </p:spTree>
    <p:custDataLst>
      <p:tags r:id="rId3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多边形: 形状 28"/>
          <p:cNvSpPr/>
          <p:nvPr>
            <p:custDataLst>
              <p:tags r:id="rId1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29" name="图片 28" descr="2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220335" cy="2103755"/>
          </a:xfrm>
          <a:prstGeom prst="rect">
            <a:avLst/>
          </a:prstGeom>
        </p:spPr>
      </p:pic>
      <p:pic>
        <p:nvPicPr>
          <p:cNvPr id="6" name="图片 5" descr="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244975" y="102235"/>
            <a:ext cx="3729990" cy="775335"/>
            <a:chOff x="1236" y="2949"/>
            <a:chExt cx="5874" cy="1221"/>
          </a:xfrm>
        </p:grpSpPr>
        <p:sp>
          <p:nvSpPr>
            <p:cNvPr id="83" name="任意多边形: 形状 82"/>
            <p:cNvSpPr/>
            <p:nvPr>
              <p:custDataLst>
                <p:tags r:id="rId6"/>
              </p:custDataLst>
            </p:nvPr>
          </p:nvSpPr>
          <p:spPr>
            <a:xfrm rot="19820994">
              <a:off x="1236" y="3398"/>
              <a:ext cx="472" cy="482"/>
            </a:xfrm>
            <a:custGeom>
              <a:avLst/>
              <a:gdLst>
                <a:gd name="connsiteX0" fmla="*/ 168201 w 323558"/>
                <a:gd name="connsiteY0" fmla="*/ 123242 h 330327"/>
                <a:gd name="connsiteX1" fmla="*/ 148792 w 323558"/>
                <a:gd name="connsiteY1" fmla="*/ 143482 h 330327"/>
                <a:gd name="connsiteX2" fmla="*/ 123368 w 323558"/>
                <a:gd name="connsiteY2" fmla="*/ 154897 h 330327"/>
                <a:gd name="connsiteX3" fmla="*/ 143483 w 323558"/>
                <a:gd name="connsiteY3" fmla="*/ 174186 h 330327"/>
                <a:gd name="connsiteX4" fmla="*/ 155879 w 323558"/>
                <a:gd name="connsiteY4" fmla="*/ 201797 h 330327"/>
                <a:gd name="connsiteX5" fmla="*/ 156004 w 323558"/>
                <a:gd name="connsiteY5" fmla="*/ 206254 h 330327"/>
                <a:gd name="connsiteX6" fmla="*/ 189546 w 323558"/>
                <a:gd name="connsiteY6" fmla="*/ 178633 h 330327"/>
                <a:gd name="connsiteX7" fmla="*/ 208757 w 323558"/>
                <a:gd name="connsiteY7" fmla="*/ 174754 h 330327"/>
                <a:gd name="connsiteX8" fmla="*/ 188784 w 323558"/>
                <a:gd name="connsiteY8" fmla="*/ 166481 h 330327"/>
                <a:gd name="connsiteX9" fmla="*/ 171864 w 323558"/>
                <a:gd name="connsiteY9" fmla="*/ 141386 h 330327"/>
                <a:gd name="connsiteX10" fmla="*/ 116747 w 323558"/>
                <a:gd name="connsiteY10" fmla="*/ 1167 h 330327"/>
                <a:gd name="connsiteX11" fmla="*/ 180212 w 323558"/>
                <a:gd name="connsiteY11" fmla="*/ 61075 h 330327"/>
                <a:gd name="connsiteX12" fmla="*/ 180386 w 323558"/>
                <a:gd name="connsiteY12" fmla="*/ 67286 h 330327"/>
                <a:gd name="connsiteX13" fmla="*/ 188784 w 323558"/>
                <a:gd name="connsiteY13" fmla="*/ 54831 h 330327"/>
                <a:gd name="connsiteX14" fmla="*/ 244609 w 323558"/>
                <a:gd name="connsiteY14" fmla="*/ 31707 h 330327"/>
                <a:gd name="connsiteX15" fmla="*/ 323558 w 323558"/>
                <a:gd name="connsiteY15" fmla="*/ 110656 h 330327"/>
                <a:gd name="connsiteX16" fmla="*/ 275339 w 323558"/>
                <a:gd name="connsiteY16" fmla="*/ 183401 h 330327"/>
                <a:gd name="connsiteX17" fmla="*/ 256128 w 323558"/>
                <a:gd name="connsiteY17" fmla="*/ 187279 h 330327"/>
                <a:gd name="connsiteX18" fmla="*/ 276101 w 323558"/>
                <a:gd name="connsiteY18" fmla="*/ 195553 h 330327"/>
                <a:gd name="connsiteX19" fmla="*/ 299225 w 323558"/>
                <a:gd name="connsiteY19" fmla="*/ 251378 h 330327"/>
                <a:gd name="connsiteX20" fmla="*/ 220276 w 323558"/>
                <a:gd name="connsiteY20" fmla="*/ 330327 h 330327"/>
                <a:gd name="connsiteX21" fmla="*/ 147531 w 323558"/>
                <a:gd name="connsiteY21" fmla="*/ 282108 h 330327"/>
                <a:gd name="connsiteX22" fmla="*/ 143868 w 323558"/>
                <a:gd name="connsiteY22" fmla="*/ 263964 h 330327"/>
                <a:gd name="connsiteX23" fmla="*/ 124459 w 323558"/>
                <a:gd name="connsiteY23" fmla="*/ 284204 h 330327"/>
                <a:gd name="connsiteX24" fmla="*/ 65510 w 323558"/>
                <a:gd name="connsiteY24" fmla="*/ 297478 h 330327"/>
                <a:gd name="connsiteX25" fmla="*/ 1167 w 323558"/>
                <a:gd name="connsiteY25" fmla="*/ 206231 h 330327"/>
                <a:gd name="connsiteX26" fmla="*/ 33465 w 323558"/>
                <a:gd name="connsiteY26" fmla="*/ 155162 h 330327"/>
                <a:gd name="connsiteX27" fmla="*/ 58889 w 323558"/>
                <a:gd name="connsiteY27" fmla="*/ 143748 h 330327"/>
                <a:gd name="connsiteX28" fmla="*/ 38774 w 323558"/>
                <a:gd name="connsiteY28" fmla="*/ 124459 h 330327"/>
                <a:gd name="connsiteX29" fmla="*/ 25500 w 323558"/>
                <a:gd name="connsiteY29" fmla="*/ 65510 h 330327"/>
                <a:gd name="connsiteX30" fmla="*/ 116747 w 323558"/>
                <a:gd name="connsiteY30" fmla="*/ 1167 h 33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3558" h="330327">
                  <a:moveTo>
                    <a:pt x="168201" y="123242"/>
                  </a:moveTo>
                  <a:lnTo>
                    <a:pt x="148792" y="143482"/>
                  </a:lnTo>
                  <a:lnTo>
                    <a:pt x="123368" y="154897"/>
                  </a:lnTo>
                  <a:lnTo>
                    <a:pt x="143483" y="174186"/>
                  </a:lnTo>
                  <a:cubicBezTo>
                    <a:pt x="149305" y="182442"/>
                    <a:pt x="153552" y="191809"/>
                    <a:pt x="155879" y="201797"/>
                  </a:cubicBezTo>
                  <a:lnTo>
                    <a:pt x="156004" y="206254"/>
                  </a:lnTo>
                  <a:lnTo>
                    <a:pt x="189546" y="178633"/>
                  </a:lnTo>
                  <a:lnTo>
                    <a:pt x="208757" y="174754"/>
                  </a:lnTo>
                  <a:lnTo>
                    <a:pt x="188784" y="166481"/>
                  </a:lnTo>
                  <a:cubicBezTo>
                    <a:pt x="181640" y="159338"/>
                    <a:pt x="175859" y="150832"/>
                    <a:pt x="171864" y="141386"/>
                  </a:cubicBezTo>
                  <a:close/>
                  <a:moveTo>
                    <a:pt x="116747" y="1167"/>
                  </a:moveTo>
                  <a:cubicBezTo>
                    <a:pt x="148970" y="6739"/>
                    <a:pt x="173230" y="31112"/>
                    <a:pt x="180212" y="61075"/>
                  </a:cubicBezTo>
                  <a:lnTo>
                    <a:pt x="180386" y="67286"/>
                  </a:lnTo>
                  <a:lnTo>
                    <a:pt x="188784" y="54831"/>
                  </a:lnTo>
                  <a:cubicBezTo>
                    <a:pt x="203071" y="40544"/>
                    <a:pt x="222808" y="31707"/>
                    <a:pt x="244609" y="31707"/>
                  </a:cubicBezTo>
                  <a:cubicBezTo>
                    <a:pt x="288211" y="31707"/>
                    <a:pt x="323558" y="67054"/>
                    <a:pt x="323558" y="110656"/>
                  </a:cubicBezTo>
                  <a:cubicBezTo>
                    <a:pt x="323558" y="143358"/>
                    <a:pt x="303675" y="171416"/>
                    <a:pt x="275339" y="183401"/>
                  </a:cubicBezTo>
                  <a:lnTo>
                    <a:pt x="256128" y="187279"/>
                  </a:lnTo>
                  <a:lnTo>
                    <a:pt x="276101" y="195553"/>
                  </a:lnTo>
                  <a:cubicBezTo>
                    <a:pt x="290388" y="209840"/>
                    <a:pt x="299225" y="229577"/>
                    <a:pt x="299225" y="251378"/>
                  </a:cubicBezTo>
                  <a:cubicBezTo>
                    <a:pt x="299225" y="294980"/>
                    <a:pt x="263878" y="330327"/>
                    <a:pt x="220276" y="330327"/>
                  </a:cubicBezTo>
                  <a:cubicBezTo>
                    <a:pt x="187575" y="330327"/>
                    <a:pt x="159517" y="310444"/>
                    <a:pt x="147531" y="282108"/>
                  </a:cubicBezTo>
                  <a:lnTo>
                    <a:pt x="143868" y="263964"/>
                  </a:lnTo>
                  <a:lnTo>
                    <a:pt x="124459" y="284204"/>
                  </a:lnTo>
                  <a:cubicBezTo>
                    <a:pt x="107947" y="295848"/>
                    <a:pt x="86992" y="301192"/>
                    <a:pt x="65510" y="297478"/>
                  </a:cubicBezTo>
                  <a:cubicBezTo>
                    <a:pt x="22546" y="290049"/>
                    <a:pt x="-6262" y="249196"/>
                    <a:pt x="1167" y="206231"/>
                  </a:cubicBezTo>
                  <a:cubicBezTo>
                    <a:pt x="4882" y="184749"/>
                    <a:pt x="16953" y="166806"/>
                    <a:pt x="33465" y="155162"/>
                  </a:cubicBezTo>
                  <a:lnTo>
                    <a:pt x="58889" y="143748"/>
                  </a:lnTo>
                  <a:lnTo>
                    <a:pt x="38774" y="124459"/>
                  </a:lnTo>
                  <a:cubicBezTo>
                    <a:pt x="27130" y="107946"/>
                    <a:pt x="21786" y="86992"/>
                    <a:pt x="25500" y="65510"/>
                  </a:cubicBezTo>
                  <a:cubicBezTo>
                    <a:pt x="32930" y="22545"/>
                    <a:pt x="73782" y="-6262"/>
                    <a:pt x="116747" y="11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cxnSp>
          <p:nvCxnSpPr>
            <p:cNvPr id="89" name="直接连接符 88"/>
            <p:cNvCxnSpPr/>
            <p:nvPr>
              <p:custDataLst>
                <p:tags r:id="rId7"/>
              </p:custDataLst>
            </p:nvPr>
          </p:nvCxnSpPr>
          <p:spPr>
            <a:xfrm>
              <a:off x="1914" y="4164"/>
              <a:ext cx="5195" cy="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2111" y="2949"/>
              <a:ext cx="4999" cy="10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3600" dirty="0">
                  <a:solidFill>
                    <a:schemeClr val="accent2">
                      <a:lumMod val="75000"/>
                    </a:schemeClr>
                  </a:solidFill>
                  <a:latin typeface="Aa国潮楷书 超大字库" panose="02010600010101010101" charset="-122"/>
                  <a:ea typeface="Aa国潮楷书 超大字库" panose="02010600010101010101" charset="-122"/>
                  <a:sym typeface="+mn-ea"/>
                </a:rPr>
                <a:t>制定阅读计划</a:t>
              </a:r>
              <a:endPara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endParaRPr>
            </a:p>
          </p:txBody>
        </p:sp>
      </p:grpSp>
      <p:graphicFrame>
        <p:nvGraphicFramePr>
          <p:cNvPr id="9" name="表格 8"/>
          <p:cNvGraphicFramePr/>
          <p:nvPr>
            <p:custDataLst>
              <p:tags r:id="rId9"/>
            </p:custDataLst>
          </p:nvPr>
        </p:nvGraphicFramePr>
        <p:xfrm>
          <a:off x="1094105" y="1313180"/>
          <a:ext cx="10004425" cy="535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885"/>
                <a:gridCol w="2000885"/>
                <a:gridCol w="2000885"/>
                <a:gridCol w="2000885"/>
                <a:gridCol w="2000885"/>
              </a:tblGrid>
              <a:tr h="792480">
                <a:tc gridSpan="5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32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a国潮楷书 超大字库" panose="02010600010101010101" charset="-122"/>
                          <a:ea typeface="Aa国潮楷书 超大字库" panose="02010600010101010101" charset="-122"/>
                        </a:rPr>
                        <a:t>《孤独的小螃蟹》阅读记录表</a:t>
                      </a:r>
                      <a:endParaRPr lang="zh-CN" altLang="en-US" sz="32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a国潮楷书 超大字库" panose="02010600010101010101" charset="-122"/>
                        <a:ea typeface="Aa国潮楷书 超大字库" panose="0201060001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rgbClr val="595959"/>
                      </a:solidFill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cPr anchor="ctr" anchorCtr="0">
                    <a:lnT w="19050">
                      <a:solidFill>
                        <a:srgbClr val="595959"/>
                      </a:solidFill>
                      <a:prstDash val="solid"/>
                    </a:lnT>
                    <a:lnB>
                      <a:noFill/>
                    </a:lnB>
                  </a:tcPr>
                </a:tc>
                <a:tc hMerge="1">
                  <a:tcPr anchor="ctr" anchorCtr="0">
                    <a:lnT w="19050">
                      <a:solidFill>
                        <a:srgbClr val="595959"/>
                      </a:solidFill>
                      <a:prstDash val="solid"/>
                    </a:lnT>
                    <a:lnB>
                      <a:noFill/>
                    </a:lnB>
                  </a:tcPr>
                </a:tc>
                <a:tc hMerge="1">
                  <a:tcPr anchor="ctr" anchorCtr="0">
                    <a:lnT w="19050">
                      <a:solidFill>
                        <a:srgbClr val="595959"/>
                      </a:solidFill>
                      <a:prstDash val="solid"/>
                    </a:lnT>
                    <a:lnB>
                      <a:noFill/>
                    </a:lnB>
                  </a:tcPr>
                </a:tc>
                <a:tc hMerge="1">
                  <a:tcPr anchor="ctr" anchorCtr="0">
                    <a:lnR>
                      <a:noFill/>
                    </a:lnR>
                    <a:lnT w="19050">
                      <a:solidFill>
                        <a:srgbClr val="595959"/>
                      </a:solidFill>
                      <a:prstDash val="solid"/>
                    </a:lnT>
                    <a:lnB>
                      <a:noFill/>
                    </a:lnB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楷体大字库" panose="02010600010101010101" charset="-122"/>
                          <a:ea typeface="楷体大字库" panose="02010600010101010101" charset="-122"/>
                        </a:rPr>
                        <a:t>阅读日期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楷体大字库" panose="02010600010101010101" charset="-122"/>
                        <a:ea typeface="楷体大字库" panose="0201060001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楷体大字库" panose="02010600010101010101" charset="-122"/>
                          <a:ea typeface="楷体大字库" panose="02010600010101010101" charset="-122"/>
                        </a:rPr>
                        <a:t>阅读时长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楷体大字库" panose="02010600010101010101" charset="-122"/>
                        <a:ea typeface="楷体大字库" panose="0201060001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B7C9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楷体大字库" panose="02010600010101010101" charset="-122"/>
                          <a:ea typeface="楷体大字库" panose="02010600010101010101" charset="-122"/>
                        </a:rPr>
                        <a:t>阅读故事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楷体大字库" panose="02010600010101010101" charset="-122"/>
                        <a:ea typeface="楷体大字库" panose="0201060001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C4B3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楷体大字库" panose="02010600010101010101" charset="-122"/>
                          <a:ea typeface="楷体大字库" panose="02010600010101010101" charset="-122"/>
                          <a:sym typeface="+mn-ea"/>
                        </a:rPr>
                        <a:t>阅读方法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楷体大字库" panose="02010600010101010101" charset="-122"/>
                        <a:ea typeface="楷体大字库" panose="02010600010101010101" charset="-122"/>
                        <a:sym typeface="+mn-ea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DB3D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楷体大字库" panose="02010600010101010101" charset="-122"/>
                          <a:ea typeface="楷体大字库" panose="02010600010101010101" charset="-122"/>
                        </a:rPr>
                        <a:t>阅读评价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楷体大字库" panose="02010600010101010101" charset="-122"/>
                        <a:ea typeface="楷体大字库" panose="02010600010101010101" charset="-122"/>
                      </a:endParaRPr>
                    </a:p>
                  </a:txBody>
                  <a:tcPr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DCBC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702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1270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404040"/>
                        </a:solidFill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404040"/>
                          </a:solidFill>
                          <a:sym typeface="+mn-ea"/>
                        </a:rPr>
                        <a:t>☆☆☆☆☆</a:t>
                      </a:r>
                      <a:endParaRPr lang="zh-CN" altLang="en-US" sz="2800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 anchor="ctr" anchorCtr="0">
                    <a:lnL w="635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图片 1" descr="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多边形: 形状 28"/>
          <p:cNvSpPr/>
          <p:nvPr>
            <p:custDataLst>
              <p:tags r:id="rId1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2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7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pic>
          <p:nvPicPr>
            <p:cNvPr id="21" name="图片 20" descr="3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980000">
              <a:off x="16888" y="1755"/>
              <a:ext cx="1960" cy="1566"/>
            </a:xfrm>
            <a:prstGeom prst="rect">
              <a:avLst/>
            </a:prstGeom>
          </p:spPr>
        </p:pic>
        <p:pic>
          <p:nvPicPr>
            <p:cNvPr id="22" name="图片 21" descr="34"/>
            <p:cNvPicPr>
              <a:picLocks noChangeAspect="1"/>
            </p:cNvPicPr>
            <p:nvPr/>
          </p:nvPicPr>
          <p:blipFill>
            <a:blip r:embed="rId20"/>
            <a:srcRect l="8844" t="14729" r="13138" b="11852"/>
            <a:stretch>
              <a:fillRect/>
            </a:stretch>
          </p:blipFill>
          <p:spPr>
            <a:xfrm>
              <a:off x="16805" y="0"/>
              <a:ext cx="2126" cy="1939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21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2971165" y="1383030"/>
            <a:ext cx="64020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200000"/>
              </a:lnSpc>
            </a:pPr>
            <a:r>
              <a:rPr lang="en-US" altLang="zh-CN" sz="4000">
                <a:solidFill>
                  <a:schemeClr val="accent3">
                    <a:lumMod val="50000"/>
                  </a:schemeClr>
                </a:solidFill>
                <a:latin typeface="阅读楷体拼音" panose="02000503000000000000" charset="-122"/>
                <a:ea typeface="阅读楷体拼音" panose="02000503000000000000" charset="-122"/>
              </a:rPr>
              <a:t>身穿硬甲袍，横行又霸道。</a:t>
            </a:r>
            <a:endParaRPr lang="en-US" altLang="zh-CN" sz="4000">
              <a:solidFill>
                <a:schemeClr val="accent3">
                  <a:lumMod val="50000"/>
                </a:schemeClr>
              </a:solidFill>
              <a:latin typeface="阅读楷体拼音" panose="02000503000000000000" charset="-122"/>
              <a:ea typeface="阅读楷体拼音" panose="02000503000000000000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4000">
                <a:solidFill>
                  <a:schemeClr val="accent3">
                    <a:lumMod val="50000"/>
                  </a:schemeClr>
                </a:solidFill>
                <a:latin typeface="阅读楷体拼音" panose="02000503000000000000" charset="-122"/>
                <a:ea typeface="阅读楷体拼音" panose="02000503000000000000" charset="-122"/>
              </a:rPr>
              <a:t>随身带剪刀，不会裁衣袍。</a:t>
            </a:r>
            <a:endParaRPr lang="en-US" altLang="zh-CN" sz="4000">
              <a:solidFill>
                <a:schemeClr val="accent3">
                  <a:lumMod val="50000"/>
                </a:schemeClr>
              </a:solidFill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539355" y="3936365"/>
            <a:ext cx="29133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rgbClr val="FF0000"/>
                </a:solidFill>
                <a:latin typeface="阅读楷体拼音" panose="02000503000000000000" charset="-122"/>
                <a:ea typeface="阅读楷体拼音" panose="02000503000000000000" charset="-122"/>
              </a:rPr>
              <a:t>谜底：螃蟹</a:t>
            </a:r>
            <a:endParaRPr lang="en-US" altLang="zh-CN" sz="4000">
              <a:solidFill>
                <a:srgbClr val="FF0000"/>
              </a:solidFill>
              <a:latin typeface="阅读楷体拼音" panose="02000503000000000000" charset="-122"/>
              <a:ea typeface="阅读楷体拼音" panose="02000503000000000000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98270" y="916940"/>
            <a:ext cx="9406255" cy="3943985"/>
            <a:chOff x="1992" y="1512"/>
            <a:chExt cx="14813" cy="6211"/>
          </a:xfrm>
        </p:grpSpPr>
        <p:pic>
          <p:nvPicPr>
            <p:cNvPr id="48" name="图片 4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2673" y="1512"/>
              <a:ext cx="14132" cy="6211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>
              <p:custDataLst>
                <p:tags r:id="rId24"/>
              </p:custDataLst>
            </p:nvPr>
          </p:nvSpPr>
          <p:spPr>
            <a:xfrm rot="20940000">
              <a:off x="1992" y="1939"/>
              <a:ext cx="4588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400">
                  <a:solidFill>
                    <a:srgbClr val="FF0000"/>
                  </a:solidFill>
                  <a:latin typeface="阅读楷体拼音" panose="02000503000000000000" charset="-122"/>
                  <a:ea typeface="阅读楷体拼音" panose="02000503000000000000" charset="-122"/>
                </a:rPr>
                <a:t>猜一猜</a:t>
              </a:r>
              <a:endParaRPr lang="zh-CN" altLang="en-US" sz="4400">
                <a:solidFill>
                  <a:srgbClr val="FF0000"/>
                </a:solidFill>
                <a:latin typeface="阅读楷体拼音" panose="02000503000000000000" charset="-122"/>
                <a:ea typeface="阅读楷体拼音" panose="02000503000000000000" charset="-122"/>
              </a:endParaRPr>
            </a:p>
          </p:txBody>
        </p:sp>
      </p:grpSp>
      <p:pic>
        <p:nvPicPr>
          <p:cNvPr id="103" name="图片 102"/>
          <p:cNvPicPr/>
          <p:nvPr/>
        </p:nvPicPr>
        <p:blipFill>
          <a:blip r:embed="rId2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967" t="9676" r="14167" b="5015"/>
          <a:stretch>
            <a:fillRect/>
          </a:stretch>
        </p:blipFill>
        <p:spPr>
          <a:xfrm rot="5820000">
            <a:off x="-2266950" y="5793740"/>
            <a:ext cx="3439160" cy="33248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75 -0.448333 " pathEditMode="relative" rAng="0" ptsTypes="">
                                      <p:cBhvr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49" grpId="0"/>
      <p:bldP spid="4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/>
          <p:cNvSpPr/>
          <p:nvPr>
            <p:custDataLst>
              <p:tags r:id="rId1"/>
            </p:custDataLst>
          </p:nvPr>
        </p:nvSpPr>
        <p:spPr>
          <a:xfrm>
            <a:off x="0" y="5062654"/>
            <a:ext cx="12192000" cy="1795346"/>
          </a:xfrm>
          <a:prstGeom prst="rect">
            <a:avLst/>
          </a:prstGeom>
          <a:solidFill>
            <a:srgbClr val="AED24D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任意多边形: 形状 28"/>
          <p:cNvSpPr/>
          <p:nvPr>
            <p:custDataLst>
              <p:tags r:id="rId2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0" y="0"/>
            <a:ext cx="12085955" cy="2103755"/>
            <a:chOff x="0" y="0"/>
            <a:chExt cx="19033" cy="3313"/>
          </a:xfrm>
        </p:grpSpPr>
        <p:pic>
          <p:nvPicPr>
            <p:cNvPr id="29" name="图片 28" descr="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6" name="图片 5" descr="3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8844" t="14729" r="13138" b="11852"/>
            <a:stretch>
              <a:fillRect/>
            </a:stretch>
          </p:blipFill>
          <p:spPr>
            <a:xfrm>
              <a:off x="16805" y="0"/>
              <a:ext cx="2126" cy="1939"/>
            </a:xfrm>
            <a:prstGeom prst="rect">
              <a:avLst/>
            </a:prstGeom>
          </p:spPr>
        </p:pic>
        <p:pic>
          <p:nvPicPr>
            <p:cNvPr id="7" name="图片 6" descr="3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 rot="1980000">
              <a:off x="17073" y="1585"/>
              <a:ext cx="1960" cy="1566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635" y="5083810"/>
            <a:ext cx="12193270" cy="951230"/>
          </a:xfrm>
          <a:prstGeom prst="rect">
            <a:avLst/>
          </a:prstGeom>
        </p:spPr>
      </p:pic>
      <p:sp>
        <p:nvSpPr>
          <p:cNvPr id="127" name="任意多边形: 形状 126"/>
          <p:cNvSpPr/>
          <p:nvPr>
            <p:custDataLst>
              <p:tags r:id="rId11"/>
            </p:custDataLst>
          </p:nvPr>
        </p:nvSpPr>
        <p:spPr>
          <a:xfrm>
            <a:off x="0" y="5899150"/>
            <a:ext cx="12192000" cy="958850"/>
          </a:xfrm>
          <a:custGeom>
            <a:avLst/>
            <a:gdLst>
              <a:gd name="connsiteX0" fmla="*/ 529690 w 12192000"/>
              <a:gd name="connsiteY0" fmla="*/ 0 h 959006"/>
              <a:gd name="connsiteX1" fmla="*/ 885690 w 12192000"/>
              <a:gd name="connsiteY1" fmla="*/ 189284 h 959006"/>
              <a:gd name="connsiteX2" fmla="*/ 904543 w 12192000"/>
              <a:gd name="connsiteY2" fmla="*/ 224019 h 959006"/>
              <a:gd name="connsiteX3" fmla="*/ 914406 w 12192000"/>
              <a:gd name="connsiteY3" fmla="*/ 223024 h 959006"/>
              <a:gd name="connsiteX4" fmla="*/ 1193187 w 12192000"/>
              <a:gd name="connsiteY4" fmla="*/ 501805 h 959006"/>
              <a:gd name="connsiteX5" fmla="*/ 1187736 w 12192000"/>
              <a:gd name="connsiteY5" fmla="*/ 528807 h 959006"/>
              <a:gd name="connsiteX6" fmla="*/ 1227647 w 12192000"/>
              <a:gd name="connsiteY6" fmla="*/ 541196 h 959006"/>
              <a:gd name="connsiteX7" fmla="*/ 1281324 w 12192000"/>
              <a:gd name="connsiteY7" fmla="*/ 573763 h 959006"/>
              <a:gd name="connsiteX8" fmla="*/ 1311129 w 12192000"/>
              <a:gd name="connsiteY8" fmla="*/ 606565 h 959006"/>
              <a:gd name="connsiteX9" fmla="*/ 1323782 w 12192000"/>
              <a:gd name="connsiteY9" fmla="*/ 587798 h 959006"/>
              <a:gd name="connsiteX10" fmla="*/ 1477542 w 12192000"/>
              <a:gd name="connsiteY10" fmla="*/ 524108 h 959006"/>
              <a:gd name="connsiteX11" fmla="*/ 1521365 w 12192000"/>
              <a:gd name="connsiteY11" fmla="*/ 528526 h 959006"/>
              <a:gd name="connsiteX12" fmla="*/ 1533902 w 12192000"/>
              <a:gd name="connsiteY12" fmla="*/ 532417 h 959006"/>
              <a:gd name="connsiteX13" fmla="*/ 1527722 w 12192000"/>
              <a:gd name="connsiteY13" fmla="*/ 501807 h 959006"/>
              <a:gd name="connsiteX14" fmla="*/ 1884561 w 12192000"/>
              <a:gd name="connsiteY14" fmla="*/ 144968 h 959006"/>
              <a:gd name="connsiteX15" fmla="*/ 2180460 w 12192000"/>
              <a:gd name="connsiteY15" fmla="*/ 302295 h 959006"/>
              <a:gd name="connsiteX16" fmla="*/ 2210782 w 12192000"/>
              <a:gd name="connsiteY16" fmla="*/ 358160 h 959006"/>
              <a:gd name="connsiteX17" fmla="*/ 2238523 w 12192000"/>
              <a:gd name="connsiteY17" fmla="*/ 343102 h 959006"/>
              <a:gd name="connsiteX18" fmla="*/ 2336185 w 12192000"/>
              <a:gd name="connsiteY18" fmla="*/ 323385 h 959006"/>
              <a:gd name="connsiteX19" fmla="*/ 2513601 w 12192000"/>
              <a:gd name="connsiteY19" fmla="*/ 396873 h 959006"/>
              <a:gd name="connsiteX20" fmla="*/ 2542356 w 12192000"/>
              <a:gd name="connsiteY20" fmla="*/ 439524 h 959006"/>
              <a:gd name="connsiteX21" fmla="*/ 2593667 w 12192000"/>
              <a:gd name="connsiteY21" fmla="*/ 363419 h 959006"/>
              <a:gd name="connsiteX22" fmla="*/ 2771083 w 12192000"/>
              <a:gd name="connsiteY22" fmla="*/ 289931 h 959006"/>
              <a:gd name="connsiteX23" fmla="*/ 2911365 w 12192000"/>
              <a:gd name="connsiteY23" fmla="*/ 332782 h 959006"/>
              <a:gd name="connsiteX24" fmla="*/ 2947820 w 12192000"/>
              <a:gd name="connsiteY24" fmla="*/ 362860 h 959006"/>
              <a:gd name="connsiteX25" fmla="*/ 2982841 w 12192000"/>
              <a:gd name="connsiteY25" fmla="*/ 298338 h 959006"/>
              <a:gd name="connsiteX26" fmla="*/ 3334218 w 12192000"/>
              <a:gd name="connsiteY26" fmla="*/ 111512 h 959006"/>
              <a:gd name="connsiteX27" fmla="*/ 3724666 w 12192000"/>
              <a:gd name="connsiteY27" fmla="*/ 370318 h 959006"/>
              <a:gd name="connsiteX28" fmla="*/ 3739637 w 12192000"/>
              <a:gd name="connsiteY28" fmla="*/ 418546 h 959006"/>
              <a:gd name="connsiteX29" fmla="*/ 3769118 w 12192000"/>
              <a:gd name="connsiteY29" fmla="*/ 412594 h 959006"/>
              <a:gd name="connsiteX30" fmla="*/ 3895280 w 12192000"/>
              <a:gd name="connsiteY30" fmla="*/ 464852 h 959006"/>
              <a:gd name="connsiteX31" fmla="*/ 3933494 w 12192000"/>
              <a:gd name="connsiteY31" fmla="*/ 521533 h 959006"/>
              <a:gd name="connsiteX32" fmla="*/ 3933508 w 12192000"/>
              <a:gd name="connsiteY32" fmla="*/ 521525 h 959006"/>
              <a:gd name="connsiteX33" fmla="*/ 4031171 w 12192000"/>
              <a:gd name="connsiteY33" fmla="*/ 501808 h 959006"/>
              <a:gd name="connsiteX34" fmla="*/ 4262356 w 12192000"/>
              <a:gd name="connsiteY34" fmla="*/ 655048 h 959006"/>
              <a:gd name="connsiteX35" fmla="*/ 4269328 w 12192000"/>
              <a:gd name="connsiteY35" fmla="*/ 689554 h 959006"/>
              <a:gd name="connsiteX36" fmla="*/ 4315531 w 12192000"/>
              <a:gd name="connsiteY36" fmla="*/ 680226 h 959006"/>
              <a:gd name="connsiteX37" fmla="*/ 4384977 w 12192000"/>
              <a:gd name="connsiteY37" fmla="*/ 694247 h 959006"/>
              <a:gd name="connsiteX38" fmla="*/ 4396011 w 12192000"/>
              <a:gd name="connsiteY38" fmla="*/ 701685 h 959006"/>
              <a:gd name="connsiteX39" fmla="*/ 4412866 w 12192000"/>
              <a:gd name="connsiteY39" fmla="*/ 618188 h 959006"/>
              <a:gd name="connsiteX40" fmla="*/ 4638912 w 12192000"/>
              <a:gd name="connsiteY40" fmla="*/ 468353 h 959006"/>
              <a:gd name="connsiteX41" fmla="*/ 4688354 w 12192000"/>
              <a:gd name="connsiteY41" fmla="*/ 473337 h 959006"/>
              <a:gd name="connsiteX42" fmla="*/ 4711149 w 12192000"/>
              <a:gd name="connsiteY42" fmla="*/ 480413 h 959006"/>
              <a:gd name="connsiteX43" fmla="*/ 4745291 w 12192000"/>
              <a:gd name="connsiteY43" fmla="*/ 429768 h 959006"/>
              <a:gd name="connsiteX44" fmla="*/ 4867516 w 12192000"/>
              <a:gd name="connsiteY44" fmla="*/ 379143 h 959006"/>
              <a:gd name="connsiteX45" fmla="*/ 4934789 w 12192000"/>
              <a:gd name="connsiteY45" fmla="*/ 392726 h 959006"/>
              <a:gd name="connsiteX46" fmla="*/ 4957443 w 12192000"/>
              <a:gd name="connsiteY46" fmla="*/ 407999 h 959006"/>
              <a:gd name="connsiteX47" fmla="*/ 4971018 w 12192000"/>
              <a:gd name="connsiteY47" fmla="*/ 382989 h 959006"/>
              <a:gd name="connsiteX48" fmla="*/ 5229929 w 12192000"/>
              <a:gd name="connsiteY48" fmla="*/ 245328 h 959006"/>
              <a:gd name="connsiteX49" fmla="*/ 5488837 w 12192000"/>
              <a:gd name="connsiteY49" fmla="*/ 382989 h 959006"/>
              <a:gd name="connsiteX50" fmla="*/ 5500967 w 12192000"/>
              <a:gd name="connsiteY50" fmla="*/ 405339 h 959006"/>
              <a:gd name="connsiteX51" fmla="*/ 5536213 w 12192000"/>
              <a:gd name="connsiteY51" fmla="*/ 381575 h 959006"/>
              <a:gd name="connsiteX52" fmla="*/ 5603494 w 12192000"/>
              <a:gd name="connsiteY52" fmla="*/ 367992 h 959006"/>
              <a:gd name="connsiteX53" fmla="*/ 5670773 w 12192000"/>
              <a:gd name="connsiteY53" fmla="*/ 381575 h 959006"/>
              <a:gd name="connsiteX54" fmla="*/ 5679978 w 12192000"/>
              <a:gd name="connsiteY54" fmla="*/ 387782 h 959006"/>
              <a:gd name="connsiteX55" fmla="*/ 5704297 w 12192000"/>
              <a:gd name="connsiteY55" fmla="*/ 351709 h 959006"/>
              <a:gd name="connsiteX56" fmla="*/ 5826514 w 12192000"/>
              <a:gd name="connsiteY56" fmla="*/ 301084 h 959006"/>
              <a:gd name="connsiteX57" fmla="*/ 5893793 w 12192000"/>
              <a:gd name="connsiteY57" fmla="*/ 314667 h 959006"/>
              <a:gd name="connsiteX58" fmla="*/ 5912017 w 12192000"/>
              <a:gd name="connsiteY58" fmla="*/ 326952 h 959006"/>
              <a:gd name="connsiteX59" fmla="*/ 5930020 w 12192000"/>
              <a:gd name="connsiteY59" fmla="*/ 293779 h 959006"/>
              <a:gd name="connsiteX60" fmla="*/ 6188928 w 12192000"/>
              <a:gd name="connsiteY60" fmla="*/ 156118 h 959006"/>
              <a:gd name="connsiteX61" fmla="*/ 6409711 w 12192000"/>
              <a:gd name="connsiteY61" fmla="*/ 247570 h 959006"/>
              <a:gd name="connsiteX62" fmla="*/ 6442166 w 12192000"/>
              <a:gd name="connsiteY62" fmla="*/ 286906 h 959006"/>
              <a:gd name="connsiteX63" fmla="*/ 6450609 w 12192000"/>
              <a:gd name="connsiteY63" fmla="*/ 281214 h 959006"/>
              <a:gd name="connsiteX64" fmla="*/ 6517888 w 12192000"/>
              <a:gd name="connsiteY64" fmla="*/ 267631 h 959006"/>
              <a:gd name="connsiteX65" fmla="*/ 6640107 w 12192000"/>
              <a:gd name="connsiteY65" fmla="*/ 318256 h 959006"/>
              <a:gd name="connsiteX66" fmla="*/ 6677108 w 12192000"/>
              <a:gd name="connsiteY66" fmla="*/ 373135 h 959006"/>
              <a:gd name="connsiteX67" fmla="*/ 6703011 w 12192000"/>
              <a:gd name="connsiteY67" fmla="*/ 359075 h 959006"/>
              <a:gd name="connsiteX68" fmla="*/ 6824547 w 12192000"/>
              <a:gd name="connsiteY68" fmla="*/ 334538 h 959006"/>
              <a:gd name="connsiteX69" fmla="*/ 7112244 w 12192000"/>
              <a:gd name="connsiteY69" fmla="*/ 525237 h 959006"/>
              <a:gd name="connsiteX70" fmla="*/ 7115348 w 12192000"/>
              <a:gd name="connsiteY70" fmla="*/ 540615 h 959006"/>
              <a:gd name="connsiteX71" fmla="*/ 7119683 w 12192000"/>
              <a:gd name="connsiteY71" fmla="*/ 537692 h 959006"/>
              <a:gd name="connsiteX72" fmla="*/ 7186962 w 12192000"/>
              <a:gd name="connsiteY72" fmla="*/ 524109 h 959006"/>
              <a:gd name="connsiteX73" fmla="*/ 7254240 w 12192000"/>
              <a:gd name="connsiteY73" fmla="*/ 537692 h 959006"/>
              <a:gd name="connsiteX74" fmla="*/ 7305094 w 12192000"/>
              <a:gd name="connsiteY74" fmla="*/ 571979 h 959006"/>
              <a:gd name="connsiteX75" fmla="*/ 7332932 w 12192000"/>
              <a:gd name="connsiteY75" fmla="*/ 530690 h 959006"/>
              <a:gd name="connsiteX76" fmla="*/ 7510347 w 12192000"/>
              <a:gd name="connsiteY76" fmla="*/ 457202 h 959006"/>
              <a:gd name="connsiteX77" fmla="*/ 7650628 w 12192000"/>
              <a:gd name="connsiteY77" fmla="*/ 500052 h 959006"/>
              <a:gd name="connsiteX78" fmla="*/ 7663701 w 12192000"/>
              <a:gd name="connsiteY78" fmla="*/ 510839 h 959006"/>
              <a:gd name="connsiteX79" fmla="*/ 7665800 w 12192000"/>
              <a:gd name="connsiteY79" fmla="*/ 506972 h 959006"/>
              <a:gd name="connsiteX80" fmla="*/ 7906215 w 12192000"/>
              <a:gd name="connsiteY80" fmla="*/ 379144 h 959006"/>
              <a:gd name="connsiteX81" fmla="*/ 8111227 w 12192000"/>
              <a:gd name="connsiteY81" fmla="*/ 464063 h 959006"/>
              <a:gd name="connsiteX82" fmla="*/ 8124086 w 12192000"/>
              <a:gd name="connsiteY82" fmla="*/ 479649 h 959006"/>
              <a:gd name="connsiteX83" fmla="*/ 8125522 w 12192000"/>
              <a:gd name="connsiteY83" fmla="*/ 479504 h 959006"/>
              <a:gd name="connsiteX84" fmla="*/ 8174964 w 12192000"/>
              <a:gd name="connsiteY84" fmla="*/ 484488 h 959006"/>
              <a:gd name="connsiteX85" fmla="*/ 8197757 w 12192000"/>
              <a:gd name="connsiteY85" fmla="*/ 491564 h 959006"/>
              <a:gd name="connsiteX86" fmla="*/ 8231903 w 12192000"/>
              <a:gd name="connsiteY86" fmla="*/ 440919 h 959006"/>
              <a:gd name="connsiteX87" fmla="*/ 8354122 w 12192000"/>
              <a:gd name="connsiteY87" fmla="*/ 390294 h 959006"/>
              <a:gd name="connsiteX88" fmla="*/ 8421401 w 12192000"/>
              <a:gd name="connsiteY88" fmla="*/ 403877 h 959006"/>
              <a:gd name="connsiteX89" fmla="*/ 8444053 w 12192000"/>
              <a:gd name="connsiteY89" fmla="*/ 419150 h 959006"/>
              <a:gd name="connsiteX90" fmla="*/ 8457628 w 12192000"/>
              <a:gd name="connsiteY90" fmla="*/ 394140 h 959006"/>
              <a:gd name="connsiteX91" fmla="*/ 8716537 w 12192000"/>
              <a:gd name="connsiteY91" fmla="*/ 256479 h 959006"/>
              <a:gd name="connsiteX92" fmla="*/ 8975446 w 12192000"/>
              <a:gd name="connsiteY92" fmla="*/ 394140 h 959006"/>
              <a:gd name="connsiteX93" fmla="*/ 8987578 w 12192000"/>
              <a:gd name="connsiteY93" fmla="*/ 416490 h 959006"/>
              <a:gd name="connsiteX94" fmla="*/ 9022824 w 12192000"/>
              <a:gd name="connsiteY94" fmla="*/ 392726 h 959006"/>
              <a:gd name="connsiteX95" fmla="*/ 9090103 w 12192000"/>
              <a:gd name="connsiteY95" fmla="*/ 379143 h 959006"/>
              <a:gd name="connsiteX96" fmla="*/ 9157382 w 12192000"/>
              <a:gd name="connsiteY96" fmla="*/ 392726 h 959006"/>
              <a:gd name="connsiteX97" fmla="*/ 9166587 w 12192000"/>
              <a:gd name="connsiteY97" fmla="*/ 398933 h 959006"/>
              <a:gd name="connsiteX98" fmla="*/ 9190908 w 12192000"/>
              <a:gd name="connsiteY98" fmla="*/ 362860 h 959006"/>
              <a:gd name="connsiteX99" fmla="*/ 9313127 w 12192000"/>
              <a:gd name="connsiteY99" fmla="*/ 312235 h 959006"/>
              <a:gd name="connsiteX100" fmla="*/ 9380406 w 12192000"/>
              <a:gd name="connsiteY100" fmla="*/ 325818 h 959006"/>
              <a:gd name="connsiteX101" fmla="*/ 9398627 w 12192000"/>
              <a:gd name="connsiteY101" fmla="*/ 338103 h 959006"/>
              <a:gd name="connsiteX102" fmla="*/ 9416633 w 12192000"/>
              <a:gd name="connsiteY102" fmla="*/ 304930 h 959006"/>
              <a:gd name="connsiteX103" fmla="*/ 9675542 w 12192000"/>
              <a:gd name="connsiteY103" fmla="*/ 167269 h 959006"/>
              <a:gd name="connsiteX104" fmla="*/ 9896325 w 12192000"/>
              <a:gd name="connsiteY104" fmla="*/ 258721 h 959006"/>
              <a:gd name="connsiteX105" fmla="*/ 9928781 w 12192000"/>
              <a:gd name="connsiteY105" fmla="*/ 298057 h 959006"/>
              <a:gd name="connsiteX106" fmla="*/ 9937223 w 12192000"/>
              <a:gd name="connsiteY106" fmla="*/ 292365 h 959006"/>
              <a:gd name="connsiteX107" fmla="*/ 10004502 w 12192000"/>
              <a:gd name="connsiteY107" fmla="*/ 278782 h 959006"/>
              <a:gd name="connsiteX108" fmla="*/ 10126721 w 12192000"/>
              <a:gd name="connsiteY108" fmla="*/ 329407 h 959006"/>
              <a:gd name="connsiteX109" fmla="*/ 10163722 w 12192000"/>
              <a:gd name="connsiteY109" fmla="*/ 384286 h 959006"/>
              <a:gd name="connsiteX110" fmla="*/ 10189626 w 12192000"/>
              <a:gd name="connsiteY110" fmla="*/ 370226 h 959006"/>
              <a:gd name="connsiteX111" fmla="*/ 10311161 w 12192000"/>
              <a:gd name="connsiteY111" fmla="*/ 345689 h 959006"/>
              <a:gd name="connsiteX112" fmla="*/ 10598858 w 12192000"/>
              <a:gd name="connsiteY112" fmla="*/ 536388 h 959006"/>
              <a:gd name="connsiteX113" fmla="*/ 10601963 w 12192000"/>
              <a:gd name="connsiteY113" fmla="*/ 551766 h 959006"/>
              <a:gd name="connsiteX114" fmla="*/ 10606297 w 12192000"/>
              <a:gd name="connsiteY114" fmla="*/ 548843 h 959006"/>
              <a:gd name="connsiteX115" fmla="*/ 10673576 w 12192000"/>
              <a:gd name="connsiteY115" fmla="*/ 535260 h 959006"/>
              <a:gd name="connsiteX116" fmla="*/ 10740855 w 12192000"/>
              <a:gd name="connsiteY116" fmla="*/ 548843 h 959006"/>
              <a:gd name="connsiteX117" fmla="*/ 10791709 w 12192000"/>
              <a:gd name="connsiteY117" fmla="*/ 583130 h 959006"/>
              <a:gd name="connsiteX118" fmla="*/ 10819547 w 12192000"/>
              <a:gd name="connsiteY118" fmla="*/ 541841 h 959006"/>
              <a:gd name="connsiteX119" fmla="*/ 10996961 w 12192000"/>
              <a:gd name="connsiteY119" fmla="*/ 468353 h 959006"/>
              <a:gd name="connsiteX120" fmla="*/ 11137243 w 12192000"/>
              <a:gd name="connsiteY120" fmla="*/ 511203 h 959006"/>
              <a:gd name="connsiteX121" fmla="*/ 11150315 w 12192000"/>
              <a:gd name="connsiteY121" fmla="*/ 521989 h 959006"/>
              <a:gd name="connsiteX122" fmla="*/ 11152414 w 12192000"/>
              <a:gd name="connsiteY122" fmla="*/ 518123 h 959006"/>
              <a:gd name="connsiteX123" fmla="*/ 11392829 w 12192000"/>
              <a:gd name="connsiteY123" fmla="*/ 390295 h 959006"/>
              <a:gd name="connsiteX124" fmla="*/ 11505683 w 12192000"/>
              <a:gd name="connsiteY124" fmla="*/ 413080 h 959006"/>
              <a:gd name="connsiteX125" fmla="*/ 11513609 w 12192000"/>
              <a:gd name="connsiteY125" fmla="*/ 417382 h 959006"/>
              <a:gd name="connsiteX126" fmla="*/ 11568717 w 12192000"/>
              <a:gd name="connsiteY126" fmla="*/ 350591 h 959006"/>
              <a:gd name="connsiteX127" fmla="*/ 11894634 w 12192000"/>
              <a:gd name="connsiteY127" fmla="*/ 215591 h 959006"/>
              <a:gd name="connsiteX128" fmla="*/ 12152337 w 12192000"/>
              <a:gd name="connsiteY128" fmla="*/ 294309 h 959006"/>
              <a:gd name="connsiteX129" fmla="*/ 12192000 w 12192000"/>
              <a:gd name="connsiteY129" fmla="*/ 327034 h 959006"/>
              <a:gd name="connsiteX130" fmla="*/ 12192000 w 12192000"/>
              <a:gd name="connsiteY130" fmla="*/ 641355 h 959006"/>
              <a:gd name="connsiteX131" fmla="*/ 12192000 w 12192000"/>
              <a:gd name="connsiteY131" fmla="*/ 959006 h 959006"/>
              <a:gd name="connsiteX132" fmla="*/ 0 w 12192000"/>
              <a:gd name="connsiteY132" fmla="*/ 959006 h 959006"/>
              <a:gd name="connsiteX133" fmla="*/ 0 w 12192000"/>
              <a:gd name="connsiteY133" fmla="*/ 696445 h 959006"/>
              <a:gd name="connsiteX134" fmla="*/ 0 w 12192000"/>
              <a:gd name="connsiteY134" fmla="*/ 434872 h 959006"/>
              <a:gd name="connsiteX135" fmla="*/ 12849 w 12192000"/>
              <a:gd name="connsiteY135" fmla="*/ 430884 h 959006"/>
              <a:gd name="connsiteX136" fmla="*/ 83641 w 12192000"/>
              <a:gd name="connsiteY136" fmla="*/ 423747 h 959006"/>
              <a:gd name="connsiteX137" fmla="*/ 100756 w 12192000"/>
              <a:gd name="connsiteY137" fmla="*/ 425473 h 959006"/>
              <a:gd name="connsiteX138" fmla="*/ 109091 w 12192000"/>
              <a:gd name="connsiteY138" fmla="*/ 342799 h 959006"/>
              <a:gd name="connsiteX139" fmla="*/ 529690 w 12192000"/>
              <a:gd name="connsiteY139" fmla="*/ 0 h 95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2192000" h="959006">
                <a:moveTo>
                  <a:pt x="529690" y="0"/>
                </a:moveTo>
                <a:cubicBezTo>
                  <a:pt x="677882" y="0"/>
                  <a:pt x="808538" y="75083"/>
                  <a:pt x="885690" y="189284"/>
                </a:cubicBezTo>
                <a:lnTo>
                  <a:pt x="904543" y="224019"/>
                </a:lnTo>
                <a:lnTo>
                  <a:pt x="914406" y="223024"/>
                </a:lnTo>
                <a:cubicBezTo>
                  <a:pt x="1068372" y="223024"/>
                  <a:pt x="1193187" y="347839"/>
                  <a:pt x="1193187" y="501805"/>
                </a:cubicBezTo>
                <a:lnTo>
                  <a:pt x="1187736" y="528807"/>
                </a:lnTo>
                <a:lnTo>
                  <a:pt x="1227647" y="541196"/>
                </a:lnTo>
                <a:cubicBezTo>
                  <a:pt x="1247159" y="549449"/>
                  <a:pt x="1265215" y="560468"/>
                  <a:pt x="1281324" y="573763"/>
                </a:cubicBezTo>
                <a:lnTo>
                  <a:pt x="1311129" y="606565"/>
                </a:lnTo>
                <a:lnTo>
                  <a:pt x="1323782" y="587798"/>
                </a:lnTo>
                <a:cubicBezTo>
                  <a:pt x="1363133" y="548447"/>
                  <a:pt x="1417495" y="524108"/>
                  <a:pt x="1477542" y="524108"/>
                </a:cubicBezTo>
                <a:cubicBezTo>
                  <a:pt x="1492554" y="524108"/>
                  <a:pt x="1507210" y="525629"/>
                  <a:pt x="1521365" y="528526"/>
                </a:cubicBezTo>
                <a:lnTo>
                  <a:pt x="1533902" y="532417"/>
                </a:lnTo>
                <a:lnTo>
                  <a:pt x="1527722" y="501807"/>
                </a:lnTo>
                <a:cubicBezTo>
                  <a:pt x="1527722" y="304730"/>
                  <a:pt x="1687484" y="144968"/>
                  <a:pt x="1884561" y="144968"/>
                </a:cubicBezTo>
                <a:cubicBezTo>
                  <a:pt x="2007734" y="144968"/>
                  <a:pt x="2116333" y="207375"/>
                  <a:pt x="2180460" y="302295"/>
                </a:cubicBezTo>
                <a:lnTo>
                  <a:pt x="2210782" y="358160"/>
                </a:lnTo>
                <a:lnTo>
                  <a:pt x="2238523" y="343102"/>
                </a:lnTo>
                <a:cubicBezTo>
                  <a:pt x="2268541" y="330406"/>
                  <a:pt x="2301543" y="323385"/>
                  <a:pt x="2336185" y="323385"/>
                </a:cubicBezTo>
                <a:cubicBezTo>
                  <a:pt x="2405470" y="323385"/>
                  <a:pt x="2468196" y="351469"/>
                  <a:pt x="2513601" y="396873"/>
                </a:cubicBezTo>
                <a:lnTo>
                  <a:pt x="2542356" y="439524"/>
                </a:lnTo>
                <a:lnTo>
                  <a:pt x="2593667" y="363419"/>
                </a:lnTo>
                <a:cubicBezTo>
                  <a:pt x="2639072" y="318015"/>
                  <a:pt x="2701798" y="289931"/>
                  <a:pt x="2771083" y="289931"/>
                </a:cubicBezTo>
                <a:cubicBezTo>
                  <a:pt x="2823046" y="289931"/>
                  <a:pt x="2871320" y="305728"/>
                  <a:pt x="2911365" y="332782"/>
                </a:cubicBezTo>
                <a:lnTo>
                  <a:pt x="2947820" y="362860"/>
                </a:lnTo>
                <a:lnTo>
                  <a:pt x="2982841" y="298338"/>
                </a:lnTo>
                <a:cubicBezTo>
                  <a:pt x="3058992" y="185620"/>
                  <a:pt x="3187951" y="111512"/>
                  <a:pt x="3334218" y="111512"/>
                </a:cubicBezTo>
                <a:cubicBezTo>
                  <a:pt x="3509741" y="111512"/>
                  <a:pt x="3660337" y="218229"/>
                  <a:pt x="3724666" y="370318"/>
                </a:cubicBezTo>
                <a:lnTo>
                  <a:pt x="3739637" y="418546"/>
                </a:lnTo>
                <a:lnTo>
                  <a:pt x="3769118" y="412594"/>
                </a:lnTo>
                <a:cubicBezTo>
                  <a:pt x="3818387" y="412594"/>
                  <a:pt x="3862992" y="432565"/>
                  <a:pt x="3895280" y="464852"/>
                </a:cubicBezTo>
                <a:lnTo>
                  <a:pt x="3933494" y="521533"/>
                </a:lnTo>
                <a:lnTo>
                  <a:pt x="3933508" y="521525"/>
                </a:lnTo>
                <a:cubicBezTo>
                  <a:pt x="3963526" y="508829"/>
                  <a:pt x="3996529" y="501808"/>
                  <a:pt x="4031171" y="501808"/>
                </a:cubicBezTo>
                <a:cubicBezTo>
                  <a:pt x="4135099" y="501808"/>
                  <a:pt x="4224265" y="564996"/>
                  <a:pt x="4262356" y="655048"/>
                </a:cubicBezTo>
                <a:lnTo>
                  <a:pt x="4269328" y="689554"/>
                </a:lnTo>
                <a:lnTo>
                  <a:pt x="4315531" y="680226"/>
                </a:lnTo>
                <a:cubicBezTo>
                  <a:pt x="4340164" y="680226"/>
                  <a:pt x="4363632" y="685219"/>
                  <a:pt x="4384977" y="694247"/>
                </a:cubicBezTo>
                <a:lnTo>
                  <a:pt x="4396011" y="701685"/>
                </a:lnTo>
                <a:lnTo>
                  <a:pt x="4412866" y="618188"/>
                </a:lnTo>
                <a:cubicBezTo>
                  <a:pt x="4450107" y="530137"/>
                  <a:pt x="4537296" y="468353"/>
                  <a:pt x="4638912" y="468353"/>
                </a:cubicBezTo>
                <a:cubicBezTo>
                  <a:pt x="4655850" y="468353"/>
                  <a:pt x="4672385" y="470069"/>
                  <a:pt x="4688354" y="473337"/>
                </a:cubicBezTo>
                <a:lnTo>
                  <a:pt x="4711149" y="480413"/>
                </a:lnTo>
                <a:lnTo>
                  <a:pt x="4745291" y="429768"/>
                </a:lnTo>
                <a:cubicBezTo>
                  <a:pt x="4776572" y="398490"/>
                  <a:pt x="4819787" y="379143"/>
                  <a:pt x="4867516" y="379143"/>
                </a:cubicBezTo>
                <a:cubicBezTo>
                  <a:pt x="4891378" y="379143"/>
                  <a:pt x="4914112" y="383980"/>
                  <a:pt x="4934789" y="392726"/>
                </a:cubicBezTo>
                <a:lnTo>
                  <a:pt x="4957443" y="407999"/>
                </a:lnTo>
                <a:lnTo>
                  <a:pt x="4971018" y="382989"/>
                </a:lnTo>
                <a:cubicBezTo>
                  <a:pt x="5027128" y="299935"/>
                  <a:pt x="5122151" y="245328"/>
                  <a:pt x="5229929" y="245328"/>
                </a:cubicBezTo>
                <a:cubicBezTo>
                  <a:pt x="5337703" y="245328"/>
                  <a:pt x="5432726" y="299935"/>
                  <a:pt x="5488837" y="382989"/>
                </a:cubicBezTo>
                <a:lnTo>
                  <a:pt x="5500967" y="405339"/>
                </a:lnTo>
                <a:lnTo>
                  <a:pt x="5536213" y="381575"/>
                </a:lnTo>
                <a:cubicBezTo>
                  <a:pt x="5556891" y="372829"/>
                  <a:pt x="5579627" y="367992"/>
                  <a:pt x="5603494" y="367992"/>
                </a:cubicBezTo>
                <a:cubicBezTo>
                  <a:pt x="5627357" y="367992"/>
                  <a:pt x="5650095" y="372829"/>
                  <a:pt x="5670773" y="381575"/>
                </a:cubicBezTo>
                <a:lnTo>
                  <a:pt x="5679978" y="387782"/>
                </a:lnTo>
                <a:lnTo>
                  <a:pt x="5704297" y="351709"/>
                </a:lnTo>
                <a:cubicBezTo>
                  <a:pt x="5735575" y="320431"/>
                  <a:pt x="5778785" y="301084"/>
                  <a:pt x="5826514" y="301084"/>
                </a:cubicBezTo>
                <a:cubicBezTo>
                  <a:pt x="5850380" y="301084"/>
                  <a:pt x="5873115" y="305921"/>
                  <a:pt x="5893793" y="314667"/>
                </a:cubicBezTo>
                <a:lnTo>
                  <a:pt x="5912017" y="326952"/>
                </a:lnTo>
                <a:lnTo>
                  <a:pt x="5930020" y="293779"/>
                </a:lnTo>
                <a:cubicBezTo>
                  <a:pt x="5986130" y="210724"/>
                  <a:pt x="6081152" y="156118"/>
                  <a:pt x="6188928" y="156118"/>
                </a:cubicBezTo>
                <a:cubicBezTo>
                  <a:pt x="6275149" y="156118"/>
                  <a:pt x="6353207" y="191066"/>
                  <a:pt x="6409711" y="247570"/>
                </a:cubicBezTo>
                <a:lnTo>
                  <a:pt x="6442166" y="286906"/>
                </a:lnTo>
                <a:lnTo>
                  <a:pt x="6450609" y="281214"/>
                </a:lnTo>
                <a:cubicBezTo>
                  <a:pt x="6471288" y="272468"/>
                  <a:pt x="6494023" y="267631"/>
                  <a:pt x="6517888" y="267631"/>
                </a:cubicBezTo>
                <a:cubicBezTo>
                  <a:pt x="6565617" y="267631"/>
                  <a:pt x="6608828" y="286978"/>
                  <a:pt x="6640107" y="318256"/>
                </a:cubicBezTo>
                <a:lnTo>
                  <a:pt x="6677108" y="373135"/>
                </a:lnTo>
                <a:lnTo>
                  <a:pt x="6703011" y="359075"/>
                </a:lnTo>
                <a:cubicBezTo>
                  <a:pt x="6740366" y="343275"/>
                  <a:pt x="6781436" y="334538"/>
                  <a:pt x="6824547" y="334538"/>
                </a:cubicBezTo>
                <a:cubicBezTo>
                  <a:pt x="6953878" y="334538"/>
                  <a:pt x="7064844" y="413171"/>
                  <a:pt x="7112244" y="525237"/>
                </a:cubicBezTo>
                <a:lnTo>
                  <a:pt x="7115348" y="540615"/>
                </a:lnTo>
                <a:lnTo>
                  <a:pt x="7119683" y="537692"/>
                </a:lnTo>
                <a:cubicBezTo>
                  <a:pt x="7140362" y="528946"/>
                  <a:pt x="7163097" y="524109"/>
                  <a:pt x="7186962" y="524109"/>
                </a:cubicBezTo>
                <a:cubicBezTo>
                  <a:pt x="7210827" y="524109"/>
                  <a:pt x="7233562" y="528946"/>
                  <a:pt x="7254240" y="537692"/>
                </a:cubicBezTo>
                <a:lnTo>
                  <a:pt x="7305094" y="571979"/>
                </a:lnTo>
                <a:lnTo>
                  <a:pt x="7332932" y="530690"/>
                </a:lnTo>
                <a:cubicBezTo>
                  <a:pt x="7378337" y="485286"/>
                  <a:pt x="7441062" y="457202"/>
                  <a:pt x="7510347" y="457202"/>
                </a:cubicBezTo>
                <a:cubicBezTo>
                  <a:pt x="7562310" y="457202"/>
                  <a:pt x="7610584" y="472999"/>
                  <a:pt x="7650628" y="500052"/>
                </a:cubicBezTo>
                <a:lnTo>
                  <a:pt x="7663701" y="510839"/>
                </a:lnTo>
                <a:lnTo>
                  <a:pt x="7665800" y="506972"/>
                </a:lnTo>
                <a:cubicBezTo>
                  <a:pt x="7717902" y="429850"/>
                  <a:pt x="7806137" y="379144"/>
                  <a:pt x="7906215" y="379144"/>
                </a:cubicBezTo>
                <a:cubicBezTo>
                  <a:pt x="7986277" y="379144"/>
                  <a:pt x="8058759" y="411596"/>
                  <a:pt x="8111227" y="464063"/>
                </a:cubicBezTo>
                <a:lnTo>
                  <a:pt x="8124086" y="479649"/>
                </a:lnTo>
                <a:lnTo>
                  <a:pt x="8125522" y="479504"/>
                </a:lnTo>
                <a:cubicBezTo>
                  <a:pt x="8142458" y="479504"/>
                  <a:pt x="8158993" y="481220"/>
                  <a:pt x="8174964" y="484488"/>
                </a:cubicBezTo>
                <a:lnTo>
                  <a:pt x="8197757" y="491564"/>
                </a:lnTo>
                <a:lnTo>
                  <a:pt x="8231903" y="440919"/>
                </a:lnTo>
                <a:cubicBezTo>
                  <a:pt x="8263181" y="409641"/>
                  <a:pt x="8306392" y="390294"/>
                  <a:pt x="8354122" y="390294"/>
                </a:cubicBezTo>
                <a:cubicBezTo>
                  <a:pt x="8377987" y="390294"/>
                  <a:pt x="8400722" y="395131"/>
                  <a:pt x="8421401" y="403877"/>
                </a:cubicBezTo>
                <a:lnTo>
                  <a:pt x="8444053" y="419150"/>
                </a:lnTo>
                <a:lnTo>
                  <a:pt x="8457628" y="394140"/>
                </a:lnTo>
                <a:cubicBezTo>
                  <a:pt x="8513738" y="311086"/>
                  <a:pt x="8608761" y="256479"/>
                  <a:pt x="8716537" y="256479"/>
                </a:cubicBezTo>
                <a:cubicBezTo>
                  <a:pt x="8824313" y="256479"/>
                  <a:pt x="8919336" y="311086"/>
                  <a:pt x="8975446" y="394140"/>
                </a:cubicBezTo>
                <a:lnTo>
                  <a:pt x="8987578" y="416490"/>
                </a:lnTo>
                <a:lnTo>
                  <a:pt x="9022824" y="392726"/>
                </a:lnTo>
                <a:cubicBezTo>
                  <a:pt x="9043503" y="383980"/>
                  <a:pt x="9066238" y="379143"/>
                  <a:pt x="9090103" y="379143"/>
                </a:cubicBezTo>
                <a:cubicBezTo>
                  <a:pt x="9113968" y="379143"/>
                  <a:pt x="9136703" y="383980"/>
                  <a:pt x="9157382" y="392726"/>
                </a:cubicBezTo>
                <a:lnTo>
                  <a:pt x="9166587" y="398933"/>
                </a:lnTo>
                <a:lnTo>
                  <a:pt x="9190908" y="362860"/>
                </a:lnTo>
                <a:cubicBezTo>
                  <a:pt x="9222187" y="331582"/>
                  <a:pt x="9265398" y="312235"/>
                  <a:pt x="9313127" y="312235"/>
                </a:cubicBezTo>
                <a:cubicBezTo>
                  <a:pt x="9336992" y="312235"/>
                  <a:pt x="9359727" y="317072"/>
                  <a:pt x="9380406" y="325818"/>
                </a:cubicBezTo>
                <a:lnTo>
                  <a:pt x="9398627" y="338103"/>
                </a:lnTo>
                <a:lnTo>
                  <a:pt x="9416633" y="304930"/>
                </a:lnTo>
                <a:cubicBezTo>
                  <a:pt x="9472743" y="221876"/>
                  <a:pt x="9567766" y="167269"/>
                  <a:pt x="9675542" y="167269"/>
                </a:cubicBezTo>
                <a:cubicBezTo>
                  <a:pt x="9761763" y="167269"/>
                  <a:pt x="9839822" y="202217"/>
                  <a:pt x="9896325" y="258721"/>
                </a:cubicBezTo>
                <a:lnTo>
                  <a:pt x="9928781" y="298057"/>
                </a:lnTo>
                <a:lnTo>
                  <a:pt x="9937223" y="292365"/>
                </a:lnTo>
                <a:cubicBezTo>
                  <a:pt x="9957902" y="283619"/>
                  <a:pt x="9980637" y="278782"/>
                  <a:pt x="10004502" y="278782"/>
                </a:cubicBezTo>
                <a:cubicBezTo>
                  <a:pt x="10052231" y="278782"/>
                  <a:pt x="10095442" y="298129"/>
                  <a:pt x="10126721" y="329407"/>
                </a:cubicBezTo>
                <a:lnTo>
                  <a:pt x="10163722" y="384286"/>
                </a:lnTo>
                <a:lnTo>
                  <a:pt x="10189626" y="370226"/>
                </a:lnTo>
                <a:cubicBezTo>
                  <a:pt x="10226981" y="354426"/>
                  <a:pt x="10268051" y="345689"/>
                  <a:pt x="10311161" y="345689"/>
                </a:cubicBezTo>
                <a:cubicBezTo>
                  <a:pt x="10440493" y="345689"/>
                  <a:pt x="10551458" y="424322"/>
                  <a:pt x="10598858" y="536388"/>
                </a:cubicBezTo>
                <a:lnTo>
                  <a:pt x="10601963" y="551766"/>
                </a:lnTo>
                <a:lnTo>
                  <a:pt x="10606297" y="548843"/>
                </a:lnTo>
                <a:cubicBezTo>
                  <a:pt x="10626976" y="540097"/>
                  <a:pt x="10649711" y="535260"/>
                  <a:pt x="10673576" y="535260"/>
                </a:cubicBezTo>
                <a:cubicBezTo>
                  <a:pt x="10697441" y="535260"/>
                  <a:pt x="10720176" y="540097"/>
                  <a:pt x="10740855" y="548843"/>
                </a:cubicBezTo>
                <a:lnTo>
                  <a:pt x="10791709" y="583130"/>
                </a:lnTo>
                <a:lnTo>
                  <a:pt x="10819547" y="541841"/>
                </a:lnTo>
                <a:cubicBezTo>
                  <a:pt x="10864951" y="496437"/>
                  <a:pt x="10927677" y="468353"/>
                  <a:pt x="10996961" y="468353"/>
                </a:cubicBezTo>
                <a:cubicBezTo>
                  <a:pt x="11048924" y="468353"/>
                  <a:pt x="11097198" y="484150"/>
                  <a:pt x="11137243" y="511203"/>
                </a:cubicBezTo>
                <a:lnTo>
                  <a:pt x="11150315" y="521989"/>
                </a:lnTo>
                <a:lnTo>
                  <a:pt x="11152414" y="518123"/>
                </a:lnTo>
                <a:cubicBezTo>
                  <a:pt x="11204517" y="441001"/>
                  <a:pt x="11292751" y="390295"/>
                  <a:pt x="11392829" y="390295"/>
                </a:cubicBezTo>
                <a:cubicBezTo>
                  <a:pt x="11432860" y="390295"/>
                  <a:pt x="11470996" y="398408"/>
                  <a:pt x="11505683" y="413080"/>
                </a:cubicBezTo>
                <a:lnTo>
                  <a:pt x="11513609" y="417382"/>
                </a:lnTo>
                <a:lnTo>
                  <a:pt x="11568717" y="350591"/>
                </a:lnTo>
                <a:cubicBezTo>
                  <a:pt x="11652126" y="267181"/>
                  <a:pt x="11767355" y="215591"/>
                  <a:pt x="11894634" y="215591"/>
                </a:cubicBezTo>
                <a:cubicBezTo>
                  <a:pt x="11990093" y="215591"/>
                  <a:pt x="12078774" y="244611"/>
                  <a:pt x="12152337" y="294309"/>
                </a:cubicBezTo>
                <a:lnTo>
                  <a:pt x="12192000" y="327034"/>
                </a:lnTo>
                <a:lnTo>
                  <a:pt x="12192000" y="641355"/>
                </a:lnTo>
                <a:lnTo>
                  <a:pt x="12192000" y="959006"/>
                </a:lnTo>
                <a:lnTo>
                  <a:pt x="0" y="959006"/>
                </a:lnTo>
                <a:lnTo>
                  <a:pt x="0" y="696445"/>
                </a:lnTo>
                <a:lnTo>
                  <a:pt x="0" y="434872"/>
                </a:lnTo>
                <a:lnTo>
                  <a:pt x="12849" y="430884"/>
                </a:lnTo>
                <a:cubicBezTo>
                  <a:pt x="35716" y="426205"/>
                  <a:pt x="59392" y="423747"/>
                  <a:pt x="83641" y="423747"/>
                </a:cubicBezTo>
                <a:lnTo>
                  <a:pt x="100756" y="425473"/>
                </a:lnTo>
                <a:lnTo>
                  <a:pt x="109091" y="342799"/>
                </a:lnTo>
                <a:cubicBezTo>
                  <a:pt x="149123" y="147164"/>
                  <a:pt x="322221" y="0"/>
                  <a:pt x="529690" y="0"/>
                </a:cubicBezTo>
                <a:close/>
              </a:path>
            </a:pathLst>
          </a:custGeom>
          <a:solidFill>
            <a:srgbClr val="72B23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 rot="0">
            <a:off x="1149985" y="6020435"/>
            <a:ext cx="211455" cy="213360"/>
            <a:chOff x="1170878" y="6083240"/>
            <a:chExt cx="211301" cy="213479"/>
          </a:xfrm>
        </p:grpSpPr>
        <p:sp>
          <p:nvSpPr>
            <p:cNvPr id="26" name="任意多边形: 形状 25"/>
            <p:cNvSpPr/>
            <p:nvPr>
              <p:custDataLst>
                <p:tags r:id="rId12"/>
              </p:custDataLst>
            </p:nvPr>
          </p:nvSpPr>
          <p:spPr>
            <a:xfrm>
              <a:off x="1170878" y="6083240"/>
              <a:ext cx="211301" cy="213479"/>
            </a:xfrm>
            <a:custGeom>
              <a:avLst/>
              <a:gdLst>
                <a:gd name="connsiteX0" fmla="*/ 444190 w 1442224"/>
                <a:gd name="connsiteY0" fmla="*/ 0 h 1457092"/>
                <a:gd name="connsiteX1" fmla="*/ 739881 w 1442224"/>
                <a:gd name="connsiteY1" fmla="*/ 122480 h 1457092"/>
                <a:gd name="connsiteX2" fmla="*/ 790588 w 1442224"/>
                <a:gd name="connsiteY2" fmla="*/ 183937 h 1457092"/>
                <a:gd name="connsiteX3" fmla="*/ 807635 w 1442224"/>
                <a:gd name="connsiteY3" fmla="*/ 169872 h 1457092"/>
                <a:gd name="connsiteX4" fmla="*/ 1035204 w 1442224"/>
                <a:gd name="connsiteY4" fmla="*/ 100359 h 1457092"/>
                <a:gd name="connsiteX5" fmla="*/ 1442224 w 1442224"/>
                <a:gd name="connsiteY5" fmla="*/ 507379 h 1457092"/>
                <a:gd name="connsiteX6" fmla="*/ 1323011 w 1442224"/>
                <a:gd name="connsiteY6" fmla="*/ 795186 h 1457092"/>
                <a:gd name="connsiteX7" fmla="*/ 1290517 w 1442224"/>
                <a:gd name="connsiteY7" fmla="*/ 821996 h 1457092"/>
                <a:gd name="connsiteX8" fmla="*/ 1290935 w 1442224"/>
                <a:gd name="connsiteY8" fmla="*/ 822503 h 1457092"/>
                <a:gd name="connsiteX9" fmla="*/ 1360448 w 1442224"/>
                <a:gd name="connsiteY9" fmla="*/ 1050072 h 1457092"/>
                <a:gd name="connsiteX10" fmla="*/ 953428 w 1442224"/>
                <a:gd name="connsiteY10" fmla="*/ 1457092 h 1457092"/>
                <a:gd name="connsiteX11" fmla="*/ 665621 w 1442224"/>
                <a:gd name="connsiteY11" fmla="*/ 1337879 h 1457092"/>
                <a:gd name="connsiteX12" fmla="*/ 629761 w 1442224"/>
                <a:gd name="connsiteY12" fmla="*/ 1294416 h 1457092"/>
                <a:gd name="connsiteX13" fmla="*/ 602714 w 1442224"/>
                <a:gd name="connsiteY13" fmla="*/ 1316732 h 1457092"/>
                <a:gd name="connsiteX14" fmla="*/ 386576 w 1442224"/>
                <a:gd name="connsiteY14" fmla="*/ 1382753 h 1457092"/>
                <a:gd name="connsiteX15" fmla="*/ 0 w 1442224"/>
                <a:gd name="connsiteY15" fmla="*/ 996177 h 1457092"/>
                <a:gd name="connsiteX16" fmla="*/ 113226 w 1442224"/>
                <a:gd name="connsiteY16" fmla="*/ 722827 h 1457092"/>
                <a:gd name="connsiteX17" fmla="*/ 138613 w 1442224"/>
                <a:gd name="connsiteY17" fmla="*/ 701880 h 1457092"/>
                <a:gd name="connsiteX18" fmla="*/ 97436 w 1442224"/>
                <a:gd name="connsiteY18" fmla="*/ 651974 h 1457092"/>
                <a:gd name="connsiteX19" fmla="*/ 26019 w 1442224"/>
                <a:gd name="connsiteY19" fmla="*/ 418171 h 1457092"/>
                <a:gd name="connsiteX20" fmla="*/ 444190 w 1442224"/>
                <a:gd name="connsiteY20" fmla="*/ 0 h 14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224" h="1457092">
                  <a:moveTo>
                    <a:pt x="444190" y="0"/>
                  </a:moveTo>
                  <a:cubicBezTo>
                    <a:pt x="559665" y="0"/>
                    <a:pt x="664207" y="46805"/>
                    <a:pt x="739881" y="122480"/>
                  </a:cubicBezTo>
                  <a:lnTo>
                    <a:pt x="790588" y="183937"/>
                  </a:lnTo>
                  <a:lnTo>
                    <a:pt x="807635" y="169872"/>
                  </a:lnTo>
                  <a:cubicBezTo>
                    <a:pt x="872596" y="125985"/>
                    <a:pt x="950907" y="100359"/>
                    <a:pt x="1035204" y="100359"/>
                  </a:cubicBezTo>
                  <a:cubicBezTo>
                    <a:pt x="1259995" y="100359"/>
                    <a:pt x="1442224" y="282588"/>
                    <a:pt x="1442224" y="507379"/>
                  </a:cubicBezTo>
                  <a:cubicBezTo>
                    <a:pt x="1442224" y="619774"/>
                    <a:pt x="1396667" y="721530"/>
                    <a:pt x="1323011" y="795186"/>
                  </a:cubicBezTo>
                  <a:lnTo>
                    <a:pt x="1290517" y="821996"/>
                  </a:lnTo>
                  <a:lnTo>
                    <a:pt x="1290935" y="822503"/>
                  </a:lnTo>
                  <a:cubicBezTo>
                    <a:pt x="1334822" y="887464"/>
                    <a:pt x="1360448" y="965775"/>
                    <a:pt x="1360448" y="1050072"/>
                  </a:cubicBezTo>
                  <a:cubicBezTo>
                    <a:pt x="1360448" y="1274863"/>
                    <a:pt x="1178219" y="1457092"/>
                    <a:pt x="953428" y="1457092"/>
                  </a:cubicBezTo>
                  <a:cubicBezTo>
                    <a:pt x="841032" y="1457092"/>
                    <a:pt x="739278" y="1411535"/>
                    <a:pt x="665621" y="1337879"/>
                  </a:cubicBezTo>
                  <a:lnTo>
                    <a:pt x="629761" y="1294416"/>
                  </a:lnTo>
                  <a:lnTo>
                    <a:pt x="602714" y="1316732"/>
                  </a:lnTo>
                  <a:cubicBezTo>
                    <a:pt x="541016" y="1358414"/>
                    <a:pt x="466639" y="1382753"/>
                    <a:pt x="386576" y="1382753"/>
                  </a:cubicBezTo>
                  <a:cubicBezTo>
                    <a:pt x="173076" y="1382753"/>
                    <a:pt x="0" y="1209677"/>
                    <a:pt x="0" y="996177"/>
                  </a:cubicBezTo>
                  <a:cubicBezTo>
                    <a:pt x="0" y="889427"/>
                    <a:pt x="43269" y="792783"/>
                    <a:pt x="113226" y="722827"/>
                  </a:cubicBezTo>
                  <a:lnTo>
                    <a:pt x="138613" y="701880"/>
                  </a:lnTo>
                  <a:lnTo>
                    <a:pt x="97436" y="651974"/>
                  </a:lnTo>
                  <a:cubicBezTo>
                    <a:pt x="52347" y="585234"/>
                    <a:pt x="26019" y="504777"/>
                    <a:pt x="26019" y="418171"/>
                  </a:cubicBezTo>
                  <a:cubicBezTo>
                    <a:pt x="26019" y="187222"/>
                    <a:pt x="213241" y="0"/>
                    <a:pt x="444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13"/>
              </p:custDataLst>
            </p:nvPr>
          </p:nvSpPr>
          <p:spPr>
            <a:xfrm>
              <a:off x="1230411" y="6144958"/>
              <a:ext cx="97971" cy="97971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rot="0">
            <a:off x="3635375" y="6224905"/>
            <a:ext cx="211455" cy="213360"/>
            <a:chOff x="1170878" y="6083240"/>
            <a:chExt cx="211301" cy="213479"/>
          </a:xfrm>
        </p:grpSpPr>
        <p:sp>
          <p:nvSpPr>
            <p:cNvPr id="24" name="任意多边形: 形状 28"/>
            <p:cNvSpPr/>
            <p:nvPr>
              <p:custDataLst>
                <p:tags r:id="rId14"/>
              </p:custDataLst>
            </p:nvPr>
          </p:nvSpPr>
          <p:spPr>
            <a:xfrm>
              <a:off x="1170878" y="6083240"/>
              <a:ext cx="211301" cy="213479"/>
            </a:xfrm>
            <a:custGeom>
              <a:avLst/>
              <a:gdLst>
                <a:gd name="connsiteX0" fmla="*/ 444190 w 1442224"/>
                <a:gd name="connsiteY0" fmla="*/ 0 h 1457092"/>
                <a:gd name="connsiteX1" fmla="*/ 739881 w 1442224"/>
                <a:gd name="connsiteY1" fmla="*/ 122480 h 1457092"/>
                <a:gd name="connsiteX2" fmla="*/ 790588 w 1442224"/>
                <a:gd name="connsiteY2" fmla="*/ 183937 h 1457092"/>
                <a:gd name="connsiteX3" fmla="*/ 807635 w 1442224"/>
                <a:gd name="connsiteY3" fmla="*/ 169872 h 1457092"/>
                <a:gd name="connsiteX4" fmla="*/ 1035204 w 1442224"/>
                <a:gd name="connsiteY4" fmla="*/ 100359 h 1457092"/>
                <a:gd name="connsiteX5" fmla="*/ 1442224 w 1442224"/>
                <a:gd name="connsiteY5" fmla="*/ 507379 h 1457092"/>
                <a:gd name="connsiteX6" fmla="*/ 1323011 w 1442224"/>
                <a:gd name="connsiteY6" fmla="*/ 795186 h 1457092"/>
                <a:gd name="connsiteX7" fmla="*/ 1290517 w 1442224"/>
                <a:gd name="connsiteY7" fmla="*/ 821996 h 1457092"/>
                <a:gd name="connsiteX8" fmla="*/ 1290935 w 1442224"/>
                <a:gd name="connsiteY8" fmla="*/ 822503 h 1457092"/>
                <a:gd name="connsiteX9" fmla="*/ 1360448 w 1442224"/>
                <a:gd name="connsiteY9" fmla="*/ 1050072 h 1457092"/>
                <a:gd name="connsiteX10" fmla="*/ 953428 w 1442224"/>
                <a:gd name="connsiteY10" fmla="*/ 1457092 h 1457092"/>
                <a:gd name="connsiteX11" fmla="*/ 665621 w 1442224"/>
                <a:gd name="connsiteY11" fmla="*/ 1337879 h 1457092"/>
                <a:gd name="connsiteX12" fmla="*/ 629761 w 1442224"/>
                <a:gd name="connsiteY12" fmla="*/ 1294416 h 1457092"/>
                <a:gd name="connsiteX13" fmla="*/ 602714 w 1442224"/>
                <a:gd name="connsiteY13" fmla="*/ 1316732 h 1457092"/>
                <a:gd name="connsiteX14" fmla="*/ 386576 w 1442224"/>
                <a:gd name="connsiteY14" fmla="*/ 1382753 h 1457092"/>
                <a:gd name="connsiteX15" fmla="*/ 0 w 1442224"/>
                <a:gd name="connsiteY15" fmla="*/ 996177 h 1457092"/>
                <a:gd name="connsiteX16" fmla="*/ 113226 w 1442224"/>
                <a:gd name="connsiteY16" fmla="*/ 722827 h 1457092"/>
                <a:gd name="connsiteX17" fmla="*/ 138613 w 1442224"/>
                <a:gd name="connsiteY17" fmla="*/ 701880 h 1457092"/>
                <a:gd name="connsiteX18" fmla="*/ 97436 w 1442224"/>
                <a:gd name="connsiteY18" fmla="*/ 651974 h 1457092"/>
                <a:gd name="connsiteX19" fmla="*/ 26019 w 1442224"/>
                <a:gd name="connsiteY19" fmla="*/ 418171 h 1457092"/>
                <a:gd name="connsiteX20" fmla="*/ 444190 w 1442224"/>
                <a:gd name="connsiteY20" fmla="*/ 0 h 14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224" h="1457092">
                  <a:moveTo>
                    <a:pt x="444190" y="0"/>
                  </a:moveTo>
                  <a:cubicBezTo>
                    <a:pt x="559665" y="0"/>
                    <a:pt x="664207" y="46805"/>
                    <a:pt x="739881" y="122480"/>
                  </a:cubicBezTo>
                  <a:lnTo>
                    <a:pt x="790588" y="183937"/>
                  </a:lnTo>
                  <a:lnTo>
                    <a:pt x="807635" y="169872"/>
                  </a:lnTo>
                  <a:cubicBezTo>
                    <a:pt x="872596" y="125985"/>
                    <a:pt x="950907" y="100359"/>
                    <a:pt x="1035204" y="100359"/>
                  </a:cubicBezTo>
                  <a:cubicBezTo>
                    <a:pt x="1259995" y="100359"/>
                    <a:pt x="1442224" y="282588"/>
                    <a:pt x="1442224" y="507379"/>
                  </a:cubicBezTo>
                  <a:cubicBezTo>
                    <a:pt x="1442224" y="619774"/>
                    <a:pt x="1396667" y="721530"/>
                    <a:pt x="1323011" y="795186"/>
                  </a:cubicBezTo>
                  <a:lnTo>
                    <a:pt x="1290517" y="821996"/>
                  </a:lnTo>
                  <a:lnTo>
                    <a:pt x="1290935" y="822503"/>
                  </a:lnTo>
                  <a:cubicBezTo>
                    <a:pt x="1334822" y="887464"/>
                    <a:pt x="1360448" y="965775"/>
                    <a:pt x="1360448" y="1050072"/>
                  </a:cubicBezTo>
                  <a:cubicBezTo>
                    <a:pt x="1360448" y="1274863"/>
                    <a:pt x="1178219" y="1457092"/>
                    <a:pt x="953428" y="1457092"/>
                  </a:cubicBezTo>
                  <a:cubicBezTo>
                    <a:pt x="841032" y="1457092"/>
                    <a:pt x="739278" y="1411535"/>
                    <a:pt x="665621" y="1337879"/>
                  </a:cubicBezTo>
                  <a:lnTo>
                    <a:pt x="629761" y="1294416"/>
                  </a:lnTo>
                  <a:lnTo>
                    <a:pt x="602714" y="1316732"/>
                  </a:lnTo>
                  <a:cubicBezTo>
                    <a:pt x="541016" y="1358414"/>
                    <a:pt x="466639" y="1382753"/>
                    <a:pt x="386576" y="1382753"/>
                  </a:cubicBezTo>
                  <a:cubicBezTo>
                    <a:pt x="173076" y="1382753"/>
                    <a:pt x="0" y="1209677"/>
                    <a:pt x="0" y="996177"/>
                  </a:cubicBezTo>
                  <a:cubicBezTo>
                    <a:pt x="0" y="889427"/>
                    <a:pt x="43269" y="792783"/>
                    <a:pt x="113226" y="722827"/>
                  </a:cubicBezTo>
                  <a:lnTo>
                    <a:pt x="138613" y="701880"/>
                  </a:lnTo>
                  <a:lnTo>
                    <a:pt x="97436" y="651974"/>
                  </a:lnTo>
                  <a:cubicBezTo>
                    <a:pt x="52347" y="585234"/>
                    <a:pt x="26019" y="504777"/>
                    <a:pt x="26019" y="418171"/>
                  </a:cubicBezTo>
                  <a:cubicBezTo>
                    <a:pt x="26019" y="187222"/>
                    <a:pt x="213241" y="0"/>
                    <a:pt x="444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>
              <p:custDataLst>
                <p:tags r:id="rId15"/>
              </p:custDataLst>
            </p:nvPr>
          </p:nvSpPr>
          <p:spPr>
            <a:xfrm>
              <a:off x="1230411" y="6144958"/>
              <a:ext cx="97971" cy="97971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 rot="0">
            <a:off x="7010400" y="6341745"/>
            <a:ext cx="184150" cy="186055"/>
            <a:chOff x="1170878" y="6083240"/>
            <a:chExt cx="211301" cy="213479"/>
          </a:xfrm>
        </p:grpSpPr>
        <p:sp>
          <p:nvSpPr>
            <p:cNvPr id="32" name="任意多边形: 形状 31"/>
            <p:cNvSpPr/>
            <p:nvPr>
              <p:custDataLst>
                <p:tags r:id="rId16"/>
              </p:custDataLst>
            </p:nvPr>
          </p:nvSpPr>
          <p:spPr>
            <a:xfrm>
              <a:off x="1170878" y="6083240"/>
              <a:ext cx="211301" cy="213479"/>
            </a:xfrm>
            <a:custGeom>
              <a:avLst/>
              <a:gdLst>
                <a:gd name="connsiteX0" fmla="*/ 444190 w 1442224"/>
                <a:gd name="connsiteY0" fmla="*/ 0 h 1457092"/>
                <a:gd name="connsiteX1" fmla="*/ 739881 w 1442224"/>
                <a:gd name="connsiteY1" fmla="*/ 122480 h 1457092"/>
                <a:gd name="connsiteX2" fmla="*/ 790588 w 1442224"/>
                <a:gd name="connsiteY2" fmla="*/ 183937 h 1457092"/>
                <a:gd name="connsiteX3" fmla="*/ 807635 w 1442224"/>
                <a:gd name="connsiteY3" fmla="*/ 169872 h 1457092"/>
                <a:gd name="connsiteX4" fmla="*/ 1035204 w 1442224"/>
                <a:gd name="connsiteY4" fmla="*/ 100359 h 1457092"/>
                <a:gd name="connsiteX5" fmla="*/ 1442224 w 1442224"/>
                <a:gd name="connsiteY5" fmla="*/ 507379 h 1457092"/>
                <a:gd name="connsiteX6" fmla="*/ 1323011 w 1442224"/>
                <a:gd name="connsiteY6" fmla="*/ 795186 h 1457092"/>
                <a:gd name="connsiteX7" fmla="*/ 1290517 w 1442224"/>
                <a:gd name="connsiteY7" fmla="*/ 821996 h 1457092"/>
                <a:gd name="connsiteX8" fmla="*/ 1290935 w 1442224"/>
                <a:gd name="connsiteY8" fmla="*/ 822503 h 1457092"/>
                <a:gd name="connsiteX9" fmla="*/ 1360448 w 1442224"/>
                <a:gd name="connsiteY9" fmla="*/ 1050072 h 1457092"/>
                <a:gd name="connsiteX10" fmla="*/ 953428 w 1442224"/>
                <a:gd name="connsiteY10" fmla="*/ 1457092 h 1457092"/>
                <a:gd name="connsiteX11" fmla="*/ 665621 w 1442224"/>
                <a:gd name="connsiteY11" fmla="*/ 1337879 h 1457092"/>
                <a:gd name="connsiteX12" fmla="*/ 629761 w 1442224"/>
                <a:gd name="connsiteY12" fmla="*/ 1294416 h 1457092"/>
                <a:gd name="connsiteX13" fmla="*/ 602714 w 1442224"/>
                <a:gd name="connsiteY13" fmla="*/ 1316732 h 1457092"/>
                <a:gd name="connsiteX14" fmla="*/ 386576 w 1442224"/>
                <a:gd name="connsiteY14" fmla="*/ 1382753 h 1457092"/>
                <a:gd name="connsiteX15" fmla="*/ 0 w 1442224"/>
                <a:gd name="connsiteY15" fmla="*/ 996177 h 1457092"/>
                <a:gd name="connsiteX16" fmla="*/ 113226 w 1442224"/>
                <a:gd name="connsiteY16" fmla="*/ 722827 h 1457092"/>
                <a:gd name="connsiteX17" fmla="*/ 138613 w 1442224"/>
                <a:gd name="connsiteY17" fmla="*/ 701880 h 1457092"/>
                <a:gd name="connsiteX18" fmla="*/ 97436 w 1442224"/>
                <a:gd name="connsiteY18" fmla="*/ 651974 h 1457092"/>
                <a:gd name="connsiteX19" fmla="*/ 26019 w 1442224"/>
                <a:gd name="connsiteY19" fmla="*/ 418171 h 1457092"/>
                <a:gd name="connsiteX20" fmla="*/ 444190 w 1442224"/>
                <a:gd name="connsiteY20" fmla="*/ 0 h 14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224" h="1457092">
                  <a:moveTo>
                    <a:pt x="444190" y="0"/>
                  </a:moveTo>
                  <a:cubicBezTo>
                    <a:pt x="559665" y="0"/>
                    <a:pt x="664207" y="46805"/>
                    <a:pt x="739881" y="122480"/>
                  </a:cubicBezTo>
                  <a:lnTo>
                    <a:pt x="790588" y="183937"/>
                  </a:lnTo>
                  <a:lnTo>
                    <a:pt x="807635" y="169872"/>
                  </a:lnTo>
                  <a:cubicBezTo>
                    <a:pt x="872596" y="125985"/>
                    <a:pt x="950907" y="100359"/>
                    <a:pt x="1035204" y="100359"/>
                  </a:cubicBezTo>
                  <a:cubicBezTo>
                    <a:pt x="1259995" y="100359"/>
                    <a:pt x="1442224" y="282588"/>
                    <a:pt x="1442224" y="507379"/>
                  </a:cubicBezTo>
                  <a:cubicBezTo>
                    <a:pt x="1442224" y="619774"/>
                    <a:pt x="1396667" y="721530"/>
                    <a:pt x="1323011" y="795186"/>
                  </a:cubicBezTo>
                  <a:lnTo>
                    <a:pt x="1290517" y="821996"/>
                  </a:lnTo>
                  <a:lnTo>
                    <a:pt x="1290935" y="822503"/>
                  </a:lnTo>
                  <a:cubicBezTo>
                    <a:pt x="1334822" y="887464"/>
                    <a:pt x="1360448" y="965775"/>
                    <a:pt x="1360448" y="1050072"/>
                  </a:cubicBezTo>
                  <a:cubicBezTo>
                    <a:pt x="1360448" y="1274863"/>
                    <a:pt x="1178219" y="1457092"/>
                    <a:pt x="953428" y="1457092"/>
                  </a:cubicBezTo>
                  <a:cubicBezTo>
                    <a:pt x="841032" y="1457092"/>
                    <a:pt x="739278" y="1411535"/>
                    <a:pt x="665621" y="1337879"/>
                  </a:cubicBezTo>
                  <a:lnTo>
                    <a:pt x="629761" y="1294416"/>
                  </a:lnTo>
                  <a:lnTo>
                    <a:pt x="602714" y="1316732"/>
                  </a:lnTo>
                  <a:cubicBezTo>
                    <a:pt x="541016" y="1358414"/>
                    <a:pt x="466639" y="1382753"/>
                    <a:pt x="386576" y="1382753"/>
                  </a:cubicBezTo>
                  <a:cubicBezTo>
                    <a:pt x="173076" y="1382753"/>
                    <a:pt x="0" y="1209677"/>
                    <a:pt x="0" y="996177"/>
                  </a:cubicBezTo>
                  <a:cubicBezTo>
                    <a:pt x="0" y="889427"/>
                    <a:pt x="43269" y="792783"/>
                    <a:pt x="113226" y="722827"/>
                  </a:cubicBezTo>
                  <a:lnTo>
                    <a:pt x="138613" y="701880"/>
                  </a:lnTo>
                  <a:lnTo>
                    <a:pt x="97436" y="651974"/>
                  </a:lnTo>
                  <a:cubicBezTo>
                    <a:pt x="52347" y="585234"/>
                    <a:pt x="26019" y="504777"/>
                    <a:pt x="26019" y="418171"/>
                  </a:cubicBezTo>
                  <a:cubicBezTo>
                    <a:pt x="26019" y="187222"/>
                    <a:pt x="213241" y="0"/>
                    <a:pt x="444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>
              <p:custDataLst>
                <p:tags r:id="rId17"/>
              </p:custDataLst>
            </p:nvPr>
          </p:nvSpPr>
          <p:spPr>
            <a:xfrm>
              <a:off x="1230411" y="6144958"/>
              <a:ext cx="97971" cy="97971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 rot="0">
            <a:off x="10343515" y="6196330"/>
            <a:ext cx="184150" cy="186055"/>
            <a:chOff x="1170878" y="6083240"/>
            <a:chExt cx="211301" cy="213479"/>
          </a:xfrm>
        </p:grpSpPr>
        <p:sp>
          <p:nvSpPr>
            <p:cNvPr id="35" name="任意多边形: 形状 34"/>
            <p:cNvSpPr/>
            <p:nvPr>
              <p:custDataLst>
                <p:tags r:id="rId18"/>
              </p:custDataLst>
            </p:nvPr>
          </p:nvSpPr>
          <p:spPr>
            <a:xfrm>
              <a:off x="1170878" y="6083240"/>
              <a:ext cx="211301" cy="213479"/>
            </a:xfrm>
            <a:custGeom>
              <a:avLst/>
              <a:gdLst>
                <a:gd name="connsiteX0" fmla="*/ 444190 w 1442224"/>
                <a:gd name="connsiteY0" fmla="*/ 0 h 1457092"/>
                <a:gd name="connsiteX1" fmla="*/ 739881 w 1442224"/>
                <a:gd name="connsiteY1" fmla="*/ 122480 h 1457092"/>
                <a:gd name="connsiteX2" fmla="*/ 790588 w 1442224"/>
                <a:gd name="connsiteY2" fmla="*/ 183937 h 1457092"/>
                <a:gd name="connsiteX3" fmla="*/ 807635 w 1442224"/>
                <a:gd name="connsiteY3" fmla="*/ 169872 h 1457092"/>
                <a:gd name="connsiteX4" fmla="*/ 1035204 w 1442224"/>
                <a:gd name="connsiteY4" fmla="*/ 100359 h 1457092"/>
                <a:gd name="connsiteX5" fmla="*/ 1442224 w 1442224"/>
                <a:gd name="connsiteY5" fmla="*/ 507379 h 1457092"/>
                <a:gd name="connsiteX6" fmla="*/ 1323011 w 1442224"/>
                <a:gd name="connsiteY6" fmla="*/ 795186 h 1457092"/>
                <a:gd name="connsiteX7" fmla="*/ 1290517 w 1442224"/>
                <a:gd name="connsiteY7" fmla="*/ 821996 h 1457092"/>
                <a:gd name="connsiteX8" fmla="*/ 1290935 w 1442224"/>
                <a:gd name="connsiteY8" fmla="*/ 822503 h 1457092"/>
                <a:gd name="connsiteX9" fmla="*/ 1360448 w 1442224"/>
                <a:gd name="connsiteY9" fmla="*/ 1050072 h 1457092"/>
                <a:gd name="connsiteX10" fmla="*/ 953428 w 1442224"/>
                <a:gd name="connsiteY10" fmla="*/ 1457092 h 1457092"/>
                <a:gd name="connsiteX11" fmla="*/ 665621 w 1442224"/>
                <a:gd name="connsiteY11" fmla="*/ 1337879 h 1457092"/>
                <a:gd name="connsiteX12" fmla="*/ 629761 w 1442224"/>
                <a:gd name="connsiteY12" fmla="*/ 1294416 h 1457092"/>
                <a:gd name="connsiteX13" fmla="*/ 602714 w 1442224"/>
                <a:gd name="connsiteY13" fmla="*/ 1316732 h 1457092"/>
                <a:gd name="connsiteX14" fmla="*/ 386576 w 1442224"/>
                <a:gd name="connsiteY14" fmla="*/ 1382753 h 1457092"/>
                <a:gd name="connsiteX15" fmla="*/ 0 w 1442224"/>
                <a:gd name="connsiteY15" fmla="*/ 996177 h 1457092"/>
                <a:gd name="connsiteX16" fmla="*/ 113226 w 1442224"/>
                <a:gd name="connsiteY16" fmla="*/ 722827 h 1457092"/>
                <a:gd name="connsiteX17" fmla="*/ 138613 w 1442224"/>
                <a:gd name="connsiteY17" fmla="*/ 701880 h 1457092"/>
                <a:gd name="connsiteX18" fmla="*/ 97436 w 1442224"/>
                <a:gd name="connsiteY18" fmla="*/ 651974 h 1457092"/>
                <a:gd name="connsiteX19" fmla="*/ 26019 w 1442224"/>
                <a:gd name="connsiteY19" fmla="*/ 418171 h 1457092"/>
                <a:gd name="connsiteX20" fmla="*/ 444190 w 1442224"/>
                <a:gd name="connsiteY20" fmla="*/ 0 h 14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42224" h="1457092">
                  <a:moveTo>
                    <a:pt x="444190" y="0"/>
                  </a:moveTo>
                  <a:cubicBezTo>
                    <a:pt x="559665" y="0"/>
                    <a:pt x="664207" y="46805"/>
                    <a:pt x="739881" y="122480"/>
                  </a:cubicBezTo>
                  <a:lnTo>
                    <a:pt x="790588" y="183937"/>
                  </a:lnTo>
                  <a:lnTo>
                    <a:pt x="807635" y="169872"/>
                  </a:lnTo>
                  <a:cubicBezTo>
                    <a:pt x="872596" y="125985"/>
                    <a:pt x="950907" y="100359"/>
                    <a:pt x="1035204" y="100359"/>
                  </a:cubicBezTo>
                  <a:cubicBezTo>
                    <a:pt x="1259995" y="100359"/>
                    <a:pt x="1442224" y="282588"/>
                    <a:pt x="1442224" y="507379"/>
                  </a:cubicBezTo>
                  <a:cubicBezTo>
                    <a:pt x="1442224" y="619774"/>
                    <a:pt x="1396667" y="721530"/>
                    <a:pt x="1323011" y="795186"/>
                  </a:cubicBezTo>
                  <a:lnTo>
                    <a:pt x="1290517" y="821996"/>
                  </a:lnTo>
                  <a:lnTo>
                    <a:pt x="1290935" y="822503"/>
                  </a:lnTo>
                  <a:cubicBezTo>
                    <a:pt x="1334822" y="887464"/>
                    <a:pt x="1360448" y="965775"/>
                    <a:pt x="1360448" y="1050072"/>
                  </a:cubicBezTo>
                  <a:cubicBezTo>
                    <a:pt x="1360448" y="1274863"/>
                    <a:pt x="1178219" y="1457092"/>
                    <a:pt x="953428" y="1457092"/>
                  </a:cubicBezTo>
                  <a:cubicBezTo>
                    <a:pt x="841032" y="1457092"/>
                    <a:pt x="739278" y="1411535"/>
                    <a:pt x="665621" y="1337879"/>
                  </a:cubicBezTo>
                  <a:lnTo>
                    <a:pt x="629761" y="1294416"/>
                  </a:lnTo>
                  <a:lnTo>
                    <a:pt x="602714" y="1316732"/>
                  </a:lnTo>
                  <a:cubicBezTo>
                    <a:pt x="541016" y="1358414"/>
                    <a:pt x="466639" y="1382753"/>
                    <a:pt x="386576" y="1382753"/>
                  </a:cubicBezTo>
                  <a:cubicBezTo>
                    <a:pt x="173076" y="1382753"/>
                    <a:pt x="0" y="1209677"/>
                    <a:pt x="0" y="996177"/>
                  </a:cubicBezTo>
                  <a:cubicBezTo>
                    <a:pt x="0" y="889427"/>
                    <a:pt x="43269" y="792783"/>
                    <a:pt x="113226" y="722827"/>
                  </a:cubicBezTo>
                  <a:lnTo>
                    <a:pt x="138613" y="701880"/>
                  </a:lnTo>
                  <a:lnTo>
                    <a:pt x="97436" y="651974"/>
                  </a:lnTo>
                  <a:cubicBezTo>
                    <a:pt x="52347" y="585234"/>
                    <a:pt x="26019" y="504777"/>
                    <a:pt x="26019" y="418171"/>
                  </a:cubicBezTo>
                  <a:cubicBezTo>
                    <a:pt x="26019" y="187222"/>
                    <a:pt x="213241" y="0"/>
                    <a:pt x="4441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>
              <p:custDataLst>
                <p:tags r:id="rId19"/>
              </p:custDataLst>
            </p:nvPr>
          </p:nvSpPr>
          <p:spPr>
            <a:xfrm>
              <a:off x="1230411" y="6144958"/>
              <a:ext cx="97971" cy="97971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0" name="任意多边形: 形状 39"/>
          <p:cNvSpPr/>
          <p:nvPr>
            <p:custDataLst>
              <p:tags r:id="rId20"/>
            </p:custDataLst>
          </p:nvPr>
        </p:nvSpPr>
        <p:spPr>
          <a:xfrm>
            <a:off x="4464050" y="5915025"/>
            <a:ext cx="370840" cy="252095"/>
          </a:xfrm>
          <a:custGeom>
            <a:avLst/>
            <a:gdLst>
              <a:gd name="connsiteX0" fmla="*/ 250037 w 562672"/>
              <a:gd name="connsiteY0" fmla="*/ 0 h 382762"/>
              <a:gd name="connsiteX1" fmla="*/ 345855 w 562672"/>
              <a:gd name="connsiteY1" fmla="*/ 281899 h 382762"/>
              <a:gd name="connsiteX2" fmla="*/ 399792 w 562672"/>
              <a:gd name="connsiteY2" fmla="*/ 98633 h 382762"/>
              <a:gd name="connsiteX3" fmla="*/ 448638 w 562672"/>
              <a:gd name="connsiteY3" fmla="*/ 231333 h 382762"/>
              <a:gd name="connsiteX4" fmla="*/ 458996 w 562672"/>
              <a:gd name="connsiteY4" fmla="*/ 210376 h 382762"/>
              <a:gd name="connsiteX5" fmla="*/ 562672 w 562672"/>
              <a:gd name="connsiteY5" fmla="*/ 140548 h 382762"/>
              <a:gd name="connsiteX6" fmla="*/ 556600 w 562672"/>
              <a:gd name="connsiteY6" fmla="*/ 382762 h 382762"/>
              <a:gd name="connsiteX7" fmla="*/ 523202 w 562672"/>
              <a:gd name="connsiteY7" fmla="*/ 377589 h 382762"/>
              <a:gd name="connsiteX8" fmla="*/ 39470 w 562672"/>
              <a:gd name="connsiteY8" fmla="*/ 377589 h 382762"/>
              <a:gd name="connsiteX9" fmla="*/ 6072 w 562672"/>
              <a:gd name="connsiteY9" fmla="*/ 382762 h 382762"/>
              <a:gd name="connsiteX10" fmla="*/ 0 w 562672"/>
              <a:gd name="connsiteY10" fmla="*/ 140548 h 382762"/>
              <a:gd name="connsiteX11" fmla="*/ 103587 w 562672"/>
              <a:gd name="connsiteY11" fmla="*/ 210376 h 382762"/>
              <a:gd name="connsiteX12" fmla="*/ 104926 w 562672"/>
              <a:gd name="connsiteY12" fmla="*/ 212516 h 382762"/>
              <a:gd name="connsiteX13" fmla="*/ 148058 w 562672"/>
              <a:gd name="connsiteY13" fmla="*/ 70719 h 382762"/>
              <a:gd name="connsiteX14" fmla="*/ 205209 w 562672"/>
              <a:gd name="connsiteY14" fmla="*/ 281899 h 382762"/>
              <a:gd name="connsiteX15" fmla="*/ 250037 w 562672"/>
              <a:gd name="connsiteY15" fmla="*/ 0 h 38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2672" h="382762">
                <a:moveTo>
                  <a:pt x="250037" y="0"/>
                </a:moveTo>
                <a:cubicBezTo>
                  <a:pt x="250037" y="0"/>
                  <a:pt x="333263" y="109780"/>
                  <a:pt x="345855" y="281899"/>
                </a:cubicBezTo>
                <a:cubicBezTo>
                  <a:pt x="371394" y="233563"/>
                  <a:pt x="393719" y="172028"/>
                  <a:pt x="399792" y="98633"/>
                </a:cubicBezTo>
                <a:cubicBezTo>
                  <a:pt x="399792" y="98633"/>
                  <a:pt x="431313" y="145364"/>
                  <a:pt x="448638" y="231333"/>
                </a:cubicBezTo>
                <a:cubicBezTo>
                  <a:pt x="451406" y="223932"/>
                  <a:pt x="454799" y="216975"/>
                  <a:pt x="458996" y="210376"/>
                </a:cubicBezTo>
                <a:cubicBezTo>
                  <a:pt x="503468" y="140548"/>
                  <a:pt x="562672" y="140548"/>
                  <a:pt x="562672" y="140548"/>
                </a:cubicBezTo>
                <a:cubicBezTo>
                  <a:pt x="529185" y="235258"/>
                  <a:pt x="546152" y="337904"/>
                  <a:pt x="556600" y="382762"/>
                </a:cubicBezTo>
                <a:cubicBezTo>
                  <a:pt x="546063" y="379372"/>
                  <a:pt x="534811" y="377589"/>
                  <a:pt x="523202" y="377589"/>
                </a:cubicBezTo>
                <a:lnTo>
                  <a:pt x="39470" y="377589"/>
                </a:lnTo>
                <a:cubicBezTo>
                  <a:pt x="27772" y="377589"/>
                  <a:pt x="16610" y="379372"/>
                  <a:pt x="6072" y="382762"/>
                </a:cubicBezTo>
                <a:cubicBezTo>
                  <a:pt x="16431" y="337904"/>
                  <a:pt x="33487" y="235258"/>
                  <a:pt x="0" y="140548"/>
                </a:cubicBezTo>
                <a:cubicBezTo>
                  <a:pt x="0" y="140548"/>
                  <a:pt x="59206" y="140548"/>
                  <a:pt x="103587" y="210376"/>
                </a:cubicBezTo>
                <a:cubicBezTo>
                  <a:pt x="104033" y="211089"/>
                  <a:pt x="104480" y="211803"/>
                  <a:pt x="104926" y="212516"/>
                </a:cubicBezTo>
                <a:cubicBezTo>
                  <a:pt x="119482" y="124673"/>
                  <a:pt x="148058" y="70719"/>
                  <a:pt x="148058" y="70719"/>
                </a:cubicBezTo>
                <a:cubicBezTo>
                  <a:pt x="169490" y="161773"/>
                  <a:pt x="189045" y="230888"/>
                  <a:pt x="205209" y="281899"/>
                </a:cubicBezTo>
                <a:cubicBezTo>
                  <a:pt x="222086" y="215014"/>
                  <a:pt x="240929" y="119234"/>
                  <a:pt x="250037" y="0"/>
                </a:cubicBezTo>
                <a:close/>
              </a:path>
            </a:pathLst>
          </a:custGeom>
          <a:solidFill>
            <a:srgbClr val="72B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497840" y="1577340"/>
            <a:ext cx="11196320" cy="4416425"/>
            <a:chOff x="784" y="2484"/>
            <a:chExt cx="17632" cy="6955"/>
          </a:xfrm>
        </p:grpSpPr>
        <p:pic>
          <p:nvPicPr>
            <p:cNvPr id="43" name="图片 42" descr="drawn-baby-dinosaur-illustrated_23-2148955344.webp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BF7F4">
                    <a:alpha val="100000"/>
                  </a:srgbClr>
                </a:clrFrom>
                <a:clrTo>
                  <a:srgbClr val="FBF7F4">
                    <a:alpha val="100000"/>
                    <a:alpha val="0"/>
                  </a:srgbClr>
                </a:clrTo>
              </a:clrChange>
              <a:lum bright="6000"/>
            </a:blip>
            <a:srcRect l="3125" t="5771" r="31441" b="36742"/>
            <a:stretch>
              <a:fillRect/>
            </a:stretch>
          </p:blipFill>
          <p:spPr>
            <a:xfrm>
              <a:off x="11538" y="2484"/>
              <a:ext cx="3633" cy="5661"/>
            </a:xfrm>
            <a:prstGeom prst="rect">
              <a:avLst/>
            </a:prstGeom>
          </p:spPr>
        </p:pic>
        <p:pic>
          <p:nvPicPr>
            <p:cNvPr id="102" name="图片 101"/>
            <p:cNvPicPr/>
            <p:nvPr/>
          </p:nvPicPr>
          <p:blipFill>
            <a:blip r:embed="rId2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437" t="8254" r="8400" b="9306"/>
            <a:stretch>
              <a:fillRect/>
            </a:stretch>
          </p:blipFill>
          <p:spPr>
            <a:xfrm>
              <a:off x="7174" y="5198"/>
              <a:ext cx="4155" cy="273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5401" y="6010"/>
              <a:ext cx="3015" cy="3312"/>
            </a:xfrm>
            <a:prstGeom prst="rect">
              <a:avLst/>
            </a:prstGeom>
          </p:spPr>
        </p:pic>
        <p:pic>
          <p:nvPicPr>
            <p:cNvPr id="37" name="VCG41N1205480438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11275" y="7376"/>
              <a:ext cx="4157" cy="1939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7155" y="7365"/>
              <a:ext cx="4157" cy="193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4243" y="6213"/>
              <a:ext cx="2928" cy="3226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784" y="5796"/>
              <a:ext cx="3456" cy="3476"/>
            </a:xfrm>
            <a:prstGeom prst="rect">
              <a:avLst/>
            </a:prstGeom>
          </p:spPr>
        </p:pic>
      </p:grpSp>
      <p:pic>
        <p:nvPicPr>
          <p:cNvPr id="42" name="图片 4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0955020" y="5799455"/>
            <a:ext cx="560705" cy="38417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209675" y="898525"/>
            <a:ext cx="9861550" cy="178371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1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字研卡通W" panose="00020600040101010101" charset="-122"/>
                <a:ea typeface="汉仪字研卡通W" panose="00020600040101010101" charset="-122"/>
                <a:cs typeface="汉仪字研卡通W" panose="00020600040101010101" charset="-122"/>
              </a:rPr>
              <a:t>下节课再见！~</a:t>
            </a:r>
            <a:endParaRPr lang="zh-CN" altLang="en-US" sz="11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字研卡通W" panose="00020600040101010101" charset="-122"/>
              <a:ea typeface="汉仪字研卡通W" panose="00020600040101010101" charset="-122"/>
              <a:cs typeface="汉仪字研卡通W" panose="00020600040101010101" charset="-122"/>
            </a:endParaRPr>
          </a:p>
        </p:txBody>
      </p:sp>
    </p:spTree>
    <p:custDataLst>
      <p:tags r:id="rId3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81406 9.25926e-05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1680" t="7877" r="10030" b="7479"/>
          <a:stretch>
            <a:fillRect/>
          </a:stretch>
        </p:blipFill>
        <p:spPr>
          <a:xfrm>
            <a:off x="6833235" y="4042410"/>
            <a:ext cx="2348230" cy="1699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37" t="8254" r="8400" b="9306"/>
          <a:stretch>
            <a:fillRect/>
          </a:stretch>
        </p:blipFill>
        <p:spPr>
          <a:xfrm>
            <a:off x="4137025" y="3766185"/>
            <a:ext cx="2638425" cy="17360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" name="组合 24"/>
          <p:cNvGrpSpPr/>
          <p:nvPr/>
        </p:nvGrpSpPr>
        <p:grpSpPr>
          <a:xfrm>
            <a:off x="-1270" y="5339080"/>
            <a:ext cx="12193270" cy="1518920"/>
            <a:chOff x="-2" y="8408"/>
            <a:chExt cx="19202" cy="2392"/>
          </a:xfrm>
        </p:grpSpPr>
        <p:sp>
          <p:nvSpPr>
            <p:cNvPr id="81" name="矩形 80"/>
            <p:cNvSpPr/>
            <p:nvPr>
              <p:custDataLst>
                <p:tags r:id="rId3"/>
              </p:custDataLst>
            </p:nvPr>
          </p:nvSpPr>
          <p:spPr>
            <a:xfrm>
              <a:off x="0" y="8408"/>
              <a:ext cx="19200" cy="2392"/>
            </a:xfrm>
            <a:prstGeom prst="rect">
              <a:avLst/>
            </a:prstGeom>
            <a:solidFill>
              <a:srgbClr val="AED24D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8" name="图片 2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-2" y="8574"/>
              <a:ext cx="19202" cy="1498"/>
            </a:xfrm>
            <a:prstGeom prst="rect">
              <a:avLst/>
            </a:prstGeom>
          </p:spPr>
        </p:pic>
      </p:grpSp>
      <p:sp>
        <p:nvSpPr>
          <p:cNvPr id="44" name="任意多边形: 形状 28"/>
          <p:cNvSpPr/>
          <p:nvPr>
            <p:custDataLst>
              <p:tags r:id="rId6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0" y="374015"/>
            <a:ext cx="13670280" cy="6918325"/>
            <a:chOff x="0" y="589"/>
            <a:chExt cx="21528" cy="10895"/>
          </a:xfrm>
        </p:grpSpPr>
        <p:sp>
          <p:nvSpPr>
            <p:cNvPr id="2" name="任意多边形: 形状 126"/>
            <p:cNvSpPr/>
            <p:nvPr>
              <p:custDataLst>
                <p:tags r:id="rId7"/>
              </p:custDataLst>
            </p:nvPr>
          </p:nvSpPr>
          <p:spPr>
            <a:xfrm>
              <a:off x="0" y="9290"/>
              <a:ext cx="19200" cy="1510"/>
            </a:xfrm>
            <a:custGeom>
              <a:avLst/>
              <a:gdLst>
                <a:gd name="connsiteX0" fmla="*/ 529690 w 12192000"/>
                <a:gd name="connsiteY0" fmla="*/ 0 h 959006"/>
                <a:gd name="connsiteX1" fmla="*/ 885690 w 12192000"/>
                <a:gd name="connsiteY1" fmla="*/ 189284 h 959006"/>
                <a:gd name="connsiteX2" fmla="*/ 904543 w 12192000"/>
                <a:gd name="connsiteY2" fmla="*/ 224019 h 959006"/>
                <a:gd name="connsiteX3" fmla="*/ 914406 w 12192000"/>
                <a:gd name="connsiteY3" fmla="*/ 223024 h 959006"/>
                <a:gd name="connsiteX4" fmla="*/ 1193187 w 12192000"/>
                <a:gd name="connsiteY4" fmla="*/ 501805 h 959006"/>
                <a:gd name="connsiteX5" fmla="*/ 1187736 w 12192000"/>
                <a:gd name="connsiteY5" fmla="*/ 528807 h 959006"/>
                <a:gd name="connsiteX6" fmla="*/ 1227647 w 12192000"/>
                <a:gd name="connsiteY6" fmla="*/ 541196 h 959006"/>
                <a:gd name="connsiteX7" fmla="*/ 1281324 w 12192000"/>
                <a:gd name="connsiteY7" fmla="*/ 573763 h 959006"/>
                <a:gd name="connsiteX8" fmla="*/ 1311129 w 12192000"/>
                <a:gd name="connsiteY8" fmla="*/ 606565 h 959006"/>
                <a:gd name="connsiteX9" fmla="*/ 1323782 w 12192000"/>
                <a:gd name="connsiteY9" fmla="*/ 587798 h 959006"/>
                <a:gd name="connsiteX10" fmla="*/ 1477542 w 12192000"/>
                <a:gd name="connsiteY10" fmla="*/ 524108 h 959006"/>
                <a:gd name="connsiteX11" fmla="*/ 1521365 w 12192000"/>
                <a:gd name="connsiteY11" fmla="*/ 528526 h 959006"/>
                <a:gd name="connsiteX12" fmla="*/ 1533902 w 12192000"/>
                <a:gd name="connsiteY12" fmla="*/ 532417 h 959006"/>
                <a:gd name="connsiteX13" fmla="*/ 1527722 w 12192000"/>
                <a:gd name="connsiteY13" fmla="*/ 501807 h 959006"/>
                <a:gd name="connsiteX14" fmla="*/ 1884561 w 12192000"/>
                <a:gd name="connsiteY14" fmla="*/ 144968 h 959006"/>
                <a:gd name="connsiteX15" fmla="*/ 2180460 w 12192000"/>
                <a:gd name="connsiteY15" fmla="*/ 302295 h 959006"/>
                <a:gd name="connsiteX16" fmla="*/ 2210782 w 12192000"/>
                <a:gd name="connsiteY16" fmla="*/ 358160 h 959006"/>
                <a:gd name="connsiteX17" fmla="*/ 2238523 w 12192000"/>
                <a:gd name="connsiteY17" fmla="*/ 343102 h 959006"/>
                <a:gd name="connsiteX18" fmla="*/ 2336185 w 12192000"/>
                <a:gd name="connsiteY18" fmla="*/ 323385 h 959006"/>
                <a:gd name="connsiteX19" fmla="*/ 2513601 w 12192000"/>
                <a:gd name="connsiteY19" fmla="*/ 396873 h 959006"/>
                <a:gd name="connsiteX20" fmla="*/ 2542356 w 12192000"/>
                <a:gd name="connsiteY20" fmla="*/ 439524 h 959006"/>
                <a:gd name="connsiteX21" fmla="*/ 2593667 w 12192000"/>
                <a:gd name="connsiteY21" fmla="*/ 363419 h 959006"/>
                <a:gd name="connsiteX22" fmla="*/ 2771083 w 12192000"/>
                <a:gd name="connsiteY22" fmla="*/ 289931 h 959006"/>
                <a:gd name="connsiteX23" fmla="*/ 2911365 w 12192000"/>
                <a:gd name="connsiteY23" fmla="*/ 332782 h 959006"/>
                <a:gd name="connsiteX24" fmla="*/ 2947820 w 12192000"/>
                <a:gd name="connsiteY24" fmla="*/ 362860 h 959006"/>
                <a:gd name="connsiteX25" fmla="*/ 2982841 w 12192000"/>
                <a:gd name="connsiteY25" fmla="*/ 298338 h 959006"/>
                <a:gd name="connsiteX26" fmla="*/ 3334218 w 12192000"/>
                <a:gd name="connsiteY26" fmla="*/ 111512 h 959006"/>
                <a:gd name="connsiteX27" fmla="*/ 3724666 w 12192000"/>
                <a:gd name="connsiteY27" fmla="*/ 370318 h 959006"/>
                <a:gd name="connsiteX28" fmla="*/ 3739637 w 12192000"/>
                <a:gd name="connsiteY28" fmla="*/ 418546 h 959006"/>
                <a:gd name="connsiteX29" fmla="*/ 3769118 w 12192000"/>
                <a:gd name="connsiteY29" fmla="*/ 412594 h 959006"/>
                <a:gd name="connsiteX30" fmla="*/ 3895280 w 12192000"/>
                <a:gd name="connsiteY30" fmla="*/ 464852 h 959006"/>
                <a:gd name="connsiteX31" fmla="*/ 3933494 w 12192000"/>
                <a:gd name="connsiteY31" fmla="*/ 521533 h 959006"/>
                <a:gd name="connsiteX32" fmla="*/ 3933508 w 12192000"/>
                <a:gd name="connsiteY32" fmla="*/ 521525 h 959006"/>
                <a:gd name="connsiteX33" fmla="*/ 4031171 w 12192000"/>
                <a:gd name="connsiteY33" fmla="*/ 501808 h 959006"/>
                <a:gd name="connsiteX34" fmla="*/ 4262356 w 12192000"/>
                <a:gd name="connsiteY34" fmla="*/ 655048 h 959006"/>
                <a:gd name="connsiteX35" fmla="*/ 4269328 w 12192000"/>
                <a:gd name="connsiteY35" fmla="*/ 689554 h 959006"/>
                <a:gd name="connsiteX36" fmla="*/ 4315531 w 12192000"/>
                <a:gd name="connsiteY36" fmla="*/ 680226 h 959006"/>
                <a:gd name="connsiteX37" fmla="*/ 4384977 w 12192000"/>
                <a:gd name="connsiteY37" fmla="*/ 694247 h 959006"/>
                <a:gd name="connsiteX38" fmla="*/ 4396011 w 12192000"/>
                <a:gd name="connsiteY38" fmla="*/ 701685 h 959006"/>
                <a:gd name="connsiteX39" fmla="*/ 4412866 w 12192000"/>
                <a:gd name="connsiteY39" fmla="*/ 618188 h 959006"/>
                <a:gd name="connsiteX40" fmla="*/ 4638912 w 12192000"/>
                <a:gd name="connsiteY40" fmla="*/ 468353 h 959006"/>
                <a:gd name="connsiteX41" fmla="*/ 4688354 w 12192000"/>
                <a:gd name="connsiteY41" fmla="*/ 473337 h 959006"/>
                <a:gd name="connsiteX42" fmla="*/ 4711149 w 12192000"/>
                <a:gd name="connsiteY42" fmla="*/ 480413 h 959006"/>
                <a:gd name="connsiteX43" fmla="*/ 4745291 w 12192000"/>
                <a:gd name="connsiteY43" fmla="*/ 429768 h 959006"/>
                <a:gd name="connsiteX44" fmla="*/ 4867516 w 12192000"/>
                <a:gd name="connsiteY44" fmla="*/ 379143 h 959006"/>
                <a:gd name="connsiteX45" fmla="*/ 4934789 w 12192000"/>
                <a:gd name="connsiteY45" fmla="*/ 392726 h 959006"/>
                <a:gd name="connsiteX46" fmla="*/ 4957443 w 12192000"/>
                <a:gd name="connsiteY46" fmla="*/ 407999 h 959006"/>
                <a:gd name="connsiteX47" fmla="*/ 4971018 w 12192000"/>
                <a:gd name="connsiteY47" fmla="*/ 382989 h 959006"/>
                <a:gd name="connsiteX48" fmla="*/ 5229929 w 12192000"/>
                <a:gd name="connsiteY48" fmla="*/ 245328 h 959006"/>
                <a:gd name="connsiteX49" fmla="*/ 5488837 w 12192000"/>
                <a:gd name="connsiteY49" fmla="*/ 382989 h 959006"/>
                <a:gd name="connsiteX50" fmla="*/ 5500967 w 12192000"/>
                <a:gd name="connsiteY50" fmla="*/ 405339 h 959006"/>
                <a:gd name="connsiteX51" fmla="*/ 5536213 w 12192000"/>
                <a:gd name="connsiteY51" fmla="*/ 381575 h 959006"/>
                <a:gd name="connsiteX52" fmla="*/ 5603494 w 12192000"/>
                <a:gd name="connsiteY52" fmla="*/ 367992 h 959006"/>
                <a:gd name="connsiteX53" fmla="*/ 5670773 w 12192000"/>
                <a:gd name="connsiteY53" fmla="*/ 381575 h 959006"/>
                <a:gd name="connsiteX54" fmla="*/ 5679978 w 12192000"/>
                <a:gd name="connsiteY54" fmla="*/ 387782 h 959006"/>
                <a:gd name="connsiteX55" fmla="*/ 5704297 w 12192000"/>
                <a:gd name="connsiteY55" fmla="*/ 351709 h 959006"/>
                <a:gd name="connsiteX56" fmla="*/ 5826514 w 12192000"/>
                <a:gd name="connsiteY56" fmla="*/ 301084 h 959006"/>
                <a:gd name="connsiteX57" fmla="*/ 5893793 w 12192000"/>
                <a:gd name="connsiteY57" fmla="*/ 314667 h 959006"/>
                <a:gd name="connsiteX58" fmla="*/ 5912017 w 12192000"/>
                <a:gd name="connsiteY58" fmla="*/ 326952 h 959006"/>
                <a:gd name="connsiteX59" fmla="*/ 5930020 w 12192000"/>
                <a:gd name="connsiteY59" fmla="*/ 293779 h 959006"/>
                <a:gd name="connsiteX60" fmla="*/ 6188928 w 12192000"/>
                <a:gd name="connsiteY60" fmla="*/ 156118 h 959006"/>
                <a:gd name="connsiteX61" fmla="*/ 6409711 w 12192000"/>
                <a:gd name="connsiteY61" fmla="*/ 247570 h 959006"/>
                <a:gd name="connsiteX62" fmla="*/ 6442166 w 12192000"/>
                <a:gd name="connsiteY62" fmla="*/ 286906 h 959006"/>
                <a:gd name="connsiteX63" fmla="*/ 6450609 w 12192000"/>
                <a:gd name="connsiteY63" fmla="*/ 281214 h 959006"/>
                <a:gd name="connsiteX64" fmla="*/ 6517888 w 12192000"/>
                <a:gd name="connsiteY64" fmla="*/ 267631 h 959006"/>
                <a:gd name="connsiteX65" fmla="*/ 6640107 w 12192000"/>
                <a:gd name="connsiteY65" fmla="*/ 318256 h 959006"/>
                <a:gd name="connsiteX66" fmla="*/ 6677108 w 12192000"/>
                <a:gd name="connsiteY66" fmla="*/ 373135 h 959006"/>
                <a:gd name="connsiteX67" fmla="*/ 6703011 w 12192000"/>
                <a:gd name="connsiteY67" fmla="*/ 359075 h 959006"/>
                <a:gd name="connsiteX68" fmla="*/ 6824547 w 12192000"/>
                <a:gd name="connsiteY68" fmla="*/ 334538 h 959006"/>
                <a:gd name="connsiteX69" fmla="*/ 7112244 w 12192000"/>
                <a:gd name="connsiteY69" fmla="*/ 525237 h 959006"/>
                <a:gd name="connsiteX70" fmla="*/ 7115348 w 12192000"/>
                <a:gd name="connsiteY70" fmla="*/ 540615 h 959006"/>
                <a:gd name="connsiteX71" fmla="*/ 7119683 w 12192000"/>
                <a:gd name="connsiteY71" fmla="*/ 537692 h 959006"/>
                <a:gd name="connsiteX72" fmla="*/ 7186962 w 12192000"/>
                <a:gd name="connsiteY72" fmla="*/ 524109 h 959006"/>
                <a:gd name="connsiteX73" fmla="*/ 7254240 w 12192000"/>
                <a:gd name="connsiteY73" fmla="*/ 537692 h 959006"/>
                <a:gd name="connsiteX74" fmla="*/ 7305094 w 12192000"/>
                <a:gd name="connsiteY74" fmla="*/ 571979 h 959006"/>
                <a:gd name="connsiteX75" fmla="*/ 7332932 w 12192000"/>
                <a:gd name="connsiteY75" fmla="*/ 530690 h 959006"/>
                <a:gd name="connsiteX76" fmla="*/ 7510347 w 12192000"/>
                <a:gd name="connsiteY76" fmla="*/ 457202 h 959006"/>
                <a:gd name="connsiteX77" fmla="*/ 7650628 w 12192000"/>
                <a:gd name="connsiteY77" fmla="*/ 500052 h 959006"/>
                <a:gd name="connsiteX78" fmla="*/ 7663701 w 12192000"/>
                <a:gd name="connsiteY78" fmla="*/ 510839 h 959006"/>
                <a:gd name="connsiteX79" fmla="*/ 7665800 w 12192000"/>
                <a:gd name="connsiteY79" fmla="*/ 506972 h 959006"/>
                <a:gd name="connsiteX80" fmla="*/ 7906215 w 12192000"/>
                <a:gd name="connsiteY80" fmla="*/ 379144 h 959006"/>
                <a:gd name="connsiteX81" fmla="*/ 8111227 w 12192000"/>
                <a:gd name="connsiteY81" fmla="*/ 464063 h 959006"/>
                <a:gd name="connsiteX82" fmla="*/ 8124086 w 12192000"/>
                <a:gd name="connsiteY82" fmla="*/ 479649 h 959006"/>
                <a:gd name="connsiteX83" fmla="*/ 8125522 w 12192000"/>
                <a:gd name="connsiteY83" fmla="*/ 479504 h 959006"/>
                <a:gd name="connsiteX84" fmla="*/ 8174964 w 12192000"/>
                <a:gd name="connsiteY84" fmla="*/ 484488 h 959006"/>
                <a:gd name="connsiteX85" fmla="*/ 8197757 w 12192000"/>
                <a:gd name="connsiteY85" fmla="*/ 491564 h 959006"/>
                <a:gd name="connsiteX86" fmla="*/ 8231903 w 12192000"/>
                <a:gd name="connsiteY86" fmla="*/ 440919 h 959006"/>
                <a:gd name="connsiteX87" fmla="*/ 8354122 w 12192000"/>
                <a:gd name="connsiteY87" fmla="*/ 390294 h 959006"/>
                <a:gd name="connsiteX88" fmla="*/ 8421401 w 12192000"/>
                <a:gd name="connsiteY88" fmla="*/ 403877 h 959006"/>
                <a:gd name="connsiteX89" fmla="*/ 8444053 w 12192000"/>
                <a:gd name="connsiteY89" fmla="*/ 419150 h 959006"/>
                <a:gd name="connsiteX90" fmla="*/ 8457628 w 12192000"/>
                <a:gd name="connsiteY90" fmla="*/ 394140 h 959006"/>
                <a:gd name="connsiteX91" fmla="*/ 8716537 w 12192000"/>
                <a:gd name="connsiteY91" fmla="*/ 256479 h 959006"/>
                <a:gd name="connsiteX92" fmla="*/ 8975446 w 12192000"/>
                <a:gd name="connsiteY92" fmla="*/ 394140 h 959006"/>
                <a:gd name="connsiteX93" fmla="*/ 8987578 w 12192000"/>
                <a:gd name="connsiteY93" fmla="*/ 416490 h 959006"/>
                <a:gd name="connsiteX94" fmla="*/ 9022824 w 12192000"/>
                <a:gd name="connsiteY94" fmla="*/ 392726 h 959006"/>
                <a:gd name="connsiteX95" fmla="*/ 9090103 w 12192000"/>
                <a:gd name="connsiteY95" fmla="*/ 379143 h 959006"/>
                <a:gd name="connsiteX96" fmla="*/ 9157382 w 12192000"/>
                <a:gd name="connsiteY96" fmla="*/ 392726 h 959006"/>
                <a:gd name="connsiteX97" fmla="*/ 9166587 w 12192000"/>
                <a:gd name="connsiteY97" fmla="*/ 398933 h 959006"/>
                <a:gd name="connsiteX98" fmla="*/ 9190908 w 12192000"/>
                <a:gd name="connsiteY98" fmla="*/ 362860 h 959006"/>
                <a:gd name="connsiteX99" fmla="*/ 9313127 w 12192000"/>
                <a:gd name="connsiteY99" fmla="*/ 312235 h 959006"/>
                <a:gd name="connsiteX100" fmla="*/ 9380406 w 12192000"/>
                <a:gd name="connsiteY100" fmla="*/ 325818 h 959006"/>
                <a:gd name="connsiteX101" fmla="*/ 9398627 w 12192000"/>
                <a:gd name="connsiteY101" fmla="*/ 338103 h 959006"/>
                <a:gd name="connsiteX102" fmla="*/ 9416633 w 12192000"/>
                <a:gd name="connsiteY102" fmla="*/ 304930 h 959006"/>
                <a:gd name="connsiteX103" fmla="*/ 9675542 w 12192000"/>
                <a:gd name="connsiteY103" fmla="*/ 167269 h 959006"/>
                <a:gd name="connsiteX104" fmla="*/ 9896325 w 12192000"/>
                <a:gd name="connsiteY104" fmla="*/ 258721 h 959006"/>
                <a:gd name="connsiteX105" fmla="*/ 9928781 w 12192000"/>
                <a:gd name="connsiteY105" fmla="*/ 298057 h 959006"/>
                <a:gd name="connsiteX106" fmla="*/ 9937223 w 12192000"/>
                <a:gd name="connsiteY106" fmla="*/ 292365 h 959006"/>
                <a:gd name="connsiteX107" fmla="*/ 10004502 w 12192000"/>
                <a:gd name="connsiteY107" fmla="*/ 278782 h 959006"/>
                <a:gd name="connsiteX108" fmla="*/ 10126721 w 12192000"/>
                <a:gd name="connsiteY108" fmla="*/ 329407 h 959006"/>
                <a:gd name="connsiteX109" fmla="*/ 10163722 w 12192000"/>
                <a:gd name="connsiteY109" fmla="*/ 384286 h 959006"/>
                <a:gd name="connsiteX110" fmla="*/ 10189626 w 12192000"/>
                <a:gd name="connsiteY110" fmla="*/ 370226 h 959006"/>
                <a:gd name="connsiteX111" fmla="*/ 10311161 w 12192000"/>
                <a:gd name="connsiteY111" fmla="*/ 345689 h 959006"/>
                <a:gd name="connsiteX112" fmla="*/ 10598858 w 12192000"/>
                <a:gd name="connsiteY112" fmla="*/ 536388 h 959006"/>
                <a:gd name="connsiteX113" fmla="*/ 10601963 w 12192000"/>
                <a:gd name="connsiteY113" fmla="*/ 551766 h 959006"/>
                <a:gd name="connsiteX114" fmla="*/ 10606297 w 12192000"/>
                <a:gd name="connsiteY114" fmla="*/ 548843 h 959006"/>
                <a:gd name="connsiteX115" fmla="*/ 10673576 w 12192000"/>
                <a:gd name="connsiteY115" fmla="*/ 535260 h 959006"/>
                <a:gd name="connsiteX116" fmla="*/ 10740855 w 12192000"/>
                <a:gd name="connsiteY116" fmla="*/ 548843 h 959006"/>
                <a:gd name="connsiteX117" fmla="*/ 10791709 w 12192000"/>
                <a:gd name="connsiteY117" fmla="*/ 583130 h 959006"/>
                <a:gd name="connsiteX118" fmla="*/ 10819547 w 12192000"/>
                <a:gd name="connsiteY118" fmla="*/ 541841 h 959006"/>
                <a:gd name="connsiteX119" fmla="*/ 10996961 w 12192000"/>
                <a:gd name="connsiteY119" fmla="*/ 468353 h 959006"/>
                <a:gd name="connsiteX120" fmla="*/ 11137243 w 12192000"/>
                <a:gd name="connsiteY120" fmla="*/ 511203 h 959006"/>
                <a:gd name="connsiteX121" fmla="*/ 11150315 w 12192000"/>
                <a:gd name="connsiteY121" fmla="*/ 521989 h 959006"/>
                <a:gd name="connsiteX122" fmla="*/ 11152414 w 12192000"/>
                <a:gd name="connsiteY122" fmla="*/ 518123 h 959006"/>
                <a:gd name="connsiteX123" fmla="*/ 11392829 w 12192000"/>
                <a:gd name="connsiteY123" fmla="*/ 390295 h 959006"/>
                <a:gd name="connsiteX124" fmla="*/ 11505683 w 12192000"/>
                <a:gd name="connsiteY124" fmla="*/ 413080 h 959006"/>
                <a:gd name="connsiteX125" fmla="*/ 11513609 w 12192000"/>
                <a:gd name="connsiteY125" fmla="*/ 417382 h 959006"/>
                <a:gd name="connsiteX126" fmla="*/ 11568717 w 12192000"/>
                <a:gd name="connsiteY126" fmla="*/ 350591 h 959006"/>
                <a:gd name="connsiteX127" fmla="*/ 11894634 w 12192000"/>
                <a:gd name="connsiteY127" fmla="*/ 215591 h 959006"/>
                <a:gd name="connsiteX128" fmla="*/ 12152337 w 12192000"/>
                <a:gd name="connsiteY128" fmla="*/ 294309 h 959006"/>
                <a:gd name="connsiteX129" fmla="*/ 12192000 w 12192000"/>
                <a:gd name="connsiteY129" fmla="*/ 327034 h 959006"/>
                <a:gd name="connsiteX130" fmla="*/ 12192000 w 12192000"/>
                <a:gd name="connsiteY130" fmla="*/ 641355 h 959006"/>
                <a:gd name="connsiteX131" fmla="*/ 12192000 w 12192000"/>
                <a:gd name="connsiteY131" fmla="*/ 959006 h 959006"/>
                <a:gd name="connsiteX132" fmla="*/ 0 w 12192000"/>
                <a:gd name="connsiteY132" fmla="*/ 959006 h 959006"/>
                <a:gd name="connsiteX133" fmla="*/ 0 w 12192000"/>
                <a:gd name="connsiteY133" fmla="*/ 696445 h 959006"/>
                <a:gd name="connsiteX134" fmla="*/ 0 w 12192000"/>
                <a:gd name="connsiteY134" fmla="*/ 434872 h 959006"/>
                <a:gd name="connsiteX135" fmla="*/ 12849 w 12192000"/>
                <a:gd name="connsiteY135" fmla="*/ 430884 h 959006"/>
                <a:gd name="connsiteX136" fmla="*/ 83641 w 12192000"/>
                <a:gd name="connsiteY136" fmla="*/ 423747 h 959006"/>
                <a:gd name="connsiteX137" fmla="*/ 100756 w 12192000"/>
                <a:gd name="connsiteY137" fmla="*/ 425473 h 959006"/>
                <a:gd name="connsiteX138" fmla="*/ 109091 w 12192000"/>
                <a:gd name="connsiteY138" fmla="*/ 342799 h 959006"/>
                <a:gd name="connsiteX139" fmla="*/ 529690 w 12192000"/>
                <a:gd name="connsiteY139" fmla="*/ 0 h 95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2192000" h="959006">
                  <a:moveTo>
                    <a:pt x="529690" y="0"/>
                  </a:moveTo>
                  <a:cubicBezTo>
                    <a:pt x="677882" y="0"/>
                    <a:pt x="808538" y="75083"/>
                    <a:pt x="885690" y="189284"/>
                  </a:cubicBezTo>
                  <a:lnTo>
                    <a:pt x="904543" y="224019"/>
                  </a:lnTo>
                  <a:lnTo>
                    <a:pt x="914406" y="223024"/>
                  </a:lnTo>
                  <a:cubicBezTo>
                    <a:pt x="1068372" y="223024"/>
                    <a:pt x="1193187" y="347839"/>
                    <a:pt x="1193187" y="501805"/>
                  </a:cubicBezTo>
                  <a:lnTo>
                    <a:pt x="1187736" y="528807"/>
                  </a:lnTo>
                  <a:lnTo>
                    <a:pt x="1227647" y="541196"/>
                  </a:lnTo>
                  <a:cubicBezTo>
                    <a:pt x="1247159" y="549449"/>
                    <a:pt x="1265215" y="560468"/>
                    <a:pt x="1281324" y="573763"/>
                  </a:cubicBezTo>
                  <a:lnTo>
                    <a:pt x="1311129" y="606565"/>
                  </a:lnTo>
                  <a:lnTo>
                    <a:pt x="1323782" y="587798"/>
                  </a:lnTo>
                  <a:cubicBezTo>
                    <a:pt x="1363133" y="548447"/>
                    <a:pt x="1417495" y="524108"/>
                    <a:pt x="1477542" y="524108"/>
                  </a:cubicBezTo>
                  <a:cubicBezTo>
                    <a:pt x="1492554" y="524108"/>
                    <a:pt x="1507210" y="525629"/>
                    <a:pt x="1521365" y="528526"/>
                  </a:cubicBezTo>
                  <a:lnTo>
                    <a:pt x="1533902" y="532417"/>
                  </a:lnTo>
                  <a:lnTo>
                    <a:pt x="1527722" y="501807"/>
                  </a:lnTo>
                  <a:cubicBezTo>
                    <a:pt x="1527722" y="304730"/>
                    <a:pt x="1687484" y="144968"/>
                    <a:pt x="1884561" y="144968"/>
                  </a:cubicBezTo>
                  <a:cubicBezTo>
                    <a:pt x="2007734" y="144968"/>
                    <a:pt x="2116333" y="207375"/>
                    <a:pt x="2180460" y="302295"/>
                  </a:cubicBezTo>
                  <a:lnTo>
                    <a:pt x="2210782" y="358160"/>
                  </a:lnTo>
                  <a:lnTo>
                    <a:pt x="2238523" y="343102"/>
                  </a:lnTo>
                  <a:cubicBezTo>
                    <a:pt x="2268541" y="330406"/>
                    <a:pt x="2301543" y="323385"/>
                    <a:pt x="2336185" y="323385"/>
                  </a:cubicBezTo>
                  <a:cubicBezTo>
                    <a:pt x="2405470" y="323385"/>
                    <a:pt x="2468196" y="351469"/>
                    <a:pt x="2513601" y="396873"/>
                  </a:cubicBezTo>
                  <a:lnTo>
                    <a:pt x="2542356" y="439524"/>
                  </a:lnTo>
                  <a:lnTo>
                    <a:pt x="2593667" y="363419"/>
                  </a:lnTo>
                  <a:cubicBezTo>
                    <a:pt x="2639072" y="318015"/>
                    <a:pt x="2701798" y="289931"/>
                    <a:pt x="2771083" y="289931"/>
                  </a:cubicBezTo>
                  <a:cubicBezTo>
                    <a:pt x="2823046" y="289931"/>
                    <a:pt x="2871320" y="305728"/>
                    <a:pt x="2911365" y="332782"/>
                  </a:cubicBezTo>
                  <a:lnTo>
                    <a:pt x="2947820" y="362860"/>
                  </a:lnTo>
                  <a:lnTo>
                    <a:pt x="2982841" y="298338"/>
                  </a:lnTo>
                  <a:cubicBezTo>
                    <a:pt x="3058992" y="185620"/>
                    <a:pt x="3187951" y="111512"/>
                    <a:pt x="3334218" y="111512"/>
                  </a:cubicBezTo>
                  <a:cubicBezTo>
                    <a:pt x="3509741" y="111512"/>
                    <a:pt x="3660337" y="218229"/>
                    <a:pt x="3724666" y="370318"/>
                  </a:cubicBezTo>
                  <a:lnTo>
                    <a:pt x="3739637" y="418546"/>
                  </a:lnTo>
                  <a:lnTo>
                    <a:pt x="3769118" y="412594"/>
                  </a:lnTo>
                  <a:cubicBezTo>
                    <a:pt x="3818387" y="412594"/>
                    <a:pt x="3862992" y="432565"/>
                    <a:pt x="3895280" y="464852"/>
                  </a:cubicBezTo>
                  <a:lnTo>
                    <a:pt x="3933494" y="521533"/>
                  </a:lnTo>
                  <a:lnTo>
                    <a:pt x="3933508" y="521525"/>
                  </a:lnTo>
                  <a:cubicBezTo>
                    <a:pt x="3963526" y="508829"/>
                    <a:pt x="3996529" y="501808"/>
                    <a:pt x="4031171" y="501808"/>
                  </a:cubicBezTo>
                  <a:cubicBezTo>
                    <a:pt x="4135099" y="501808"/>
                    <a:pt x="4224265" y="564996"/>
                    <a:pt x="4262356" y="655048"/>
                  </a:cubicBezTo>
                  <a:lnTo>
                    <a:pt x="4269328" y="689554"/>
                  </a:lnTo>
                  <a:lnTo>
                    <a:pt x="4315531" y="680226"/>
                  </a:lnTo>
                  <a:cubicBezTo>
                    <a:pt x="4340164" y="680226"/>
                    <a:pt x="4363632" y="685219"/>
                    <a:pt x="4384977" y="694247"/>
                  </a:cubicBezTo>
                  <a:lnTo>
                    <a:pt x="4396011" y="701685"/>
                  </a:lnTo>
                  <a:lnTo>
                    <a:pt x="4412866" y="618188"/>
                  </a:lnTo>
                  <a:cubicBezTo>
                    <a:pt x="4450107" y="530137"/>
                    <a:pt x="4537296" y="468353"/>
                    <a:pt x="4638912" y="468353"/>
                  </a:cubicBezTo>
                  <a:cubicBezTo>
                    <a:pt x="4655850" y="468353"/>
                    <a:pt x="4672385" y="470069"/>
                    <a:pt x="4688354" y="473337"/>
                  </a:cubicBezTo>
                  <a:lnTo>
                    <a:pt x="4711149" y="480413"/>
                  </a:lnTo>
                  <a:lnTo>
                    <a:pt x="4745291" y="429768"/>
                  </a:lnTo>
                  <a:cubicBezTo>
                    <a:pt x="4776572" y="398490"/>
                    <a:pt x="4819787" y="379143"/>
                    <a:pt x="4867516" y="379143"/>
                  </a:cubicBezTo>
                  <a:cubicBezTo>
                    <a:pt x="4891378" y="379143"/>
                    <a:pt x="4914112" y="383980"/>
                    <a:pt x="4934789" y="392726"/>
                  </a:cubicBezTo>
                  <a:lnTo>
                    <a:pt x="4957443" y="407999"/>
                  </a:lnTo>
                  <a:lnTo>
                    <a:pt x="4971018" y="382989"/>
                  </a:lnTo>
                  <a:cubicBezTo>
                    <a:pt x="5027128" y="299935"/>
                    <a:pt x="5122151" y="245328"/>
                    <a:pt x="5229929" y="245328"/>
                  </a:cubicBezTo>
                  <a:cubicBezTo>
                    <a:pt x="5337703" y="245328"/>
                    <a:pt x="5432726" y="299935"/>
                    <a:pt x="5488837" y="382989"/>
                  </a:cubicBezTo>
                  <a:lnTo>
                    <a:pt x="5500967" y="405339"/>
                  </a:lnTo>
                  <a:lnTo>
                    <a:pt x="5536213" y="381575"/>
                  </a:lnTo>
                  <a:cubicBezTo>
                    <a:pt x="5556891" y="372829"/>
                    <a:pt x="5579627" y="367992"/>
                    <a:pt x="5603494" y="367992"/>
                  </a:cubicBezTo>
                  <a:cubicBezTo>
                    <a:pt x="5627357" y="367992"/>
                    <a:pt x="5650095" y="372829"/>
                    <a:pt x="5670773" y="381575"/>
                  </a:cubicBezTo>
                  <a:lnTo>
                    <a:pt x="5679978" y="387782"/>
                  </a:lnTo>
                  <a:lnTo>
                    <a:pt x="5704297" y="351709"/>
                  </a:lnTo>
                  <a:cubicBezTo>
                    <a:pt x="5735575" y="320431"/>
                    <a:pt x="5778785" y="301084"/>
                    <a:pt x="5826514" y="301084"/>
                  </a:cubicBezTo>
                  <a:cubicBezTo>
                    <a:pt x="5850380" y="301084"/>
                    <a:pt x="5873115" y="305921"/>
                    <a:pt x="5893793" y="314667"/>
                  </a:cubicBezTo>
                  <a:lnTo>
                    <a:pt x="5912017" y="326952"/>
                  </a:lnTo>
                  <a:lnTo>
                    <a:pt x="5930020" y="293779"/>
                  </a:lnTo>
                  <a:cubicBezTo>
                    <a:pt x="5986130" y="210724"/>
                    <a:pt x="6081152" y="156118"/>
                    <a:pt x="6188928" y="156118"/>
                  </a:cubicBezTo>
                  <a:cubicBezTo>
                    <a:pt x="6275149" y="156118"/>
                    <a:pt x="6353207" y="191066"/>
                    <a:pt x="6409711" y="247570"/>
                  </a:cubicBezTo>
                  <a:lnTo>
                    <a:pt x="6442166" y="286906"/>
                  </a:lnTo>
                  <a:lnTo>
                    <a:pt x="6450609" y="281214"/>
                  </a:lnTo>
                  <a:cubicBezTo>
                    <a:pt x="6471288" y="272468"/>
                    <a:pt x="6494023" y="267631"/>
                    <a:pt x="6517888" y="267631"/>
                  </a:cubicBezTo>
                  <a:cubicBezTo>
                    <a:pt x="6565617" y="267631"/>
                    <a:pt x="6608828" y="286978"/>
                    <a:pt x="6640107" y="318256"/>
                  </a:cubicBezTo>
                  <a:lnTo>
                    <a:pt x="6677108" y="373135"/>
                  </a:lnTo>
                  <a:lnTo>
                    <a:pt x="6703011" y="359075"/>
                  </a:lnTo>
                  <a:cubicBezTo>
                    <a:pt x="6740366" y="343275"/>
                    <a:pt x="6781436" y="334538"/>
                    <a:pt x="6824547" y="334538"/>
                  </a:cubicBezTo>
                  <a:cubicBezTo>
                    <a:pt x="6953878" y="334538"/>
                    <a:pt x="7064844" y="413171"/>
                    <a:pt x="7112244" y="525237"/>
                  </a:cubicBezTo>
                  <a:lnTo>
                    <a:pt x="7115348" y="540615"/>
                  </a:lnTo>
                  <a:lnTo>
                    <a:pt x="7119683" y="537692"/>
                  </a:lnTo>
                  <a:cubicBezTo>
                    <a:pt x="7140362" y="528946"/>
                    <a:pt x="7163097" y="524109"/>
                    <a:pt x="7186962" y="524109"/>
                  </a:cubicBezTo>
                  <a:cubicBezTo>
                    <a:pt x="7210827" y="524109"/>
                    <a:pt x="7233562" y="528946"/>
                    <a:pt x="7254240" y="537692"/>
                  </a:cubicBezTo>
                  <a:lnTo>
                    <a:pt x="7305094" y="571979"/>
                  </a:lnTo>
                  <a:lnTo>
                    <a:pt x="7332932" y="530690"/>
                  </a:lnTo>
                  <a:cubicBezTo>
                    <a:pt x="7378337" y="485286"/>
                    <a:pt x="7441062" y="457202"/>
                    <a:pt x="7510347" y="457202"/>
                  </a:cubicBezTo>
                  <a:cubicBezTo>
                    <a:pt x="7562310" y="457202"/>
                    <a:pt x="7610584" y="472999"/>
                    <a:pt x="7650628" y="500052"/>
                  </a:cubicBezTo>
                  <a:lnTo>
                    <a:pt x="7663701" y="510839"/>
                  </a:lnTo>
                  <a:lnTo>
                    <a:pt x="7665800" y="506972"/>
                  </a:lnTo>
                  <a:cubicBezTo>
                    <a:pt x="7717902" y="429850"/>
                    <a:pt x="7806137" y="379144"/>
                    <a:pt x="7906215" y="379144"/>
                  </a:cubicBezTo>
                  <a:cubicBezTo>
                    <a:pt x="7986277" y="379144"/>
                    <a:pt x="8058759" y="411596"/>
                    <a:pt x="8111227" y="464063"/>
                  </a:cubicBezTo>
                  <a:lnTo>
                    <a:pt x="8124086" y="479649"/>
                  </a:lnTo>
                  <a:lnTo>
                    <a:pt x="8125522" y="479504"/>
                  </a:lnTo>
                  <a:cubicBezTo>
                    <a:pt x="8142458" y="479504"/>
                    <a:pt x="8158993" y="481220"/>
                    <a:pt x="8174964" y="484488"/>
                  </a:cubicBezTo>
                  <a:lnTo>
                    <a:pt x="8197757" y="491564"/>
                  </a:lnTo>
                  <a:lnTo>
                    <a:pt x="8231903" y="440919"/>
                  </a:lnTo>
                  <a:cubicBezTo>
                    <a:pt x="8263181" y="409641"/>
                    <a:pt x="8306392" y="390294"/>
                    <a:pt x="8354122" y="390294"/>
                  </a:cubicBezTo>
                  <a:cubicBezTo>
                    <a:pt x="8377987" y="390294"/>
                    <a:pt x="8400722" y="395131"/>
                    <a:pt x="8421401" y="403877"/>
                  </a:cubicBezTo>
                  <a:lnTo>
                    <a:pt x="8444053" y="419150"/>
                  </a:lnTo>
                  <a:lnTo>
                    <a:pt x="8457628" y="394140"/>
                  </a:lnTo>
                  <a:cubicBezTo>
                    <a:pt x="8513738" y="311086"/>
                    <a:pt x="8608761" y="256479"/>
                    <a:pt x="8716537" y="256479"/>
                  </a:cubicBezTo>
                  <a:cubicBezTo>
                    <a:pt x="8824313" y="256479"/>
                    <a:pt x="8919336" y="311086"/>
                    <a:pt x="8975446" y="394140"/>
                  </a:cubicBezTo>
                  <a:lnTo>
                    <a:pt x="8987578" y="416490"/>
                  </a:lnTo>
                  <a:lnTo>
                    <a:pt x="9022824" y="392726"/>
                  </a:lnTo>
                  <a:cubicBezTo>
                    <a:pt x="9043503" y="383980"/>
                    <a:pt x="9066238" y="379143"/>
                    <a:pt x="9090103" y="379143"/>
                  </a:cubicBezTo>
                  <a:cubicBezTo>
                    <a:pt x="9113968" y="379143"/>
                    <a:pt x="9136703" y="383980"/>
                    <a:pt x="9157382" y="392726"/>
                  </a:cubicBezTo>
                  <a:lnTo>
                    <a:pt x="9166587" y="398933"/>
                  </a:lnTo>
                  <a:lnTo>
                    <a:pt x="9190908" y="362860"/>
                  </a:lnTo>
                  <a:cubicBezTo>
                    <a:pt x="9222187" y="331582"/>
                    <a:pt x="9265398" y="312235"/>
                    <a:pt x="9313127" y="312235"/>
                  </a:cubicBezTo>
                  <a:cubicBezTo>
                    <a:pt x="9336992" y="312235"/>
                    <a:pt x="9359727" y="317072"/>
                    <a:pt x="9380406" y="325818"/>
                  </a:cubicBezTo>
                  <a:lnTo>
                    <a:pt x="9398627" y="338103"/>
                  </a:lnTo>
                  <a:lnTo>
                    <a:pt x="9416633" y="304930"/>
                  </a:lnTo>
                  <a:cubicBezTo>
                    <a:pt x="9472743" y="221876"/>
                    <a:pt x="9567766" y="167269"/>
                    <a:pt x="9675542" y="167269"/>
                  </a:cubicBezTo>
                  <a:cubicBezTo>
                    <a:pt x="9761763" y="167269"/>
                    <a:pt x="9839822" y="202217"/>
                    <a:pt x="9896325" y="258721"/>
                  </a:cubicBezTo>
                  <a:lnTo>
                    <a:pt x="9928781" y="298057"/>
                  </a:lnTo>
                  <a:lnTo>
                    <a:pt x="9937223" y="292365"/>
                  </a:lnTo>
                  <a:cubicBezTo>
                    <a:pt x="9957902" y="283619"/>
                    <a:pt x="9980637" y="278782"/>
                    <a:pt x="10004502" y="278782"/>
                  </a:cubicBezTo>
                  <a:cubicBezTo>
                    <a:pt x="10052231" y="278782"/>
                    <a:pt x="10095442" y="298129"/>
                    <a:pt x="10126721" y="329407"/>
                  </a:cubicBezTo>
                  <a:lnTo>
                    <a:pt x="10163722" y="384286"/>
                  </a:lnTo>
                  <a:lnTo>
                    <a:pt x="10189626" y="370226"/>
                  </a:lnTo>
                  <a:cubicBezTo>
                    <a:pt x="10226981" y="354426"/>
                    <a:pt x="10268051" y="345689"/>
                    <a:pt x="10311161" y="345689"/>
                  </a:cubicBezTo>
                  <a:cubicBezTo>
                    <a:pt x="10440493" y="345689"/>
                    <a:pt x="10551458" y="424322"/>
                    <a:pt x="10598858" y="536388"/>
                  </a:cubicBezTo>
                  <a:lnTo>
                    <a:pt x="10601963" y="551766"/>
                  </a:lnTo>
                  <a:lnTo>
                    <a:pt x="10606297" y="548843"/>
                  </a:lnTo>
                  <a:cubicBezTo>
                    <a:pt x="10626976" y="540097"/>
                    <a:pt x="10649711" y="535260"/>
                    <a:pt x="10673576" y="535260"/>
                  </a:cubicBezTo>
                  <a:cubicBezTo>
                    <a:pt x="10697441" y="535260"/>
                    <a:pt x="10720176" y="540097"/>
                    <a:pt x="10740855" y="548843"/>
                  </a:cubicBezTo>
                  <a:lnTo>
                    <a:pt x="10791709" y="583130"/>
                  </a:lnTo>
                  <a:lnTo>
                    <a:pt x="10819547" y="541841"/>
                  </a:lnTo>
                  <a:cubicBezTo>
                    <a:pt x="10864951" y="496437"/>
                    <a:pt x="10927677" y="468353"/>
                    <a:pt x="10996961" y="468353"/>
                  </a:cubicBezTo>
                  <a:cubicBezTo>
                    <a:pt x="11048924" y="468353"/>
                    <a:pt x="11097198" y="484150"/>
                    <a:pt x="11137243" y="511203"/>
                  </a:cubicBezTo>
                  <a:lnTo>
                    <a:pt x="11150315" y="521989"/>
                  </a:lnTo>
                  <a:lnTo>
                    <a:pt x="11152414" y="518123"/>
                  </a:lnTo>
                  <a:cubicBezTo>
                    <a:pt x="11204517" y="441001"/>
                    <a:pt x="11292751" y="390295"/>
                    <a:pt x="11392829" y="390295"/>
                  </a:cubicBezTo>
                  <a:cubicBezTo>
                    <a:pt x="11432860" y="390295"/>
                    <a:pt x="11470996" y="398408"/>
                    <a:pt x="11505683" y="413080"/>
                  </a:cubicBezTo>
                  <a:lnTo>
                    <a:pt x="11513609" y="417382"/>
                  </a:lnTo>
                  <a:lnTo>
                    <a:pt x="11568717" y="350591"/>
                  </a:lnTo>
                  <a:cubicBezTo>
                    <a:pt x="11652126" y="267181"/>
                    <a:pt x="11767355" y="215591"/>
                    <a:pt x="11894634" y="215591"/>
                  </a:cubicBezTo>
                  <a:cubicBezTo>
                    <a:pt x="11990093" y="215591"/>
                    <a:pt x="12078774" y="244611"/>
                    <a:pt x="12152337" y="294309"/>
                  </a:cubicBezTo>
                  <a:lnTo>
                    <a:pt x="12192000" y="327034"/>
                  </a:lnTo>
                  <a:lnTo>
                    <a:pt x="12192000" y="641355"/>
                  </a:lnTo>
                  <a:lnTo>
                    <a:pt x="12192000" y="959006"/>
                  </a:lnTo>
                  <a:lnTo>
                    <a:pt x="0" y="959006"/>
                  </a:lnTo>
                  <a:lnTo>
                    <a:pt x="0" y="696445"/>
                  </a:lnTo>
                  <a:lnTo>
                    <a:pt x="0" y="434872"/>
                  </a:lnTo>
                  <a:lnTo>
                    <a:pt x="12849" y="430884"/>
                  </a:lnTo>
                  <a:cubicBezTo>
                    <a:pt x="35716" y="426205"/>
                    <a:pt x="59392" y="423747"/>
                    <a:pt x="83641" y="423747"/>
                  </a:cubicBezTo>
                  <a:lnTo>
                    <a:pt x="100756" y="425473"/>
                  </a:lnTo>
                  <a:lnTo>
                    <a:pt x="109091" y="342799"/>
                  </a:lnTo>
                  <a:cubicBezTo>
                    <a:pt x="149123" y="147164"/>
                    <a:pt x="322221" y="0"/>
                    <a:pt x="529690" y="0"/>
                  </a:cubicBezTo>
                  <a:close/>
                </a:path>
              </a:pathLst>
            </a:custGeom>
            <a:solidFill>
              <a:srgbClr val="72B232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334" y="5798"/>
              <a:ext cx="454" cy="459"/>
              <a:chOff x="1170878" y="6083240"/>
              <a:chExt cx="211301" cy="213479"/>
            </a:xfrm>
          </p:grpSpPr>
          <p:sp>
            <p:nvSpPr>
              <p:cNvPr id="83" name="任意多边形: 形状 82"/>
              <p:cNvSpPr/>
              <p:nvPr>
                <p:custDataLst>
                  <p:tags r:id="rId8"/>
                </p:custDataLst>
              </p:nvPr>
            </p:nvSpPr>
            <p:spPr>
              <a:xfrm>
                <a:off x="1170878" y="6083240"/>
                <a:ext cx="211301" cy="213479"/>
              </a:xfrm>
              <a:custGeom>
                <a:avLst/>
                <a:gdLst>
                  <a:gd name="connsiteX0" fmla="*/ 444190 w 1442224"/>
                  <a:gd name="connsiteY0" fmla="*/ 0 h 1457092"/>
                  <a:gd name="connsiteX1" fmla="*/ 739881 w 1442224"/>
                  <a:gd name="connsiteY1" fmla="*/ 122480 h 1457092"/>
                  <a:gd name="connsiteX2" fmla="*/ 790588 w 1442224"/>
                  <a:gd name="connsiteY2" fmla="*/ 183937 h 1457092"/>
                  <a:gd name="connsiteX3" fmla="*/ 807635 w 1442224"/>
                  <a:gd name="connsiteY3" fmla="*/ 169872 h 1457092"/>
                  <a:gd name="connsiteX4" fmla="*/ 1035204 w 1442224"/>
                  <a:gd name="connsiteY4" fmla="*/ 100359 h 1457092"/>
                  <a:gd name="connsiteX5" fmla="*/ 1442224 w 1442224"/>
                  <a:gd name="connsiteY5" fmla="*/ 507379 h 1457092"/>
                  <a:gd name="connsiteX6" fmla="*/ 1323011 w 1442224"/>
                  <a:gd name="connsiteY6" fmla="*/ 795186 h 1457092"/>
                  <a:gd name="connsiteX7" fmla="*/ 1290517 w 1442224"/>
                  <a:gd name="connsiteY7" fmla="*/ 821996 h 1457092"/>
                  <a:gd name="connsiteX8" fmla="*/ 1290935 w 1442224"/>
                  <a:gd name="connsiteY8" fmla="*/ 822503 h 1457092"/>
                  <a:gd name="connsiteX9" fmla="*/ 1360448 w 1442224"/>
                  <a:gd name="connsiteY9" fmla="*/ 1050072 h 1457092"/>
                  <a:gd name="connsiteX10" fmla="*/ 953428 w 1442224"/>
                  <a:gd name="connsiteY10" fmla="*/ 1457092 h 1457092"/>
                  <a:gd name="connsiteX11" fmla="*/ 665621 w 1442224"/>
                  <a:gd name="connsiteY11" fmla="*/ 1337879 h 1457092"/>
                  <a:gd name="connsiteX12" fmla="*/ 629761 w 1442224"/>
                  <a:gd name="connsiteY12" fmla="*/ 1294416 h 1457092"/>
                  <a:gd name="connsiteX13" fmla="*/ 602714 w 1442224"/>
                  <a:gd name="connsiteY13" fmla="*/ 1316732 h 1457092"/>
                  <a:gd name="connsiteX14" fmla="*/ 386576 w 1442224"/>
                  <a:gd name="connsiteY14" fmla="*/ 1382753 h 1457092"/>
                  <a:gd name="connsiteX15" fmla="*/ 0 w 1442224"/>
                  <a:gd name="connsiteY15" fmla="*/ 996177 h 1457092"/>
                  <a:gd name="connsiteX16" fmla="*/ 113226 w 1442224"/>
                  <a:gd name="connsiteY16" fmla="*/ 722827 h 1457092"/>
                  <a:gd name="connsiteX17" fmla="*/ 138613 w 1442224"/>
                  <a:gd name="connsiteY17" fmla="*/ 701880 h 1457092"/>
                  <a:gd name="connsiteX18" fmla="*/ 97436 w 1442224"/>
                  <a:gd name="connsiteY18" fmla="*/ 651974 h 1457092"/>
                  <a:gd name="connsiteX19" fmla="*/ 26019 w 1442224"/>
                  <a:gd name="connsiteY19" fmla="*/ 418171 h 1457092"/>
                  <a:gd name="connsiteX20" fmla="*/ 444190 w 1442224"/>
                  <a:gd name="connsiteY20" fmla="*/ 0 h 145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2224" h="1457092">
                    <a:moveTo>
                      <a:pt x="444190" y="0"/>
                    </a:moveTo>
                    <a:cubicBezTo>
                      <a:pt x="559665" y="0"/>
                      <a:pt x="664207" y="46805"/>
                      <a:pt x="739881" y="122480"/>
                    </a:cubicBezTo>
                    <a:lnTo>
                      <a:pt x="790588" y="183937"/>
                    </a:lnTo>
                    <a:lnTo>
                      <a:pt x="807635" y="169872"/>
                    </a:lnTo>
                    <a:cubicBezTo>
                      <a:pt x="872596" y="125985"/>
                      <a:pt x="950907" y="100359"/>
                      <a:pt x="1035204" y="100359"/>
                    </a:cubicBezTo>
                    <a:cubicBezTo>
                      <a:pt x="1259995" y="100359"/>
                      <a:pt x="1442224" y="282588"/>
                      <a:pt x="1442224" y="507379"/>
                    </a:cubicBezTo>
                    <a:cubicBezTo>
                      <a:pt x="1442224" y="619774"/>
                      <a:pt x="1396667" y="721530"/>
                      <a:pt x="1323011" y="795186"/>
                    </a:cubicBezTo>
                    <a:lnTo>
                      <a:pt x="1290517" y="821996"/>
                    </a:lnTo>
                    <a:lnTo>
                      <a:pt x="1290935" y="822503"/>
                    </a:lnTo>
                    <a:cubicBezTo>
                      <a:pt x="1334822" y="887464"/>
                      <a:pt x="1360448" y="965775"/>
                      <a:pt x="1360448" y="1050072"/>
                    </a:cubicBezTo>
                    <a:cubicBezTo>
                      <a:pt x="1360448" y="1274863"/>
                      <a:pt x="1178219" y="1457092"/>
                      <a:pt x="953428" y="1457092"/>
                    </a:cubicBezTo>
                    <a:cubicBezTo>
                      <a:pt x="841032" y="1457092"/>
                      <a:pt x="739278" y="1411535"/>
                      <a:pt x="665621" y="1337879"/>
                    </a:cubicBezTo>
                    <a:lnTo>
                      <a:pt x="629761" y="1294416"/>
                    </a:lnTo>
                    <a:lnTo>
                      <a:pt x="602714" y="1316732"/>
                    </a:lnTo>
                    <a:cubicBezTo>
                      <a:pt x="541016" y="1358414"/>
                      <a:pt x="466639" y="1382753"/>
                      <a:pt x="386576" y="1382753"/>
                    </a:cubicBezTo>
                    <a:cubicBezTo>
                      <a:pt x="173076" y="1382753"/>
                      <a:pt x="0" y="1209677"/>
                      <a:pt x="0" y="996177"/>
                    </a:cubicBezTo>
                    <a:cubicBezTo>
                      <a:pt x="0" y="889427"/>
                      <a:pt x="43269" y="792783"/>
                      <a:pt x="113226" y="722827"/>
                    </a:cubicBezTo>
                    <a:lnTo>
                      <a:pt x="138613" y="701880"/>
                    </a:lnTo>
                    <a:lnTo>
                      <a:pt x="97436" y="651974"/>
                    </a:lnTo>
                    <a:cubicBezTo>
                      <a:pt x="52347" y="585234"/>
                      <a:pt x="26019" y="504777"/>
                      <a:pt x="26019" y="418171"/>
                    </a:cubicBezTo>
                    <a:cubicBezTo>
                      <a:pt x="26019" y="187222"/>
                      <a:pt x="213241" y="0"/>
                      <a:pt x="4441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>
                <p:custDataLst>
                  <p:tags r:id="rId9"/>
                </p:custDataLst>
              </p:nvPr>
            </p:nvSpPr>
            <p:spPr>
              <a:xfrm>
                <a:off x="1230411" y="6144958"/>
                <a:ext cx="97971" cy="97971"/>
              </a:xfrm>
              <a:prstGeom prst="ellipse">
                <a:avLst/>
              </a:prstGeom>
              <a:solidFill>
                <a:srgbClr val="FFE17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603" y="2422"/>
              <a:ext cx="643" cy="649"/>
              <a:chOff x="1170878" y="6083240"/>
              <a:chExt cx="211301" cy="213479"/>
            </a:xfrm>
          </p:grpSpPr>
          <p:sp>
            <p:nvSpPr>
              <p:cNvPr id="88" name="任意多边形: 形状 87"/>
              <p:cNvSpPr/>
              <p:nvPr>
                <p:custDataLst>
                  <p:tags r:id="rId10"/>
                </p:custDataLst>
              </p:nvPr>
            </p:nvSpPr>
            <p:spPr>
              <a:xfrm>
                <a:off x="1170878" y="6083240"/>
                <a:ext cx="211301" cy="213479"/>
              </a:xfrm>
              <a:custGeom>
                <a:avLst/>
                <a:gdLst>
                  <a:gd name="connsiteX0" fmla="*/ 444190 w 1442224"/>
                  <a:gd name="connsiteY0" fmla="*/ 0 h 1457092"/>
                  <a:gd name="connsiteX1" fmla="*/ 739881 w 1442224"/>
                  <a:gd name="connsiteY1" fmla="*/ 122480 h 1457092"/>
                  <a:gd name="connsiteX2" fmla="*/ 790588 w 1442224"/>
                  <a:gd name="connsiteY2" fmla="*/ 183937 h 1457092"/>
                  <a:gd name="connsiteX3" fmla="*/ 807635 w 1442224"/>
                  <a:gd name="connsiteY3" fmla="*/ 169872 h 1457092"/>
                  <a:gd name="connsiteX4" fmla="*/ 1035204 w 1442224"/>
                  <a:gd name="connsiteY4" fmla="*/ 100359 h 1457092"/>
                  <a:gd name="connsiteX5" fmla="*/ 1442224 w 1442224"/>
                  <a:gd name="connsiteY5" fmla="*/ 507379 h 1457092"/>
                  <a:gd name="connsiteX6" fmla="*/ 1323011 w 1442224"/>
                  <a:gd name="connsiteY6" fmla="*/ 795186 h 1457092"/>
                  <a:gd name="connsiteX7" fmla="*/ 1290517 w 1442224"/>
                  <a:gd name="connsiteY7" fmla="*/ 821996 h 1457092"/>
                  <a:gd name="connsiteX8" fmla="*/ 1290935 w 1442224"/>
                  <a:gd name="connsiteY8" fmla="*/ 822503 h 1457092"/>
                  <a:gd name="connsiteX9" fmla="*/ 1360448 w 1442224"/>
                  <a:gd name="connsiteY9" fmla="*/ 1050072 h 1457092"/>
                  <a:gd name="connsiteX10" fmla="*/ 953428 w 1442224"/>
                  <a:gd name="connsiteY10" fmla="*/ 1457092 h 1457092"/>
                  <a:gd name="connsiteX11" fmla="*/ 665621 w 1442224"/>
                  <a:gd name="connsiteY11" fmla="*/ 1337879 h 1457092"/>
                  <a:gd name="connsiteX12" fmla="*/ 629761 w 1442224"/>
                  <a:gd name="connsiteY12" fmla="*/ 1294416 h 1457092"/>
                  <a:gd name="connsiteX13" fmla="*/ 602714 w 1442224"/>
                  <a:gd name="connsiteY13" fmla="*/ 1316732 h 1457092"/>
                  <a:gd name="connsiteX14" fmla="*/ 386576 w 1442224"/>
                  <a:gd name="connsiteY14" fmla="*/ 1382753 h 1457092"/>
                  <a:gd name="connsiteX15" fmla="*/ 0 w 1442224"/>
                  <a:gd name="connsiteY15" fmla="*/ 996177 h 1457092"/>
                  <a:gd name="connsiteX16" fmla="*/ 113226 w 1442224"/>
                  <a:gd name="connsiteY16" fmla="*/ 722827 h 1457092"/>
                  <a:gd name="connsiteX17" fmla="*/ 138613 w 1442224"/>
                  <a:gd name="connsiteY17" fmla="*/ 701880 h 1457092"/>
                  <a:gd name="connsiteX18" fmla="*/ 97436 w 1442224"/>
                  <a:gd name="connsiteY18" fmla="*/ 651974 h 1457092"/>
                  <a:gd name="connsiteX19" fmla="*/ 26019 w 1442224"/>
                  <a:gd name="connsiteY19" fmla="*/ 418171 h 1457092"/>
                  <a:gd name="connsiteX20" fmla="*/ 444190 w 1442224"/>
                  <a:gd name="connsiteY20" fmla="*/ 0 h 145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2224" h="1457092">
                    <a:moveTo>
                      <a:pt x="444190" y="0"/>
                    </a:moveTo>
                    <a:cubicBezTo>
                      <a:pt x="559665" y="0"/>
                      <a:pt x="664207" y="46805"/>
                      <a:pt x="739881" y="122480"/>
                    </a:cubicBezTo>
                    <a:lnTo>
                      <a:pt x="790588" y="183937"/>
                    </a:lnTo>
                    <a:lnTo>
                      <a:pt x="807635" y="169872"/>
                    </a:lnTo>
                    <a:cubicBezTo>
                      <a:pt x="872596" y="125985"/>
                      <a:pt x="950907" y="100359"/>
                      <a:pt x="1035204" y="100359"/>
                    </a:cubicBezTo>
                    <a:cubicBezTo>
                      <a:pt x="1259995" y="100359"/>
                      <a:pt x="1442224" y="282588"/>
                      <a:pt x="1442224" y="507379"/>
                    </a:cubicBezTo>
                    <a:cubicBezTo>
                      <a:pt x="1442224" y="619774"/>
                      <a:pt x="1396667" y="721530"/>
                      <a:pt x="1323011" y="795186"/>
                    </a:cubicBezTo>
                    <a:lnTo>
                      <a:pt x="1290517" y="821996"/>
                    </a:lnTo>
                    <a:lnTo>
                      <a:pt x="1290935" y="822503"/>
                    </a:lnTo>
                    <a:cubicBezTo>
                      <a:pt x="1334822" y="887464"/>
                      <a:pt x="1360448" y="965775"/>
                      <a:pt x="1360448" y="1050072"/>
                    </a:cubicBezTo>
                    <a:cubicBezTo>
                      <a:pt x="1360448" y="1274863"/>
                      <a:pt x="1178219" y="1457092"/>
                      <a:pt x="953428" y="1457092"/>
                    </a:cubicBezTo>
                    <a:cubicBezTo>
                      <a:pt x="841032" y="1457092"/>
                      <a:pt x="739278" y="1411535"/>
                      <a:pt x="665621" y="1337879"/>
                    </a:cubicBezTo>
                    <a:lnTo>
                      <a:pt x="629761" y="1294416"/>
                    </a:lnTo>
                    <a:lnTo>
                      <a:pt x="602714" y="1316732"/>
                    </a:lnTo>
                    <a:cubicBezTo>
                      <a:pt x="541016" y="1358414"/>
                      <a:pt x="466639" y="1382753"/>
                      <a:pt x="386576" y="1382753"/>
                    </a:cubicBezTo>
                    <a:cubicBezTo>
                      <a:pt x="173076" y="1382753"/>
                      <a:pt x="0" y="1209677"/>
                      <a:pt x="0" y="996177"/>
                    </a:cubicBezTo>
                    <a:cubicBezTo>
                      <a:pt x="0" y="889427"/>
                      <a:pt x="43269" y="792783"/>
                      <a:pt x="113226" y="722827"/>
                    </a:cubicBezTo>
                    <a:lnTo>
                      <a:pt x="138613" y="701880"/>
                    </a:lnTo>
                    <a:lnTo>
                      <a:pt x="97436" y="651974"/>
                    </a:lnTo>
                    <a:cubicBezTo>
                      <a:pt x="52347" y="585234"/>
                      <a:pt x="26019" y="504777"/>
                      <a:pt x="26019" y="418171"/>
                    </a:cubicBezTo>
                    <a:cubicBezTo>
                      <a:pt x="26019" y="187222"/>
                      <a:pt x="213241" y="0"/>
                      <a:pt x="444190" y="0"/>
                    </a:cubicBezTo>
                    <a:close/>
                  </a:path>
                </a:pathLst>
              </a:custGeom>
              <a:solidFill>
                <a:srgbClr val="FDC42D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30411" y="6144958"/>
                <a:ext cx="97971" cy="97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4" name="图片 3" descr="drawn-baby-dinosaur-illustrated_23-2148955344.webp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clrChange>
                <a:clrFrom>
                  <a:srgbClr val="FBF7F4">
                    <a:alpha val="100000"/>
                  </a:srgbClr>
                </a:clrFrom>
                <a:clrTo>
                  <a:srgbClr val="FBF7F4">
                    <a:alpha val="100000"/>
                    <a:alpha val="0"/>
                  </a:srgbClr>
                </a:clrTo>
              </a:clrChange>
              <a:lum bright="6000"/>
            </a:blip>
            <a:srcRect l="3125" t="5771" r="2011" b="5374"/>
            <a:stretch>
              <a:fillRect/>
            </a:stretch>
          </p:blipFill>
          <p:spPr>
            <a:xfrm>
              <a:off x="15798" y="589"/>
              <a:ext cx="5730" cy="1089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7" y="6501"/>
              <a:ext cx="17631" cy="3643"/>
              <a:chOff x="784" y="5796"/>
              <a:chExt cx="17631" cy="3643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15401" y="6010"/>
                <a:ext cx="3015" cy="3312"/>
              </a:xfrm>
              <a:prstGeom prst="rect">
                <a:avLst/>
              </a:prstGeom>
            </p:spPr>
          </p:pic>
          <p:pic>
            <p:nvPicPr>
              <p:cNvPr id="18" name="VCG41N1205480438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11275" y="7376"/>
                <a:ext cx="4157" cy="193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7"/>
              <a:stretch>
                <a:fillRect/>
              </a:stretch>
            </p:blipFill>
            <p:spPr>
              <a:xfrm>
                <a:off x="7155" y="7365"/>
                <a:ext cx="4157" cy="1939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4243" y="6213"/>
                <a:ext cx="2928" cy="3226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784" y="5796"/>
                <a:ext cx="3456" cy="3476"/>
              </a:xfrm>
              <a:prstGeom prst="rect">
                <a:avLst/>
              </a:prstGeom>
            </p:spPr>
          </p:pic>
        </p:grpSp>
      </p:grpSp>
      <p:pic>
        <p:nvPicPr>
          <p:cNvPr id="29" name="图片 28" descr="2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0" y="0"/>
            <a:ext cx="5220335" cy="2103755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>
            <a:off x="1526540" y="596900"/>
            <a:ext cx="913955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0">
                <a:solidFill>
                  <a:srgbClr val="67B5FF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孤独</a:t>
            </a:r>
            <a:r>
              <a:rPr lang="zh-CN" altLang="en-US" sz="11000">
                <a:solidFill>
                  <a:srgbClr val="F9C14C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的</a:t>
            </a:r>
            <a:r>
              <a:rPr lang="zh-CN" altLang="en-US" sz="11000">
                <a:solidFill>
                  <a:srgbClr val="F7816A"/>
                </a:solidFill>
                <a:latin typeface="汉仪字研卡通简" panose="00020600040101010101" charset="-122"/>
                <a:ea typeface="汉仪字研卡通简" panose="00020600040101010101" charset="-122"/>
              </a:rPr>
              <a:t>小螃蟹</a:t>
            </a:r>
            <a:endParaRPr lang="zh-CN" altLang="en-US" sz="11000">
              <a:solidFill>
                <a:srgbClr val="F7816A"/>
              </a:solidFill>
              <a:latin typeface="汉仪字研卡通简" panose="00020600040101010101" charset="-122"/>
              <a:ea typeface="汉仪字研卡通简" panose="00020600040101010101" charset="-122"/>
            </a:endParaRPr>
          </a:p>
        </p:txBody>
      </p:sp>
      <p:sp>
        <p:nvSpPr>
          <p:cNvPr id="31" name="矩形: 圆角 37"/>
          <p:cNvSpPr/>
          <p:nvPr/>
        </p:nvSpPr>
        <p:spPr>
          <a:xfrm>
            <a:off x="5716905" y="3039110"/>
            <a:ext cx="4155440" cy="4775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楷体大字库" panose="02010600010101010101" charset="-122"/>
                <a:ea typeface="楷体大字库" panose="02010600010101010101" charset="-122"/>
                <a:cs typeface="楷体大字库" panose="02010600010101010101" charset="-122"/>
              </a:rPr>
              <a:t>整本书阅读</a:t>
            </a:r>
            <a:r>
              <a:rPr lang="en-US" altLang="zh-CN" sz="2800">
                <a:latin typeface="楷体大字库" panose="02010600010101010101" charset="-122"/>
                <a:ea typeface="楷体大字库" panose="02010600010101010101" charset="-122"/>
                <a:cs typeface="楷体大字库" panose="02010600010101010101" charset="-122"/>
              </a:rPr>
              <a:t>   </a:t>
            </a:r>
            <a:r>
              <a:rPr lang="zh-CN" altLang="en-US" sz="2800">
                <a:latin typeface="楷体大字库" panose="02010600010101010101" charset="-122"/>
                <a:ea typeface="楷体大字库" panose="02010600010101010101" charset="-122"/>
                <a:cs typeface="楷体大字库" panose="02010600010101010101" charset="-122"/>
              </a:rPr>
              <a:t>导读课</a:t>
            </a:r>
            <a:endParaRPr lang="zh-CN" altLang="en-US" sz="2800">
              <a:latin typeface="楷体大字库" panose="02010600010101010101" charset="-122"/>
              <a:ea typeface="楷体大字库" panose="02010600010101010101" charset="-122"/>
              <a:cs typeface="楷体大字库" panose="02010600010101010101" charset="-122"/>
            </a:endParaRPr>
          </a:p>
        </p:txBody>
      </p:sp>
      <p:pic>
        <p:nvPicPr>
          <p:cNvPr id="22" name="图片 21" descr="3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21" name="图片 20" descr="33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 rot="1980000">
            <a:off x="210185" y="1656080"/>
            <a:ext cx="1546860" cy="1235710"/>
          </a:xfrm>
          <a:prstGeom prst="rect">
            <a:avLst/>
          </a:prstGeom>
        </p:spPr>
      </p:pic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7188 -0.111111 L -0.0257188 -0.111111 L -0.0257188 -0.0751111 L 0.0102812 -0.0751111 L 0.0102812 -0.0391111 L 0.0462812 -0.0391111 L 0.0462812 -0.00311112 L 0.0822812 -0.00311112 L 0.0822812 0.0328889 L 0.118281 0.0328889 L 0.118281 0.0688889 L 0.154281 0.0688889 L 0.154281 0.104889 L 0.190281 0.104889 L 0.190281 0.140889 " pathEditMode="relative" rAng="0" ptsTypes="">
                                      <p:cBhvr>
                                        <p:cTn id="1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00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6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6820" y="65405"/>
            <a:ext cx="219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阅读封面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7165" y="377190"/>
            <a:ext cx="4735195" cy="615061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220335" y="956310"/>
            <a:ext cx="5650230" cy="716280"/>
            <a:chOff x="8430" y="1659"/>
            <a:chExt cx="8898" cy="1128"/>
          </a:xfrm>
        </p:grpSpPr>
        <p:sp>
          <p:nvSpPr>
            <p:cNvPr id="17" name="文本框 16"/>
            <p:cNvSpPr txBox="1"/>
            <p:nvPr/>
          </p:nvSpPr>
          <p:spPr>
            <a:xfrm>
              <a:off x="9730" y="1812"/>
              <a:ext cx="759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国风楷宋体" panose="02000503000000000000" charset="-122"/>
                  <a:ea typeface="国风楷宋体" panose="02000503000000000000" charset="-122"/>
                </a:rPr>
                <a:t>观察封面，说说你发现了什么？</a:t>
              </a:r>
              <a:endParaRPr lang="zh-CN" altLang="en-US" sz="2800"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  <p:pic>
          <p:nvPicPr>
            <p:cNvPr id="25" name="图片 24" descr="43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8430" y="1659"/>
              <a:ext cx="1300" cy="1129"/>
            </a:xfrm>
            <a:prstGeom prst="rect">
              <a:avLst/>
            </a:prstGeom>
          </p:spPr>
        </p:pic>
      </p:grpSp>
      <p:sp>
        <p:nvSpPr>
          <p:cNvPr id="120" name="矩形: 圆角 119"/>
          <p:cNvSpPr/>
          <p:nvPr/>
        </p:nvSpPr>
        <p:spPr>
          <a:xfrm>
            <a:off x="1090295" y="1527810"/>
            <a:ext cx="3480435" cy="199580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: 圆角 119"/>
          <p:cNvSpPr/>
          <p:nvPr>
            <p:custDataLst>
              <p:tags r:id="rId27"/>
            </p:custDataLst>
          </p:nvPr>
        </p:nvSpPr>
        <p:spPr>
          <a:xfrm>
            <a:off x="1355725" y="4968875"/>
            <a:ext cx="3025140" cy="59753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19"/>
          <p:cNvSpPr/>
          <p:nvPr>
            <p:custDataLst>
              <p:tags r:id="rId28"/>
            </p:custDataLst>
          </p:nvPr>
        </p:nvSpPr>
        <p:spPr>
          <a:xfrm>
            <a:off x="881380" y="4506595"/>
            <a:ext cx="1854200" cy="34607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: 圆角 119"/>
          <p:cNvSpPr/>
          <p:nvPr>
            <p:custDataLst>
              <p:tags r:id="rId29"/>
            </p:custDataLst>
          </p:nvPr>
        </p:nvSpPr>
        <p:spPr>
          <a:xfrm>
            <a:off x="928370" y="6003925"/>
            <a:ext cx="735330" cy="34607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: 圆角 119"/>
          <p:cNvSpPr/>
          <p:nvPr>
            <p:custDataLst>
              <p:tags r:id="rId30"/>
            </p:custDataLst>
          </p:nvPr>
        </p:nvSpPr>
        <p:spPr>
          <a:xfrm>
            <a:off x="3298825" y="5839460"/>
            <a:ext cx="1540510" cy="39687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5219700" y="1619885"/>
            <a:ext cx="6274435" cy="4380230"/>
            <a:chOff x="8220" y="2551"/>
            <a:chExt cx="9881" cy="6898"/>
          </a:xfrm>
        </p:grpSpPr>
        <p:grpSp>
          <p:nvGrpSpPr>
            <p:cNvPr id="50" name="组合 49"/>
            <p:cNvGrpSpPr/>
            <p:nvPr/>
          </p:nvGrpSpPr>
          <p:grpSpPr>
            <a:xfrm>
              <a:off x="8220" y="2551"/>
              <a:ext cx="9881" cy="6898"/>
              <a:chOff x="8220" y="2551"/>
              <a:chExt cx="9881" cy="6898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8220" y="3068"/>
                <a:ext cx="9881" cy="6381"/>
                <a:chOff x="8989" y="3068"/>
                <a:chExt cx="7940" cy="5400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31" name="矩形: 圆角 11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8989" y="3068"/>
                  <a:ext cx="7940" cy="5400"/>
                </a:xfrm>
                <a:prstGeom prst="roundRect">
                  <a:avLst>
                    <a:gd name="adj" fmla="val 7545"/>
                  </a:avLst>
                </a:prstGeom>
                <a:grpFill/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/>
                </a:p>
              </p:txBody>
            </p:sp>
            <p:sp>
              <p:nvSpPr>
                <p:cNvPr id="87" name="矩形: 圆角 86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9180" y="3326"/>
                  <a:ext cx="7440" cy="4884"/>
                </a:xfrm>
                <a:prstGeom prst="roundRect">
                  <a:avLst>
                    <a:gd name="adj" fmla="val 7545"/>
                  </a:avLst>
                </a:prstGeom>
                <a:grpFill/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/>
                </a:p>
              </p:txBody>
            </p:sp>
            <p:pic>
              <p:nvPicPr>
                <p:cNvPr id="134" name="图片 133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077" y="3163"/>
                  <a:ext cx="723" cy="73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1" name="文本框 20"/>
              <p:cNvSpPr txBox="1"/>
              <p:nvPr/>
            </p:nvSpPr>
            <p:spPr>
              <a:xfrm>
                <a:off x="11875" y="2551"/>
                <a:ext cx="271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 dirty="0">
                    <a:solidFill>
                      <a:srgbClr val="FF0000"/>
                    </a:solidFill>
                    <a:latin typeface="Aa国潮楷书 超大字库" panose="02010600010101010101" charset="-122"/>
                    <a:ea typeface="Aa国潮楷书 超大字库" panose="02010600010101010101" charset="-122"/>
                  </a:rPr>
                  <a:t>封面书签</a:t>
                </a:r>
                <a:endParaRPr lang="zh-CN" altLang="en-US" sz="2800" dirty="0">
                  <a:solidFill>
                    <a:srgbClr val="FF0000"/>
                  </a:solidFill>
                  <a:latin typeface="Aa国潮楷书 超大字库" panose="02010600010101010101" charset="-122"/>
                  <a:ea typeface="Aa国潮楷书 超大字库" panose="02010600010101010101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8736" y="4308"/>
              <a:ext cx="8744" cy="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国风楷宋体" panose="02000503000000000000" charset="-122"/>
                  <a:ea typeface="国风楷宋体" panose="02000503000000000000" charset="-122"/>
                </a:rPr>
                <a:t>书名：</a:t>
              </a:r>
              <a:endParaRPr lang="zh-CN" altLang="en-US" sz="2400">
                <a:latin typeface="国风楷宋体" panose="02000503000000000000" charset="-122"/>
                <a:ea typeface="国风楷宋体" panose="02000503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国风楷宋体" panose="02000503000000000000" charset="-122"/>
                  <a:ea typeface="国风楷宋体" panose="02000503000000000000" charset="-122"/>
                </a:rPr>
                <a:t>主编：</a:t>
              </a:r>
              <a:r>
                <a:rPr lang="en-US" altLang="zh-CN" sz="2400">
                  <a:latin typeface="国风楷宋体" panose="02000503000000000000" charset="-122"/>
                  <a:ea typeface="国风楷宋体" panose="02000503000000000000" charset="-122"/>
                </a:rPr>
                <a:t>                                       </a:t>
              </a:r>
              <a:r>
                <a:rPr lang="zh-CN" altLang="en-US" sz="2400">
                  <a:latin typeface="国风楷宋体" panose="02000503000000000000" charset="-122"/>
                  <a:ea typeface="国风楷宋体" panose="02000503000000000000" charset="-122"/>
                </a:rPr>
                <a:t> 作者：</a:t>
              </a:r>
              <a:endParaRPr lang="zh-CN" altLang="en-US" sz="2400">
                <a:latin typeface="国风楷宋体" panose="02000503000000000000" charset="-122"/>
                <a:ea typeface="国风楷宋体" panose="02000503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国风楷宋体" panose="02000503000000000000" charset="-122"/>
                  <a:ea typeface="国风楷宋体" panose="02000503000000000000" charset="-122"/>
                </a:rPr>
                <a:t>适合阅读年级：</a:t>
              </a:r>
              <a:endParaRPr lang="zh-CN" altLang="en-US" sz="2400">
                <a:latin typeface="国风楷宋体" panose="02000503000000000000" charset="-122"/>
                <a:ea typeface="国风楷宋体" panose="02000503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国风楷宋体" panose="02000503000000000000" charset="-122"/>
                  <a:ea typeface="国风楷宋体" panose="02000503000000000000" charset="-122"/>
                </a:rPr>
                <a:t>出版社：</a:t>
              </a:r>
              <a:endParaRPr lang="zh-CN" altLang="en-US" sz="2400">
                <a:latin typeface="国风楷宋体" panose="02000503000000000000" charset="-122"/>
                <a:ea typeface="国风楷宋体" panose="02000503000000000000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国风楷宋体" panose="02000503000000000000" charset="-122"/>
                  <a:ea typeface="国风楷宋体" panose="02000503000000000000" charset="-122"/>
                </a:rPr>
                <a:t>封面插图：</a:t>
              </a:r>
              <a:endParaRPr lang="zh-CN" altLang="en-US" sz="2400"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</p:grpSp>
      <p:sp>
        <p:nvSpPr>
          <p:cNvPr id="32" name="矩形: 圆角 119"/>
          <p:cNvSpPr/>
          <p:nvPr>
            <p:custDataLst>
              <p:tags r:id="rId35"/>
            </p:custDataLst>
          </p:nvPr>
        </p:nvSpPr>
        <p:spPr>
          <a:xfrm>
            <a:off x="3645535" y="4446905"/>
            <a:ext cx="1127760" cy="34607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6517640" y="2903220"/>
            <a:ext cx="2749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《孤独的小螃蟹》</a:t>
            </a:r>
            <a:endParaRPr lang="zh-CN" altLang="en-US" sz="24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517640" y="3458845"/>
            <a:ext cx="23291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曹文轩</a:t>
            </a:r>
            <a:r>
              <a:rPr lang="en-US" alt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  </a:t>
            </a:r>
            <a:r>
              <a:rPr lang="zh-CN" altLang="en-US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陈</a:t>
            </a:r>
            <a:r>
              <a:rPr lang="zh-CN" altLang="en-US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先云</a:t>
            </a:r>
            <a:endParaRPr lang="zh-CN" altLang="en-US" sz="24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871075" y="3458845"/>
            <a:ext cx="9994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冰波</a:t>
            </a:r>
            <a:endParaRPr lang="zh-CN" sz="24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749540" y="3983990"/>
            <a:ext cx="2074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二年级</a:t>
            </a:r>
            <a:r>
              <a:rPr lang="en-US" alt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/</a:t>
            </a:r>
            <a:r>
              <a:rPr lang="zh-CN" altLang="en-US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上册</a:t>
            </a:r>
            <a:endParaRPr lang="zh-CN" altLang="en-US" sz="24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928485" y="4506595"/>
            <a:ext cx="23380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人民教育出版社</a:t>
            </a:r>
            <a:endParaRPr lang="zh-CN" sz="24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141210" y="5009515"/>
            <a:ext cx="4013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小螃蟹驾驶着小火车，车上</a:t>
            </a:r>
            <a:r>
              <a:rPr lang="zh-CN" sz="2400">
                <a:solidFill>
                  <a:srgbClr val="FF0000"/>
                </a:solidFill>
                <a:latin typeface="楷体大字库" panose="02010600010101010101" charset="-122"/>
                <a:ea typeface="楷体大字库" panose="02010600010101010101" charset="-122"/>
              </a:rPr>
              <a:t>坐着小蝴蝶和小瓢虫。</a:t>
            </a:r>
            <a:endParaRPr lang="zh-CN" sz="2400">
              <a:solidFill>
                <a:srgbClr val="FF0000"/>
              </a:solidFill>
              <a:latin typeface="楷体大字库" panose="02010600010101010101" charset="-122"/>
              <a:ea typeface="楷体大字库" panose="02010600010101010101" charset="-122"/>
            </a:endParaRPr>
          </a:p>
        </p:txBody>
      </p:sp>
    </p:spTree>
    <p:custDataLst>
      <p:tags r:id="rId3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ldLvl="0" animBg="1"/>
      <p:bldP spid="120" grpId="1" animBg="1"/>
      <p:bldP spid="19" grpId="0" bldLvl="0" animBg="1"/>
      <p:bldP spid="19" grpId="1" animBg="1"/>
      <p:bldP spid="24" grpId="0" bldLvl="0" animBg="1"/>
      <p:bldP spid="24" grpId="1" animBg="1"/>
      <p:bldP spid="28" grpId="0" bldLvl="0" animBg="1"/>
      <p:bldP spid="28" grpId="1" animBg="1"/>
      <p:bldP spid="29" grpId="0" bldLvl="0" animBg="1"/>
      <p:bldP spid="29" grpId="1" animBg="1"/>
      <p:bldP spid="32" grpId="0" bldLvl="0" animBg="1"/>
      <p:bldP spid="32" grpId="1" animBg="1"/>
      <p:bldP spid="35" grpId="0"/>
      <p:bldP spid="35" grpId="1"/>
      <p:bldP spid="42" grpId="0"/>
      <p:bldP spid="42" grpId="1"/>
      <p:bldP spid="43" grpId="0"/>
      <p:bldP spid="43" grpId="1"/>
      <p:bldP spid="46" grpId="0"/>
      <p:bldP spid="46" grpId="1"/>
      <p:bldP spid="47" grpId="0"/>
      <p:bldP spid="47" grpId="1"/>
      <p:bldP spid="48" grpId="0"/>
      <p:bldP spid="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6163" y="0"/>
            <a:ext cx="12192000" cy="685800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302" y="236914"/>
            <a:ext cx="11993437" cy="6715346"/>
            <a:chOff x="600118" y="494860"/>
            <a:chExt cx="11007471" cy="6056037"/>
          </a:xfrm>
        </p:grpSpPr>
        <p:grpSp>
          <p:nvGrpSpPr>
            <p:cNvPr id="56" name="组合 55"/>
            <p:cNvGrpSpPr/>
            <p:nvPr/>
          </p:nvGrpSpPr>
          <p:grpSpPr>
            <a:xfrm>
              <a:off x="600118" y="494860"/>
              <a:ext cx="11007471" cy="6056037"/>
              <a:chOff x="2122806" y="1131112"/>
              <a:chExt cx="7946389" cy="4687002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2122806" y="1430220"/>
                <a:ext cx="7946389" cy="4387894"/>
                <a:chOff x="5682144" y="-5488392"/>
                <a:chExt cx="6480000" cy="3954417"/>
              </a:xfrm>
              <a:solidFill>
                <a:srgbClr val="FD2E59"/>
              </a:solidFill>
            </p:grpSpPr>
            <p:sp>
              <p:nvSpPr>
                <p:cNvPr id="82" name="任意多边形: 形状 81"/>
                <p:cNvSpPr/>
                <p:nvPr/>
              </p:nvSpPr>
              <p:spPr>
                <a:xfrm>
                  <a:off x="5682144" y="-5488392"/>
                  <a:ext cx="6480000" cy="3954417"/>
                </a:xfrm>
                <a:custGeom>
                  <a:avLst/>
                  <a:gdLst>
                    <a:gd name="connsiteX0" fmla="*/ 0 w 6480000"/>
                    <a:gd name="connsiteY0" fmla="*/ 0 h 3954414"/>
                    <a:gd name="connsiteX1" fmla="*/ 645886 w 6480000"/>
                    <a:gd name="connsiteY1" fmla="*/ 0 h 3954414"/>
                    <a:gd name="connsiteX2" fmla="*/ 2420805 w 6480000"/>
                    <a:gd name="connsiteY2" fmla="*/ 0 h 3954414"/>
                    <a:gd name="connsiteX3" fmla="*/ 2594114 w 6480000"/>
                    <a:gd name="connsiteY3" fmla="*/ 0 h 3954414"/>
                    <a:gd name="connsiteX4" fmla="*/ 3240000 w 6480000"/>
                    <a:gd name="connsiteY4" fmla="*/ 396000 h 3954414"/>
                    <a:gd name="connsiteX5" fmla="*/ 3885886 w 6480000"/>
                    <a:gd name="connsiteY5" fmla="*/ 0 h 3954414"/>
                    <a:gd name="connsiteX6" fmla="*/ 4436850 w 6480000"/>
                    <a:gd name="connsiteY6" fmla="*/ 0 h 3954414"/>
                    <a:gd name="connsiteX7" fmla="*/ 5834114 w 6480000"/>
                    <a:gd name="connsiteY7" fmla="*/ 0 h 3954414"/>
                    <a:gd name="connsiteX8" fmla="*/ 6480000 w 6480000"/>
                    <a:gd name="connsiteY8" fmla="*/ 0 h 3954414"/>
                    <a:gd name="connsiteX9" fmla="*/ 6480000 w 6480000"/>
                    <a:gd name="connsiteY9" fmla="*/ 3632620 h 3954414"/>
                    <a:gd name="connsiteX10" fmla="*/ 5834114 w 6480000"/>
                    <a:gd name="connsiteY10" fmla="*/ 3632620 h 3954414"/>
                    <a:gd name="connsiteX11" fmla="*/ 4436850 w 6480000"/>
                    <a:gd name="connsiteY11" fmla="*/ 3632620 h 3954414"/>
                    <a:gd name="connsiteX12" fmla="*/ 3885886 w 6480000"/>
                    <a:gd name="connsiteY12" fmla="*/ 3632620 h 3954414"/>
                    <a:gd name="connsiteX13" fmla="*/ 3253122 w 6480000"/>
                    <a:gd name="connsiteY13" fmla="*/ 3948812 h 3954414"/>
                    <a:gd name="connsiteX14" fmla="*/ 3252201 w 6480000"/>
                    <a:gd name="connsiteY14" fmla="*/ 3954414 h 3954414"/>
                    <a:gd name="connsiteX15" fmla="*/ 3227799 w 6480000"/>
                    <a:gd name="connsiteY15" fmla="*/ 3954414 h 3954414"/>
                    <a:gd name="connsiteX16" fmla="*/ 3226878 w 6480000"/>
                    <a:gd name="connsiteY16" fmla="*/ 3948812 h 3954414"/>
                    <a:gd name="connsiteX17" fmla="*/ 2594114 w 6480000"/>
                    <a:gd name="connsiteY17" fmla="*/ 3632620 h 3954414"/>
                    <a:gd name="connsiteX18" fmla="*/ 2420805 w 6480000"/>
                    <a:gd name="connsiteY18" fmla="*/ 3632620 h 3954414"/>
                    <a:gd name="connsiteX19" fmla="*/ 645886 w 6480000"/>
                    <a:gd name="connsiteY19" fmla="*/ 3632620 h 3954414"/>
                    <a:gd name="connsiteX20" fmla="*/ 0 w 6480000"/>
                    <a:gd name="connsiteY20" fmla="*/ 3632620 h 3954414"/>
                    <a:gd name="connsiteX0-1" fmla="*/ 0 w 6480000"/>
                    <a:gd name="connsiteY0-2" fmla="*/ 0 h 3954414"/>
                    <a:gd name="connsiteX1-3" fmla="*/ 645886 w 6480000"/>
                    <a:gd name="connsiteY1-4" fmla="*/ 0 h 3954414"/>
                    <a:gd name="connsiteX2-5" fmla="*/ 2420805 w 6480000"/>
                    <a:gd name="connsiteY2-6" fmla="*/ 0 h 3954414"/>
                    <a:gd name="connsiteX3-7" fmla="*/ 2594114 w 6480000"/>
                    <a:gd name="connsiteY3-8" fmla="*/ 0 h 3954414"/>
                    <a:gd name="connsiteX4-9" fmla="*/ 3240000 w 6480000"/>
                    <a:gd name="connsiteY4-10" fmla="*/ 281700 h 3954414"/>
                    <a:gd name="connsiteX5-11" fmla="*/ 3885886 w 6480000"/>
                    <a:gd name="connsiteY5-12" fmla="*/ 0 h 3954414"/>
                    <a:gd name="connsiteX6-13" fmla="*/ 4436850 w 6480000"/>
                    <a:gd name="connsiteY6-14" fmla="*/ 0 h 3954414"/>
                    <a:gd name="connsiteX7-15" fmla="*/ 5834114 w 6480000"/>
                    <a:gd name="connsiteY7-16" fmla="*/ 0 h 3954414"/>
                    <a:gd name="connsiteX8-17" fmla="*/ 6480000 w 6480000"/>
                    <a:gd name="connsiteY8-18" fmla="*/ 0 h 3954414"/>
                    <a:gd name="connsiteX9-19" fmla="*/ 6480000 w 6480000"/>
                    <a:gd name="connsiteY9-20" fmla="*/ 3632620 h 3954414"/>
                    <a:gd name="connsiteX10-21" fmla="*/ 5834114 w 6480000"/>
                    <a:gd name="connsiteY10-22" fmla="*/ 3632620 h 3954414"/>
                    <a:gd name="connsiteX11-23" fmla="*/ 4436850 w 6480000"/>
                    <a:gd name="connsiteY11-24" fmla="*/ 3632620 h 3954414"/>
                    <a:gd name="connsiteX12-25" fmla="*/ 3885886 w 6480000"/>
                    <a:gd name="connsiteY12-26" fmla="*/ 3632620 h 3954414"/>
                    <a:gd name="connsiteX13-27" fmla="*/ 3253122 w 6480000"/>
                    <a:gd name="connsiteY13-28" fmla="*/ 3948812 h 3954414"/>
                    <a:gd name="connsiteX14-29" fmla="*/ 3252201 w 6480000"/>
                    <a:gd name="connsiteY14-30" fmla="*/ 3954414 h 3954414"/>
                    <a:gd name="connsiteX15-31" fmla="*/ 3227799 w 6480000"/>
                    <a:gd name="connsiteY15-32" fmla="*/ 3954414 h 3954414"/>
                    <a:gd name="connsiteX16-33" fmla="*/ 3226878 w 6480000"/>
                    <a:gd name="connsiteY16-34" fmla="*/ 3948812 h 3954414"/>
                    <a:gd name="connsiteX17-35" fmla="*/ 2594114 w 6480000"/>
                    <a:gd name="connsiteY17-36" fmla="*/ 3632620 h 3954414"/>
                    <a:gd name="connsiteX18-37" fmla="*/ 2420805 w 6480000"/>
                    <a:gd name="connsiteY18-38" fmla="*/ 3632620 h 3954414"/>
                    <a:gd name="connsiteX19-39" fmla="*/ 645886 w 6480000"/>
                    <a:gd name="connsiteY19-40" fmla="*/ 3632620 h 3954414"/>
                    <a:gd name="connsiteX20-41" fmla="*/ 0 w 6480000"/>
                    <a:gd name="connsiteY20-42" fmla="*/ 3632620 h 3954414"/>
                    <a:gd name="connsiteX21" fmla="*/ 0 w 6480000"/>
                    <a:gd name="connsiteY21" fmla="*/ 0 h 3954414"/>
                    <a:gd name="connsiteX0-43" fmla="*/ 0 w 6480000"/>
                    <a:gd name="connsiteY0-44" fmla="*/ 3 h 3954417"/>
                    <a:gd name="connsiteX1-45" fmla="*/ 645886 w 6480000"/>
                    <a:gd name="connsiteY1-46" fmla="*/ 3 h 3954417"/>
                    <a:gd name="connsiteX2-47" fmla="*/ 2420805 w 6480000"/>
                    <a:gd name="connsiteY2-48" fmla="*/ 3 h 3954417"/>
                    <a:gd name="connsiteX3-49" fmla="*/ 2594114 w 6480000"/>
                    <a:gd name="connsiteY3-50" fmla="*/ 3 h 3954417"/>
                    <a:gd name="connsiteX4-51" fmla="*/ 3240000 w 6480000"/>
                    <a:gd name="connsiteY4-52" fmla="*/ 215028 h 3954417"/>
                    <a:gd name="connsiteX5-53" fmla="*/ 3885886 w 6480000"/>
                    <a:gd name="connsiteY5-54" fmla="*/ 3 h 3954417"/>
                    <a:gd name="connsiteX6-55" fmla="*/ 4436850 w 6480000"/>
                    <a:gd name="connsiteY6-56" fmla="*/ 3 h 3954417"/>
                    <a:gd name="connsiteX7-57" fmla="*/ 5834114 w 6480000"/>
                    <a:gd name="connsiteY7-58" fmla="*/ 3 h 3954417"/>
                    <a:gd name="connsiteX8-59" fmla="*/ 6480000 w 6480000"/>
                    <a:gd name="connsiteY8-60" fmla="*/ 3 h 3954417"/>
                    <a:gd name="connsiteX9-61" fmla="*/ 6480000 w 6480000"/>
                    <a:gd name="connsiteY9-62" fmla="*/ 3632623 h 3954417"/>
                    <a:gd name="connsiteX10-63" fmla="*/ 5834114 w 6480000"/>
                    <a:gd name="connsiteY10-64" fmla="*/ 3632623 h 3954417"/>
                    <a:gd name="connsiteX11-65" fmla="*/ 4436850 w 6480000"/>
                    <a:gd name="connsiteY11-66" fmla="*/ 3632623 h 3954417"/>
                    <a:gd name="connsiteX12-67" fmla="*/ 3885886 w 6480000"/>
                    <a:gd name="connsiteY12-68" fmla="*/ 3632623 h 3954417"/>
                    <a:gd name="connsiteX13-69" fmla="*/ 3253122 w 6480000"/>
                    <a:gd name="connsiteY13-70" fmla="*/ 3948815 h 3954417"/>
                    <a:gd name="connsiteX14-71" fmla="*/ 3252201 w 6480000"/>
                    <a:gd name="connsiteY14-72" fmla="*/ 3954417 h 3954417"/>
                    <a:gd name="connsiteX15-73" fmla="*/ 3227799 w 6480000"/>
                    <a:gd name="connsiteY15-74" fmla="*/ 3954417 h 3954417"/>
                    <a:gd name="connsiteX16-75" fmla="*/ 3226878 w 6480000"/>
                    <a:gd name="connsiteY16-76" fmla="*/ 3948815 h 3954417"/>
                    <a:gd name="connsiteX17-77" fmla="*/ 2594114 w 6480000"/>
                    <a:gd name="connsiteY17-78" fmla="*/ 3632623 h 3954417"/>
                    <a:gd name="connsiteX18-79" fmla="*/ 2420805 w 6480000"/>
                    <a:gd name="connsiteY18-80" fmla="*/ 3632623 h 3954417"/>
                    <a:gd name="connsiteX19-81" fmla="*/ 645886 w 6480000"/>
                    <a:gd name="connsiteY19-82" fmla="*/ 3632623 h 3954417"/>
                    <a:gd name="connsiteX20-83" fmla="*/ 0 w 6480000"/>
                    <a:gd name="connsiteY20-84" fmla="*/ 3632623 h 3954417"/>
                    <a:gd name="connsiteX21-85" fmla="*/ 0 w 6480000"/>
                    <a:gd name="connsiteY21-86" fmla="*/ 3 h 395441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6480000" h="3954417">
                      <a:moveTo>
                        <a:pt x="0" y="3"/>
                      </a:moveTo>
                      <a:lnTo>
                        <a:pt x="645886" y="3"/>
                      </a:lnTo>
                      <a:lnTo>
                        <a:pt x="2420805" y="3"/>
                      </a:lnTo>
                      <a:lnTo>
                        <a:pt x="2594114" y="3"/>
                      </a:lnTo>
                      <a:cubicBezTo>
                        <a:pt x="2950827" y="3"/>
                        <a:pt x="3240000" y="-3677"/>
                        <a:pt x="3240000" y="215028"/>
                      </a:cubicBezTo>
                      <a:cubicBezTo>
                        <a:pt x="3240000" y="-3677"/>
                        <a:pt x="3529173" y="3"/>
                        <a:pt x="3885886" y="3"/>
                      </a:cubicBezTo>
                      <a:lnTo>
                        <a:pt x="4436850" y="3"/>
                      </a:lnTo>
                      <a:lnTo>
                        <a:pt x="5834114" y="3"/>
                      </a:lnTo>
                      <a:lnTo>
                        <a:pt x="6480000" y="3"/>
                      </a:lnTo>
                      <a:lnTo>
                        <a:pt x="6480000" y="3632623"/>
                      </a:lnTo>
                      <a:lnTo>
                        <a:pt x="5834114" y="3632623"/>
                      </a:lnTo>
                      <a:lnTo>
                        <a:pt x="4436850" y="3632623"/>
                      </a:lnTo>
                      <a:lnTo>
                        <a:pt x="3885886" y="3632623"/>
                      </a:lnTo>
                      <a:cubicBezTo>
                        <a:pt x="3573762" y="3632623"/>
                        <a:pt x="3313349" y="3768365"/>
                        <a:pt x="3253122" y="3948815"/>
                      </a:cubicBezTo>
                      <a:lnTo>
                        <a:pt x="3252201" y="3954417"/>
                      </a:lnTo>
                      <a:lnTo>
                        <a:pt x="3227799" y="3954417"/>
                      </a:lnTo>
                      <a:lnTo>
                        <a:pt x="3226878" y="3948815"/>
                      </a:lnTo>
                      <a:cubicBezTo>
                        <a:pt x="3166651" y="3768365"/>
                        <a:pt x="2906238" y="3632623"/>
                        <a:pt x="2594114" y="3632623"/>
                      </a:cubicBezTo>
                      <a:lnTo>
                        <a:pt x="2420805" y="3632623"/>
                      </a:lnTo>
                      <a:lnTo>
                        <a:pt x="645886" y="3632623"/>
                      </a:lnTo>
                      <a:lnTo>
                        <a:pt x="0" y="363262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83" name="矩形 82"/>
                <p:cNvSpPr/>
                <p:nvPr/>
              </p:nvSpPr>
              <p:spPr>
                <a:xfrm>
                  <a:off x="8112519" y="-5248275"/>
                  <a:ext cx="1619250" cy="76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2337272" y="1131112"/>
                <a:ext cx="7522204" cy="4387894"/>
                <a:chOff x="5534737" y="-5488392"/>
                <a:chExt cx="6779091" cy="3954417"/>
              </a:xfrm>
              <a:solidFill>
                <a:schemeClr val="bg1"/>
              </a:solidFill>
            </p:grpSpPr>
            <p:sp>
              <p:nvSpPr>
                <p:cNvPr id="80" name="任意多边形: 形状 79"/>
                <p:cNvSpPr/>
                <p:nvPr/>
              </p:nvSpPr>
              <p:spPr>
                <a:xfrm>
                  <a:off x="5534737" y="-5488392"/>
                  <a:ext cx="6779091" cy="3954417"/>
                </a:xfrm>
                <a:custGeom>
                  <a:avLst/>
                  <a:gdLst>
                    <a:gd name="connsiteX0" fmla="*/ 0 w 6480000"/>
                    <a:gd name="connsiteY0" fmla="*/ 0 h 3954414"/>
                    <a:gd name="connsiteX1" fmla="*/ 645886 w 6480000"/>
                    <a:gd name="connsiteY1" fmla="*/ 0 h 3954414"/>
                    <a:gd name="connsiteX2" fmla="*/ 2420805 w 6480000"/>
                    <a:gd name="connsiteY2" fmla="*/ 0 h 3954414"/>
                    <a:gd name="connsiteX3" fmla="*/ 2594114 w 6480000"/>
                    <a:gd name="connsiteY3" fmla="*/ 0 h 3954414"/>
                    <a:gd name="connsiteX4" fmla="*/ 3240000 w 6480000"/>
                    <a:gd name="connsiteY4" fmla="*/ 396000 h 3954414"/>
                    <a:gd name="connsiteX5" fmla="*/ 3885886 w 6480000"/>
                    <a:gd name="connsiteY5" fmla="*/ 0 h 3954414"/>
                    <a:gd name="connsiteX6" fmla="*/ 4436850 w 6480000"/>
                    <a:gd name="connsiteY6" fmla="*/ 0 h 3954414"/>
                    <a:gd name="connsiteX7" fmla="*/ 5834114 w 6480000"/>
                    <a:gd name="connsiteY7" fmla="*/ 0 h 3954414"/>
                    <a:gd name="connsiteX8" fmla="*/ 6480000 w 6480000"/>
                    <a:gd name="connsiteY8" fmla="*/ 0 h 3954414"/>
                    <a:gd name="connsiteX9" fmla="*/ 6480000 w 6480000"/>
                    <a:gd name="connsiteY9" fmla="*/ 3632620 h 3954414"/>
                    <a:gd name="connsiteX10" fmla="*/ 5834114 w 6480000"/>
                    <a:gd name="connsiteY10" fmla="*/ 3632620 h 3954414"/>
                    <a:gd name="connsiteX11" fmla="*/ 4436850 w 6480000"/>
                    <a:gd name="connsiteY11" fmla="*/ 3632620 h 3954414"/>
                    <a:gd name="connsiteX12" fmla="*/ 3885886 w 6480000"/>
                    <a:gd name="connsiteY12" fmla="*/ 3632620 h 3954414"/>
                    <a:gd name="connsiteX13" fmla="*/ 3253122 w 6480000"/>
                    <a:gd name="connsiteY13" fmla="*/ 3948812 h 3954414"/>
                    <a:gd name="connsiteX14" fmla="*/ 3252201 w 6480000"/>
                    <a:gd name="connsiteY14" fmla="*/ 3954414 h 3954414"/>
                    <a:gd name="connsiteX15" fmla="*/ 3227799 w 6480000"/>
                    <a:gd name="connsiteY15" fmla="*/ 3954414 h 3954414"/>
                    <a:gd name="connsiteX16" fmla="*/ 3226878 w 6480000"/>
                    <a:gd name="connsiteY16" fmla="*/ 3948812 h 3954414"/>
                    <a:gd name="connsiteX17" fmla="*/ 2594114 w 6480000"/>
                    <a:gd name="connsiteY17" fmla="*/ 3632620 h 3954414"/>
                    <a:gd name="connsiteX18" fmla="*/ 2420805 w 6480000"/>
                    <a:gd name="connsiteY18" fmla="*/ 3632620 h 3954414"/>
                    <a:gd name="connsiteX19" fmla="*/ 645886 w 6480000"/>
                    <a:gd name="connsiteY19" fmla="*/ 3632620 h 3954414"/>
                    <a:gd name="connsiteX20" fmla="*/ 0 w 6480000"/>
                    <a:gd name="connsiteY20" fmla="*/ 3632620 h 3954414"/>
                    <a:gd name="connsiteX0-1" fmla="*/ 0 w 6480000"/>
                    <a:gd name="connsiteY0-2" fmla="*/ 0 h 3954414"/>
                    <a:gd name="connsiteX1-3" fmla="*/ 645886 w 6480000"/>
                    <a:gd name="connsiteY1-4" fmla="*/ 0 h 3954414"/>
                    <a:gd name="connsiteX2-5" fmla="*/ 2420805 w 6480000"/>
                    <a:gd name="connsiteY2-6" fmla="*/ 0 h 3954414"/>
                    <a:gd name="connsiteX3-7" fmla="*/ 2594114 w 6480000"/>
                    <a:gd name="connsiteY3-8" fmla="*/ 0 h 3954414"/>
                    <a:gd name="connsiteX4-9" fmla="*/ 3240000 w 6480000"/>
                    <a:gd name="connsiteY4-10" fmla="*/ 281700 h 3954414"/>
                    <a:gd name="connsiteX5-11" fmla="*/ 3885886 w 6480000"/>
                    <a:gd name="connsiteY5-12" fmla="*/ 0 h 3954414"/>
                    <a:gd name="connsiteX6-13" fmla="*/ 4436850 w 6480000"/>
                    <a:gd name="connsiteY6-14" fmla="*/ 0 h 3954414"/>
                    <a:gd name="connsiteX7-15" fmla="*/ 5834114 w 6480000"/>
                    <a:gd name="connsiteY7-16" fmla="*/ 0 h 3954414"/>
                    <a:gd name="connsiteX8-17" fmla="*/ 6480000 w 6480000"/>
                    <a:gd name="connsiteY8-18" fmla="*/ 0 h 3954414"/>
                    <a:gd name="connsiteX9-19" fmla="*/ 6480000 w 6480000"/>
                    <a:gd name="connsiteY9-20" fmla="*/ 3632620 h 3954414"/>
                    <a:gd name="connsiteX10-21" fmla="*/ 5834114 w 6480000"/>
                    <a:gd name="connsiteY10-22" fmla="*/ 3632620 h 3954414"/>
                    <a:gd name="connsiteX11-23" fmla="*/ 4436850 w 6480000"/>
                    <a:gd name="connsiteY11-24" fmla="*/ 3632620 h 3954414"/>
                    <a:gd name="connsiteX12-25" fmla="*/ 3885886 w 6480000"/>
                    <a:gd name="connsiteY12-26" fmla="*/ 3632620 h 3954414"/>
                    <a:gd name="connsiteX13-27" fmla="*/ 3253122 w 6480000"/>
                    <a:gd name="connsiteY13-28" fmla="*/ 3948812 h 3954414"/>
                    <a:gd name="connsiteX14-29" fmla="*/ 3252201 w 6480000"/>
                    <a:gd name="connsiteY14-30" fmla="*/ 3954414 h 3954414"/>
                    <a:gd name="connsiteX15-31" fmla="*/ 3227799 w 6480000"/>
                    <a:gd name="connsiteY15-32" fmla="*/ 3954414 h 3954414"/>
                    <a:gd name="connsiteX16-33" fmla="*/ 3226878 w 6480000"/>
                    <a:gd name="connsiteY16-34" fmla="*/ 3948812 h 3954414"/>
                    <a:gd name="connsiteX17-35" fmla="*/ 2594114 w 6480000"/>
                    <a:gd name="connsiteY17-36" fmla="*/ 3632620 h 3954414"/>
                    <a:gd name="connsiteX18-37" fmla="*/ 2420805 w 6480000"/>
                    <a:gd name="connsiteY18-38" fmla="*/ 3632620 h 3954414"/>
                    <a:gd name="connsiteX19-39" fmla="*/ 645886 w 6480000"/>
                    <a:gd name="connsiteY19-40" fmla="*/ 3632620 h 3954414"/>
                    <a:gd name="connsiteX20-41" fmla="*/ 0 w 6480000"/>
                    <a:gd name="connsiteY20-42" fmla="*/ 3632620 h 3954414"/>
                    <a:gd name="connsiteX21" fmla="*/ 0 w 6480000"/>
                    <a:gd name="connsiteY21" fmla="*/ 0 h 3954414"/>
                    <a:gd name="connsiteX0-43" fmla="*/ 0 w 6480000"/>
                    <a:gd name="connsiteY0-44" fmla="*/ 3 h 3954417"/>
                    <a:gd name="connsiteX1-45" fmla="*/ 645886 w 6480000"/>
                    <a:gd name="connsiteY1-46" fmla="*/ 3 h 3954417"/>
                    <a:gd name="connsiteX2-47" fmla="*/ 2420805 w 6480000"/>
                    <a:gd name="connsiteY2-48" fmla="*/ 3 h 3954417"/>
                    <a:gd name="connsiteX3-49" fmla="*/ 2594114 w 6480000"/>
                    <a:gd name="connsiteY3-50" fmla="*/ 3 h 3954417"/>
                    <a:gd name="connsiteX4-51" fmla="*/ 3240000 w 6480000"/>
                    <a:gd name="connsiteY4-52" fmla="*/ 215028 h 3954417"/>
                    <a:gd name="connsiteX5-53" fmla="*/ 3885886 w 6480000"/>
                    <a:gd name="connsiteY5-54" fmla="*/ 3 h 3954417"/>
                    <a:gd name="connsiteX6-55" fmla="*/ 4436850 w 6480000"/>
                    <a:gd name="connsiteY6-56" fmla="*/ 3 h 3954417"/>
                    <a:gd name="connsiteX7-57" fmla="*/ 5834114 w 6480000"/>
                    <a:gd name="connsiteY7-58" fmla="*/ 3 h 3954417"/>
                    <a:gd name="connsiteX8-59" fmla="*/ 6480000 w 6480000"/>
                    <a:gd name="connsiteY8-60" fmla="*/ 3 h 3954417"/>
                    <a:gd name="connsiteX9-61" fmla="*/ 6480000 w 6480000"/>
                    <a:gd name="connsiteY9-62" fmla="*/ 3632623 h 3954417"/>
                    <a:gd name="connsiteX10-63" fmla="*/ 5834114 w 6480000"/>
                    <a:gd name="connsiteY10-64" fmla="*/ 3632623 h 3954417"/>
                    <a:gd name="connsiteX11-65" fmla="*/ 4436850 w 6480000"/>
                    <a:gd name="connsiteY11-66" fmla="*/ 3632623 h 3954417"/>
                    <a:gd name="connsiteX12-67" fmla="*/ 3885886 w 6480000"/>
                    <a:gd name="connsiteY12-68" fmla="*/ 3632623 h 3954417"/>
                    <a:gd name="connsiteX13-69" fmla="*/ 3253122 w 6480000"/>
                    <a:gd name="connsiteY13-70" fmla="*/ 3948815 h 3954417"/>
                    <a:gd name="connsiteX14-71" fmla="*/ 3252201 w 6480000"/>
                    <a:gd name="connsiteY14-72" fmla="*/ 3954417 h 3954417"/>
                    <a:gd name="connsiteX15-73" fmla="*/ 3227799 w 6480000"/>
                    <a:gd name="connsiteY15-74" fmla="*/ 3954417 h 3954417"/>
                    <a:gd name="connsiteX16-75" fmla="*/ 3226878 w 6480000"/>
                    <a:gd name="connsiteY16-76" fmla="*/ 3948815 h 3954417"/>
                    <a:gd name="connsiteX17-77" fmla="*/ 2594114 w 6480000"/>
                    <a:gd name="connsiteY17-78" fmla="*/ 3632623 h 3954417"/>
                    <a:gd name="connsiteX18-79" fmla="*/ 2420805 w 6480000"/>
                    <a:gd name="connsiteY18-80" fmla="*/ 3632623 h 3954417"/>
                    <a:gd name="connsiteX19-81" fmla="*/ 645886 w 6480000"/>
                    <a:gd name="connsiteY19-82" fmla="*/ 3632623 h 3954417"/>
                    <a:gd name="connsiteX20-83" fmla="*/ 0 w 6480000"/>
                    <a:gd name="connsiteY20-84" fmla="*/ 3632623 h 3954417"/>
                    <a:gd name="connsiteX21-85" fmla="*/ 0 w 6480000"/>
                    <a:gd name="connsiteY21-86" fmla="*/ 3 h 3954417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6480000" h="3954417">
                      <a:moveTo>
                        <a:pt x="0" y="3"/>
                      </a:moveTo>
                      <a:lnTo>
                        <a:pt x="645886" y="3"/>
                      </a:lnTo>
                      <a:lnTo>
                        <a:pt x="2420805" y="3"/>
                      </a:lnTo>
                      <a:lnTo>
                        <a:pt x="2594114" y="3"/>
                      </a:lnTo>
                      <a:cubicBezTo>
                        <a:pt x="2950827" y="3"/>
                        <a:pt x="3240000" y="-3677"/>
                        <a:pt x="3240000" y="215028"/>
                      </a:cubicBezTo>
                      <a:cubicBezTo>
                        <a:pt x="3240000" y="-3677"/>
                        <a:pt x="3529173" y="3"/>
                        <a:pt x="3885886" y="3"/>
                      </a:cubicBezTo>
                      <a:lnTo>
                        <a:pt x="4436850" y="3"/>
                      </a:lnTo>
                      <a:lnTo>
                        <a:pt x="5834114" y="3"/>
                      </a:lnTo>
                      <a:lnTo>
                        <a:pt x="6480000" y="3"/>
                      </a:lnTo>
                      <a:lnTo>
                        <a:pt x="6480000" y="3632623"/>
                      </a:lnTo>
                      <a:lnTo>
                        <a:pt x="5834114" y="3632623"/>
                      </a:lnTo>
                      <a:lnTo>
                        <a:pt x="4436850" y="3632623"/>
                      </a:lnTo>
                      <a:lnTo>
                        <a:pt x="3885886" y="3632623"/>
                      </a:lnTo>
                      <a:cubicBezTo>
                        <a:pt x="3573762" y="3632623"/>
                        <a:pt x="3313349" y="3768365"/>
                        <a:pt x="3253122" y="3948815"/>
                      </a:cubicBezTo>
                      <a:lnTo>
                        <a:pt x="3252201" y="3954417"/>
                      </a:lnTo>
                      <a:lnTo>
                        <a:pt x="3227799" y="3954417"/>
                      </a:lnTo>
                      <a:lnTo>
                        <a:pt x="3226878" y="3948815"/>
                      </a:lnTo>
                      <a:cubicBezTo>
                        <a:pt x="3166651" y="3768365"/>
                        <a:pt x="2906238" y="3632623"/>
                        <a:pt x="2594114" y="3632623"/>
                      </a:cubicBezTo>
                      <a:lnTo>
                        <a:pt x="2420805" y="3632623"/>
                      </a:lnTo>
                      <a:lnTo>
                        <a:pt x="645886" y="3632623"/>
                      </a:lnTo>
                      <a:lnTo>
                        <a:pt x="0" y="363262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81" name="矩形 80"/>
                <p:cNvSpPr/>
                <p:nvPr/>
              </p:nvSpPr>
              <p:spPr>
                <a:xfrm>
                  <a:off x="8112519" y="-5248275"/>
                  <a:ext cx="1619250" cy="762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</p:grpSp>
        </p:grpSp>
        <p:grpSp>
          <p:nvGrpSpPr>
            <p:cNvPr id="57" name="组合 56"/>
            <p:cNvGrpSpPr/>
            <p:nvPr/>
          </p:nvGrpSpPr>
          <p:grpSpPr>
            <a:xfrm>
              <a:off x="1671645" y="1165538"/>
              <a:ext cx="8771093" cy="4154266"/>
              <a:chOff x="2907145" y="1503938"/>
              <a:chExt cx="6331928" cy="3215148"/>
            </a:xfrm>
            <a:solidFill>
              <a:schemeClr val="bg1">
                <a:lumMod val="95000"/>
                <a:alpha val="48000"/>
              </a:schemeClr>
            </a:solidFill>
          </p:grpSpPr>
          <p:grpSp>
            <p:nvGrpSpPr>
              <p:cNvPr id="58" name="组合 57"/>
              <p:cNvGrpSpPr/>
              <p:nvPr/>
            </p:nvGrpSpPr>
            <p:grpSpPr>
              <a:xfrm>
                <a:off x="2907145" y="1503938"/>
                <a:ext cx="2850831" cy="3215148"/>
                <a:chOff x="2907145" y="1503938"/>
                <a:chExt cx="2850831" cy="3215148"/>
              </a:xfrm>
              <a:grpFill/>
            </p:grpSpPr>
            <p:sp>
              <p:nvSpPr>
                <p:cNvPr id="69" name="矩形: 圆角 68"/>
                <p:cNvSpPr/>
                <p:nvPr/>
              </p:nvSpPr>
              <p:spPr>
                <a:xfrm>
                  <a:off x="2907145" y="1503938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0" name="矩形: 圆角 69"/>
                <p:cNvSpPr/>
                <p:nvPr/>
              </p:nvSpPr>
              <p:spPr>
                <a:xfrm>
                  <a:off x="2907145" y="1894739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1" name="矩形: 圆角 70"/>
                <p:cNvSpPr/>
                <p:nvPr/>
              </p:nvSpPr>
              <p:spPr>
                <a:xfrm>
                  <a:off x="2907145" y="2288199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2" name="矩形: 圆角 71"/>
                <p:cNvSpPr/>
                <p:nvPr/>
              </p:nvSpPr>
              <p:spPr>
                <a:xfrm>
                  <a:off x="2907145" y="2679000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3" name="矩形: 圆角 72"/>
                <p:cNvSpPr/>
                <p:nvPr/>
              </p:nvSpPr>
              <p:spPr>
                <a:xfrm>
                  <a:off x="2907145" y="3078905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4" name="矩形: 圆角 73"/>
                <p:cNvSpPr/>
                <p:nvPr/>
              </p:nvSpPr>
              <p:spPr>
                <a:xfrm>
                  <a:off x="2907145" y="3469706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5" name="矩形: 圆角 74"/>
                <p:cNvSpPr/>
                <p:nvPr/>
              </p:nvSpPr>
              <p:spPr>
                <a:xfrm>
                  <a:off x="2907145" y="3863166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6" name="矩形: 圆角 75"/>
                <p:cNvSpPr/>
                <p:nvPr/>
              </p:nvSpPr>
              <p:spPr>
                <a:xfrm>
                  <a:off x="2907145" y="4253967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77" name="矩形: 圆角 76"/>
                <p:cNvSpPr/>
                <p:nvPr/>
              </p:nvSpPr>
              <p:spPr>
                <a:xfrm>
                  <a:off x="2907145" y="4612982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6388242" y="1503938"/>
                <a:ext cx="2850831" cy="3215148"/>
                <a:chOff x="2907145" y="1503938"/>
                <a:chExt cx="2850831" cy="3215148"/>
              </a:xfrm>
              <a:grpFill/>
            </p:grpSpPr>
            <p:sp>
              <p:nvSpPr>
                <p:cNvPr id="60" name="矩形: 圆角 59"/>
                <p:cNvSpPr/>
                <p:nvPr/>
              </p:nvSpPr>
              <p:spPr>
                <a:xfrm>
                  <a:off x="2907145" y="1503938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1" name="矩形: 圆角 60"/>
                <p:cNvSpPr/>
                <p:nvPr/>
              </p:nvSpPr>
              <p:spPr>
                <a:xfrm>
                  <a:off x="2907145" y="1894739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2" name="矩形: 圆角 61"/>
                <p:cNvSpPr/>
                <p:nvPr/>
              </p:nvSpPr>
              <p:spPr>
                <a:xfrm>
                  <a:off x="2907145" y="2288199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3" name="矩形: 圆角 62"/>
                <p:cNvSpPr/>
                <p:nvPr/>
              </p:nvSpPr>
              <p:spPr>
                <a:xfrm>
                  <a:off x="2907145" y="2679000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4" name="矩形: 圆角 63"/>
                <p:cNvSpPr/>
                <p:nvPr/>
              </p:nvSpPr>
              <p:spPr>
                <a:xfrm>
                  <a:off x="2907145" y="3078905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5" name="矩形: 圆角 64"/>
                <p:cNvSpPr/>
                <p:nvPr/>
              </p:nvSpPr>
              <p:spPr>
                <a:xfrm>
                  <a:off x="2907145" y="3469706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6" name="矩形: 圆角 65"/>
                <p:cNvSpPr/>
                <p:nvPr/>
              </p:nvSpPr>
              <p:spPr>
                <a:xfrm>
                  <a:off x="2907145" y="3863166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7" name="矩形: 圆角 66"/>
                <p:cNvSpPr/>
                <p:nvPr/>
              </p:nvSpPr>
              <p:spPr>
                <a:xfrm>
                  <a:off x="2907145" y="4253967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  <p:sp>
              <p:nvSpPr>
                <p:cNvPr id="68" name="矩形: 圆角 67"/>
                <p:cNvSpPr/>
                <p:nvPr/>
              </p:nvSpPr>
              <p:spPr>
                <a:xfrm>
                  <a:off x="2907145" y="4612982"/>
                  <a:ext cx="2850831" cy="10610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" panose="020B0500000000000000" pitchFamily="34" charset="-122"/>
                    <a:ea typeface="思源黑体" panose="020B0500000000000000" pitchFamily="34" charset="-122"/>
                  </a:endParaRPr>
                </a:p>
              </p:txBody>
            </p:sp>
          </p:grpSp>
        </p:grpSp>
      </p:grpSp>
      <p:sp>
        <p:nvSpPr>
          <p:cNvPr id="12" name="AutoShape 4"/>
          <p:cNvSpPr>
            <a:spLocks noChangeAspect="1" noChangeArrowheads="1"/>
          </p:cNvSpPr>
          <p:nvPr/>
        </p:nvSpPr>
        <p:spPr bwMode="auto">
          <a:xfrm>
            <a:off x="5835514" y="29894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750" l="26000" r="7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20" t="9729" r="20384" b="1398"/>
          <a:stretch>
            <a:fillRect/>
          </a:stretch>
        </p:blipFill>
        <p:spPr>
          <a:xfrm>
            <a:off x="237016" y="1561178"/>
            <a:ext cx="2351999" cy="39369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00" b="100000" l="25250" r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3" t="9610" r="20924" b="3119"/>
          <a:stretch>
            <a:fillRect/>
          </a:stretch>
        </p:blipFill>
        <p:spPr>
          <a:xfrm>
            <a:off x="2293802" y="1616541"/>
            <a:ext cx="2291630" cy="373589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100000" l="26875" r="7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9566" r="21732" b="2009"/>
          <a:stretch>
            <a:fillRect/>
          </a:stretch>
        </p:blipFill>
        <p:spPr>
          <a:xfrm>
            <a:off x="8628380" y="1047115"/>
            <a:ext cx="3122930" cy="487489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75" l="2375" r="9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585" r="15593" b="3396"/>
          <a:stretch>
            <a:fillRect/>
          </a:stretch>
        </p:blipFill>
        <p:spPr>
          <a:xfrm>
            <a:off x="4022090" y="1692910"/>
            <a:ext cx="2399665" cy="35610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0" b="99125" l="26375" r="7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55" t="9894" r="21463" b="757"/>
          <a:stretch>
            <a:fillRect/>
          </a:stretch>
        </p:blipFill>
        <p:spPr>
          <a:xfrm>
            <a:off x="6463665" y="1616710"/>
            <a:ext cx="2165350" cy="3574415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2484857" y="3898159"/>
            <a:ext cx="6440012" cy="47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快乐读书吧</a:t>
            </a:r>
            <a:r>
              <a:rPr lang="en-US" altLang="zh-CN" sz="32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2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</a:rPr>
              <a:t>名著阅读课程化丛书</a:t>
            </a:r>
            <a:endParaRPr lang="zh-CN" altLang="en-US" sz="3200" b="1" dirty="0">
              <a:solidFill>
                <a:sysClr val="windowText" lastClr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6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36820" y="65405"/>
            <a:ext cx="219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标题联想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77165" y="377190"/>
            <a:ext cx="4735195" cy="615061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708650" y="855980"/>
            <a:ext cx="4593590" cy="1050290"/>
            <a:chOff x="8430" y="1659"/>
            <a:chExt cx="7234" cy="1654"/>
          </a:xfrm>
        </p:grpSpPr>
        <p:sp>
          <p:nvSpPr>
            <p:cNvPr id="17" name="文本框 16"/>
            <p:cNvSpPr txBox="1"/>
            <p:nvPr/>
          </p:nvSpPr>
          <p:spPr>
            <a:xfrm>
              <a:off x="9730" y="1812"/>
              <a:ext cx="5934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国风楷宋体" panose="02000503000000000000" charset="-122"/>
                  <a:ea typeface="国风楷宋体" panose="02000503000000000000" charset="-122"/>
                </a:rPr>
                <a:t>你知道什么</a:t>
              </a:r>
              <a:r>
                <a:rPr lang="zh-CN" altLang="en-US" sz="2800">
                  <a:latin typeface="国风楷宋体" panose="02000503000000000000" charset="-122"/>
                  <a:ea typeface="国风楷宋体" panose="02000503000000000000" charset="-122"/>
                  <a:sym typeface="+mn-ea"/>
                </a:rPr>
                <a:t>是孤独</a:t>
              </a:r>
              <a:r>
                <a:rPr lang="zh-CN" altLang="en-US" sz="2800">
                  <a:latin typeface="国风楷宋体" panose="02000503000000000000" charset="-122"/>
                  <a:ea typeface="国风楷宋体" panose="02000503000000000000" charset="-122"/>
                </a:rPr>
                <a:t>吗？你有过孤独的时候吗？</a:t>
              </a:r>
              <a:endParaRPr lang="zh-CN" altLang="en-US" sz="2800"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  <p:pic>
          <p:nvPicPr>
            <p:cNvPr id="25" name="图片 24" descr="43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8430" y="1659"/>
              <a:ext cx="1300" cy="1129"/>
            </a:xfrm>
            <a:prstGeom prst="rect">
              <a:avLst/>
            </a:prstGeom>
          </p:spPr>
        </p:pic>
      </p:grpSp>
      <p:sp>
        <p:nvSpPr>
          <p:cNvPr id="19" name="矩形: 圆角 119"/>
          <p:cNvSpPr/>
          <p:nvPr>
            <p:custDataLst>
              <p:tags r:id="rId27"/>
            </p:custDataLst>
          </p:nvPr>
        </p:nvSpPr>
        <p:spPr>
          <a:xfrm>
            <a:off x="1355725" y="4968875"/>
            <a:ext cx="3025140" cy="628015"/>
          </a:xfrm>
          <a:prstGeom prst="roundRect">
            <a:avLst>
              <a:gd name="adj" fmla="val 7193"/>
            </a:avLst>
          </a:prstGeom>
          <a:noFill/>
          <a:ln w="38100">
            <a:solidFill>
              <a:schemeClr val="accent1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: 圆角 119"/>
          <p:cNvSpPr/>
          <p:nvPr>
            <p:custDataLst>
              <p:tags r:id="rId28"/>
            </p:custDataLst>
          </p:nvPr>
        </p:nvSpPr>
        <p:spPr>
          <a:xfrm>
            <a:off x="1431290" y="5047615"/>
            <a:ext cx="982345" cy="450215"/>
          </a:xfrm>
          <a:prstGeom prst="roundRect">
            <a:avLst>
              <a:gd name="adj" fmla="val 7193"/>
            </a:avLst>
          </a:prstGeom>
          <a:noFill/>
          <a:ln w="38100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5219700" y="2015490"/>
            <a:ext cx="6273800" cy="4051935"/>
            <a:chOff x="8220" y="3067"/>
            <a:chExt cx="9880" cy="6381"/>
          </a:xfrm>
        </p:grpSpPr>
        <p:grpSp>
          <p:nvGrpSpPr>
            <p:cNvPr id="51" name="组合 50"/>
            <p:cNvGrpSpPr/>
            <p:nvPr/>
          </p:nvGrpSpPr>
          <p:grpSpPr>
            <a:xfrm>
              <a:off x="8220" y="3068"/>
              <a:ext cx="9881" cy="6381"/>
              <a:chOff x="8989" y="3068"/>
              <a:chExt cx="7940" cy="54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2" name="矩形: 圆角 11"/>
              <p:cNvSpPr/>
              <p:nvPr>
                <p:custDataLst>
                  <p:tags r:id="rId29"/>
                </p:custDataLst>
              </p:nvPr>
            </p:nvSpPr>
            <p:spPr>
              <a:xfrm>
                <a:off x="8989" y="3068"/>
                <a:ext cx="7940" cy="5400"/>
              </a:xfrm>
              <a:prstGeom prst="roundRect">
                <a:avLst>
                  <a:gd name="adj" fmla="val 7545"/>
                </a:avLst>
              </a:prstGeom>
              <a:solidFill>
                <a:schemeClr val="bg1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53" name="矩形: 圆角 86"/>
              <p:cNvSpPr/>
              <p:nvPr>
                <p:custDataLst>
                  <p:tags r:id="rId30"/>
                </p:custDataLst>
              </p:nvPr>
            </p:nvSpPr>
            <p:spPr>
              <a:xfrm>
                <a:off x="9180" y="3326"/>
                <a:ext cx="7440" cy="4884"/>
              </a:xfrm>
              <a:prstGeom prst="roundRect">
                <a:avLst>
                  <a:gd name="adj" fmla="val 7545"/>
                </a:avLst>
              </a:prstGeom>
              <a:solidFill>
                <a:schemeClr val="bg1"/>
              </a:solidFill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>
              <a:off x="17119" y="3067"/>
              <a:ext cx="884" cy="878"/>
              <a:chOff x="17119" y="3067"/>
              <a:chExt cx="884" cy="878"/>
            </a:xfrm>
          </p:grpSpPr>
          <p:sp>
            <p:nvSpPr>
              <p:cNvPr id="55" name="任意多边形: 形状 87"/>
              <p:cNvSpPr/>
              <p:nvPr>
                <p:custDataLst>
                  <p:tags r:id="rId31"/>
                </p:custDataLst>
              </p:nvPr>
            </p:nvSpPr>
            <p:spPr>
              <a:xfrm>
                <a:off x="17119" y="3067"/>
                <a:ext cx="885" cy="878"/>
              </a:xfrm>
              <a:custGeom>
                <a:avLst/>
                <a:gdLst>
                  <a:gd name="connsiteX0" fmla="*/ 444190 w 1442224"/>
                  <a:gd name="connsiteY0" fmla="*/ 0 h 1457092"/>
                  <a:gd name="connsiteX1" fmla="*/ 739881 w 1442224"/>
                  <a:gd name="connsiteY1" fmla="*/ 122480 h 1457092"/>
                  <a:gd name="connsiteX2" fmla="*/ 790588 w 1442224"/>
                  <a:gd name="connsiteY2" fmla="*/ 183937 h 1457092"/>
                  <a:gd name="connsiteX3" fmla="*/ 807635 w 1442224"/>
                  <a:gd name="connsiteY3" fmla="*/ 169872 h 1457092"/>
                  <a:gd name="connsiteX4" fmla="*/ 1035204 w 1442224"/>
                  <a:gd name="connsiteY4" fmla="*/ 100359 h 1457092"/>
                  <a:gd name="connsiteX5" fmla="*/ 1442224 w 1442224"/>
                  <a:gd name="connsiteY5" fmla="*/ 507379 h 1457092"/>
                  <a:gd name="connsiteX6" fmla="*/ 1323011 w 1442224"/>
                  <a:gd name="connsiteY6" fmla="*/ 795186 h 1457092"/>
                  <a:gd name="connsiteX7" fmla="*/ 1290517 w 1442224"/>
                  <a:gd name="connsiteY7" fmla="*/ 821996 h 1457092"/>
                  <a:gd name="connsiteX8" fmla="*/ 1290935 w 1442224"/>
                  <a:gd name="connsiteY8" fmla="*/ 822503 h 1457092"/>
                  <a:gd name="connsiteX9" fmla="*/ 1360448 w 1442224"/>
                  <a:gd name="connsiteY9" fmla="*/ 1050072 h 1457092"/>
                  <a:gd name="connsiteX10" fmla="*/ 953428 w 1442224"/>
                  <a:gd name="connsiteY10" fmla="*/ 1457092 h 1457092"/>
                  <a:gd name="connsiteX11" fmla="*/ 665621 w 1442224"/>
                  <a:gd name="connsiteY11" fmla="*/ 1337879 h 1457092"/>
                  <a:gd name="connsiteX12" fmla="*/ 629761 w 1442224"/>
                  <a:gd name="connsiteY12" fmla="*/ 1294416 h 1457092"/>
                  <a:gd name="connsiteX13" fmla="*/ 602714 w 1442224"/>
                  <a:gd name="connsiteY13" fmla="*/ 1316732 h 1457092"/>
                  <a:gd name="connsiteX14" fmla="*/ 386576 w 1442224"/>
                  <a:gd name="connsiteY14" fmla="*/ 1382753 h 1457092"/>
                  <a:gd name="connsiteX15" fmla="*/ 0 w 1442224"/>
                  <a:gd name="connsiteY15" fmla="*/ 996177 h 1457092"/>
                  <a:gd name="connsiteX16" fmla="*/ 113226 w 1442224"/>
                  <a:gd name="connsiteY16" fmla="*/ 722827 h 1457092"/>
                  <a:gd name="connsiteX17" fmla="*/ 138613 w 1442224"/>
                  <a:gd name="connsiteY17" fmla="*/ 701880 h 1457092"/>
                  <a:gd name="connsiteX18" fmla="*/ 97436 w 1442224"/>
                  <a:gd name="connsiteY18" fmla="*/ 651974 h 1457092"/>
                  <a:gd name="connsiteX19" fmla="*/ 26019 w 1442224"/>
                  <a:gd name="connsiteY19" fmla="*/ 418171 h 1457092"/>
                  <a:gd name="connsiteX20" fmla="*/ 444190 w 1442224"/>
                  <a:gd name="connsiteY20" fmla="*/ 0 h 1457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42224" h="1457092">
                    <a:moveTo>
                      <a:pt x="444190" y="0"/>
                    </a:moveTo>
                    <a:cubicBezTo>
                      <a:pt x="559665" y="0"/>
                      <a:pt x="664207" y="46805"/>
                      <a:pt x="739881" y="122480"/>
                    </a:cubicBezTo>
                    <a:lnTo>
                      <a:pt x="790588" y="183937"/>
                    </a:lnTo>
                    <a:lnTo>
                      <a:pt x="807635" y="169872"/>
                    </a:lnTo>
                    <a:cubicBezTo>
                      <a:pt x="872596" y="125985"/>
                      <a:pt x="950907" y="100359"/>
                      <a:pt x="1035204" y="100359"/>
                    </a:cubicBezTo>
                    <a:cubicBezTo>
                      <a:pt x="1259995" y="100359"/>
                      <a:pt x="1442224" y="282588"/>
                      <a:pt x="1442224" y="507379"/>
                    </a:cubicBezTo>
                    <a:cubicBezTo>
                      <a:pt x="1442224" y="619774"/>
                      <a:pt x="1396667" y="721530"/>
                      <a:pt x="1323011" y="795186"/>
                    </a:cubicBezTo>
                    <a:lnTo>
                      <a:pt x="1290517" y="821996"/>
                    </a:lnTo>
                    <a:lnTo>
                      <a:pt x="1290935" y="822503"/>
                    </a:lnTo>
                    <a:cubicBezTo>
                      <a:pt x="1334822" y="887464"/>
                      <a:pt x="1360448" y="965775"/>
                      <a:pt x="1360448" y="1050072"/>
                    </a:cubicBezTo>
                    <a:cubicBezTo>
                      <a:pt x="1360448" y="1274863"/>
                      <a:pt x="1178219" y="1457092"/>
                      <a:pt x="953428" y="1457092"/>
                    </a:cubicBezTo>
                    <a:cubicBezTo>
                      <a:pt x="841032" y="1457092"/>
                      <a:pt x="739278" y="1411535"/>
                      <a:pt x="665621" y="1337879"/>
                    </a:cubicBezTo>
                    <a:lnTo>
                      <a:pt x="629761" y="1294416"/>
                    </a:lnTo>
                    <a:lnTo>
                      <a:pt x="602714" y="1316732"/>
                    </a:lnTo>
                    <a:cubicBezTo>
                      <a:pt x="541016" y="1358414"/>
                      <a:pt x="466639" y="1382753"/>
                      <a:pt x="386576" y="1382753"/>
                    </a:cubicBezTo>
                    <a:cubicBezTo>
                      <a:pt x="173076" y="1382753"/>
                      <a:pt x="0" y="1209677"/>
                      <a:pt x="0" y="996177"/>
                    </a:cubicBezTo>
                    <a:cubicBezTo>
                      <a:pt x="0" y="889427"/>
                      <a:pt x="43269" y="792783"/>
                      <a:pt x="113226" y="722827"/>
                    </a:cubicBezTo>
                    <a:lnTo>
                      <a:pt x="138613" y="701880"/>
                    </a:lnTo>
                    <a:lnTo>
                      <a:pt x="97436" y="651974"/>
                    </a:lnTo>
                    <a:cubicBezTo>
                      <a:pt x="52347" y="585234"/>
                      <a:pt x="26019" y="504777"/>
                      <a:pt x="26019" y="418171"/>
                    </a:cubicBezTo>
                    <a:cubicBezTo>
                      <a:pt x="26019" y="187222"/>
                      <a:pt x="213241" y="0"/>
                      <a:pt x="444190" y="0"/>
                    </a:cubicBezTo>
                    <a:close/>
                  </a:path>
                </a:pathLst>
              </a:custGeom>
              <a:solidFill>
                <a:srgbClr val="FDC42D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>
                <p:custDataLst>
                  <p:tags r:id="rId32"/>
                </p:custDataLst>
              </p:nvPr>
            </p:nvSpPr>
            <p:spPr>
              <a:xfrm>
                <a:off x="17418" y="3313"/>
                <a:ext cx="298" cy="2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7282180" y="3429000"/>
            <a:ext cx="2272030" cy="1618615"/>
            <a:chOff x="11663" y="5400"/>
            <a:chExt cx="2945" cy="2113"/>
          </a:xfrm>
        </p:grpSpPr>
        <p:pic>
          <p:nvPicPr>
            <p:cNvPr id="59" name="图片 58" descr="图片包含 就坐, 室内&#10;&#10;已生成高可信度的说明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99" t="33671" r="751" b="51813"/>
            <a:stretch>
              <a:fillRect/>
            </a:stretch>
          </p:blipFill>
          <p:spPr>
            <a:xfrm>
              <a:off x="11663" y="5400"/>
              <a:ext cx="2945" cy="2113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12781" y="5706"/>
              <a:ext cx="612" cy="1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楷体大字库" panose="02010600010101010101" charset="-122"/>
                  <a:ea typeface="楷体大字库" panose="02010600010101010101" charset="-122"/>
                </a:rPr>
                <a:t>孤独</a:t>
              </a:r>
              <a:endParaRPr lang="zh-CN" altLang="en-US" sz="2800" b="1">
                <a:solidFill>
                  <a:schemeClr val="bg1"/>
                </a:solidFill>
                <a:latin typeface="楷体大字库" panose="02010600010101010101" charset="-122"/>
                <a:ea typeface="楷体大字库" panose="02010600010101010101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73700" y="2360295"/>
            <a:ext cx="2061210" cy="1262380"/>
            <a:chOff x="8620" y="3717"/>
            <a:chExt cx="3246" cy="1988"/>
          </a:xfrm>
        </p:grpSpPr>
        <p:pic>
          <p:nvPicPr>
            <p:cNvPr id="106" name="图片 105"/>
            <p:cNvPicPr/>
            <p:nvPr>
              <p:custDataLst>
                <p:tags r:id="rId35"/>
              </p:custDataLst>
            </p:nvPr>
          </p:nvPicPr>
          <p:blipFill>
            <a:blip r:embed="rId3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rcRect l="21520" t="53000" r="350"/>
            <a:stretch>
              <a:fillRect/>
            </a:stretch>
          </p:blipFill>
          <p:spPr>
            <a:xfrm>
              <a:off x="8620" y="3717"/>
              <a:ext cx="3172" cy="19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" name="文本框 61"/>
            <p:cNvSpPr txBox="1"/>
            <p:nvPr/>
          </p:nvSpPr>
          <p:spPr>
            <a:xfrm>
              <a:off x="10616" y="3932"/>
              <a:ext cx="12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0070C0"/>
                  </a:solidFill>
                  <a:latin typeface="楷体大字库" panose="02010600010101010101" charset="-122"/>
                  <a:ea typeface="楷体大字库" panose="02010600010101010101" charset="-122"/>
                </a:rPr>
                <a:t>悲伤</a:t>
              </a:r>
              <a:endParaRPr lang="zh-CN" altLang="en-US" sz="2400">
                <a:solidFill>
                  <a:srgbClr val="0070C0"/>
                </a:solidFill>
                <a:latin typeface="楷体大字库" panose="02010600010101010101" charset="-122"/>
                <a:ea typeface="楷体大字库" panose="02010600010101010101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8948420" y="2303780"/>
            <a:ext cx="1967865" cy="1375410"/>
            <a:chOff x="14017" y="3717"/>
            <a:chExt cx="3099" cy="2166"/>
          </a:xfrm>
        </p:grpSpPr>
        <p:pic>
          <p:nvPicPr>
            <p:cNvPr id="107" name="图片 106"/>
            <p:cNvPicPr/>
            <p:nvPr>
              <p:custDataLst>
                <p:tags r:id="rId37"/>
              </p:custDataLst>
            </p:nvPr>
          </p:nvPicPr>
          <p:blipFill>
            <a:blip r:embed="rId38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892" y="3717"/>
              <a:ext cx="2224" cy="21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" name="文本框 63"/>
            <p:cNvSpPr txBox="1"/>
            <p:nvPr>
              <p:custDataLst>
                <p:tags r:id="rId39"/>
              </p:custDataLst>
            </p:nvPr>
          </p:nvSpPr>
          <p:spPr>
            <a:xfrm>
              <a:off x="14017" y="4052"/>
              <a:ext cx="12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0070C0"/>
                  </a:solidFill>
                  <a:latin typeface="楷体大字库" panose="02010600010101010101" charset="-122"/>
                  <a:ea typeface="楷体大字库" panose="02010600010101010101" charset="-122"/>
                </a:rPr>
                <a:t>生病</a:t>
              </a:r>
              <a:endParaRPr lang="zh-CN" altLang="en-US" sz="2400">
                <a:solidFill>
                  <a:srgbClr val="0070C0"/>
                </a:solidFill>
                <a:latin typeface="楷体大字库" panose="02010600010101010101" charset="-122"/>
                <a:ea typeface="楷体大字库" panose="02010600010101010101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591810" y="4504055"/>
            <a:ext cx="1640840" cy="1370330"/>
            <a:chOff x="8806" y="7093"/>
            <a:chExt cx="2584" cy="2158"/>
          </a:xfrm>
        </p:grpSpPr>
        <p:pic>
          <p:nvPicPr>
            <p:cNvPr id="108" name="图片 107"/>
            <p:cNvPicPr/>
            <p:nvPr>
              <p:custDataLst>
                <p:tags r:id="rId40"/>
              </p:custDataLst>
            </p:nvPr>
          </p:nvPicPr>
          <p:blipFill>
            <a:blip r:embed="rId41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rcRect l="13000" t="11578" r="10992" b="3934"/>
            <a:stretch>
              <a:fillRect/>
            </a:stretch>
          </p:blipFill>
          <p:spPr>
            <a:xfrm>
              <a:off x="8806" y="7093"/>
              <a:ext cx="2584" cy="21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6" name="文本框 65"/>
            <p:cNvSpPr txBox="1"/>
            <p:nvPr>
              <p:custDataLst>
                <p:tags r:id="rId42"/>
              </p:custDataLst>
            </p:nvPr>
          </p:nvSpPr>
          <p:spPr>
            <a:xfrm>
              <a:off x="9520" y="7270"/>
              <a:ext cx="12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0070C0"/>
                  </a:solidFill>
                  <a:latin typeface="楷体大字库" panose="02010600010101010101" charset="-122"/>
                  <a:ea typeface="楷体大字库" panose="02010600010101010101" charset="-122"/>
                </a:rPr>
                <a:t>下雨</a:t>
              </a:r>
              <a:endParaRPr lang="zh-CN" altLang="en-US" sz="2400">
                <a:solidFill>
                  <a:srgbClr val="0070C0"/>
                </a:solidFill>
                <a:latin typeface="楷体大字库" panose="02010600010101010101" charset="-122"/>
                <a:ea typeface="楷体大字库" panose="02010600010101010101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9394190" y="4617085"/>
            <a:ext cx="1666240" cy="1150620"/>
            <a:chOff x="14794" y="7271"/>
            <a:chExt cx="2624" cy="1812"/>
          </a:xfrm>
        </p:grpSpPr>
        <p:pic>
          <p:nvPicPr>
            <p:cNvPr id="109" name="图片 108"/>
            <p:cNvPicPr/>
            <p:nvPr>
              <p:custDataLst>
                <p:tags r:id="rId43"/>
              </p:custDataLst>
            </p:nvPr>
          </p:nvPicPr>
          <p:blipFill>
            <a:blip r:embed="rId44">
              <a:clrChange>
                <a:clrFrom>
                  <a:srgbClr val="28348A">
                    <a:alpha val="100000"/>
                  </a:srgbClr>
                </a:clrFrom>
                <a:clrTo>
                  <a:srgbClr val="28348A">
                    <a:alpha val="100000"/>
                    <a:alpha val="0"/>
                  </a:srgbClr>
                </a:clrTo>
              </a:clrChange>
            </a:blip>
            <a:srcRect l="4286" t="2330" r="6007" b="14420"/>
            <a:stretch>
              <a:fillRect/>
            </a:stretch>
          </p:blipFill>
          <p:spPr>
            <a:xfrm>
              <a:off x="14794" y="7271"/>
              <a:ext cx="2624" cy="18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8" name="文本框 67"/>
            <p:cNvSpPr txBox="1"/>
            <p:nvPr>
              <p:custDataLst>
                <p:tags r:id="rId45"/>
              </p:custDataLst>
            </p:nvPr>
          </p:nvSpPr>
          <p:spPr>
            <a:xfrm>
              <a:off x="15554" y="7271"/>
              <a:ext cx="1251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rgbClr val="0070C0"/>
                  </a:solidFill>
                  <a:latin typeface="楷体大字库" panose="02010600010101010101" charset="-122"/>
                  <a:ea typeface="楷体大字库" panose="02010600010101010101" charset="-122"/>
                </a:rPr>
                <a:t>夜晚</a:t>
              </a:r>
              <a:endParaRPr lang="zh-CN" altLang="en-US" sz="2400">
                <a:solidFill>
                  <a:srgbClr val="0070C0"/>
                </a:solidFill>
                <a:latin typeface="楷体大字库" panose="02010600010101010101" charset="-122"/>
                <a:ea typeface="楷体大字库" panose="02010600010101010101" charset="-122"/>
              </a:endParaRPr>
            </a:p>
          </p:txBody>
        </p:sp>
      </p:grpSp>
    </p:spTree>
    <p:custDataLst>
      <p:tags r:id="rId4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24" grpId="0" bldLvl="0" animBg="1"/>
      <p:bldP spid="2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6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16550" y="210820"/>
            <a:ext cx="2195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目录</a:t>
            </a: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097145" y="1729105"/>
            <a:ext cx="5574030" cy="1050290"/>
            <a:chOff x="8430" y="1659"/>
            <a:chExt cx="8778" cy="1654"/>
          </a:xfrm>
        </p:grpSpPr>
        <p:sp>
          <p:nvSpPr>
            <p:cNvPr id="17" name="文本框 16"/>
            <p:cNvSpPr txBox="1"/>
            <p:nvPr/>
          </p:nvSpPr>
          <p:spPr>
            <a:xfrm>
              <a:off x="9730" y="1812"/>
              <a:ext cx="747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国风楷宋体" panose="02000503000000000000" charset="-122"/>
                  <a:ea typeface="国风楷宋体" panose="02000503000000000000" charset="-122"/>
                </a:rPr>
                <a:t>从目录中可以看到这本书有几个故事呢？</a:t>
              </a:r>
              <a:endParaRPr lang="zh-CN" altLang="en-US" sz="2800"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  <p:pic>
          <p:nvPicPr>
            <p:cNvPr id="25" name="图片 24" descr="43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8430" y="1659"/>
              <a:ext cx="1300" cy="1129"/>
            </a:xfrm>
            <a:prstGeom prst="rect">
              <a:avLst/>
            </a:prstGeom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62635" y="581025"/>
            <a:ext cx="3861435" cy="579755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5097145" y="3798570"/>
            <a:ext cx="5574030" cy="1050290"/>
            <a:chOff x="8430" y="1659"/>
            <a:chExt cx="8778" cy="1654"/>
          </a:xfrm>
        </p:grpSpPr>
        <p:sp>
          <p:nvSpPr>
            <p:cNvPr id="29" name="文本框 28"/>
            <p:cNvSpPr txBox="1"/>
            <p:nvPr>
              <p:custDataLst>
                <p:tags r:id="rId27"/>
              </p:custDataLst>
            </p:nvPr>
          </p:nvSpPr>
          <p:spPr>
            <a:xfrm>
              <a:off x="9730" y="1812"/>
              <a:ext cx="747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国风楷宋体" panose="02000503000000000000" charset="-122"/>
                  <a:ea typeface="国风楷宋体" panose="02000503000000000000" charset="-122"/>
                </a:rPr>
                <a:t>你能找到这两个故事分别在第几页吗？</a:t>
              </a:r>
              <a:endParaRPr lang="zh-CN" altLang="en-US" sz="2800">
                <a:latin typeface="国风楷宋体" panose="02000503000000000000" charset="-122"/>
                <a:ea typeface="国风楷宋体" panose="02000503000000000000" charset="-122"/>
              </a:endParaRPr>
            </a:p>
          </p:txBody>
        </p:sp>
        <p:pic>
          <p:nvPicPr>
            <p:cNvPr id="30" name="图片 29" descr="43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8430" y="1659"/>
              <a:ext cx="1300" cy="1129"/>
            </a:xfrm>
            <a:prstGeom prst="rect">
              <a:avLst/>
            </a:prstGeom>
          </p:spPr>
        </p:pic>
      </p:grpSp>
      <p:sp>
        <p:nvSpPr>
          <p:cNvPr id="43" name="圆角矩形 42"/>
          <p:cNvSpPr/>
          <p:nvPr/>
        </p:nvSpPr>
        <p:spPr>
          <a:xfrm>
            <a:off x="2650490" y="4773930"/>
            <a:ext cx="405765" cy="45656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E17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3056255" y="3761740"/>
            <a:ext cx="405765" cy="45656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E17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3" grpId="0" animBg="1"/>
      <p:bldP spid="4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6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47590" y="586105"/>
            <a:ext cx="219583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目录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98420" y="1510665"/>
            <a:ext cx="7520940" cy="3868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①小青蟹不见了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……………………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3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②小螃蟹的梦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9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③小纸鸟  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    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17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④咚咚鼓  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    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22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⑤树的眼泪 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 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  <a:sym typeface="+mn-ea"/>
              </a:rPr>
              <a:t>………………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29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⑥咔嚓咔嚓剪头发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  <a:sym typeface="+mn-ea"/>
              </a:rPr>
              <a:t>………………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36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⑦一只大钳子  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  <a:sym typeface="+mn-ea"/>
              </a:rPr>
              <a:t>………………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41</a:t>
            </a:r>
            <a:endParaRPr lang="zh-CN" altLang="en-US" sz="2800">
              <a:latin typeface="楷体" charset="0"/>
              <a:ea typeface="楷体" charset="0"/>
              <a:cs typeface="楷体" charset="0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⑧小青蟹回来了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        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  <a:sym typeface="+mn-ea"/>
              </a:rPr>
              <a:t>………………</a:t>
            </a:r>
            <a:r>
              <a:rPr lang="zh-CN" altLang="en-US" sz="2800">
                <a:latin typeface="楷体" charset="0"/>
                <a:ea typeface="楷体" charset="0"/>
                <a:cs typeface="楷体" charset="0"/>
              </a:rPr>
              <a:t>……</a:t>
            </a:r>
            <a:r>
              <a:rPr lang="en-US" altLang="zh-CN" sz="2800">
                <a:latin typeface="楷体" charset="0"/>
                <a:ea typeface="楷体" charset="0"/>
                <a:cs typeface="楷体" charset="0"/>
              </a:rPr>
              <a:t>46</a:t>
            </a:r>
            <a:endParaRPr lang="en-US" altLang="zh-CN" sz="2800">
              <a:latin typeface="楷体" charset="0"/>
              <a:ea typeface="楷体" charset="0"/>
              <a:cs typeface="楷体" charset="0"/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205335" cy="6858000"/>
            <a:chOff x="0" y="0"/>
            <a:chExt cx="19221" cy="10800"/>
          </a:xfrm>
        </p:grpSpPr>
        <p:grpSp>
          <p:nvGrpSpPr>
            <p:cNvPr id="3" name="组合 2"/>
            <p:cNvGrpSpPr/>
            <p:nvPr/>
          </p:nvGrpSpPr>
          <p:grpSpPr>
            <a:xfrm>
              <a:off x="0" y="8859"/>
              <a:ext cx="19200" cy="1941"/>
              <a:chOff x="0" y="8859"/>
              <a:chExt cx="19200" cy="1941"/>
            </a:xfrm>
          </p:grpSpPr>
          <p:sp>
            <p:nvSpPr>
              <p:cNvPr id="121" name="任意多边形: 形状 120"/>
              <p:cNvSpPr/>
              <p:nvPr>
                <p:custDataLst>
                  <p:tags r:id="rId1"/>
                </p:custDataLst>
              </p:nvPr>
            </p:nvSpPr>
            <p:spPr>
              <a:xfrm>
                <a:off x="462" y="8859"/>
                <a:ext cx="18205" cy="1305"/>
              </a:xfrm>
              <a:custGeom>
                <a:avLst/>
                <a:gdLst>
                  <a:gd name="connsiteX0" fmla="*/ 797312 w 11560090"/>
                  <a:gd name="connsiteY0" fmla="*/ 0 h 828909"/>
                  <a:gd name="connsiteX1" fmla="*/ 1153312 w 11560090"/>
                  <a:gd name="connsiteY1" fmla="*/ 189284 h 828909"/>
                  <a:gd name="connsiteX2" fmla="*/ 1172165 w 11560090"/>
                  <a:gd name="connsiteY2" fmla="*/ 224019 h 828909"/>
                  <a:gd name="connsiteX3" fmla="*/ 1182028 w 11560090"/>
                  <a:gd name="connsiteY3" fmla="*/ 223024 h 828909"/>
                  <a:gd name="connsiteX4" fmla="*/ 1460809 w 11560090"/>
                  <a:gd name="connsiteY4" fmla="*/ 501805 h 828909"/>
                  <a:gd name="connsiteX5" fmla="*/ 1455358 w 11560090"/>
                  <a:gd name="connsiteY5" fmla="*/ 528807 h 828909"/>
                  <a:gd name="connsiteX6" fmla="*/ 1495269 w 11560090"/>
                  <a:gd name="connsiteY6" fmla="*/ 541196 h 828909"/>
                  <a:gd name="connsiteX7" fmla="*/ 1548946 w 11560090"/>
                  <a:gd name="connsiteY7" fmla="*/ 573763 h 828909"/>
                  <a:gd name="connsiteX8" fmla="*/ 1578751 w 11560090"/>
                  <a:gd name="connsiteY8" fmla="*/ 606565 h 828909"/>
                  <a:gd name="connsiteX9" fmla="*/ 1591404 w 11560090"/>
                  <a:gd name="connsiteY9" fmla="*/ 587798 h 828909"/>
                  <a:gd name="connsiteX10" fmla="*/ 1745164 w 11560090"/>
                  <a:gd name="connsiteY10" fmla="*/ 524108 h 828909"/>
                  <a:gd name="connsiteX11" fmla="*/ 1788987 w 11560090"/>
                  <a:gd name="connsiteY11" fmla="*/ 528526 h 828909"/>
                  <a:gd name="connsiteX12" fmla="*/ 1801524 w 11560090"/>
                  <a:gd name="connsiteY12" fmla="*/ 532417 h 828909"/>
                  <a:gd name="connsiteX13" fmla="*/ 1795344 w 11560090"/>
                  <a:gd name="connsiteY13" fmla="*/ 501807 h 828909"/>
                  <a:gd name="connsiteX14" fmla="*/ 2152183 w 11560090"/>
                  <a:gd name="connsiteY14" fmla="*/ 144968 h 828909"/>
                  <a:gd name="connsiteX15" fmla="*/ 2448082 w 11560090"/>
                  <a:gd name="connsiteY15" fmla="*/ 302295 h 828909"/>
                  <a:gd name="connsiteX16" fmla="*/ 2478404 w 11560090"/>
                  <a:gd name="connsiteY16" fmla="*/ 358160 h 828909"/>
                  <a:gd name="connsiteX17" fmla="*/ 2506145 w 11560090"/>
                  <a:gd name="connsiteY17" fmla="*/ 343102 h 828909"/>
                  <a:gd name="connsiteX18" fmla="*/ 2603807 w 11560090"/>
                  <a:gd name="connsiteY18" fmla="*/ 323385 h 828909"/>
                  <a:gd name="connsiteX19" fmla="*/ 2781223 w 11560090"/>
                  <a:gd name="connsiteY19" fmla="*/ 396873 h 828909"/>
                  <a:gd name="connsiteX20" fmla="*/ 2809978 w 11560090"/>
                  <a:gd name="connsiteY20" fmla="*/ 439524 h 828909"/>
                  <a:gd name="connsiteX21" fmla="*/ 2861289 w 11560090"/>
                  <a:gd name="connsiteY21" fmla="*/ 363419 h 828909"/>
                  <a:gd name="connsiteX22" fmla="*/ 3038705 w 11560090"/>
                  <a:gd name="connsiteY22" fmla="*/ 289931 h 828909"/>
                  <a:gd name="connsiteX23" fmla="*/ 3178987 w 11560090"/>
                  <a:gd name="connsiteY23" fmla="*/ 332782 h 828909"/>
                  <a:gd name="connsiteX24" fmla="*/ 3215442 w 11560090"/>
                  <a:gd name="connsiteY24" fmla="*/ 362860 h 828909"/>
                  <a:gd name="connsiteX25" fmla="*/ 3250463 w 11560090"/>
                  <a:gd name="connsiteY25" fmla="*/ 298338 h 828909"/>
                  <a:gd name="connsiteX26" fmla="*/ 3601840 w 11560090"/>
                  <a:gd name="connsiteY26" fmla="*/ 111512 h 828909"/>
                  <a:gd name="connsiteX27" fmla="*/ 3992288 w 11560090"/>
                  <a:gd name="connsiteY27" fmla="*/ 370318 h 828909"/>
                  <a:gd name="connsiteX28" fmla="*/ 4007259 w 11560090"/>
                  <a:gd name="connsiteY28" fmla="*/ 418546 h 828909"/>
                  <a:gd name="connsiteX29" fmla="*/ 4036740 w 11560090"/>
                  <a:gd name="connsiteY29" fmla="*/ 412594 h 828909"/>
                  <a:gd name="connsiteX30" fmla="*/ 4162903 w 11560090"/>
                  <a:gd name="connsiteY30" fmla="*/ 464852 h 828909"/>
                  <a:gd name="connsiteX31" fmla="*/ 4201117 w 11560090"/>
                  <a:gd name="connsiteY31" fmla="*/ 521533 h 828909"/>
                  <a:gd name="connsiteX32" fmla="*/ 4201130 w 11560090"/>
                  <a:gd name="connsiteY32" fmla="*/ 521525 h 828909"/>
                  <a:gd name="connsiteX33" fmla="*/ 4298793 w 11560090"/>
                  <a:gd name="connsiteY33" fmla="*/ 501808 h 828909"/>
                  <a:gd name="connsiteX34" fmla="*/ 4529978 w 11560090"/>
                  <a:gd name="connsiteY34" fmla="*/ 655048 h 828909"/>
                  <a:gd name="connsiteX35" fmla="*/ 4536950 w 11560090"/>
                  <a:gd name="connsiteY35" fmla="*/ 689554 h 828909"/>
                  <a:gd name="connsiteX36" fmla="*/ 4583153 w 11560090"/>
                  <a:gd name="connsiteY36" fmla="*/ 680226 h 828909"/>
                  <a:gd name="connsiteX37" fmla="*/ 4652600 w 11560090"/>
                  <a:gd name="connsiteY37" fmla="*/ 694247 h 828909"/>
                  <a:gd name="connsiteX38" fmla="*/ 4663631 w 11560090"/>
                  <a:gd name="connsiteY38" fmla="*/ 701685 h 828909"/>
                  <a:gd name="connsiteX39" fmla="*/ 4680488 w 11560090"/>
                  <a:gd name="connsiteY39" fmla="*/ 618188 h 828909"/>
                  <a:gd name="connsiteX40" fmla="*/ 4906535 w 11560090"/>
                  <a:gd name="connsiteY40" fmla="*/ 468353 h 828909"/>
                  <a:gd name="connsiteX41" fmla="*/ 4955976 w 11560090"/>
                  <a:gd name="connsiteY41" fmla="*/ 473337 h 828909"/>
                  <a:gd name="connsiteX42" fmla="*/ 4978772 w 11560090"/>
                  <a:gd name="connsiteY42" fmla="*/ 480413 h 828909"/>
                  <a:gd name="connsiteX43" fmla="*/ 5012913 w 11560090"/>
                  <a:gd name="connsiteY43" fmla="*/ 429768 h 828909"/>
                  <a:gd name="connsiteX44" fmla="*/ 5135137 w 11560090"/>
                  <a:gd name="connsiteY44" fmla="*/ 379143 h 828909"/>
                  <a:gd name="connsiteX45" fmla="*/ 5202412 w 11560090"/>
                  <a:gd name="connsiteY45" fmla="*/ 392726 h 828909"/>
                  <a:gd name="connsiteX46" fmla="*/ 5225064 w 11560090"/>
                  <a:gd name="connsiteY46" fmla="*/ 407999 h 828909"/>
                  <a:gd name="connsiteX47" fmla="*/ 5238641 w 11560090"/>
                  <a:gd name="connsiteY47" fmla="*/ 382989 h 828909"/>
                  <a:gd name="connsiteX48" fmla="*/ 5497549 w 11560090"/>
                  <a:gd name="connsiteY48" fmla="*/ 245328 h 828909"/>
                  <a:gd name="connsiteX49" fmla="*/ 5756458 w 11560090"/>
                  <a:gd name="connsiteY49" fmla="*/ 382989 h 828909"/>
                  <a:gd name="connsiteX50" fmla="*/ 5768589 w 11560090"/>
                  <a:gd name="connsiteY50" fmla="*/ 405339 h 828909"/>
                  <a:gd name="connsiteX51" fmla="*/ 5803835 w 11560090"/>
                  <a:gd name="connsiteY51" fmla="*/ 381575 h 828909"/>
                  <a:gd name="connsiteX52" fmla="*/ 5871114 w 11560090"/>
                  <a:gd name="connsiteY52" fmla="*/ 367992 h 828909"/>
                  <a:gd name="connsiteX53" fmla="*/ 5938392 w 11560090"/>
                  <a:gd name="connsiteY53" fmla="*/ 381575 h 828909"/>
                  <a:gd name="connsiteX54" fmla="*/ 5947598 w 11560090"/>
                  <a:gd name="connsiteY54" fmla="*/ 387782 h 828909"/>
                  <a:gd name="connsiteX55" fmla="*/ 5971918 w 11560090"/>
                  <a:gd name="connsiteY55" fmla="*/ 351709 h 828909"/>
                  <a:gd name="connsiteX56" fmla="*/ 6094136 w 11560090"/>
                  <a:gd name="connsiteY56" fmla="*/ 301084 h 828909"/>
                  <a:gd name="connsiteX57" fmla="*/ 6161414 w 11560090"/>
                  <a:gd name="connsiteY57" fmla="*/ 314667 h 828909"/>
                  <a:gd name="connsiteX58" fmla="*/ 6179636 w 11560090"/>
                  <a:gd name="connsiteY58" fmla="*/ 326952 h 828909"/>
                  <a:gd name="connsiteX59" fmla="*/ 6197642 w 11560090"/>
                  <a:gd name="connsiteY59" fmla="*/ 293779 h 828909"/>
                  <a:gd name="connsiteX60" fmla="*/ 6456550 w 11560090"/>
                  <a:gd name="connsiteY60" fmla="*/ 156118 h 828909"/>
                  <a:gd name="connsiteX61" fmla="*/ 6677333 w 11560090"/>
                  <a:gd name="connsiteY61" fmla="*/ 247570 h 828909"/>
                  <a:gd name="connsiteX62" fmla="*/ 6709788 w 11560090"/>
                  <a:gd name="connsiteY62" fmla="*/ 286906 h 828909"/>
                  <a:gd name="connsiteX63" fmla="*/ 6718231 w 11560090"/>
                  <a:gd name="connsiteY63" fmla="*/ 281214 h 828909"/>
                  <a:gd name="connsiteX64" fmla="*/ 6785510 w 11560090"/>
                  <a:gd name="connsiteY64" fmla="*/ 267631 h 828909"/>
                  <a:gd name="connsiteX65" fmla="*/ 6907729 w 11560090"/>
                  <a:gd name="connsiteY65" fmla="*/ 318256 h 828909"/>
                  <a:gd name="connsiteX66" fmla="*/ 6944730 w 11560090"/>
                  <a:gd name="connsiteY66" fmla="*/ 373135 h 828909"/>
                  <a:gd name="connsiteX67" fmla="*/ 6970633 w 11560090"/>
                  <a:gd name="connsiteY67" fmla="*/ 359075 h 828909"/>
                  <a:gd name="connsiteX68" fmla="*/ 7092169 w 11560090"/>
                  <a:gd name="connsiteY68" fmla="*/ 334538 h 828909"/>
                  <a:gd name="connsiteX69" fmla="*/ 7379866 w 11560090"/>
                  <a:gd name="connsiteY69" fmla="*/ 525237 h 828909"/>
                  <a:gd name="connsiteX70" fmla="*/ 7382970 w 11560090"/>
                  <a:gd name="connsiteY70" fmla="*/ 540615 h 828909"/>
                  <a:gd name="connsiteX71" fmla="*/ 7387305 w 11560090"/>
                  <a:gd name="connsiteY71" fmla="*/ 537692 h 828909"/>
                  <a:gd name="connsiteX72" fmla="*/ 7454584 w 11560090"/>
                  <a:gd name="connsiteY72" fmla="*/ 524109 h 828909"/>
                  <a:gd name="connsiteX73" fmla="*/ 7521862 w 11560090"/>
                  <a:gd name="connsiteY73" fmla="*/ 537692 h 828909"/>
                  <a:gd name="connsiteX74" fmla="*/ 7572716 w 11560090"/>
                  <a:gd name="connsiteY74" fmla="*/ 571979 h 828909"/>
                  <a:gd name="connsiteX75" fmla="*/ 7600554 w 11560090"/>
                  <a:gd name="connsiteY75" fmla="*/ 530690 h 828909"/>
                  <a:gd name="connsiteX76" fmla="*/ 7777969 w 11560090"/>
                  <a:gd name="connsiteY76" fmla="*/ 457202 h 828909"/>
                  <a:gd name="connsiteX77" fmla="*/ 7918250 w 11560090"/>
                  <a:gd name="connsiteY77" fmla="*/ 500052 h 828909"/>
                  <a:gd name="connsiteX78" fmla="*/ 7931323 w 11560090"/>
                  <a:gd name="connsiteY78" fmla="*/ 510839 h 828909"/>
                  <a:gd name="connsiteX79" fmla="*/ 7933422 w 11560090"/>
                  <a:gd name="connsiteY79" fmla="*/ 506972 h 828909"/>
                  <a:gd name="connsiteX80" fmla="*/ 8173837 w 11560090"/>
                  <a:gd name="connsiteY80" fmla="*/ 379144 h 828909"/>
                  <a:gd name="connsiteX81" fmla="*/ 8378849 w 11560090"/>
                  <a:gd name="connsiteY81" fmla="*/ 464063 h 828909"/>
                  <a:gd name="connsiteX82" fmla="*/ 8391708 w 11560090"/>
                  <a:gd name="connsiteY82" fmla="*/ 479649 h 828909"/>
                  <a:gd name="connsiteX83" fmla="*/ 8393144 w 11560090"/>
                  <a:gd name="connsiteY83" fmla="*/ 479504 h 828909"/>
                  <a:gd name="connsiteX84" fmla="*/ 8442586 w 11560090"/>
                  <a:gd name="connsiteY84" fmla="*/ 484488 h 828909"/>
                  <a:gd name="connsiteX85" fmla="*/ 8465379 w 11560090"/>
                  <a:gd name="connsiteY85" fmla="*/ 491564 h 828909"/>
                  <a:gd name="connsiteX86" fmla="*/ 8499525 w 11560090"/>
                  <a:gd name="connsiteY86" fmla="*/ 440919 h 828909"/>
                  <a:gd name="connsiteX87" fmla="*/ 8621744 w 11560090"/>
                  <a:gd name="connsiteY87" fmla="*/ 390294 h 828909"/>
                  <a:gd name="connsiteX88" fmla="*/ 8689023 w 11560090"/>
                  <a:gd name="connsiteY88" fmla="*/ 403877 h 828909"/>
                  <a:gd name="connsiteX89" fmla="*/ 8711675 w 11560090"/>
                  <a:gd name="connsiteY89" fmla="*/ 419150 h 828909"/>
                  <a:gd name="connsiteX90" fmla="*/ 8725250 w 11560090"/>
                  <a:gd name="connsiteY90" fmla="*/ 394140 h 828909"/>
                  <a:gd name="connsiteX91" fmla="*/ 8984159 w 11560090"/>
                  <a:gd name="connsiteY91" fmla="*/ 256479 h 828909"/>
                  <a:gd name="connsiteX92" fmla="*/ 9243068 w 11560090"/>
                  <a:gd name="connsiteY92" fmla="*/ 394140 h 828909"/>
                  <a:gd name="connsiteX93" fmla="*/ 9255200 w 11560090"/>
                  <a:gd name="connsiteY93" fmla="*/ 416490 h 828909"/>
                  <a:gd name="connsiteX94" fmla="*/ 9290446 w 11560090"/>
                  <a:gd name="connsiteY94" fmla="*/ 392726 h 828909"/>
                  <a:gd name="connsiteX95" fmla="*/ 9357725 w 11560090"/>
                  <a:gd name="connsiteY95" fmla="*/ 379143 h 828909"/>
                  <a:gd name="connsiteX96" fmla="*/ 9425004 w 11560090"/>
                  <a:gd name="connsiteY96" fmla="*/ 392726 h 828909"/>
                  <a:gd name="connsiteX97" fmla="*/ 9434209 w 11560090"/>
                  <a:gd name="connsiteY97" fmla="*/ 398933 h 828909"/>
                  <a:gd name="connsiteX98" fmla="*/ 9458530 w 11560090"/>
                  <a:gd name="connsiteY98" fmla="*/ 362860 h 828909"/>
                  <a:gd name="connsiteX99" fmla="*/ 9580749 w 11560090"/>
                  <a:gd name="connsiteY99" fmla="*/ 312235 h 828909"/>
                  <a:gd name="connsiteX100" fmla="*/ 9648028 w 11560090"/>
                  <a:gd name="connsiteY100" fmla="*/ 325818 h 828909"/>
                  <a:gd name="connsiteX101" fmla="*/ 9666249 w 11560090"/>
                  <a:gd name="connsiteY101" fmla="*/ 338103 h 828909"/>
                  <a:gd name="connsiteX102" fmla="*/ 9684255 w 11560090"/>
                  <a:gd name="connsiteY102" fmla="*/ 304930 h 828909"/>
                  <a:gd name="connsiteX103" fmla="*/ 9943164 w 11560090"/>
                  <a:gd name="connsiteY103" fmla="*/ 167269 h 828909"/>
                  <a:gd name="connsiteX104" fmla="*/ 10163947 w 11560090"/>
                  <a:gd name="connsiteY104" fmla="*/ 258721 h 828909"/>
                  <a:gd name="connsiteX105" fmla="*/ 10196403 w 11560090"/>
                  <a:gd name="connsiteY105" fmla="*/ 298057 h 828909"/>
                  <a:gd name="connsiteX106" fmla="*/ 10204845 w 11560090"/>
                  <a:gd name="connsiteY106" fmla="*/ 292365 h 828909"/>
                  <a:gd name="connsiteX107" fmla="*/ 10272124 w 11560090"/>
                  <a:gd name="connsiteY107" fmla="*/ 278782 h 828909"/>
                  <a:gd name="connsiteX108" fmla="*/ 10394343 w 11560090"/>
                  <a:gd name="connsiteY108" fmla="*/ 329407 h 828909"/>
                  <a:gd name="connsiteX109" fmla="*/ 10431344 w 11560090"/>
                  <a:gd name="connsiteY109" fmla="*/ 384286 h 828909"/>
                  <a:gd name="connsiteX110" fmla="*/ 10457248 w 11560090"/>
                  <a:gd name="connsiteY110" fmla="*/ 370226 h 828909"/>
                  <a:gd name="connsiteX111" fmla="*/ 10578783 w 11560090"/>
                  <a:gd name="connsiteY111" fmla="*/ 345689 h 828909"/>
                  <a:gd name="connsiteX112" fmla="*/ 10866480 w 11560090"/>
                  <a:gd name="connsiteY112" fmla="*/ 536388 h 828909"/>
                  <a:gd name="connsiteX113" fmla="*/ 10869585 w 11560090"/>
                  <a:gd name="connsiteY113" fmla="*/ 551766 h 828909"/>
                  <a:gd name="connsiteX114" fmla="*/ 10873919 w 11560090"/>
                  <a:gd name="connsiteY114" fmla="*/ 548843 h 828909"/>
                  <a:gd name="connsiteX115" fmla="*/ 10941198 w 11560090"/>
                  <a:gd name="connsiteY115" fmla="*/ 535260 h 828909"/>
                  <a:gd name="connsiteX116" fmla="*/ 11008477 w 11560090"/>
                  <a:gd name="connsiteY116" fmla="*/ 548843 h 828909"/>
                  <a:gd name="connsiteX117" fmla="*/ 11059331 w 11560090"/>
                  <a:gd name="connsiteY117" fmla="*/ 583130 h 828909"/>
                  <a:gd name="connsiteX118" fmla="*/ 11087169 w 11560090"/>
                  <a:gd name="connsiteY118" fmla="*/ 541841 h 828909"/>
                  <a:gd name="connsiteX119" fmla="*/ 11264583 w 11560090"/>
                  <a:gd name="connsiteY119" fmla="*/ 468353 h 828909"/>
                  <a:gd name="connsiteX120" fmla="*/ 11404865 w 11560090"/>
                  <a:gd name="connsiteY120" fmla="*/ 511203 h 828909"/>
                  <a:gd name="connsiteX121" fmla="*/ 11417937 w 11560090"/>
                  <a:gd name="connsiteY121" fmla="*/ 521989 h 828909"/>
                  <a:gd name="connsiteX122" fmla="*/ 11420036 w 11560090"/>
                  <a:gd name="connsiteY122" fmla="*/ 518123 h 828909"/>
                  <a:gd name="connsiteX123" fmla="*/ 11522253 w 11560090"/>
                  <a:gd name="connsiteY123" fmla="*/ 425289 h 828909"/>
                  <a:gd name="connsiteX124" fmla="*/ 11560090 w 11560090"/>
                  <a:gd name="connsiteY124" fmla="*/ 410401 h 828909"/>
                  <a:gd name="connsiteX125" fmla="*/ 11560090 w 11560090"/>
                  <a:gd name="connsiteY125" fmla="*/ 828909 h 828909"/>
                  <a:gd name="connsiteX126" fmla="*/ 10317927 w 11560090"/>
                  <a:gd name="connsiteY126" fmla="*/ 828909 h 828909"/>
                  <a:gd name="connsiteX127" fmla="*/ 10291086 w 11560090"/>
                  <a:gd name="connsiteY127" fmla="*/ 779459 h 828909"/>
                  <a:gd name="connsiteX128" fmla="*/ 10266549 w 11560090"/>
                  <a:gd name="connsiteY128" fmla="*/ 657923 h 828909"/>
                  <a:gd name="connsiteX129" fmla="*/ 10273353 w 11560090"/>
                  <a:gd name="connsiteY129" fmla="*/ 624222 h 828909"/>
                  <a:gd name="connsiteX130" fmla="*/ 10272124 w 11560090"/>
                  <a:gd name="connsiteY130" fmla="*/ 624470 h 828909"/>
                  <a:gd name="connsiteX131" fmla="*/ 10223474 w 11560090"/>
                  <a:gd name="connsiteY131" fmla="*/ 614648 h 828909"/>
                  <a:gd name="connsiteX132" fmla="*/ 10202073 w 11560090"/>
                  <a:gd name="connsiteY132" fmla="*/ 654076 h 828909"/>
                  <a:gd name="connsiteX133" fmla="*/ 9943164 w 11560090"/>
                  <a:gd name="connsiteY133" fmla="*/ 791737 h 828909"/>
                  <a:gd name="connsiteX134" fmla="*/ 9684255 w 11560090"/>
                  <a:gd name="connsiteY134" fmla="*/ 654076 h 828909"/>
                  <a:gd name="connsiteX135" fmla="*/ 9670680 w 11560090"/>
                  <a:gd name="connsiteY135" fmla="*/ 629067 h 828909"/>
                  <a:gd name="connsiteX136" fmla="*/ 9648028 w 11560090"/>
                  <a:gd name="connsiteY136" fmla="*/ 644340 h 828909"/>
                  <a:gd name="connsiteX137" fmla="*/ 9580749 w 11560090"/>
                  <a:gd name="connsiteY137" fmla="*/ 657923 h 828909"/>
                  <a:gd name="connsiteX138" fmla="*/ 9513470 w 11560090"/>
                  <a:gd name="connsiteY138" fmla="*/ 644340 h 828909"/>
                  <a:gd name="connsiteX139" fmla="*/ 9504265 w 11560090"/>
                  <a:gd name="connsiteY139" fmla="*/ 638134 h 828909"/>
                  <a:gd name="connsiteX140" fmla="*/ 9479944 w 11560090"/>
                  <a:gd name="connsiteY140" fmla="*/ 674206 h 828909"/>
                  <a:gd name="connsiteX141" fmla="*/ 9357725 w 11560090"/>
                  <a:gd name="connsiteY141" fmla="*/ 724831 h 828909"/>
                  <a:gd name="connsiteX142" fmla="*/ 9290446 w 11560090"/>
                  <a:gd name="connsiteY142" fmla="*/ 711248 h 828909"/>
                  <a:gd name="connsiteX143" fmla="*/ 9268492 w 11560090"/>
                  <a:gd name="connsiteY143" fmla="*/ 696446 h 828909"/>
                  <a:gd name="connsiteX144" fmla="*/ 9243068 w 11560090"/>
                  <a:gd name="connsiteY144" fmla="*/ 743286 h 828909"/>
                  <a:gd name="connsiteX145" fmla="*/ 9194098 w 11560090"/>
                  <a:gd name="connsiteY145" fmla="*/ 799835 h 828909"/>
                  <a:gd name="connsiteX146" fmla="*/ 9153185 w 11560090"/>
                  <a:gd name="connsiteY146" fmla="*/ 828909 h 828909"/>
                  <a:gd name="connsiteX147" fmla="*/ 8815133 w 11560090"/>
                  <a:gd name="connsiteY147" fmla="*/ 828909 h 828909"/>
                  <a:gd name="connsiteX148" fmla="*/ 8774220 w 11560090"/>
                  <a:gd name="connsiteY148" fmla="*/ 799835 h 828909"/>
                  <a:gd name="connsiteX149" fmla="*/ 8725250 w 11560090"/>
                  <a:gd name="connsiteY149" fmla="*/ 743286 h 828909"/>
                  <a:gd name="connsiteX150" fmla="*/ 8707747 w 11560090"/>
                  <a:gd name="connsiteY150" fmla="*/ 711039 h 828909"/>
                  <a:gd name="connsiteX151" fmla="*/ 8689023 w 11560090"/>
                  <a:gd name="connsiteY151" fmla="*/ 722399 h 828909"/>
                  <a:gd name="connsiteX152" fmla="*/ 8636835 w 11560090"/>
                  <a:gd name="connsiteY152" fmla="*/ 732936 h 828909"/>
                  <a:gd name="connsiteX153" fmla="*/ 8619192 w 11560090"/>
                  <a:gd name="connsiteY153" fmla="*/ 820323 h 828909"/>
                  <a:gd name="connsiteX154" fmla="*/ 8613983 w 11560090"/>
                  <a:gd name="connsiteY154" fmla="*/ 828909 h 828909"/>
                  <a:gd name="connsiteX155" fmla="*/ 7562387 w 11560090"/>
                  <a:gd name="connsiteY155" fmla="*/ 828909 h 828909"/>
                  <a:gd name="connsiteX156" fmla="*/ 7562379 w 11560090"/>
                  <a:gd name="connsiteY156" fmla="*/ 828897 h 828909"/>
                  <a:gd name="connsiteX157" fmla="*/ 7562362 w 11560090"/>
                  <a:gd name="connsiteY157" fmla="*/ 828909 h 828909"/>
                  <a:gd name="connsiteX158" fmla="*/ 7346807 w 11560090"/>
                  <a:gd name="connsiteY158" fmla="*/ 828909 h 828909"/>
                  <a:gd name="connsiteX159" fmla="*/ 7345541 w 11560090"/>
                  <a:gd name="connsiteY159" fmla="*/ 828056 h 828909"/>
                  <a:gd name="connsiteX160" fmla="*/ 7344838 w 11560090"/>
                  <a:gd name="connsiteY160" fmla="*/ 828909 h 828909"/>
                  <a:gd name="connsiteX161" fmla="*/ 6839501 w 11560090"/>
                  <a:gd name="connsiteY161" fmla="*/ 828909 h 828909"/>
                  <a:gd name="connsiteX162" fmla="*/ 6833260 w 11560090"/>
                  <a:gd name="connsiteY162" fmla="*/ 821345 h 828909"/>
                  <a:gd name="connsiteX163" fmla="*/ 6779935 w 11560090"/>
                  <a:gd name="connsiteY163" fmla="*/ 646772 h 828909"/>
                  <a:gd name="connsiteX164" fmla="*/ 6786739 w 11560090"/>
                  <a:gd name="connsiteY164" fmla="*/ 613071 h 828909"/>
                  <a:gd name="connsiteX165" fmla="*/ 6785510 w 11560090"/>
                  <a:gd name="connsiteY165" fmla="*/ 613319 h 828909"/>
                  <a:gd name="connsiteX166" fmla="*/ 6736860 w 11560090"/>
                  <a:gd name="connsiteY166" fmla="*/ 603497 h 828909"/>
                  <a:gd name="connsiteX167" fmla="*/ 6715459 w 11560090"/>
                  <a:gd name="connsiteY167" fmla="*/ 642925 h 828909"/>
                  <a:gd name="connsiteX168" fmla="*/ 6456550 w 11560090"/>
                  <a:gd name="connsiteY168" fmla="*/ 780586 h 828909"/>
                  <a:gd name="connsiteX169" fmla="*/ 6197642 w 11560090"/>
                  <a:gd name="connsiteY169" fmla="*/ 642925 h 828909"/>
                  <a:gd name="connsiteX170" fmla="*/ 6184067 w 11560090"/>
                  <a:gd name="connsiteY170" fmla="*/ 617916 h 828909"/>
                  <a:gd name="connsiteX171" fmla="*/ 6161414 w 11560090"/>
                  <a:gd name="connsiteY171" fmla="*/ 633189 h 828909"/>
                  <a:gd name="connsiteX172" fmla="*/ 6094136 w 11560090"/>
                  <a:gd name="connsiteY172" fmla="*/ 646772 h 828909"/>
                  <a:gd name="connsiteX173" fmla="*/ 6026859 w 11560090"/>
                  <a:gd name="connsiteY173" fmla="*/ 633189 h 828909"/>
                  <a:gd name="connsiteX174" fmla="*/ 6017653 w 11560090"/>
                  <a:gd name="connsiteY174" fmla="*/ 626983 h 828909"/>
                  <a:gd name="connsiteX175" fmla="*/ 5993333 w 11560090"/>
                  <a:gd name="connsiteY175" fmla="*/ 663055 h 828909"/>
                  <a:gd name="connsiteX176" fmla="*/ 5871114 w 11560090"/>
                  <a:gd name="connsiteY176" fmla="*/ 713680 h 828909"/>
                  <a:gd name="connsiteX177" fmla="*/ 5803835 w 11560090"/>
                  <a:gd name="connsiteY177" fmla="*/ 700097 h 828909"/>
                  <a:gd name="connsiteX178" fmla="*/ 5781881 w 11560090"/>
                  <a:gd name="connsiteY178" fmla="*/ 685295 h 828909"/>
                  <a:gd name="connsiteX179" fmla="*/ 5756458 w 11560090"/>
                  <a:gd name="connsiteY179" fmla="*/ 732135 h 828909"/>
                  <a:gd name="connsiteX180" fmla="*/ 5707488 w 11560090"/>
                  <a:gd name="connsiteY180" fmla="*/ 788684 h 828909"/>
                  <a:gd name="connsiteX181" fmla="*/ 5650884 w 11560090"/>
                  <a:gd name="connsiteY181" fmla="*/ 828909 h 828909"/>
                  <a:gd name="connsiteX182" fmla="*/ 5344214 w 11560090"/>
                  <a:gd name="connsiteY182" fmla="*/ 828909 h 828909"/>
                  <a:gd name="connsiteX183" fmla="*/ 5287610 w 11560090"/>
                  <a:gd name="connsiteY183" fmla="*/ 788684 h 828909"/>
                  <a:gd name="connsiteX184" fmla="*/ 5238641 w 11560090"/>
                  <a:gd name="connsiteY184" fmla="*/ 732135 h 828909"/>
                  <a:gd name="connsiteX185" fmla="*/ 5221136 w 11560090"/>
                  <a:gd name="connsiteY185" fmla="*/ 699888 h 828909"/>
                  <a:gd name="connsiteX186" fmla="*/ 5202412 w 11560090"/>
                  <a:gd name="connsiteY186" fmla="*/ 711248 h 828909"/>
                  <a:gd name="connsiteX187" fmla="*/ 5150225 w 11560090"/>
                  <a:gd name="connsiteY187" fmla="*/ 721785 h 828909"/>
                  <a:gd name="connsiteX188" fmla="*/ 5132579 w 11560090"/>
                  <a:gd name="connsiteY188" fmla="*/ 809172 h 828909"/>
                  <a:gd name="connsiteX189" fmla="*/ 5120606 w 11560090"/>
                  <a:gd name="connsiteY189" fmla="*/ 828909 h 828909"/>
                  <a:gd name="connsiteX190" fmla="*/ 4063275 w 11560090"/>
                  <a:gd name="connsiteY190" fmla="*/ 828909 h 828909"/>
                  <a:gd name="connsiteX191" fmla="*/ 4050699 w 11560090"/>
                  <a:gd name="connsiteY191" fmla="*/ 766616 h 828909"/>
                  <a:gd name="connsiteX192" fmla="*/ 4036740 w 11560090"/>
                  <a:gd name="connsiteY192" fmla="*/ 769434 h 828909"/>
                  <a:gd name="connsiteX193" fmla="*/ 3967291 w 11560090"/>
                  <a:gd name="connsiteY193" fmla="*/ 755413 h 828909"/>
                  <a:gd name="connsiteX194" fmla="*/ 3963651 w 11560090"/>
                  <a:gd name="connsiteY194" fmla="*/ 752960 h 828909"/>
                  <a:gd name="connsiteX195" fmla="*/ 3953219 w 11560090"/>
                  <a:gd name="connsiteY195" fmla="*/ 772180 h 828909"/>
                  <a:gd name="connsiteX196" fmla="*/ 3904093 w 11560090"/>
                  <a:gd name="connsiteY196" fmla="*/ 828909 h 828909"/>
                  <a:gd name="connsiteX197" fmla="*/ 3299590 w 11560090"/>
                  <a:gd name="connsiteY197" fmla="*/ 828909 h 828909"/>
                  <a:gd name="connsiteX198" fmla="*/ 3250463 w 11560090"/>
                  <a:gd name="connsiteY198" fmla="*/ 772180 h 828909"/>
                  <a:gd name="connsiteX199" fmla="*/ 3218929 w 11560090"/>
                  <a:gd name="connsiteY199" fmla="*/ 714082 h 828909"/>
                  <a:gd name="connsiteX200" fmla="*/ 3216119 w 11560090"/>
                  <a:gd name="connsiteY200" fmla="*/ 718250 h 828909"/>
                  <a:gd name="connsiteX201" fmla="*/ 3038705 w 11560090"/>
                  <a:gd name="connsiteY201" fmla="*/ 791737 h 828909"/>
                  <a:gd name="connsiteX202" fmla="*/ 2861289 w 11560090"/>
                  <a:gd name="connsiteY202" fmla="*/ 718250 h 828909"/>
                  <a:gd name="connsiteX203" fmla="*/ 2832534 w 11560090"/>
                  <a:gd name="connsiteY203" fmla="*/ 675599 h 828909"/>
                  <a:gd name="connsiteX204" fmla="*/ 2781223 w 11560090"/>
                  <a:gd name="connsiteY204" fmla="*/ 751703 h 828909"/>
                  <a:gd name="connsiteX205" fmla="*/ 2603807 w 11560090"/>
                  <a:gd name="connsiteY205" fmla="*/ 825191 h 828909"/>
                  <a:gd name="connsiteX206" fmla="*/ 2426392 w 11560090"/>
                  <a:gd name="connsiteY206" fmla="*/ 751703 h 828909"/>
                  <a:gd name="connsiteX207" fmla="*/ 2417452 w 11560090"/>
                  <a:gd name="connsiteY207" fmla="*/ 738443 h 828909"/>
                  <a:gd name="connsiteX208" fmla="*/ 2404508 w 11560090"/>
                  <a:gd name="connsiteY208" fmla="*/ 754131 h 828909"/>
                  <a:gd name="connsiteX209" fmla="*/ 2351696 w 11560090"/>
                  <a:gd name="connsiteY209" fmla="*/ 797704 h 828909"/>
                  <a:gd name="connsiteX210" fmla="*/ 2294204 w 11560090"/>
                  <a:gd name="connsiteY210" fmla="*/ 828909 h 828909"/>
                  <a:gd name="connsiteX211" fmla="*/ 2017583 w 11560090"/>
                  <a:gd name="connsiteY211" fmla="*/ 828909 h 828909"/>
                  <a:gd name="connsiteX212" fmla="*/ 1952671 w 11560090"/>
                  <a:gd name="connsiteY212" fmla="*/ 797704 h 828909"/>
                  <a:gd name="connsiteX213" fmla="*/ 1951476 w 11560090"/>
                  <a:gd name="connsiteY213" fmla="*/ 796719 h 828909"/>
                  <a:gd name="connsiteX214" fmla="*/ 1945525 w 11560090"/>
                  <a:gd name="connsiteY214" fmla="*/ 826198 h 828909"/>
                  <a:gd name="connsiteX215" fmla="*/ 1943880 w 11560090"/>
                  <a:gd name="connsiteY215" fmla="*/ 828909 h 828909"/>
                  <a:gd name="connsiteX216" fmla="*/ 1211913 w 11560090"/>
                  <a:gd name="connsiteY216" fmla="*/ 828909 h 828909"/>
                  <a:gd name="connsiteX217" fmla="*/ 1210268 w 11560090"/>
                  <a:gd name="connsiteY217" fmla="*/ 826198 h 828909"/>
                  <a:gd name="connsiteX218" fmla="*/ 1200679 w 11560090"/>
                  <a:gd name="connsiteY218" fmla="*/ 778706 h 828909"/>
                  <a:gd name="connsiteX219" fmla="*/ 1182028 w 11560090"/>
                  <a:gd name="connsiteY219" fmla="*/ 780586 h 828909"/>
                  <a:gd name="connsiteX220" fmla="*/ 1073515 w 11560090"/>
                  <a:gd name="connsiteY220" fmla="*/ 758678 h 828909"/>
                  <a:gd name="connsiteX221" fmla="*/ 1071179 w 11560090"/>
                  <a:gd name="connsiteY221" fmla="*/ 757411 h 828909"/>
                  <a:gd name="connsiteX222" fmla="*/ 1037350 w 11560090"/>
                  <a:gd name="connsiteY222" fmla="*/ 785323 h 828909"/>
                  <a:gd name="connsiteX223" fmla="*/ 983441 w 11560090"/>
                  <a:gd name="connsiteY223" fmla="*/ 816309 h 828909"/>
                  <a:gd name="connsiteX224" fmla="*/ 951460 w 11560090"/>
                  <a:gd name="connsiteY224" fmla="*/ 828909 h 828909"/>
                  <a:gd name="connsiteX225" fmla="*/ 5434 w 11560090"/>
                  <a:gd name="connsiteY225" fmla="*/ 828909 h 828909"/>
                  <a:gd name="connsiteX226" fmla="*/ 0 w 11560090"/>
                  <a:gd name="connsiteY226" fmla="*/ 775011 h 828909"/>
                  <a:gd name="connsiteX227" fmla="*/ 351263 w 11560090"/>
                  <a:gd name="connsiteY227" fmla="*/ 423747 h 828909"/>
                  <a:gd name="connsiteX228" fmla="*/ 368378 w 11560090"/>
                  <a:gd name="connsiteY228" fmla="*/ 425473 h 828909"/>
                  <a:gd name="connsiteX229" fmla="*/ 376713 w 11560090"/>
                  <a:gd name="connsiteY229" fmla="*/ 342799 h 828909"/>
                  <a:gd name="connsiteX230" fmla="*/ 797312 w 11560090"/>
                  <a:gd name="connsiteY230" fmla="*/ 0 h 82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</a:cxnLst>
                <a:rect l="l" t="t" r="r" b="b"/>
                <a:pathLst>
                  <a:path w="11560090" h="828909">
                    <a:moveTo>
                      <a:pt x="797312" y="0"/>
                    </a:moveTo>
                    <a:cubicBezTo>
                      <a:pt x="945504" y="0"/>
                      <a:pt x="1076160" y="75083"/>
                      <a:pt x="1153312" y="189284"/>
                    </a:cubicBezTo>
                    <a:lnTo>
                      <a:pt x="1172165" y="224019"/>
                    </a:lnTo>
                    <a:lnTo>
                      <a:pt x="1182028" y="223024"/>
                    </a:lnTo>
                    <a:cubicBezTo>
                      <a:pt x="1335994" y="223024"/>
                      <a:pt x="1460809" y="347839"/>
                      <a:pt x="1460809" y="501805"/>
                    </a:cubicBezTo>
                    <a:lnTo>
                      <a:pt x="1455358" y="528807"/>
                    </a:lnTo>
                    <a:lnTo>
                      <a:pt x="1495269" y="541196"/>
                    </a:lnTo>
                    <a:cubicBezTo>
                      <a:pt x="1514781" y="549449"/>
                      <a:pt x="1532837" y="560468"/>
                      <a:pt x="1548946" y="573763"/>
                    </a:cubicBezTo>
                    <a:lnTo>
                      <a:pt x="1578751" y="606565"/>
                    </a:lnTo>
                    <a:lnTo>
                      <a:pt x="1591404" y="587798"/>
                    </a:lnTo>
                    <a:cubicBezTo>
                      <a:pt x="1630755" y="548447"/>
                      <a:pt x="1685117" y="524108"/>
                      <a:pt x="1745164" y="524108"/>
                    </a:cubicBezTo>
                    <a:cubicBezTo>
                      <a:pt x="1760176" y="524108"/>
                      <a:pt x="1774832" y="525629"/>
                      <a:pt x="1788987" y="528526"/>
                    </a:cubicBezTo>
                    <a:lnTo>
                      <a:pt x="1801524" y="532417"/>
                    </a:lnTo>
                    <a:lnTo>
                      <a:pt x="1795344" y="501807"/>
                    </a:lnTo>
                    <a:cubicBezTo>
                      <a:pt x="1795344" y="304730"/>
                      <a:pt x="1955106" y="144968"/>
                      <a:pt x="2152183" y="144968"/>
                    </a:cubicBezTo>
                    <a:cubicBezTo>
                      <a:pt x="2275356" y="144968"/>
                      <a:pt x="2383955" y="207375"/>
                      <a:pt x="2448082" y="302295"/>
                    </a:cubicBezTo>
                    <a:lnTo>
                      <a:pt x="2478404" y="358160"/>
                    </a:lnTo>
                    <a:lnTo>
                      <a:pt x="2506145" y="343102"/>
                    </a:lnTo>
                    <a:cubicBezTo>
                      <a:pt x="2536163" y="330406"/>
                      <a:pt x="2569165" y="323385"/>
                      <a:pt x="2603807" y="323385"/>
                    </a:cubicBezTo>
                    <a:cubicBezTo>
                      <a:pt x="2673092" y="323385"/>
                      <a:pt x="2735818" y="351469"/>
                      <a:pt x="2781223" y="396873"/>
                    </a:cubicBezTo>
                    <a:lnTo>
                      <a:pt x="2809978" y="439524"/>
                    </a:lnTo>
                    <a:lnTo>
                      <a:pt x="2861289" y="363419"/>
                    </a:lnTo>
                    <a:cubicBezTo>
                      <a:pt x="2906694" y="318015"/>
                      <a:pt x="2969420" y="289931"/>
                      <a:pt x="3038705" y="289931"/>
                    </a:cubicBezTo>
                    <a:cubicBezTo>
                      <a:pt x="3090668" y="289931"/>
                      <a:pt x="3138942" y="305728"/>
                      <a:pt x="3178987" y="332782"/>
                    </a:cubicBezTo>
                    <a:lnTo>
                      <a:pt x="3215442" y="362860"/>
                    </a:lnTo>
                    <a:lnTo>
                      <a:pt x="3250463" y="298338"/>
                    </a:lnTo>
                    <a:cubicBezTo>
                      <a:pt x="3326614" y="185620"/>
                      <a:pt x="3455573" y="111512"/>
                      <a:pt x="3601840" y="111512"/>
                    </a:cubicBezTo>
                    <a:cubicBezTo>
                      <a:pt x="3777363" y="111512"/>
                      <a:pt x="3927959" y="218229"/>
                      <a:pt x="3992288" y="370318"/>
                    </a:cubicBezTo>
                    <a:lnTo>
                      <a:pt x="4007259" y="418546"/>
                    </a:lnTo>
                    <a:lnTo>
                      <a:pt x="4036740" y="412594"/>
                    </a:lnTo>
                    <a:cubicBezTo>
                      <a:pt x="4086009" y="412594"/>
                      <a:pt x="4130615" y="432565"/>
                      <a:pt x="4162903" y="464852"/>
                    </a:cubicBezTo>
                    <a:lnTo>
                      <a:pt x="4201117" y="521533"/>
                    </a:lnTo>
                    <a:lnTo>
                      <a:pt x="4201130" y="521525"/>
                    </a:lnTo>
                    <a:cubicBezTo>
                      <a:pt x="4231148" y="508829"/>
                      <a:pt x="4264151" y="501808"/>
                      <a:pt x="4298793" y="501808"/>
                    </a:cubicBezTo>
                    <a:cubicBezTo>
                      <a:pt x="4402721" y="501808"/>
                      <a:pt x="4491885" y="564996"/>
                      <a:pt x="4529978" y="655048"/>
                    </a:cubicBezTo>
                    <a:lnTo>
                      <a:pt x="4536950" y="689554"/>
                    </a:lnTo>
                    <a:lnTo>
                      <a:pt x="4583153" y="680226"/>
                    </a:lnTo>
                    <a:cubicBezTo>
                      <a:pt x="4607786" y="680226"/>
                      <a:pt x="4631254" y="685219"/>
                      <a:pt x="4652600" y="694247"/>
                    </a:cubicBezTo>
                    <a:lnTo>
                      <a:pt x="4663631" y="701685"/>
                    </a:lnTo>
                    <a:lnTo>
                      <a:pt x="4680488" y="618188"/>
                    </a:lnTo>
                    <a:cubicBezTo>
                      <a:pt x="4717728" y="530137"/>
                      <a:pt x="4804918" y="468353"/>
                      <a:pt x="4906535" y="468353"/>
                    </a:cubicBezTo>
                    <a:cubicBezTo>
                      <a:pt x="4923472" y="468353"/>
                      <a:pt x="4940007" y="470069"/>
                      <a:pt x="4955976" y="473337"/>
                    </a:cubicBezTo>
                    <a:lnTo>
                      <a:pt x="4978772" y="480413"/>
                    </a:lnTo>
                    <a:lnTo>
                      <a:pt x="5012913" y="429768"/>
                    </a:lnTo>
                    <a:cubicBezTo>
                      <a:pt x="5044194" y="398490"/>
                      <a:pt x="5087407" y="379143"/>
                      <a:pt x="5135137" y="379143"/>
                    </a:cubicBezTo>
                    <a:cubicBezTo>
                      <a:pt x="5158999" y="379143"/>
                      <a:pt x="5181735" y="383980"/>
                      <a:pt x="5202412" y="392726"/>
                    </a:cubicBezTo>
                    <a:lnTo>
                      <a:pt x="5225064" y="407999"/>
                    </a:lnTo>
                    <a:lnTo>
                      <a:pt x="5238641" y="382989"/>
                    </a:lnTo>
                    <a:cubicBezTo>
                      <a:pt x="5294750" y="299935"/>
                      <a:pt x="5389774" y="245328"/>
                      <a:pt x="5497549" y="245328"/>
                    </a:cubicBezTo>
                    <a:cubicBezTo>
                      <a:pt x="5605325" y="245328"/>
                      <a:pt x="5700348" y="299935"/>
                      <a:pt x="5756458" y="382989"/>
                    </a:cubicBezTo>
                    <a:lnTo>
                      <a:pt x="5768589" y="405339"/>
                    </a:lnTo>
                    <a:lnTo>
                      <a:pt x="5803835" y="381575"/>
                    </a:lnTo>
                    <a:cubicBezTo>
                      <a:pt x="5824513" y="372829"/>
                      <a:pt x="5847250" y="367992"/>
                      <a:pt x="5871114" y="367992"/>
                    </a:cubicBezTo>
                    <a:cubicBezTo>
                      <a:pt x="5894980" y="367992"/>
                      <a:pt x="5917714" y="372829"/>
                      <a:pt x="5938392" y="381575"/>
                    </a:cubicBezTo>
                    <a:lnTo>
                      <a:pt x="5947598" y="387782"/>
                    </a:lnTo>
                    <a:lnTo>
                      <a:pt x="5971918" y="351709"/>
                    </a:lnTo>
                    <a:cubicBezTo>
                      <a:pt x="6003196" y="320431"/>
                      <a:pt x="6046407" y="301084"/>
                      <a:pt x="6094136" y="301084"/>
                    </a:cubicBezTo>
                    <a:cubicBezTo>
                      <a:pt x="6118001" y="301084"/>
                      <a:pt x="6140736" y="305921"/>
                      <a:pt x="6161414" y="314667"/>
                    </a:cubicBezTo>
                    <a:lnTo>
                      <a:pt x="6179636" y="326952"/>
                    </a:lnTo>
                    <a:lnTo>
                      <a:pt x="6197642" y="293779"/>
                    </a:lnTo>
                    <a:cubicBezTo>
                      <a:pt x="6253752" y="210724"/>
                      <a:pt x="6348774" y="156118"/>
                      <a:pt x="6456550" y="156118"/>
                    </a:cubicBezTo>
                    <a:cubicBezTo>
                      <a:pt x="6542771" y="156118"/>
                      <a:pt x="6620829" y="191066"/>
                      <a:pt x="6677333" y="247570"/>
                    </a:cubicBezTo>
                    <a:lnTo>
                      <a:pt x="6709788" y="286906"/>
                    </a:lnTo>
                    <a:lnTo>
                      <a:pt x="6718231" y="281214"/>
                    </a:lnTo>
                    <a:cubicBezTo>
                      <a:pt x="6738910" y="272468"/>
                      <a:pt x="6761645" y="267631"/>
                      <a:pt x="6785510" y="267631"/>
                    </a:cubicBezTo>
                    <a:cubicBezTo>
                      <a:pt x="6833239" y="267631"/>
                      <a:pt x="6876450" y="286978"/>
                      <a:pt x="6907729" y="318256"/>
                    </a:cubicBezTo>
                    <a:lnTo>
                      <a:pt x="6944730" y="373135"/>
                    </a:lnTo>
                    <a:lnTo>
                      <a:pt x="6970633" y="359075"/>
                    </a:lnTo>
                    <a:cubicBezTo>
                      <a:pt x="7007988" y="343275"/>
                      <a:pt x="7049058" y="334538"/>
                      <a:pt x="7092169" y="334538"/>
                    </a:cubicBezTo>
                    <a:cubicBezTo>
                      <a:pt x="7221500" y="334538"/>
                      <a:pt x="7332466" y="413171"/>
                      <a:pt x="7379866" y="525237"/>
                    </a:cubicBezTo>
                    <a:lnTo>
                      <a:pt x="7382970" y="540615"/>
                    </a:lnTo>
                    <a:lnTo>
                      <a:pt x="7387305" y="537692"/>
                    </a:lnTo>
                    <a:cubicBezTo>
                      <a:pt x="7407984" y="528946"/>
                      <a:pt x="7430719" y="524109"/>
                      <a:pt x="7454584" y="524109"/>
                    </a:cubicBezTo>
                    <a:cubicBezTo>
                      <a:pt x="7478449" y="524109"/>
                      <a:pt x="7501184" y="528946"/>
                      <a:pt x="7521862" y="537692"/>
                    </a:cubicBezTo>
                    <a:lnTo>
                      <a:pt x="7572716" y="571979"/>
                    </a:lnTo>
                    <a:lnTo>
                      <a:pt x="7600554" y="530690"/>
                    </a:lnTo>
                    <a:cubicBezTo>
                      <a:pt x="7645959" y="485286"/>
                      <a:pt x="7708684" y="457202"/>
                      <a:pt x="7777969" y="457202"/>
                    </a:cubicBezTo>
                    <a:cubicBezTo>
                      <a:pt x="7829932" y="457202"/>
                      <a:pt x="7878206" y="472999"/>
                      <a:pt x="7918250" y="500052"/>
                    </a:cubicBezTo>
                    <a:lnTo>
                      <a:pt x="7931323" y="510839"/>
                    </a:lnTo>
                    <a:lnTo>
                      <a:pt x="7933422" y="506972"/>
                    </a:lnTo>
                    <a:cubicBezTo>
                      <a:pt x="7985524" y="429850"/>
                      <a:pt x="8073759" y="379144"/>
                      <a:pt x="8173837" y="379144"/>
                    </a:cubicBezTo>
                    <a:cubicBezTo>
                      <a:pt x="8253899" y="379144"/>
                      <a:pt x="8326381" y="411596"/>
                      <a:pt x="8378849" y="464063"/>
                    </a:cubicBezTo>
                    <a:lnTo>
                      <a:pt x="8391708" y="479649"/>
                    </a:lnTo>
                    <a:lnTo>
                      <a:pt x="8393144" y="479504"/>
                    </a:lnTo>
                    <a:cubicBezTo>
                      <a:pt x="8410080" y="479504"/>
                      <a:pt x="8426615" y="481220"/>
                      <a:pt x="8442586" y="484488"/>
                    </a:cubicBezTo>
                    <a:lnTo>
                      <a:pt x="8465379" y="491564"/>
                    </a:lnTo>
                    <a:lnTo>
                      <a:pt x="8499525" y="440919"/>
                    </a:lnTo>
                    <a:cubicBezTo>
                      <a:pt x="8530803" y="409641"/>
                      <a:pt x="8574014" y="390294"/>
                      <a:pt x="8621744" y="390294"/>
                    </a:cubicBezTo>
                    <a:cubicBezTo>
                      <a:pt x="8645609" y="390294"/>
                      <a:pt x="8668344" y="395131"/>
                      <a:pt x="8689023" y="403877"/>
                    </a:cubicBezTo>
                    <a:lnTo>
                      <a:pt x="8711675" y="419150"/>
                    </a:lnTo>
                    <a:lnTo>
                      <a:pt x="8725250" y="394140"/>
                    </a:lnTo>
                    <a:cubicBezTo>
                      <a:pt x="8781360" y="311086"/>
                      <a:pt x="8876383" y="256479"/>
                      <a:pt x="8984159" y="256479"/>
                    </a:cubicBezTo>
                    <a:cubicBezTo>
                      <a:pt x="9091935" y="256479"/>
                      <a:pt x="9186958" y="311086"/>
                      <a:pt x="9243068" y="394140"/>
                    </a:cubicBezTo>
                    <a:lnTo>
                      <a:pt x="9255200" y="416490"/>
                    </a:lnTo>
                    <a:lnTo>
                      <a:pt x="9290446" y="392726"/>
                    </a:lnTo>
                    <a:cubicBezTo>
                      <a:pt x="9311125" y="383980"/>
                      <a:pt x="9333860" y="379143"/>
                      <a:pt x="9357725" y="379143"/>
                    </a:cubicBezTo>
                    <a:cubicBezTo>
                      <a:pt x="9381590" y="379143"/>
                      <a:pt x="9404325" y="383980"/>
                      <a:pt x="9425004" y="392726"/>
                    </a:cubicBezTo>
                    <a:lnTo>
                      <a:pt x="9434209" y="398933"/>
                    </a:lnTo>
                    <a:lnTo>
                      <a:pt x="9458530" y="362860"/>
                    </a:lnTo>
                    <a:cubicBezTo>
                      <a:pt x="9489809" y="331582"/>
                      <a:pt x="9533020" y="312235"/>
                      <a:pt x="9580749" y="312235"/>
                    </a:cubicBezTo>
                    <a:cubicBezTo>
                      <a:pt x="9604614" y="312235"/>
                      <a:pt x="9627349" y="317072"/>
                      <a:pt x="9648028" y="325818"/>
                    </a:cubicBezTo>
                    <a:lnTo>
                      <a:pt x="9666249" y="338103"/>
                    </a:lnTo>
                    <a:lnTo>
                      <a:pt x="9684255" y="304930"/>
                    </a:lnTo>
                    <a:cubicBezTo>
                      <a:pt x="9740365" y="221876"/>
                      <a:pt x="9835388" y="167269"/>
                      <a:pt x="9943164" y="167269"/>
                    </a:cubicBezTo>
                    <a:cubicBezTo>
                      <a:pt x="10029385" y="167269"/>
                      <a:pt x="10107444" y="202217"/>
                      <a:pt x="10163947" y="258721"/>
                    </a:cubicBezTo>
                    <a:lnTo>
                      <a:pt x="10196403" y="298057"/>
                    </a:lnTo>
                    <a:lnTo>
                      <a:pt x="10204845" y="292365"/>
                    </a:lnTo>
                    <a:cubicBezTo>
                      <a:pt x="10225524" y="283619"/>
                      <a:pt x="10248259" y="278782"/>
                      <a:pt x="10272124" y="278782"/>
                    </a:cubicBezTo>
                    <a:cubicBezTo>
                      <a:pt x="10319853" y="278782"/>
                      <a:pt x="10363064" y="298129"/>
                      <a:pt x="10394343" y="329407"/>
                    </a:cubicBezTo>
                    <a:lnTo>
                      <a:pt x="10431344" y="384286"/>
                    </a:lnTo>
                    <a:lnTo>
                      <a:pt x="10457248" y="370226"/>
                    </a:lnTo>
                    <a:cubicBezTo>
                      <a:pt x="10494603" y="354426"/>
                      <a:pt x="10535673" y="345689"/>
                      <a:pt x="10578783" y="345689"/>
                    </a:cubicBezTo>
                    <a:cubicBezTo>
                      <a:pt x="10708115" y="345689"/>
                      <a:pt x="10819080" y="424322"/>
                      <a:pt x="10866480" y="536388"/>
                    </a:cubicBezTo>
                    <a:lnTo>
                      <a:pt x="10869585" y="551766"/>
                    </a:lnTo>
                    <a:lnTo>
                      <a:pt x="10873919" y="548843"/>
                    </a:lnTo>
                    <a:cubicBezTo>
                      <a:pt x="10894598" y="540097"/>
                      <a:pt x="10917333" y="535260"/>
                      <a:pt x="10941198" y="535260"/>
                    </a:cubicBezTo>
                    <a:cubicBezTo>
                      <a:pt x="10965063" y="535260"/>
                      <a:pt x="10987798" y="540097"/>
                      <a:pt x="11008477" y="548843"/>
                    </a:cubicBezTo>
                    <a:lnTo>
                      <a:pt x="11059331" y="583130"/>
                    </a:lnTo>
                    <a:lnTo>
                      <a:pt x="11087169" y="541841"/>
                    </a:lnTo>
                    <a:cubicBezTo>
                      <a:pt x="11132573" y="496437"/>
                      <a:pt x="11195299" y="468353"/>
                      <a:pt x="11264583" y="468353"/>
                    </a:cubicBezTo>
                    <a:cubicBezTo>
                      <a:pt x="11316546" y="468353"/>
                      <a:pt x="11364820" y="484150"/>
                      <a:pt x="11404865" y="511203"/>
                    </a:cubicBezTo>
                    <a:lnTo>
                      <a:pt x="11417937" y="521989"/>
                    </a:lnTo>
                    <a:lnTo>
                      <a:pt x="11420036" y="518123"/>
                    </a:lnTo>
                    <a:cubicBezTo>
                      <a:pt x="11446088" y="479562"/>
                      <a:pt x="11481172" y="447605"/>
                      <a:pt x="11522253" y="425289"/>
                    </a:cubicBezTo>
                    <a:lnTo>
                      <a:pt x="11560090" y="410401"/>
                    </a:lnTo>
                    <a:lnTo>
                      <a:pt x="11560090" y="828909"/>
                    </a:lnTo>
                    <a:lnTo>
                      <a:pt x="10317927" y="828909"/>
                    </a:lnTo>
                    <a:lnTo>
                      <a:pt x="10291086" y="779459"/>
                    </a:lnTo>
                    <a:cubicBezTo>
                      <a:pt x="10275286" y="742104"/>
                      <a:pt x="10266549" y="701034"/>
                      <a:pt x="10266549" y="657923"/>
                    </a:cubicBezTo>
                    <a:lnTo>
                      <a:pt x="10273353" y="624222"/>
                    </a:lnTo>
                    <a:lnTo>
                      <a:pt x="10272124" y="624470"/>
                    </a:lnTo>
                    <a:lnTo>
                      <a:pt x="10223474" y="614648"/>
                    </a:lnTo>
                    <a:lnTo>
                      <a:pt x="10202073" y="654076"/>
                    </a:lnTo>
                    <a:cubicBezTo>
                      <a:pt x="10145963" y="737131"/>
                      <a:pt x="10050940" y="791737"/>
                      <a:pt x="9943164" y="791737"/>
                    </a:cubicBezTo>
                    <a:cubicBezTo>
                      <a:pt x="9835388" y="791737"/>
                      <a:pt x="9740365" y="737131"/>
                      <a:pt x="9684255" y="654076"/>
                    </a:cubicBezTo>
                    <a:lnTo>
                      <a:pt x="9670680" y="629067"/>
                    </a:lnTo>
                    <a:lnTo>
                      <a:pt x="9648028" y="644340"/>
                    </a:lnTo>
                    <a:cubicBezTo>
                      <a:pt x="9627349" y="653087"/>
                      <a:pt x="9604614" y="657923"/>
                      <a:pt x="9580749" y="657923"/>
                    </a:cubicBezTo>
                    <a:cubicBezTo>
                      <a:pt x="9556884" y="657923"/>
                      <a:pt x="9534149" y="653087"/>
                      <a:pt x="9513470" y="644340"/>
                    </a:cubicBezTo>
                    <a:lnTo>
                      <a:pt x="9504265" y="638134"/>
                    </a:lnTo>
                    <a:lnTo>
                      <a:pt x="9479944" y="674206"/>
                    </a:lnTo>
                    <a:cubicBezTo>
                      <a:pt x="9448665" y="705485"/>
                      <a:pt x="9405454" y="724831"/>
                      <a:pt x="9357725" y="724831"/>
                    </a:cubicBezTo>
                    <a:cubicBezTo>
                      <a:pt x="9333860" y="724831"/>
                      <a:pt x="9311125" y="719995"/>
                      <a:pt x="9290446" y="711248"/>
                    </a:cubicBezTo>
                    <a:lnTo>
                      <a:pt x="9268492" y="696446"/>
                    </a:lnTo>
                    <a:lnTo>
                      <a:pt x="9243068" y="743286"/>
                    </a:lnTo>
                    <a:cubicBezTo>
                      <a:pt x="9229041" y="764050"/>
                      <a:pt x="9212581" y="783036"/>
                      <a:pt x="9194098" y="799835"/>
                    </a:cubicBezTo>
                    <a:lnTo>
                      <a:pt x="9153185" y="828909"/>
                    </a:lnTo>
                    <a:lnTo>
                      <a:pt x="8815133" y="828909"/>
                    </a:lnTo>
                    <a:lnTo>
                      <a:pt x="8774220" y="799835"/>
                    </a:lnTo>
                    <a:cubicBezTo>
                      <a:pt x="8755737" y="783036"/>
                      <a:pt x="8739278" y="764050"/>
                      <a:pt x="8725250" y="743286"/>
                    </a:cubicBezTo>
                    <a:lnTo>
                      <a:pt x="8707747" y="711039"/>
                    </a:lnTo>
                    <a:lnTo>
                      <a:pt x="8689023" y="722399"/>
                    </a:lnTo>
                    <a:lnTo>
                      <a:pt x="8636835" y="732936"/>
                    </a:lnTo>
                    <a:lnTo>
                      <a:pt x="8619192" y="820323"/>
                    </a:lnTo>
                    <a:lnTo>
                      <a:pt x="8613983" y="828909"/>
                    </a:lnTo>
                    <a:lnTo>
                      <a:pt x="7562387" y="828909"/>
                    </a:lnTo>
                    <a:lnTo>
                      <a:pt x="7562379" y="828897"/>
                    </a:lnTo>
                    <a:lnTo>
                      <a:pt x="7562362" y="828909"/>
                    </a:lnTo>
                    <a:lnTo>
                      <a:pt x="7346807" y="828909"/>
                    </a:lnTo>
                    <a:lnTo>
                      <a:pt x="7345541" y="828056"/>
                    </a:lnTo>
                    <a:lnTo>
                      <a:pt x="7344838" y="828909"/>
                    </a:lnTo>
                    <a:lnTo>
                      <a:pt x="6839501" y="828909"/>
                    </a:lnTo>
                    <a:lnTo>
                      <a:pt x="6833260" y="821345"/>
                    </a:lnTo>
                    <a:cubicBezTo>
                      <a:pt x="6799594" y="771512"/>
                      <a:pt x="6779935" y="711438"/>
                      <a:pt x="6779935" y="646772"/>
                    </a:cubicBezTo>
                    <a:lnTo>
                      <a:pt x="6786739" y="613071"/>
                    </a:lnTo>
                    <a:lnTo>
                      <a:pt x="6785510" y="613319"/>
                    </a:lnTo>
                    <a:lnTo>
                      <a:pt x="6736860" y="603497"/>
                    </a:lnTo>
                    <a:lnTo>
                      <a:pt x="6715459" y="642925"/>
                    </a:lnTo>
                    <a:cubicBezTo>
                      <a:pt x="6659348" y="725980"/>
                      <a:pt x="6564326" y="780586"/>
                      <a:pt x="6456550" y="780586"/>
                    </a:cubicBezTo>
                    <a:cubicBezTo>
                      <a:pt x="6348774" y="780586"/>
                      <a:pt x="6253752" y="725980"/>
                      <a:pt x="6197642" y="642925"/>
                    </a:cubicBezTo>
                    <a:lnTo>
                      <a:pt x="6184067" y="617916"/>
                    </a:lnTo>
                    <a:lnTo>
                      <a:pt x="6161414" y="633189"/>
                    </a:lnTo>
                    <a:cubicBezTo>
                      <a:pt x="6140736" y="641936"/>
                      <a:pt x="6118001" y="646772"/>
                      <a:pt x="6094136" y="646772"/>
                    </a:cubicBezTo>
                    <a:cubicBezTo>
                      <a:pt x="6070272" y="646772"/>
                      <a:pt x="6047537" y="641936"/>
                      <a:pt x="6026859" y="633189"/>
                    </a:cubicBezTo>
                    <a:lnTo>
                      <a:pt x="6017653" y="626983"/>
                    </a:lnTo>
                    <a:lnTo>
                      <a:pt x="5993333" y="663055"/>
                    </a:lnTo>
                    <a:cubicBezTo>
                      <a:pt x="5962053" y="694334"/>
                      <a:pt x="5918842" y="713680"/>
                      <a:pt x="5871114" y="713680"/>
                    </a:cubicBezTo>
                    <a:cubicBezTo>
                      <a:pt x="5847250" y="713680"/>
                      <a:pt x="5824513" y="708844"/>
                      <a:pt x="5803835" y="700097"/>
                    </a:cubicBezTo>
                    <a:lnTo>
                      <a:pt x="5781881" y="685295"/>
                    </a:lnTo>
                    <a:lnTo>
                      <a:pt x="5756458" y="732135"/>
                    </a:lnTo>
                    <a:cubicBezTo>
                      <a:pt x="5742431" y="752899"/>
                      <a:pt x="5725971" y="771885"/>
                      <a:pt x="5707488" y="788684"/>
                    </a:cubicBezTo>
                    <a:lnTo>
                      <a:pt x="5650884" y="828909"/>
                    </a:lnTo>
                    <a:lnTo>
                      <a:pt x="5344214" y="828909"/>
                    </a:lnTo>
                    <a:lnTo>
                      <a:pt x="5287610" y="788684"/>
                    </a:lnTo>
                    <a:cubicBezTo>
                      <a:pt x="5269127" y="771885"/>
                      <a:pt x="5252668" y="752899"/>
                      <a:pt x="5238641" y="732135"/>
                    </a:cubicBezTo>
                    <a:lnTo>
                      <a:pt x="5221136" y="699888"/>
                    </a:lnTo>
                    <a:lnTo>
                      <a:pt x="5202412" y="711248"/>
                    </a:lnTo>
                    <a:lnTo>
                      <a:pt x="5150225" y="721785"/>
                    </a:lnTo>
                    <a:lnTo>
                      <a:pt x="5132579" y="809172"/>
                    </a:lnTo>
                    <a:lnTo>
                      <a:pt x="5120606" y="828909"/>
                    </a:lnTo>
                    <a:lnTo>
                      <a:pt x="4063275" y="828909"/>
                    </a:lnTo>
                    <a:lnTo>
                      <a:pt x="4050699" y="766616"/>
                    </a:lnTo>
                    <a:lnTo>
                      <a:pt x="4036740" y="769434"/>
                    </a:lnTo>
                    <a:cubicBezTo>
                      <a:pt x="4012105" y="769434"/>
                      <a:pt x="3988637" y="764442"/>
                      <a:pt x="3967291" y="755413"/>
                    </a:cubicBezTo>
                    <a:lnTo>
                      <a:pt x="3963651" y="752960"/>
                    </a:lnTo>
                    <a:lnTo>
                      <a:pt x="3953219" y="772180"/>
                    </a:lnTo>
                    <a:lnTo>
                      <a:pt x="3904093" y="828909"/>
                    </a:lnTo>
                    <a:lnTo>
                      <a:pt x="3299590" y="828909"/>
                    </a:lnTo>
                    <a:lnTo>
                      <a:pt x="3250463" y="772180"/>
                    </a:lnTo>
                    <a:lnTo>
                      <a:pt x="3218929" y="714082"/>
                    </a:lnTo>
                    <a:lnTo>
                      <a:pt x="3216119" y="718250"/>
                    </a:lnTo>
                    <a:cubicBezTo>
                      <a:pt x="3170715" y="763654"/>
                      <a:pt x="3107990" y="791737"/>
                      <a:pt x="3038705" y="791737"/>
                    </a:cubicBezTo>
                    <a:cubicBezTo>
                      <a:pt x="2969420" y="791737"/>
                      <a:pt x="2906694" y="763654"/>
                      <a:pt x="2861289" y="718250"/>
                    </a:cubicBezTo>
                    <a:lnTo>
                      <a:pt x="2832534" y="675599"/>
                    </a:lnTo>
                    <a:lnTo>
                      <a:pt x="2781223" y="751703"/>
                    </a:lnTo>
                    <a:cubicBezTo>
                      <a:pt x="2735818" y="797108"/>
                      <a:pt x="2673092" y="825191"/>
                      <a:pt x="2603807" y="825191"/>
                    </a:cubicBezTo>
                    <a:cubicBezTo>
                      <a:pt x="2534523" y="825191"/>
                      <a:pt x="2471797" y="797108"/>
                      <a:pt x="2426392" y="751703"/>
                    </a:cubicBezTo>
                    <a:lnTo>
                      <a:pt x="2417452" y="738443"/>
                    </a:lnTo>
                    <a:lnTo>
                      <a:pt x="2404508" y="754131"/>
                    </a:lnTo>
                    <a:cubicBezTo>
                      <a:pt x="2388364" y="770275"/>
                      <a:pt x="2370680" y="784879"/>
                      <a:pt x="2351696" y="797704"/>
                    </a:cubicBezTo>
                    <a:lnTo>
                      <a:pt x="2294204" y="828909"/>
                    </a:lnTo>
                    <a:lnTo>
                      <a:pt x="2017583" y="828909"/>
                    </a:lnTo>
                    <a:lnTo>
                      <a:pt x="1952671" y="797704"/>
                    </a:lnTo>
                    <a:lnTo>
                      <a:pt x="1951476" y="796719"/>
                    </a:lnTo>
                    <a:lnTo>
                      <a:pt x="1945525" y="826198"/>
                    </a:lnTo>
                    <a:lnTo>
                      <a:pt x="1943880" y="828909"/>
                    </a:lnTo>
                    <a:lnTo>
                      <a:pt x="1211913" y="828909"/>
                    </a:lnTo>
                    <a:lnTo>
                      <a:pt x="1210268" y="826198"/>
                    </a:lnTo>
                    <a:lnTo>
                      <a:pt x="1200679" y="778706"/>
                    </a:lnTo>
                    <a:lnTo>
                      <a:pt x="1182028" y="780586"/>
                    </a:lnTo>
                    <a:cubicBezTo>
                      <a:pt x="1143537" y="780586"/>
                      <a:pt x="1106867" y="772785"/>
                      <a:pt x="1073515" y="758678"/>
                    </a:cubicBezTo>
                    <a:lnTo>
                      <a:pt x="1071179" y="757411"/>
                    </a:lnTo>
                    <a:lnTo>
                      <a:pt x="1037350" y="785323"/>
                    </a:lnTo>
                    <a:cubicBezTo>
                      <a:pt x="1020220" y="796896"/>
                      <a:pt x="1002210" y="807265"/>
                      <a:pt x="983441" y="816309"/>
                    </a:cubicBezTo>
                    <a:lnTo>
                      <a:pt x="951460" y="828909"/>
                    </a:lnTo>
                    <a:lnTo>
                      <a:pt x="5434" y="828909"/>
                    </a:lnTo>
                    <a:lnTo>
                      <a:pt x="0" y="775011"/>
                    </a:lnTo>
                    <a:cubicBezTo>
                      <a:pt x="0" y="581013"/>
                      <a:pt x="157265" y="423747"/>
                      <a:pt x="351263" y="423747"/>
                    </a:cubicBezTo>
                    <a:lnTo>
                      <a:pt x="368378" y="425473"/>
                    </a:lnTo>
                    <a:lnTo>
                      <a:pt x="376713" y="342799"/>
                    </a:lnTo>
                    <a:cubicBezTo>
                      <a:pt x="416745" y="147164"/>
                      <a:pt x="589843" y="0"/>
                      <a:pt x="797312" y="0"/>
                    </a:cubicBezTo>
                    <a:close/>
                  </a:path>
                </a:pathLst>
              </a:custGeom>
              <a:solidFill>
                <a:srgbClr val="81C629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4092" y="9455"/>
                <a:ext cx="290" cy="293"/>
                <a:chOff x="1170878" y="6083240"/>
                <a:chExt cx="211301" cy="213479"/>
              </a:xfrm>
            </p:grpSpPr>
            <p:sp>
              <p:nvSpPr>
                <p:cNvPr id="10" name="任意多边形: 形状 3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5934" y="9372"/>
                <a:ext cx="290" cy="293"/>
                <a:chOff x="1170878" y="6083240"/>
                <a:chExt cx="211301" cy="213479"/>
              </a:xfrm>
            </p:grpSpPr>
            <p:sp>
              <p:nvSpPr>
                <p:cNvPr id="13" name="任意多边形: 形状 34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27" name="任意多边形: 形状 126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9290"/>
                <a:ext cx="19200" cy="1510"/>
              </a:xfrm>
              <a:custGeom>
                <a:avLst/>
                <a:gdLst>
                  <a:gd name="connsiteX0" fmla="*/ 529690 w 12192000"/>
                  <a:gd name="connsiteY0" fmla="*/ 0 h 959006"/>
                  <a:gd name="connsiteX1" fmla="*/ 885690 w 12192000"/>
                  <a:gd name="connsiteY1" fmla="*/ 189284 h 959006"/>
                  <a:gd name="connsiteX2" fmla="*/ 904543 w 12192000"/>
                  <a:gd name="connsiteY2" fmla="*/ 224019 h 959006"/>
                  <a:gd name="connsiteX3" fmla="*/ 914406 w 12192000"/>
                  <a:gd name="connsiteY3" fmla="*/ 223024 h 959006"/>
                  <a:gd name="connsiteX4" fmla="*/ 1193187 w 12192000"/>
                  <a:gd name="connsiteY4" fmla="*/ 501805 h 959006"/>
                  <a:gd name="connsiteX5" fmla="*/ 1187736 w 12192000"/>
                  <a:gd name="connsiteY5" fmla="*/ 528807 h 959006"/>
                  <a:gd name="connsiteX6" fmla="*/ 1227647 w 12192000"/>
                  <a:gd name="connsiteY6" fmla="*/ 541196 h 959006"/>
                  <a:gd name="connsiteX7" fmla="*/ 1281324 w 12192000"/>
                  <a:gd name="connsiteY7" fmla="*/ 573763 h 959006"/>
                  <a:gd name="connsiteX8" fmla="*/ 1311129 w 12192000"/>
                  <a:gd name="connsiteY8" fmla="*/ 606565 h 959006"/>
                  <a:gd name="connsiteX9" fmla="*/ 1323782 w 12192000"/>
                  <a:gd name="connsiteY9" fmla="*/ 587798 h 959006"/>
                  <a:gd name="connsiteX10" fmla="*/ 1477542 w 12192000"/>
                  <a:gd name="connsiteY10" fmla="*/ 524108 h 959006"/>
                  <a:gd name="connsiteX11" fmla="*/ 1521365 w 12192000"/>
                  <a:gd name="connsiteY11" fmla="*/ 528526 h 959006"/>
                  <a:gd name="connsiteX12" fmla="*/ 1533902 w 12192000"/>
                  <a:gd name="connsiteY12" fmla="*/ 532417 h 959006"/>
                  <a:gd name="connsiteX13" fmla="*/ 1527722 w 12192000"/>
                  <a:gd name="connsiteY13" fmla="*/ 501807 h 959006"/>
                  <a:gd name="connsiteX14" fmla="*/ 1884561 w 12192000"/>
                  <a:gd name="connsiteY14" fmla="*/ 144968 h 959006"/>
                  <a:gd name="connsiteX15" fmla="*/ 2180460 w 12192000"/>
                  <a:gd name="connsiteY15" fmla="*/ 302295 h 959006"/>
                  <a:gd name="connsiteX16" fmla="*/ 2210782 w 12192000"/>
                  <a:gd name="connsiteY16" fmla="*/ 358160 h 959006"/>
                  <a:gd name="connsiteX17" fmla="*/ 2238523 w 12192000"/>
                  <a:gd name="connsiteY17" fmla="*/ 343102 h 959006"/>
                  <a:gd name="connsiteX18" fmla="*/ 2336185 w 12192000"/>
                  <a:gd name="connsiteY18" fmla="*/ 323385 h 959006"/>
                  <a:gd name="connsiteX19" fmla="*/ 2513601 w 12192000"/>
                  <a:gd name="connsiteY19" fmla="*/ 396873 h 959006"/>
                  <a:gd name="connsiteX20" fmla="*/ 2542356 w 12192000"/>
                  <a:gd name="connsiteY20" fmla="*/ 439524 h 959006"/>
                  <a:gd name="connsiteX21" fmla="*/ 2593667 w 12192000"/>
                  <a:gd name="connsiteY21" fmla="*/ 363419 h 959006"/>
                  <a:gd name="connsiteX22" fmla="*/ 2771083 w 12192000"/>
                  <a:gd name="connsiteY22" fmla="*/ 289931 h 959006"/>
                  <a:gd name="connsiteX23" fmla="*/ 2911365 w 12192000"/>
                  <a:gd name="connsiteY23" fmla="*/ 332782 h 959006"/>
                  <a:gd name="connsiteX24" fmla="*/ 2947820 w 12192000"/>
                  <a:gd name="connsiteY24" fmla="*/ 362860 h 959006"/>
                  <a:gd name="connsiteX25" fmla="*/ 2982841 w 12192000"/>
                  <a:gd name="connsiteY25" fmla="*/ 298338 h 959006"/>
                  <a:gd name="connsiteX26" fmla="*/ 3334218 w 12192000"/>
                  <a:gd name="connsiteY26" fmla="*/ 111512 h 959006"/>
                  <a:gd name="connsiteX27" fmla="*/ 3724666 w 12192000"/>
                  <a:gd name="connsiteY27" fmla="*/ 370318 h 959006"/>
                  <a:gd name="connsiteX28" fmla="*/ 3739637 w 12192000"/>
                  <a:gd name="connsiteY28" fmla="*/ 418546 h 959006"/>
                  <a:gd name="connsiteX29" fmla="*/ 3769118 w 12192000"/>
                  <a:gd name="connsiteY29" fmla="*/ 412594 h 959006"/>
                  <a:gd name="connsiteX30" fmla="*/ 3895280 w 12192000"/>
                  <a:gd name="connsiteY30" fmla="*/ 464852 h 959006"/>
                  <a:gd name="connsiteX31" fmla="*/ 3933494 w 12192000"/>
                  <a:gd name="connsiteY31" fmla="*/ 521533 h 959006"/>
                  <a:gd name="connsiteX32" fmla="*/ 3933508 w 12192000"/>
                  <a:gd name="connsiteY32" fmla="*/ 521525 h 959006"/>
                  <a:gd name="connsiteX33" fmla="*/ 4031171 w 12192000"/>
                  <a:gd name="connsiteY33" fmla="*/ 501808 h 959006"/>
                  <a:gd name="connsiteX34" fmla="*/ 4262356 w 12192000"/>
                  <a:gd name="connsiteY34" fmla="*/ 655048 h 959006"/>
                  <a:gd name="connsiteX35" fmla="*/ 4269328 w 12192000"/>
                  <a:gd name="connsiteY35" fmla="*/ 689554 h 959006"/>
                  <a:gd name="connsiteX36" fmla="*/ 4315531 w 12192000"/>
                  <a:gd name="connsiteY36" fmla="*/ 680226 h 959006"/>
                  <a:gd name="connsiteX37" fmla="*/ 4384977 w 12192000"/>
                  <a:gd name="connsiteY37" fmla="*/ 694247 h 959006"/>
                  <a:gd name="connsiteX38" fmla="*/ 4396011 w 12192000"/>
                  <a:gd name="connsiteY38" fmla="*/ 701685 h 959006"/>
                  <a:gd name="connsiteX39" fmla="*/ 4412866 w 12192000"/>
                  <a:gd name="connsiteY39" fmla="*/ 618188 h 959006"/>
                  <a:gd name="connsiteX40" fmla="*/ 4638912 w 12192000"/>
                  <a:gd name="connsiteY40" fmla="*/ 468353 h 959006"/>
                  <a:gd name="connsiteX41" fmla="*/ 4688354 w 12192000"/>
                  <a:gd name="connsiteY41" fmla="*/ 473337 h 959006"/>
                  <a:gd name="connsiteX42" fmla="*/ 4711149 w 12192000"/>
                  <a:gd name="connsiteY42" fmla="*/ 480413 h 959006"/>
                  <a:gd name="connsiteX43" fmla="*/ 4745291 w 12192000"/>
                  <a:gd name="connsiteY43" fmla="*/ 429768 h 959006"/>
                  <a:gd name="connsiteX44" fmla="*/ 4867516 w 12192000"/>
                  <a:gd name="connsiteY44" fmla="*/ 379143 h 959006"/>
                  <a:gd name="connsiteX45" fmla="*/ 4934789 w 12192000"/>
                  <a:gd name="connsiteY45" fmla="*/ 392726 h 959006"/>
                  <a:gd name="connsiteX46" fmla="*/ 4957443 w 12192000"/>
                  <a:gd name="connsiteY46" fmla="*/ 407999 h 959006"/>
                  <a:gd name="connsiteX47" fmla="*/ 4971018 w 12192000"/>
                  <a:gd name="connsiteY47" fmla="*/ 382989 h 959006"/>
                  <a:gd name="connsiteX48" fmla="*/ 5229929 w 12192000"/>
                  <a:gd name="connsiteY48" fmla="*/ 245328 h 959006"/>
                  <a:gd name="connsiteX49" fmla="*/ 5488837 w 12192000"/>
                  <a:gd name="connsiteY49" fmla="*/ 382989 h 959006"/>
                  <a:gd name="connsiteX50" fmla="*/ 5500967 w 12192000"/>
                  <a:gd name="connsiteY50" fmla="*/ 405339 h 959006"/>
                  <a:gd name="connsiteX51" fmla="*/ 5536213 w 12192000"/>
                  <a:gd name="connsiteY51" fmla="*/ 381575 h 959006"/>
                  <a:gd name="connsiteX52" fmla="*/ 5603494 w 12192000"/>
                  <a:gd name="connsiteY52" fmla="*/ 367992 h 959006"/>
                  <a:gd name="connsiteX53" fmla="*/ 5670773 w 12192000"/>
                  <a:gd name="connsiteY53" fmla="*/ 381575 h 959006"/>
                  <a:gd name="connsiteX54" fmla="*/ 5679978 w 12192000"/>
                  <a:gd name="connsiteY54" fmla="*/ 387782 h 959006"/>
                  <a:gd name="connsiteX55" fmla="*/ 5704297 w 12192000"/>
                  <a:gd name="connsiteY55" fmla="*/ 351709 h 959006"/>
                  <a:gd name="connsiteX56" fmla="*/ 5826514 w 12192000"/>
                  <a:gd name="connsiteY56" fmla="*/ 301084 h 959006"/>
                  <a:gd name="connsiteX57" fmla="*/ 5893793 w 12192000"/>
                  <a:gd name="connsiteY57" fmla="*/ 314667 h 959006"/>
                  <a:gd name="connsiteX58" fmla="*/ 5912017 w 12192000"/>
                  <a:gd name="connsiteY58" fmla="*/ 326952 h 959006"/>
                  <a:gd name="connsiteX59" fmla="*/ 5930020 w 12192000"/>
                  <a:gd name="connsiteY59" fmla="*/ 293779 h 959006"/>
                  <a:gd name="connsiteX60" fmla="*/ 6188928 w 12192000"/>
                  <a:gd name="connsiteY60" fmla="*/ 156118 h 959006"/>
                  <a:gd name="connsiteX61" fmla="*/ 6409711 w 12192000"/>
                  <a:gd name="connsiteY61" fmla="*/ 247570 h 959006"/>
                  <a:gd name="connsiteX62" fmla="*/ 6442166 w 12192000"/>
                  <a:gd name="connsiteY62" fmla="*/ 286906 h 959006"/>
                  <a:gd name="connsiteX63" fmla="*/ 6450609 w 12192000"/>
                  <a:gd name="connsiteY63" fmla="*/ 281214 h 959006"/>
                  <a:gd name="connsiteX64" fmla="*/ 6517888 w 12192000"/>
                  <a:gd name="connsiteY64" fmla="*/ 267631 h 959006"/>
                  <a:gd name="connsiteX65" fmla="*/ 6640107 w 12192000"/>
                  <a:gd name="connsiteY65" fmla="*/ 318256 h 959006"/>
                  <a:gd name="connsiteX66" fmla="*/ 6677108 w 12192000"/>
                  <a:gd name="connsiteY66" fmla="*/ 373135 h 959006"/>
                  <a:gd name="connsiteX67" fmla="*/ 6703011 w 12192000"/>
                  <a:gd name="connsiteY67" fmla="*/ 359075 h 959006"/>
                  <a:gd name="connsiteX68" fmla="*/ 6824547 w 12192000"/>
                  <a:gd name="connsiteY68" fmla="*/ 334538 h 959006"/>
                  <a:gd name="connsiteX69" fmla="*/ 7112244 w 12192000"/>
                  <a:gd name="connsiteY69" fmla="*/ 525237 h 959006"/>
                  <a:gd name="connsiteX70" fmla="*/ 7115348 w 12192000"/>
                  <a:gd name="connsiteY70" fmla="*/ 540615 h 959006"/>
                  <a:gd name="connsiteX71" fmla="*/ 7119683 w 12192000"/>
                  <a:gd name="connsiteY71" fmla="*/ 537692 h 959006"/>
                  <a:gd name="connsiteX72" fmla="*/ 7186962 w 12192000"/>
                  <a:gd name="connsiteY72" fmla="*/ 524109 h 959006"/>
                  <a:gd name="connsiteX73" fmla="*/ 7254240 w 12192000"/>
                  <a:gd name="connsiteY73" fmla="*/ 537692 h 959006"/>
                  <a:gd name="connsiteX74" fmla="*/ 7305094 w 12192000"/>
                  <a:gd name="connsiteY74" fmla="*/ 571979 h 959006"/>
                  <a:gd name="connsiteX75" fmla="*/ 7332932 w 12192000"/>
                  <a:gd name="connsiteY75" fmla="*/ 530690 h 959006"/>
                  <a:gd name="connsiteX76" fmla="*/ 7510347 w 12192000"/>
                  <a:gd name="connsiteY76" fmla="*/ 457202 h 959006"/>
                  <a:gd name="connsiteX77" fmla="*/ 7650628 w 12192000"/>
                  <a:gd name="connsiteY77" fmla="*/ 500052 h 959006"/>
                  <a:gd name="connsiteX78" fmla="*/ 7663701 w 12192000"/>
                  <a:gd name="connsiteY78" fmla="*/ 510839 h 959006"/>
                  <a:gd name="connsiteX79" fmla="*/ 7665800 w 12192000"/>
                  <a:gd name="connsiteY79" fmla="*/ 506972 h 959006"/>
                  <a:gd name="connsiteX80" fmla="*/ 7906215 w 12192000"/>
                  <a:gd name="connsiteY80" fmla="*/ 379144 h 959006"/>
                  <a:gd name="connsiteX81" fmla="*/ 8111227 w 12192000"/>
                  <a:gd name="connsiteY81" fmla="*/ 464063 h 959006"/>
                  <a:gd name="connsiteX82" fmla="*/ 8124086 w 12192000"/>
                  <a:gd name="connsiteY82" fmla="*/ 479649 h 959006"/>
                  <a:gd name="connsiteX83" fmla="*/ 8125522 w 12192000"/>
                  <a:gd name="connsiteY83" fmla="*/ 479504 h 959006"/>
                  <a:gd name="connsiteX84" fmla="*/ 8174964 w 12192000"/>
                  <a:gd name="connsiteY84" fmla="*/ 484488 h 959006"/>
                  <a:gd name="connsiteX85" fmla="*/ 8197757 w 12192000"/>
                  <a:gd name="connsiteY85" fmla="*/ 491564 h 959006"/>
                  <a:gd name="connsiteX86" fmla="*/ 8231903 w 12192000"/>
                  <a:gd name="connsiteY86" fmla="*/ 440919 h 959006"/>
                  <a:gd name="connsiteX87" fmla="*/ 8354122 w 12192000"/>
                  <a:gd name="connsiteY87" fmla="*/ 390294 h 959006"/>
                  <a:gd name="connsiteX88" fmla="*/ 8421401 w 12192000"/>
                  <a:gd name="connsiteY88" fmla="*/ 403877 h 959006"/>
                  <a:gd name="connsiteX89" fmla="*/ 8444053 w 12192000"/>
                  <a:gd name="connsiteY89" fmla="*/ 419150 h 959006"/>
                  <a:gd name="connsiteX90" fmla="*/ 8457628 w 12192000"/>
                  <a:gd name="connsiteY90" fmla="*/ 394140 h 959006"/>
                  <a:gd name="connsiteX91" fmla="*/ 8716537 w 12192000"/>
                  <a:gd name="connsiteY91" fmla="*/ 256479 h 959006"/>
                  <a:gd name="connsiteX92" fmla="*/ 8975446 w 12192000"/>
                  <a:gd name="connsiteY92" fmla="*/ 394140 h 959006"/>
                  <a:gd name="connsiteX93" fmla="*/ 8987578 w 12192000"/>
                  <a:gd name="connsiteY93" fmla="*/ 416490 h 959006"/>
                  <a:gd name="connsiteX94" fmla="*/ 9022824 w 12192000"/>
                  <a:gd name="connsiteY94" fmla="*/ 392726 h 959006"/>
                  <a:gd name="connsiteX95" fmla="*/ 9090103 w 12192000"/>
                  <a:gd name="connsiteY95" fmla="*/ 379143 h 959006"/>
                  <a:gd name="connsiteX96" fmla="*/ 9157382 w 12192000"/>
                  <a:gd name="connsiteY96" fmla="*/ 392726 h 959006"/>
                  <a:gd name="connsiteX97" fmla="*/ 9166587 w 12192000"/>
                  <a:gd name="connsiteY97" fmla="*/ 398933 h 959006"/>
                  <a:gd name="connsiteX98" fmla="*/ 9190908 w 12192000"/>
                  <a:gd name="connsiteY98" fmla="*/ 362860 h 959006"/>
                  <a:gd name="connsiteX99" fmla="*/ 9313127 w 12192000"/>
                  <a:gd name="connsiteY99" fmla="*/ 312235 h 959006"/>
                  <a:gd name="connsiteX100" fmla="*/ 9380406 w 12192000"/>
                  <a:gd name="connsiteY100" fmla="*/ 325818 h 959006"/>
                  <a:gd name="connsiteX101" fmla="*/ 9398627 w 12192000"/>
                  <a:gd name="connsiteY101" fmla="*/ 338103 h 959006"/>
                  <a:gd name="connsiteX102" fmla="*/ 9416633 w 12192000"/>
                  <a:gd name="connsiteY102" fmla="*/ 304930 h 959006"/>
                  <a:gd name="connsiteX103" fmla="*/ 9675542 w 12192000"/>
                  <a:gd name="connsiteY103" fmla="*/ 167269 h 959006"/>
                  <a:gd name="connsiteX104" fmla="*/ 9896325 w 12192000"/>
                  <a:gd name="connsiteY104" fmla="*/ 258721 h 959006"/>
                  <a:gd name="connsiteX105" fmla="*/ 9928781 w 12192000"/>
                  <a:gd name="connsiteY105" fmla="*/ 298057 h 959006"/>
                  <a:gd name="connsiteX106" fmla="*/ 9937223 w 12192000"/>
                  <a:gd name="connsiteY106" fmla="*/ 292365 h 959006"/>
                  <a:gd name="connsiteX107" fmla="*/ 10004502 w 12192000"/>
                  <a:gd name="connsiteY107" fmla="*/ 278782 h 959006"/>
                  <a:gd name="connsiteX108" fmla="*/ 10126721 w 12192000"/>
                  <a:gd name="connsiteY108" fmla="*/ 329407 h 959006"/>
                  <a:gd name="connsiteX109" fmla="*/ 10163722 w 12192000"/>
                  <a:gd name="connsiteY109" fmla="*/ 384286 h 959006"/>
                  <a:gd name="connsiteX110" fmla="*/ 10189626 w 12192000"/>
                  <a:gd name="connsiteY110" fmla="*/ 370226 h 959006"/>
                  <a:gd name="connsiteX111" fmla="*/ 10311161 w 12192000"/>
                  <a:gd name="connsiteY111" fmla="*/ 345689 h 959006"/>
                  <a:gd name="connsiteX112" fmla="*/ 10598858 w 12192000"/>
                  <a:gd name="connsiteY112" fmla="*/ 536388 h 959006"/>
                  <a:gd name="connsiteX113" fmla="*/ 10601963 w 12192000"/>
                  <a:gd name="connsiteY113" fmla="*/ 551766 h 959006"/>
                  <a:gd name="connsiteX114" fmla="*/ 10606297 w 12192000"/>
                  <a:gd name="connsiteY114" fmla="*/ 548843 h 959006"/>
                  <a:gd name="connsiteX115" fmla="*/ 10673576 w 12192000"/>
                  <a:gd name="connsiteY115" fmla="*/ 535260 h 959006"/>
                  <a:gd name="connsiteX116" fmla="*/ 10740855 w 12192000"/>
                  <a:gd name="connsiteY116" fmla="*/ 548843 h 959006"/>
                  <a:gd name="connsiteX117" fmla="*/ 10791709 w 12192000"/>
                  <a:gd name="connsiteY117" fmla="*/ 583130 h 959006"/>
                  <a:gd name="connsiteX118" fmla="*/ 10819547 w 12192000"/>
                  <a:gd name="connsiteY118" fmla="*/ 541841 h 959006"/>
                  <a:gd name="connsiteX119" fmla="*/ 10996961 w 12192000"/>
                  <a:gd name="connsiteY119" fmla="*/ 468353 h 959006"/>
                  <a:gd name="connsiteX120" fmla="*/ 11137243 w 12192000"/>
                  <a:gd name="connsiteY120" fmla="*/ 511203 h 959006"/>
                  <a:gd name="connsiteX121" fmla="*/ 11150315 w 12192000"/>
                  <a:gd name="connsiteY121" fmla="*/ 521989 h 959006"/>
                  <a:gd name="connsiteX122" fmla="*/ 11152414 w 12192000"/>
                  <a:gd name="connsiteY122" fmla="*/ 518123 h 959006"/>
                  <a:gd name="connsiteX123" fmla="*/ 11392829 w 12192000"/>
                  <a:gd name="connsiteY123" fmla="*/ 390295 h 959006"/>
                  <a:gd name="connsiteX124" fmla="*/ 11505683 w 12192000"/>
                  <a:gd name="connsiteY124" fmla="*/ 413080 h 959006"/>
                  <a:gd name="connsiteX125" fmla="*/ 11513609 w 12192000"/>
                  <a:gd name="connsiteY125" fmla="*/ 417382 h 959006"/>
                  <a:gd name="connsiteX126" fmla="*/ 11568717 w 12192000"/>
                  <a:gd name="connsiteY126" fmla="*/ 350591 h 959006"/>
                  <a:gd name="connsiteX127" fmla="*/ 11894634 w 12192000"/>
                  <a:gd name="connsiteY127" fmla="*/ 215591 h 959006"/>
                  <a:gd name="connsiteX128" fmla="*/ 12152337 w 12192000"/>
                  <a:gd name="connsiteY128" fmla="*/ 294309 h 959006"/>
                  <a:gd name="connsiteX129" fmla="*/ 12192000 w 12192000"/>
                  <a:gd name="connsiteY129" fmla="*/ 327034 h 959006"/>
                  <a:gd name="connsiteX130" fmla="*/ 12192000 w 12192000"/>
                  <a:gd name="connsiteY130" fmla="*/ 641355 h 959006"/>
                  <a:gd name="connsiteX131" fmla="*/ 12192000 w 12192000"/>
                  <a:gd name="connsiteY131" fmla="*/ 959006 h 959006"/>
                  <a:gd name="connsiteX132" fmla="*/ 0 w 12192000"/>
                  <a:gd name="connsiteY132" fmla="*/ 959006 h 959006"/>
                  <a:gd name="connsiteX133" fmla="*/ 0 w 12192000"/>
                  <a:gd name="connsiteY133" fmla="*/ 696445 h 959006"/>
                  <a:gd name="connsiteX134" fmla="*/ 0 w 12192000"/>
                  <a:gd name="connsiteY134" fmla="*/ 434872 h 959006"/>
                  <a:gd name="connsiteX135" fmla="*/ 12849 w 12192000"/>
                  <a:gd name="connsiteY135" fmla="*/ 430884 h 959006"/>
                  <a:gd name="connsiteX136" fmla="*/ 83641 w 12192000"/>
                  <a:gd name="connsiteY136" fmla="*/ 423747 h 959006"/>
                  <a:gd name="connsiteX137" fmla="*/ 100756 w 12192000"/>
                  <a:gd name="connsiteY137" fmla="*/ 425473 h 959006"/>
                  <a:gd name="connsiteX138" fmla="*/ 109091 w 12192000"/>
                  <a:gd name="connsiteY138" fmla="*/ 342799 h 959006"/>
                  <a:gd name="connsiteX139" fmla="*/ 529690 w 12192000"/>
                  <a:gd name="connsiteY139" fmla="*/ 0 h 95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2192000" h="959006">
                    <a:moveTo>
                      <a:pt x="529690" y="0"/>
                    </a:moveTo>
                    <a:cubicBezTo>
                      <a:pt x="677882" y="0"/>
                      <a:pt x="808538" y="75083"/>
                      <a:pt x="885690" y="189284"/>
                    </a:cubicBezTo>
                    <a:lnTo>
                      <a:pt x="904543" y="224019"/>
                    </a:lnTo>
                    <a:lnTo>
                      <a:pt x="914406" y="223024"/>
                    </a:lnTo>
                    <a:cubicBezTo>
                      <a:pt x="1068372" y="223024"/>
                      <a:pt x="1193187" y="347839"/>
                      <a:pt x="1193187" y="501805"/>
                    </a:cubicBezTo>
                    <a:lnTo>
                      <a:pt x="1187736" y="528807"/>
                    </a:lnTo>
                    <a:lnTo>
                      <a:pt x="1227647" y="541196"/>
                    </a:lnTo>
                    <a:cubicBezTo>
                      <a:pt x="1247159" y="549449"/>
                      <a:pt x="1265215" y="560468"/>
                      <a:pt x="1281324" y="573763"/>
                    </a:cubicBezTo>
                    <a:lnTo>
                      <a:pt x="1311129" y="606565"/>
                    </a:lnTo>
                    <a:lnTo>
                      <a:pt x="1323782" y="587798"/>
                    </a:lnTo>
                    <a:cubicBezTo>
                      <a:pt x="1363133" y="548447"/>
                      <a:pt x="1417495" y="524108"/>
                      <a:pt x="1477542" y="524108"/>
                    </a:cubicBezTo>
                    <a:cubicBezTo>
                      <a:pt x="1492554" y="524108"/>
                      <a:pt x="1507210" y="525629"/>
                      <a:pt x="1521365" y="528526"/>
                    </a:cubicBezTo>
                    <a:lnTo>
                      <a:pt x="1533902" y="532417"/>
                    </a:lnTo>
                    <a:lnTo>
                      <a:pt x="1527722" y="501807"/>
                    </a:lnTo>
                    <a:cubicBezTo>
                      <a:pt x="1527722" y="304730"/>
                      <a:pt x="1687484" y="144968"/>
                      <a:pt x="1884561" y="144968"/>
                    </a:cubicBezTo>
                    <a:cubicBezTo>
                      <a:pt x="2007734" y="144968"/>
                      <a:pt x="2116333" y="207375"/>
                      <a:pt x="2180460" y="302295"/>
                    </a:cubicBezTo>
                    <a:lnTo>
                      <a:pt x="2210782" y="358160"/>
                    </a:lnTo>
                    <a:lnTo>
                      <a:pt x="2238523" y="343102"/>
                    </a:lnTo>
                    <a:cubicBezTo>
                      <a:pt x="2268541" y="330406"/>
                      <a:pt x="2301543" y="323385"/>
                      <a:pt x="2336185" y="323385"/>
                    </a:cubicBezTo>
                    <a:cubicBezTo>
                      <a:pt x="2405470" y="323385"/>
                      <a:pt x="2468196" y="351469"/>
                      <a:pt x="2513601" y="396873"/>
                    </a:cubicBezTo>
                    <a:lnTo>
                      <a:pt x="2542356" y="439524"/>
                    </a:lnTo>
                    <a:lnTo>
                      <a:pt x="2593667" y="363419"/>
                    </a:lnTo>
                    <a:cubicBezTo>
                      <a:pt x="2639072" y="318015"/>
                      <a:pt x="2701798" y="289931"/>
                      <a:pt x="2771083" y="289931"/>
                    </a:cubicBezTo>
                    <a:cubicBezTo>
                      <a:pt x="2823046" y="289931"/>
                      <a:pt x="2871320" y="305728"/>
                      <a:pt x="2911365" y="332782"/>
                    </a:cubicBezTo>
                    <a:lnTo>
                      <a:pt x="2947820" y="362860"/>
                    </a:lnTo>
                    <a:lnTo>
                      <a:pt x="2982841" y="298338"/>
                    </a:lnTo>
                    <a:cubicBezTo>
                      <a:pt x="3058992" y="185620"/>
                      <a:pt x="3187951" y="111512"/>
                      <a:pt x="3334218" y="111512"/>
                    </a:cubicBezTo>
                    <a:cubicBezTo>
                      <a:pt x="3509741" y="111512"/>
                      <a:pt x="3660337" y="218229"/>
                      <a:pt x="3724666" y="370318"/>
                    </a:cubicBezTo>
                    <a:lnTo>
                      <a:pt x="3739637" y="418546"/>
                    </a:lnTo>
                    <a:lnTo>
                      <a:pt x="3769118" y="412594"/>
                    </a:lnTo>
                    <a:cubicBezTo>
                      <a:pt x="3818387" y="412594"/>
                      <a:pt x="3862992" y="432565"/>
                      <a:pt x="3895280" y="464852"/>
                    </a:cubicBezTo>
                    <a:lnTo>
                      <a:pt x="3933494" y="521533"/>
                    </a:lnTo>
                    <a:lnTo>
                      <a:pt x="3933508" y="521525"/>
                    </a:lnTo>
                    <a:cubicBezTo>
                      <a:pt x="3963526" y="508829"/>
                      <a:pt x="3996529" y="501808"/>
                      <a:pt x="4031171" y="501808"/>
                    </a:cubicBezTo>
                    <a:cubicBezTo>
                      <a:pt x="4135099" y="501808"/>
                      <a:pt x="4224265" y="564996"/>
                      <a:pt x="4262356" y="655048"/>
                    </a:cubicBezTo>
                    <a:lnTo>
                      <a:pt x="4269328" y="689554"/>
                    </a:lnTo>
                    <a:lnTo>
                      <a:pt x="4315531" y="680226"/>
                    </a:lnTo>
                    <a:cubicBezTo>
                      <a:pt x="4340164" y="680226"/>
                      <a:pt x="4363632" y="685219"/>
                      <a:pt x="4384977" y="694247"/>
                    </a:cubicBezTo>
                    <a:lnTo>
                      <a:pt x="4396011" y="701685"/>
                    </a:lnTo>
                    <a:lnTo>
                      <a:pt x="4412866" y="618188"/>
                    </a:lnTo>
                    <a:cubicBezTo>
                      <a:pt x="4450107" y="530137"/>
                      <a:pt x="4537296" y="468353"/>
                      <a:pt x="4638912" y="468353"/>
                    </a:cubicBezTo>
                    <a:cubicBezTo>
                      <a:pt x="4655850" y="468353"/>
                      <a:pt x="4672385" y="470069"/>
                      <a:pt x="4688354" y="473337"/>
                    </a:cubicBezTo>
                    <a:lnTo>
                      <a:pt x="4711149" y="480413"/>
                    </a:lnTo>
                    <a:lnTo>
                      <a:pt x="4745291" y="429768"/>
                    </a:lnTo>
                    <a:cubicBezTo>
                      <a:pt x="4776572" y="398490"/>
                      <a:pt x="4819787" y="379143"/>
                      <a:pt x="4867516" y="379143"/>
                    </a:cubicBezTo>
                    <a:cubicBezTo>
                      <a:pt x="4891378" y="379143"/>
                      <a:pt x="4914112" y="383980"/>
                      <a:pt x="4934789" y="392726"/>
                    </a:cubicBezTo>
                    <a:lnTo>
                      <a:pt x="4957443" y="407999"/>
                    </a:lnTo>
                    <a:lnTo>
                      <a:pt x="4971018" y="382989"/>
                    </a:lnTo>
                    <a:cubicBezTo>
                      <a:pt x="5027128" y="299935"/>
                      <a:pt x="5122151" y="245328"/>
                      <a:pt x="5229929" y="245328"/>
                    </a:cubicBezTo>
                    <a:cubicBezTo>
                      <a:pt x="5337703" y="245328"/>
                      <a:pt x="5432726" y="299935"/>
                      <a:pt x="5488837" y="382989"/>
                    </a:cubicBezTo>
                    <a:lnTo>
                      <a:pt x="5500967" y="405339"/>
                    </a:lnTo>
                    <a:lnTo>
                      <a:pt x="5536213" y="381575"/>
                    </a:lnTo>
                    <a:cubicBezTo>
                      <a:pt x="5556891" y="372829"/>
                      <a:pt x="5579627" y="367992"/>
                      <a:pt x="5603494" y="367992"/>
                    </a:cubicBezTo>
                    <a:cubicBezTo>
                      <a:pt x="5627357" y="367992"/>
                      <a:pt x="5650095" y="372829"/>
                      <a:pt x="5670773" y="381575"/>
                    </a:cubicBezTo>
                    <a:lnTo>
                      <a:pt x="5679978" y="387782"/>
                    </a:lnTo>
                    <a:lnTo>
                      <a:pt x="5704297" y="351709"/>
                    </a:lnTo>
                    <a:cubicBezTo>
                      <a:pt x="5735575" y="320431"/>
                      <a:pt x="5778785" y="301084"/>
                      <a:pt x="5826514" y="301084"/>
                    </a:cubicBezTo>
                    <a:cubicBezTo>
                      <a:pt x="5850380" y="301084"/>
                      <a:pt x="5873115" y="305921"/>
                      <a:pt x="5893793" y="314667"/>
                    </a:cubicBezTo>
                    <a:lnTo>
                      <a:pt x="5912017" y="326952"/>
                    </a:lnTo>
                    <a:lnTo>
                      <a:pt x="5930020" y="293779"/>
                    </a:lnTo>
                    <a:cubicBezTo>
                      <a:pt x="5986130" y="210724"/>
                      <a:pt x="6081152" y="156118"/>
                      <a:pt x="6188928" y="156118"/>
                    </a:cubicBezTo>
                    <a:cubicBezTo>
                      <a:pt x="6275149" y="156118"/>
                      <a:pt x="6353207" y="191066"/>
                      <a:pt x="6409711" y="247570"/>
                    </a:cubicBezTo>
                    <a:lnTo>
                      <a:pt x="6442166" y="286906"/>
                    </a:lnTo>
                    <a:lnTo>
                      <a:pt x="6450609" y="281214"/>
                    </a:lnTo>
                    <a:cubicBezTo>
                      <a:pt x="6471288" y="272468"/>
                      <a:pt x="6494023" y="267631"/>
                      <a:pt x="6517888" y="267631"/>
                    </a:cubicBezTo>
                    <a:cubicBezTo>
                      <a:pt x="6565617" y="267631"/>
                      <a:pt x="6608828" y="286978"/>
                      <a:pt x="6640107" y="318256"/>
                    </a:cubicBezTo>
                    <a:lnTo>
                      <a:pt x="6677108" y="373135"/>
                    </a:lnTo>
                    <a:lnTo>
                      <a:pt x="6703011" y="359075"/>
                    </a:lnTo>
                    <a:cubicBezTo>
                      <a:pt x="6740366" y="343275"/>
                      <a:pt x="6781436" y="334538"/>
                      <a:pt x="6824547" y="334538"/>
                    </a:cubicBezTo>
                    <a:cubicBezTo>
                      <a:pt x="6953878" y="334538"/>
                      <a:pt x="7064844" y="413171"/>
                      <a:pt x="7112244" y="525237"/>
                    </a:cubicBezTo>
                    <a:lnTo>
                      <a:pt x="7115348" y="540615"/>
                    </a:lnTo>
                    <a:lnTo>
                      <a:pt x="7119683" y="537692"/>
                    </a:lnTo>
                    <a:cubicBezTo>
                      <a:pt x="7140362" y="528946"/>
                      <a:pt x="7163097" y="524109"/>
                      <a:pt x="7186962" y="524109"/>
                    </a:cubicBezTo>
                    <a:cubicBezTo>
                      <a:pt x="7210827" y="524109"/>
                      <a:pt x="7233562" y="528946"/>
                      <a:pt x="7254240" y="537692"/>
                    </a:cubicBezTo>
                    <a:lnTo>
                      <a:pt x="7305094" y="571979"/>
                    </a:lnTo>
                    <a:lnTo>
                      <a:pt x="7332932" y="530690"/>
                    </a:lnTo>
                    <a:cubicBezTo>
                      <a:pt x="7378337" y="485286"/>
                      <a:pt x="7441062" y="457202"/>
                      <a:pt x="7510347" y="457202"/>
                    </a:cubicBezTo>
                    <a:cubicBezTo>
                      <a:pt x="7562310" y="457202"/>
                      <a:pt x="7610584" y="472999"/>
                      <a:pt x="7650628" y="500052"/>
                    </a:cubicBezTo>
                    <a:lnTo>
                      <a:pt x="7663701" y="510839"/>
                    </a:lnTo>
                    <a:lnTo>
                      <a:pt x="7665800" y="506972"/>
                    </a:lnTo>
                    <a:cubicBezTo>
                      <a:pt x="7717902" y="429850"/>
                      <a:pt x="7806137" y="379144"/>
                      <a:pt x="7906215" y="379144"/>
                    </a:cubicBezTo>
                    <a:cubicBezTo>
                      <a:pt x="7986277" y="379144"/>
                      <a:pt x="8058759" y="411596"/>
                      <a:pt x="8111227" y="464063"/>
                    </a:cubicBezTo>
                    <a:lnTo>
                      <a:pt x="8124086" y="479649"/>
                    </a:lnTo>
                    <a:lnTo>
                      <a:pt x="8125522" y="479504"/>
                    </a:lnTo>
                    <a:cubicBezTo>
                      <a:pt x="8142458" y="479504"/>
                      <a:pt x="8158993" y="481220"/>
                      <a:pt x="8174964" y="484488"/>
                    </a:cubicBezTo>
                    <a:lnTo>
                      <a:pt x="8197757" y="491564"/>
                    </a:lnTo>
                    <a:lnTo>
                      <a:pt x="8231903" y="440919"/>
                    </a:lnTo>
                    <a:cubicBezTo>
                      <a:pt x="8263181" y="409641"/>
                      <a:pt x="8306392" y="390294"/>
                      <a:pt x="8354122" y="390294"/>
                    </a:cubicBezTo>
                    <a:cubicBezTo>
                      <a:pt x="8377987" y="390294"/>
                      <a:pt x="8400722" y="395131"/>
                      <a:pt x="8421401" y="403877"/>
                    </a:cubicBezTo>
                    <a:lnTo>
                      <a:pt x="8444053" y="419150"/>
                    </a:lnTo>
                    <a:lnTo>
                      <a:pt x="8457628" y="394140"/>
                    </a:lnTo>
                    <a:cubicBezTo>
                      <a:pt x="8513738" y="311086"/>
                      <a:pt x="8608761" y="256479"/>
                      <a:pt x="8716537" y="256479"/>
                    </a:cubicBezTo>
                    <a:cubicBezTo>
                      <a:pt x="8824313" y="256479"/>
                      <a:pt x="8919336" y="311086"/>
                      <a:pt x="8975446" y="394140"/>
                    </a:cubicBezTo>
                    <a:lnTo>
                      <a:pt x="8987578" y="416490"/>
                    </a:lnTo>
                    <a:lnTo>
                      <a:pt x="9022824" y="392726"/>
                    </a:lnTo>
                    <a:cubicBezTo>
                      <a:pt x="9043503" y="383980"/>
                      <a:pt x="9066238" y="379143"/>
                      <a:pt x="9090103" y="379143"/>
                    </a:cubicBezTo>
                    <a:cubicBezTo>
                      <a:pt x="9113968" y="379143"/>
                      <a:pt x="9136703" y="383980"/>
                      <a:pt x="9157382" y="392726"/>
                    </a:cubicBezTo>
                    <a:lnTo>
                      <a:pt x="9166587" y="398933"/>
                    </a:lnTo>
                    <a:lnTo>
                      <a:pt x="9190908" y="362860"/>
                    </a:lnTo>
                    <a:cubicBezTo>
                      <a:pt x="9222187" y="331582"/>
                      <a:pt x="9265398" y="312235"/>
                      <a:pt x="9313127" y="312235"/>
                    </a:cubicBezTo>
                    <a:cubicBezTo>
                      <a:pt x="9336992" y="312235"/>
                      <a:pt x="9359727" y="317072"/>
                      <a:pt x="9380406" y="325818"/>
                    </a:cubicBezTo>
                    <a:lnTo>
                      <a:pt x="9398627" y="338103"/>
                    </a:lnTo>
                    <a:lnTo>
                      <a:pt x="9416633" y="304930"/>
                    </a:lnTo>
                    <a:cubicBezTo>
                      <a:pt x="9472743" y="221876"/>
                      <a:pt x="9567766" y="167269"/>
                      <a:pt x="9675542" y="167269"/>
                    </a:cubicBezTo>
                    <a:cubicBezTo>
                      <a:pt x="9761763" y="167269"/>
                      <a:pt x="9839822" y="202217"/>
                      <a:pt x="9896325" y="258721"/>
                    </a:cubicBezTo>
                    <a:lnTo>
                      <a:pt x="9928781" y="298057"/>
                    </a:lnTo>
                    <a:lnTo>
                      <a:pt x="9937223" y="292365"/>
                    </a:lnTo>
                    <a:cubicBezTo>
                      <a:pt x="9957902" y="283619"/>
                      <a:pt x="9980637" y="278782"/>
                      <a:pt x="10004502" y="278782"/>
                    </a:cubicBezTo>
                    <a:cubicBezTo>
                      <a:pt x="10052231" y="278782"/>
                      <a:pt x="10095442" y="298129"/>
                      <a:pt x="10126721" y="329407"/>
                    </a:cubicBezTo>
                    <a:lnTo>
                      <a:pt x="10163722" y="384286"/>
                    </a:lnTo>
                    <a:lnTo>
                      <a:pt x="10189626" y="370226"/>
                    </a:lnTo>
                    <a:cubicBezTo>
                      <a:pt x="10226981" y="354426"/>
                      <a:pt x="10268051" y="345689"/>
                      <a:pt x="10311161" y="345689"/>
                    </a:cubicBezTo>
                    <a:cubicBezTo>
                      <a:pt x="10440493" y="345689"/>
                      <a:pt x="10551458" y="424322"/>
                      <a:pt x="10598858" y="536388"/>
                    </a:cubicBezTo>
                    <a:lnTo>
                      <a:pt x="10601963" y="551766"/>
                    </a:lnTo>
                    <a:lnTo>
                      <a:pt x="10606297" y="548843"/>
                    </a:lnTo>
                    <a:cubicBezTo>
                      <a:pt x="10626976" y="540097"/>
                      <a:pt x="10649711" y="535260"/>
                      <a:pt x="10673576" y="535260"/>
                    </a:cubicBezTo>
                    <a:cubicBezTo>
                      <a:pt x="10697441" y="535260"/>
                      <a:pt x="10720176" y="540097"/>
                      <a:pt x="10740855" y="548843"/>
                    </a:cubicBezTo>
                    <a:lnTo>
                      <a:pt x="10791709" y="583130"/>
                    </a:lnTo>
                    <a:lnTo>
                      <a:pt x="10819547" y="541841"/>
                    </a:lnTo>
                    <a:cubicBezTo>
                      <a:pt x="10864951" y="496437"/>
                      <a:pt x="10927677" y="468353"/>
                      <a:pt x="10996961" y="468353"/>
                    </a:cubicBezTo>
                    <a:cubicBezTo>
                      <a:pt x="11048924" y="468353"/>
                      <a:pt x="11097198" y="484150"/>
                      <a:pt x="11137243" y="511203"/>
                    </a:cubicBezTo>
                    <a:lnTo>
                      <a:pt x="11150315" y="521989"/>
                    </a:lnTo>
                    <a:lnTo>
                      <a:pt x="11152414" y="518123"/>
                    </a:lnTo>
                    <a:cubicBezTo>
                      <a:pt x="11204517" y="441001"/>
                      <a:pt x="11292751" y="390295"/>
                      <a:pt x="11392829" y="390295"/>
                    </a:cubicBezTo>
                    <a:cubicBezTo>
                      <a:pt x="11432860" y="390295"/>
                      <a:pt x="11470996" y="398408"/>
                      <a:pt x="11505683" y="413080"/>
                    </a:cubicBezTo>
                    <a:lnTo>
                      <a:pt x="11513609" y="417382"/>
                    </a:lnTo>
                    <a:lnTo>
                      <a:pt x="11568717" y="350591"/>
                    </a:lnTo>
                    <a:cubicBezTo>
                      <a:pt x="11652126" y="267181"/>
                      <a:pt x="11767355" y="215591"/>
                      <a:pt x="11894634" y="215591"/>
                    </a:cubicBezTo>
                    <a:cubicBezTo>
                      <a:pt x="11990093" y="215591"/>
                      <a:pt x="12078774" y="244611"/>
                      <a:pt x="12152337" y="294309"/>
                    </a:cubicBezTo>
                    <a:lnTo>
                      <a:pt x="12192000" y="327034"/>
                    </a:lnTo>
                    <a:lnTo>
                      <a:pt x="12192000" y="641355"/>
                    </a:lnTo>
                    <a:lnTo>
                      <a:pt x="12192000" y="959006"/>
                    </a:lnTo>
                    <a:lnTo>
                      <a:pt x="0" y="959006"/>
                    </a:lnTo>
                    <a:lnTo>
                      <a:pt x="0" y="696445"/>
                    </a:lnTo>
                    <a:lnTo>
                      <a:pt x="0" y="434872"/>
                    </a:lnTo>
                    <a:lnTo>
                      <a:pt x="12849" y="430884"/>
                    </a:lnTo>
                    <a:cubicBezTo>
                      <a:pt x="35716" y="426205"/>
                      <a:pt x="59392" y="423747"/>
                      <a:pt x="83641" y="423747"/>
                    </a:cubicBezTo>
                    <a:lnTo>
                      <a:pt x="100756" y="425473"/>
                    </a:lnTo>
                    <a:lnTo>
                      <a:pt x="109091" y="342799"/>
                    </a:lnTo>
                    <a:cubicBezTo>
                      <a:pt x="149123" y="147164"/>
                      <a:pt x="322221" y="0"/>
                      <a:pt x="529690" y="0"/>
                    </a:cubicBezTo>
                    <a:close/>
                  </a:path>
                </a:pathLst>
              </a:custGeom>
              <a:solidFill>
                <a:srgbClr val="72B232"/>
              </a:solidFill>
              <a:ln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7282" y="9821"/>
                <a:ext cx="454" cy="459"/>
                <a:chOff x="1170878" y="6083240"/>
                <a:chExt cx="211301" cy="213479"/>
              </a:xfrm>
            </p:grpSpPr>
            <p:sp>
              <p:nvSpPr>
                <p:cNvPr id="15" name="任意多边形: 形状 82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9411" y="9560"/>
                <a:ext cx="454" cy="459"/>
                <a:chOff x="3149381" y="5961850"/>
                <a:chExt cx="211301" cy="213479"/>
              </a:xfrm>
            </p:grpSpPr>
            <p:sp>
              <p:nvSpPr>
                <p:cNvPr id="23" name="任意多边形: 形状 7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149381" y="596185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00071" y="6022173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10911" y="9560"/>
                <a:ext cx="643" cy="649"/>
                <a:chOff x="1170878" y="6083240"/>
                <a:chExt cx="211301" cy="213479"/>
              </a:xfrm>
            </p:grpSpPr>
            <p:sp>
              <p:nvSpPr>
                <p:cNvPr id="37" name="任意多边形: 形状 87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rgbClr val="FDC42D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38" name="椭圆 37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13684" y="9650"/>
                <a:ext cx="333" cy="336"/>
                <a:chOff x="1170878" y="6083240"/>
                <a:chExt cx="211301" cy="213479"/>
              </a:xfrm>
            </p:grpSpPr>
            <p:sp>
              <p:nvSpPr>
                <p:cNvPr id="40" name="任意多边形: 形状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70878" y="6083240"/>
                  <a:ext cx="211301" cy="213479"/>
                </a:xfrm>
                <a:custGeom>
                  <a:avLst/>
                  <a:gdLst>
                    <a:gd name="connsiteX0" fmla="*/ 444190 w 1442224"/>
                    <a:gd name="connsiteY0" fmla="*/ 0 h 1457092"/>
                    <a:gd name="connsiteX1" fmla="*/ 739881 w 1442224"/>
                    <a:gd name="connsiteY1" fmla="*/ 122480 h 1457092"/>
                    <a:gd name="connsiteX2" fmla="*/ 790588 w 1442224"/>
                    <a:gd name="connsiteY2" fmla="*/ 183937 h 1457092"/>
                    <a:gd name="connsiteX3" fmla="*/ 807635 w 1442224"/>
                    <a:gd name="connsiteY3" fmla="*/ 169872 h 1457092"/>
                    <a:gd name="connsiteX4" fmla="*/ 1035204 w 1442224"/>
                    <a:gd name="connsiteY4" fmla="*/ 100359 h 1457092"/>
                    <a:gd name="connsiteX5" fmla="*/ 1442224 w 1442224"/>
                    <a:gd name="connsiteY5" fmla="*/ 507379 h 1457092"/>
                    <a:gd name="connsiteX6" fmla="*/ 1323011 w 1442224"/>
                    <a:gd name="connsiteY6" fmla="*/ 795186 h 1457092"/>
                    <a:gd name="connsiteX7" fmla="*/ 1290517 w 1442224"/>
                    <a:gd name="connsiteY7" fmla="*/ 821996 h 1457092"/>
                    <a:gd name="connsiteX8" fmla="*/ 1290935 w 1442224"/>
                    <a:gd name="connsiteY8" fmla="*/ 822503 h 1457092"/>
                    <a:gd name="connsiteX9" fmla="*/ 1360448 w 1442224"/>
                    <a:gd name="connsiteY9" fmla="*/ 1050072 h 1457092"/>
                    <a:gd name="connsiteX10" fmla="*/ 953428 w 1442224"/>
                    <a:gd name="connsiteY10" fmla="*/ 1457092 h 1457092"/>
                    <a:gd name="connsiteX11" fmla="*/ 665621 w 1442224"/>
                    <a:gd name="connsiteY11" fmla="*/ 1337879 h 1457092"/>
                    <a:gd name="connsiteX12" fmla="*/ 629761 w 1442224"/>
                    <a:gd name="connsiteY12" fmla="*/ 1294416 h 1457092"/>
                    <a:gd name="connsiteX13" fmla="*/ 602714 w 1442224"/>
                    <a:gd name="connsiteY13" fmla="*/ 1316732 h 1457092"/>
                    <a:gd name="connsiteX14" fmla="*/ 386576 w 1442224"/>
                    <a:gd name="connsiteY14" fmla="*/ 1382753 h 1457092"/>
                    <a:gd name="connsiteX15" fmla="*/ 0 w 1442224"/>
                    <a:gd name="connsiteY15" fmla="*/ 996177 h 1457092"/>
                    <a:gd name="connsiteX16" fmla="*/ 113226 w 1442224"/>
                    <a:gd name="connsiteY16" fmla="*/ 722827 h 1457092"/>
                    <a:gd name="connsiteX17" fmla="*/ 138613 w 1442224"/>
                    <a:gd name="connsiteY17" fmla="*/ 701880 h 1457092"/>
                    <a:gd name="connsiteX18" fmla="*/ 97436 w 1442224"/>
                    <a:gd name="connsiteY18" fmla="*/ 651974 h 1457092"/>
                    <a:gd name="connsiteX19" fmla="*/ 26019 w 1442224"/>
                    <a:gd name="connsiteY19" fmla="*/ 418171 h 1457092"/>
                    <a:gd name="connsiteX20" fmla="*/ 444190 w 1442224"/>
                    <a:gd name="connsiteY20" fmla="*/ 0 h 1457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442224" h="1457092">
                      <a:moveTo>
                        <a:pt x="444190" y="0"/>
                      </a:moveTo>
                      <a:cubicBezTo>
                        <a:pt x="559665" y="0"/>
                        <a:pt x="664207" y="46805"/>
                        <a:pt x="739881" y="122480"/>
                      </a:cubicBezTo>
                      <a:lnTo>
                        <a:pt x="790588" y="183937"/>
                      </a:lnTo>
                      <a:lnTo>
                        <a:pt x="807635" y="169872"/>
                      </a:lnTo>
                      <a:cubicBezTo>
                        <a:pt x="872596" y="125985"/>
                        <a:pt x="950907" y="100359"/>
                        <a:pt x="1035204" y="100359"/>
                      </a:cubicBezTo>
                      <a:cubicBezTo>
                        <a:pt x="1259995" y="100359"/>
                        <a:pt x="1442224" y="282588"/>
                        <a:pt x="1442224" y="507379"/>
                      </a:cubicBezTo>
                      <a:cubicBezTo>
                        <a:pt x="1442224" y="619774"/>
                        <a:pt x="1396667" y="721530"/>
                        <a:pt x="1323011" y="795186"/>
                      </a:cubicBezTo>
                      <a:lnTo>
                        <a:pt x="1290517" y="821996"/>
                      </a:lnTo>
                      <a:lnTo>
                        <a:pt x="1290935" y="822503"/>
                      </a:lnTo>
                      <a:cubicBezTo>
                        <a:pt x="1334822" y="887464"/>
                        <a:pt x="1360448" y="965775"/>
                        <a:pt x="1360448" y="1050072"/>
                      </a:cubicBezTo>
                      <a:cubicBezTo>
                        <a:pt x="1360448" y="1274863"/>
                        <a:pt x="1178219" y="1457092"/>
                        <a:pt x="953428" y="1457092"/>
                      </a:cubicBezTo>
                      <a:cubicBezTo>
                        <a:pt x="841032" y="1457092"/>
                        <a:pt x="739278" y="1411535"/>
                        <a:pt x="665621" y="1337879"/>
                      </a:cubicBezTo>
                      <a:lnTo>
                        <a:pt x="629761" y="1294416"/>
                      </a:lnTo>
                      <a:lnTo>
                        <a:pt x="602714" y="1316732"/>
                      </a:lnTo>
                      <a:cubicBezTo>
                        <a:pt x="541016" y="1358414"/>
                        <a:pt x="466639" y="1382753"/>
                        <a:pt x="386576" y="1382753"/>
                      </a:cubicBezTo>
                      <a:cubicBezTo>
                        <a:pt x="173076" y="1382753"/>
                        <a:pt x="0" y="1209677"/>
                        <a:pt x="0" y="996177"/>
                      </a:cubicBezTo>
                      <a:cubicBezTo>
                        <a:pt x="0" y="889427"/>
                        <a:pt x="43269" y="792783"/>
                        <a:pt x="113226" y="722827"/>
                      </a:cubicBezTo>
                      <a:lnTo>
                        <a:pt x="138613" y="701880"/>
                      </a:lnTo>
                      <a:lnTo>
                        <a:pt x="97436" y="651974"/>
                      </a:lnTo>
                      <a:cubicBezTo>
                        <a:pt x="52347" y="585234"/>
                        <a:pt x="26019" y="504777"/>
                        <a:pt x="26019" y="418171"/>
                      </a:cubicBezTo>
                      <a:cubicBezTo>
                        <a:pt x="26019" y="187222"/>
                        <a:pt x="213241" y="0"/>
                        <a:pt x="44419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30411" y="6144958"/>
                  <a:ext cx="97971" cy="97971"/>
                </a:xfrm>
                <a:prstGeom prst="ellipse">
                  <a:avLst/>
                </a:prstGeom>
                <a:solidFill>
                  <a:srgbClr val="FFE171"/>
                </a:solidFill>
                <a:ln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7" name="图片 6" descr="2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0"/>
              <a:ext cx="8221" cy="3313"/>
            </a:xfrm>
            <a:prstGeom prst="rect">
              <a:avLst/>
            </a:prstGeom>
          </p:spPr>
        </p:pic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16"/>
            <a:srcRect l="10980" t="11811"/>
            <a:stretch>
              <a:fillRect/>
            </a:stretch>
          </p:blipFill>
          <p:spPr>
            <a:xfrm>
              <a:off x="0" y="8735"/>
              <a:ext cx="4540" cy="2001"/>
            </a:xfrm>
            <a:prstGeom prst="rect">
              <a:avLst/>
            </a:prstGeom>
          </p:spPr>
        </p:pic>
        <p:pic>
          <p:nvPicPr>
            <p:cNvPr id="9" name="图片 8" descr="2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135" y="6466"/>
              <a:ext cx="5086" cy="4334"/>
            </a:xfrm>
            <a:prstGeom prst="rect">
              <a:avLst/>
            </a:prstGeom>
          </p:spPr>
        </p:pic>
        <p:sp>
          <p:nvSpPr>
            <p:cNvPr id="45" name="椭圆 44"/>
            <p:cNvSpPr/>
            <p:nvPr>
              <p:custDataLst>
                <p:tags r:id="rId18"/>
              </p:custDataLst>
            </p:nvPr>
          </p:nvSpPr>
          <p:spPr>
            <a:xfrm>
              <a:off x="13054" y="10209"/>
              <a:ext cx="154" cy="154"/>
            </a:xfrm>
            <a:prstGeom prst="ellipse">
              <a:avLst/>
            </a:prstGeom>
            <a:solidFill>
              <a:srgbClr val="FFE17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4" name="任意多边形: 形状 28"/>
          <p:cNvSpPr/>
          <p:nvPr>
            <p:custDataLst>
              <p:tags r:id="rId19"/>
            </p:custDataLst>
          </p:nvPr>
        </p:nvSpPr>
        <p:spPr>
          <a:xfrm>
            <a:off x="8232140" y="6454140"/>
            <a:ext cx="211455" cy="213360"/>
          </a:xfrm>
          <a:custGeom>
            <a:avLst/>
            <a:gdLst>
              <a:gd name="connsiteX0" fmla="*/ 444190 w 1442224"/>
              <a:gd name="connsiteY0" fmla="*/ 0 h 1457092"/>
              <a:gd name="connsiteX1" fmla="*/ 739881 w 1442224"/>
              <a:gd name="connsiteY1" fmla="*/ 122480 h 1457092"/>
              <a:gd name="connsiteX2" fmla="*/ 790588 w 1442224"/>
              <a:gd name="connsiteY2" fmla="*/ 183937 h 1457092"/>
              <a:gd name="connsiteX3" fmla="*/ 807635 w 1442224"/>
              <a:gd name="connsiteY3" fmla="*/ 169872 h 1457092"/>
              <a:gd name="connsiteX4" fmla="*/ 1035204 w 1442224"/>
              <a:gd name="connsiteY4" fmla="*/ 100359 h 1457092"/>
              <a:gd name="connsiteX5" fmla="*/ 1442224 w 1442224"/>
              <a:gd name="connsiteY5" fmla="*/ 507379 h 1457092"/>
              <a:gd name="connsiteX6" fmla="*/ 1323011 w 1442224"/>
              <a:gd name="connsiteY6" fmla="*/ 795186 h 1457092"/>
              <a:gd name="connsiteX7" fmla="*/ 1290517 w 1442224"/>
              <a:gd name="connsiteY7" fmla="*/ 821996 h 1457092"/>
              <a:gd name="connsiteX8" fmla="*/ 1290935 w 1442224"/>
              <a:gd name="connsiteY8" fmla="*/ 822503 h 1457092"/>
              <a:gd name="connsiteX9" fmla="*/ 1360448 w 1442224"/>
              <a:gd name="connsiteY9" fmla="*/ 1050072 h 1457092"/>
              <a:gd name="connsiteX10" fmla="*/ 953428 w 1442224"/>
              <a:gd name="connsiteY10" fmla="*/ 1457092 h 1457092"/>
              <a:gd name="connsiteX11" fmla="*/ 665621 w 1442224"/>
              <a:gd name="connsiteY11" fmla="*/ 1337879 h 1457092"/>
              <a:gd name="connsiteX12" fmla="*/ 629761 w 1442224"/>
              <a:gd name="connsiteY12" fmla="*/ 1294416 h 1457092"/>
              <a:gd name="connsiteX13" fmla="*/ 602714 w 1442224"/>
              <a:gd name="connsiteY13" fmla="*/ 1316732 h 1457092"/>
              <a:gd name="connsiteX14" fmla="*/ 386576 w 1442224"/>
              <a:gd name="connsiteY14" fmla="*/ 1382753 h 1457092"/>
              <a:gd name="connsiteX15" fmla="*/ 0 w 1442224"/>
              <a:gd name="connsiteY15" fmla="*/ 996177 h 1457092"/>
              <a:gd name="connsiteX16" fmla="*/ 113226 w 1442224"/>
              <a:gd name="connsiteY16" fmla="*/ 722827 h 1457092"/>
              <a:gd name="connsiteX17" fmla="*/ 138613 w 1442224"/>
              <a:gd name="connsiteY17" fmla="*/ 701880 h 1457092"/>
              <a:gd name="connsiteX18" fmla="*/ 97436 w 1442224"/>
              <a:gd name="connsiteY18" fmla="*/ 651974 h 1457092"/>
              <a:gd name="connsiteX19" fmla="*/ 26019 w 1442224"/>
              <a:gd name="connsiteY19" fmla="*/ 418171 h 1457092"/>
              <a:gd name="connsiteX20" fmla="*/ 444190 w 1442224"/>
              <a:gd name="connsiteY20" fmla="*/ 0 h 145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42224" h="1457092">
                <a:moveTo>
                  <a:pt x="444190" y="0"/>
                </a:moveTo>
                <a:cubicBezTo>
                  <a:pt x="559665" y="0"/>
                  <a:pt x="664207" y="46805"/>
                  <a:pt x="739881" y="122480"/>
                </a:cubicBezTo>
                <a:lnTo>
                  <a:pt x="790588" y="183937"/>
                </a:lnTo>
                <a:lnTo>
                  <a:pt x="807635" y="169872"/>
                </a:lnTo>
                <a:cubicBezTo>
                  <a:pt x="872596" y="125985"/>
                  <a:pt x="950907" y="100359"/>
                  <a:pt x="1035204" y="100359"/>
                </a:cubicBezTo>
                <a:cubicBezTo>
                  <a:pt x="1259995" y="100359"/>
                  <a:pt x="1442224" y="282588"/>
                  <a:pt x="1442224" y="507379"/>
                </a:cubicBezTo>
                <a:cubicBezTo>
                  <a:pt x="1442224" y="619774"/>
                  <a:pt x="1396667" y="721530"/>
                  <a:pt x="1323011" y="795186"/>
                </a:cubicBezTo>
                <a:lnTo>
                  <a:pt x="1290517" y="821996"/>
                </a:lnTo>
                <a:lnTo>
                  <a:pt x="1290935" y="822503"/>
                </a:lnTo>
                <a:cubicBezTo>
                  <a:pt x="1334822" y="887464"/>
                  <a:pt x="1360448" y="965775"/>
                  <a:pt x="1360448" y="1050072"/>
                </a:cubicBezTo>
                <a:cubicBezTo>
                  <a:pt x="1360448" y="1274863"/>
                  <a:pt x="1178219" y="1457092"/>
                  <a:pt x="953428" y="1457092"/>
                </a:cubicBezTo>
                <a:cubicBezTo>
                  <a:pt x="841032" y="1457092"/>
                  <a:pt x="739278" y="1411535"/>
                  <a:pt x="665621" y="1337879"/>
                </a:cubicBezTo>
                <a:lnTo>
                  <a:pt x="629761" y="1294416"/>
                </a:lnTo>
                <a:lnTo>
                  <a:pt x="602714" y="1316732"/>
                </a:lnTo>
                <a:cubicBezTo>
                  <a:pt x="541016" y="1358414"/>
                  <a:pt x="466639" y="1382753"/>
                  <a:pt x="386576" y="1382753"/>
                </a:cubicBezTo>
                <a:cubicBezTo>
                  <a:pt x="173076" y="1382753"/>
                  <a:pt x="0" y="1209677"/>
                  <a:pt x="0" y="996177"/>
                </a:cubicBezTo>
                <a:cubicBezTo>
                  <a:pt x="0" y="889427"/>
                  <a:pt x="43269" y="792783"/>
                  <a:pt x="113226" y="722827"/>
                </a:cubicBezTo>
                <a:lnTo>
                  <a:pt x="138613" y="701880"/>
                </a:lnTo>
                <a:lnTo>
                  <a:pt x="97436" y="651974"/>
                </a:lnTo>
                <a:cubicBezTo>
                  <a:pt x="52347" y="585234"/>
                  <a:pt x="26019" y="504777"/>
                  <a:pt x="26019" y="418171"/>
                </a:cubicBezTo>
                <a:cubicBezTo>
                  <a:pt x="26019" y="187222"/>
                  <a:pt x="213241" y="0"/>
                  <a:pt x="4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pic>
        <p:nvPicPr>
          <p:cNvPr id="4" name="图片 3" descr="3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8844" t="14729" r="13138" b="11852"/>
          <a:stretch>
            <a:fillRect/>
          </a:stretch>
        </p:blipFill>
        <p:spPr>
          <a:xfrm>
            <a:off x="10671175" y="0"/>
            <a:ext cx="1350010" cy="1231265"/>
          </a:xfrm>
          <a:prstGeom prst="rect">
            <a:avLst/>
          </a:prstGeom>
        </p:spPr>
      </p:pic>
      <p:pic>
        <p:nvPicPr>
          <p:cNvPr id="5" name="图片 4" descr="3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 rot="1980000">
            <a:off x="10723880" y="1114425"/>
            <a:ext cx="1244600" cy="9944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27855" y="1520825"/>
            <a:ext cx="338455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Aa国潮楷书 超大字库" panose="02010600010101010101" charset="-122"/>
                <a:ea typeface="Aa国潮楷书 超大字库" panose="02010600010101010101" charset="-122"/>
                <a:sym typeface="+mn-ea"/>
              </a:rPr>
              <a:t>学习任务一</a:t>
            </a:r>
            <a:endParaRPr lang="zh-CN" altLang="en-US" sz="4400" b="1" dirty="0">
              <a:solidFill>
                <a:srgbClr val="FF0000"/>
              </a:solidFill>
              <a:latin typeface="Aa国潮楷书 超大字库" panose="02010600010101010101" charset="-122"/>
              <a:ea typeface="Aa国潮楷书 超大字库" panose="0201060001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60500" y="2821940"/>
            <a:ext cx="921067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en-US" altLang="zh-CN" sz="3200">
                <a:latin typeface="楷体" charset="0"/>
                <a:ea typeface="楷体" charset="0"/>
                <a:cs typeface="楷体" charset="0"/>
              </a:rPr>
              <a:t>        </a:t>
            </a:r>
            <a:r>
              <a:rPr lang="zh-CN" altLang="en-US" sz="3200">
                <a:latin typeface="楷体" charset="0"/>
                <a:ea typeface="楷体" charset="0"/>
                <a:cs typeface="楷体" charset="0"/>
              </a:rPr>
              <a:t>先仔细观察插图，猜一猜它们分别是哪个故事的插图，填好后在小组内交流，并说一说。</a:t>
            </a:r>
            <a:endParaRPr lang="zh-CN" altLang="en-US" sz="3200">
              <a:latin typeface="楷体" charset="0"/>
              <a:ea typeface="楷体" charset="0"/>
              <a:cs typeface="楷体" charset="0"/>
            </a:endParaRPr>
          </a:p>
        </p:txBody>
      </p:sp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fill="hold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6.xml><?xml version="1.0" encoding="utf-8"?>
<p:tagLst xmlns:p="http://schemas.openxmlformats.org/presentationml/2006/main">
  <p:tag name="KSO_WM_UNIT_PLACING_PICTURE_USER_VIEWPORT" val="{&quot;height&quot;:9708,&quot;width&quot;:8067}"/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UNIT_VALUE" val="1396*2876"/>
  <p:tag name="KSO_WM_UNIT_HIGHLIGHT" val="0"/>
  <p:tag name="KSO_WM_UNIT_DIAGRAM_ISNUMVISUAL" val="0"/>
  <p:tag name="KSO_WM_UNIT_DIAGRAM_ISREFERUNIT" val="0"/>
  <p:tag name="KSO_WM_UNIT_ID" val="diagram20207589_1*d*666"/>
  <p:tag name="KSO_WM_TEMPLATE_CATEGORY" val="diagram"/>
  <p:tag name="KSO_WM_TEMPLATE_INDEX" val="2020758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80370fa60bee4e78823929371d1144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fd1c00568446d284d88c3101360aff"/>
  <p:tag name="KSO_WM_UNIT_PLACING_PICTURE" val="96fd1c00568446d284d88c3101360aff"/>
  <p:tag name="KSO_WM_UNIT_SUPPORT_UNIT_TYPE" val="[&quot;d&quot;,&quot;θ&quot;]"/>
  <p:tag name="KSO_WM_TEMPLATE_ASSEMBLE_XID" val="60656e6e4054ed1e2fb7f892"/>
  <p:tag name="KSO_WM_TEMPLATE_ASSEMBLE_GROUPID" val="60656e6e4054ed1e2fb7f892"/>
  <p:tag name="KSO_WM_UNIT_PLACING_PICTURE_USER_VIEWPORT" val="{&quot;height&quot;:4673,&quot;width&quot;:5453}"/>
  <p:tag name="KSO_WM_UNIT_PLACING_PICTURE_INFO" val="{&quot;code&quot;:&quot;abC&quot;,&quot;full_picture&quot;:true,&quot;last_full_picture&quot;:&quot;abC&quot;,&quot;margin&quot;:{&quot;left&quot;:51.45052686124646,&quot;right&quot;:52.56281080448568},&quot;scheme&quot;:&quot;6-0&quot;,&quot;spacing&quot;:5}"/>
  <p:tag name="KSO_WM_UNIT_PLACING_PICTURE_USER_VIEWPORT_SMARTMENU" val="{&quot;height&quot;:4423.097651020518,&quot;width&quot;:5144.22016770094}"/>
  <p:tag name="KSO_WM_UNIT_PLACING_PICTURE_USER_RELATIVERECTANGLE_SMARTMENU" val="{&quot;bottom&quot;:0,&quot;left&quot;:0,&quot;right&quot;:0,&quot;top&quot;:0}"/>
</p:tagLst>
</file>

<file path=ppt/tags/tag344.xml><?xml version="1.0" encoding="utf-8"?>
<p:tagLst xmlns:p="http://schemas.openxmlformats.org/presentationml/2006/main">
  <p:tag name="KSO_WM_UNIT_VALUE" val="1396*2876"/>
  <p:tag name="KSO_WM_UNIT_HIGHLIGHT" val="0"/>
  <p:tag name="KSO_WM_UNIT_DIAGRAM_ISNUMVISUAL" val="0"/>
  <p:tag name="KSO_WM_UNIT_DIAGRAM_ISREFERUNIT" val="0"/>
  <p:tag name="KSO_WM_UNIT_ID" val="diagram20207589_1*d*666"/>
  <p:tag name="KSO_WM_TEMPLATE_CATEGORY" val="diagram"/>
  <p:tag name="KSO_WM_TEMPLATE_INDEX" val="2020758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80370fa60bee4e78823929371d1144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fd1c00568446d284d88c3101360aff"/>
  <p:tag name="KSO_WM_UNIT_PLACING_PICTURE" val="96fd1c00568446d284d88c3101360aff"/>
  <p:tag name="KSO_WM_UNIT_SUPPORT_UNIT_TYPE" val="[&quot;d&quot;,&quot;θ&quot;]"/>
  <p:tag name="KSO_WM_TEMPLATE_ASSEMBLE_XID" val="60656e6e4054ed1e2fb7f892"/>
  <p:tag name="KSO_WM_TEMPLATE_ASSEMBLE_GROUPID" val="60656e6e4054ed1e2fb7f892"/>
  <p:tag name="KSO_WM_UNIT_PLACING_PICTURE_USER_VIEWPORT" val="{&quot;height&quot;:4673,&quot;width&quot;:5594}"/>
  <p:tag name="KSO_WM_UNIT_PLACING_PICTURE_INFO" val="{&quot;code&quot;:&quot;abC&quot;,&quot;full_picture&quot;:true,&quot;last_full_picture&quot;:&quot;abC&quot;,&quot;margin&quot;:{&quot;left&quot;:51.45052686124646,&quot;right&quot;:52.56281080448568},&quot;scheme&quot;:&quot;6-0&quot;,&quot;spacing&quot;:5}"/>
  <p:tag name="KSO_WM_UNIT_PLACING_PICTURE_USER_VIEWPORT_SMARTMENU" val="{&quot;height&quot;:4307.263066752921,&quot;width&quot;:5144.22016770094}"/>
  <p:tag name="KSO_WM_UNIT_PLACING_PICTURE_USER_RELATIVERECTANGLE_SMARTMENU" val="{&quot;bottom&quot;:0,&quot;left&quot;:0,&quot;right&quot;:0,&quot;top&quot;:0}"/>
</p:tagLst>
</file>

<file path=ppt/tags/tag345.xml><?xml version="1.0" encoding="utf-8"?>
<p:tagLst xmlns:p="http://schemas.openxmlformats.org/presentationml/2006/main">
  <p:tag name="KSO_WM_UNIT_VALUE" val="1396*2876"/>
  <p:tag name="KSO_WM_UNIT_HIGHLIGHT" val="0"/>
  <p:tag name="KSO_WM_UNIT_DIAGRAM_ISNUMVISUAL" val="0"/>
  <p:tag name="KSO_WM_UNIT_DIAGRAM_ISREFERUNIT" val="0"/>
  <p:tag name="KSO_WM_UNIT_ID" val="diagram20207589_1*d*666"/>
  <p:tag name="KSO_WM_TEMPLATE_CATEGORY" val="diagram"/>
  <p:tag name="KSO_WM_TEMPLATE_INDEX" val="2020758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80370fa60bee4e78823929371d1144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fd1c00568446d284d88c3101360aff"/>
  <p:tag name="KSO_WM_UNIT_PLACING_PICTURE" val="96fd1c00568446d284d88c3101360aff"/>
  <p:tag name="KSO_WM_UNIT_SUPPORT_UNIT_TYPE" val="[&quot;d&quot;,&quot;θ&quot;]"/>
  <p:tag name="KSO_WM_TEMPLATE_ASSEMBLE_XID" val="60656e6e4054ed1e2fb7f892"/>
  <p:tag name="KSO_WM_TEMPLATE_ASSEMBLE_GROUPID" val="60656e6e4054ed1e2fb7f892"/>
  <p:tag name="KSO_WM_UNIT_PLACING_PICTURE_USER_VIEWPORT" val="{&quot;height&quot;:5895,&quot;width&quot;:5958}"/>
  <p:tag name="KSO_WM_UNIT_PLACING_PICTURE_INFO" val="{&quot;code&quot;:&quot;abC&quot;,&quot;full_picture&quot;:true,&quot;last_full_picture&quot;:&quot;abC&quot;,&quot;margin&quot;:{&quot;left&quot;:51.45052686124646,&quot;right&quot;:52.56281080448568},&quot;scheme&quot;:&quot;6-0&quot;,&quot;spacing&quot;:5}"/>
  <p:tag name="KSO_WM_UNIT_PLACING_PICTURE_USER_VIEWPORT_SMARTMENU" val="{&quot;height&quot;:4396.633997367907,&quot;width&quot;:4411.289702678167}"/>
  <p:tag name="KSO_WM_UNIT_PLACING_PICTURE_USER_RELATIVERECTANGLE_SMARTMENU" val="{&quot;bottom&quot;:0,&quot;left&quot;:0,&quot;right&quot;:0,&quot;top&quot;:0}"/>
</p:tagLst>
</file>

<file path=ppt/tags/tag346.xml><?xml version="1.0" encoding="utf-8"?>
<p:tagLst xmlns:p="http://schemas.openxmlformats.org/presentationml/2006/main">
  <p:tag name="KSO_WM_UNIT_VALUE" val="1396*2876"/>
  <p:tag name="KSO_WM_UNIT_HIGHLIGHT" val="0"/>
  <p:tag name="KSO_WM_UNIT_DIAGRAM_ISNUMVISUAL" val="0"/>
  <p:tag name="KSO_WM_UNIT_DIAGRAM_ISREFERUNIT" val="0"/>
  <p:tag name="KSO_WM_UNIT_ID" val="diagram20207589_1*d*666"/>
  <p:tag name="KSO_WM_TEMPLATE_CATEGORY" val="diagram"/>
  <p:tag name="KSO_WM_TEMPLATE_INDEX" val="2020758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80370fa60bee4e78823929371d1144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fd1c00568446d284d88c3101360aff"/>
  <p:tag name="KSO_WM_UNIT_PLACING_PICTURE" val="96fd1c00568446d284d88c3101360aff"/>
  <p:tag name="KSO_WM_UNIT_SUPPORT_UNIT_TYPE" val="[&quot;d&quot;,&quot;θ&quot;]"/>
  <p:tag name="KSO_WM_TEMPLATE_ASSEMBLE_XID" val="60656e6e4054ed1e2fb7f892"/>
  <p:tag name="KSO_WM_TEMPLATE_ASSEMBLE_GROUPID" val="60656e6e4054ed1e2fb7f892"/>
  <p:tag name="KSO_WM_UNIT_PLACING_PICTURE_USER_VIEWPORT" val="{&quot;height&quot;:5310,&quot;width&quot;:5445}"/>
  <p:tag name="KSO_WM_UNIT_PLACING_PICTURE_INFO" val="{&quot;code&quot;:&quot;abC&quot;,&quot;full_picture&quot;:true,&quot;last_full_picture&quot;:&quot;abC&quot;,&quot;margin&quot;:{&quot;left&quot;:51.45052686124646,&quot;right&quot;:52.56281080448568},&quot;scheme&quot;:&quot;6-0&quot;,&quot;spacing&quot;:5}"/>
  <p:tag name="KSO_WM_UNIT_PLACING_PICTURE_USER_VIEWPORT_SMARTMENU" val="{&quot;height&quot;:4333.7267204055315,&quot;width&quot;:4411.289702678167}"/>
  <p:tag name="KSO_WM_UNIT_PLACING_PICTURE_USER_RELATIVERECTANGLE_SMARTMENU" val="{&quot;bottom&quot;:0,&quot;left&quot;:0,&quot;right&quot;:0,&quot;top&quot;:0}"/>
</p:tagLst>
</file>

<file path=ppt/tags/tag347.xml><?xml version="1.0" encoding="utf-8"?>
<p:tagLst xmlns:p="http://schemas.openxmlformats.org/presentationml/2006/main">
  <p:tag name="KSO_WM_UNIT_VALUE" val="1396*2876"/>
  <p:tag name="KSO_WM_UNIT_HIGHLIGHT" val="0"/>
  <p:tag name="KSO_WM_UNIT_DIAGRAM_ISNUMVISUAL" val="0"/>
  <p:tag name="KSO_WM_UNIT_DIAGRAM_ISREFERUNIT" val="0"/>
  <p:tag name="KSO_WM_UNIT_ID" val="diagram20207589_1*d*666"/>
  <p:tag name="KSO_WM_TEMPLATE_CATEGORY" val="diagram"/>
  <p:tag name="KSO_WM_TEMPLATE_INDEX" val="2020758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80370fa60bee4e78823929371d1144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fd1c00568446d284d88c3101360aff"/>
  <p:tag name="KSO_WM_UNIT_PLACING_PICTURE" val="96fd1c00568446d284d88c3101360aff"/>
  <p:tag name="KSO_WM_UNIT_SUPPORT_UNIT_TYPE" val="[&quot;d&quot;,&quot;θ&quot;]"/>
  <p:tag name="KSO_WM_TEMPLATE_ASSEMBLE_XID" val="60656e6e4054ed1e2fb7f892"/>
  <p:tag name="KSO_WM_TEMPLATE_ASSEMBLE_GROUPID" val="60656e6e4054ed1e2fb7f892"/>
  <p:tag name="KSO_WM_UNIT_PLACING_PICTURE_USER_VIEWPORT" val="{&quot;height&quot;:5468,&quot;width&quot;:6533}"/>
  <p:tag name="KSO_WM_UNIT_PLACING_PICTURE_INFO" val="{&quot;code&quot;:&quot;abC&quot;,&quot;full_picture&quot;:true,&quot;last_full_picture&quot;:&quot;abC&quot;,&quot;margin&quot;:{&quot;left&quot;:51.45052686124646,&quot;right&quot;:52.56281080448568},&quot;scheme&quot;:&quot;6-0&quot;,&quot;spacing&quot;:5}"/>
  <p:tag name="KSO_WM_UNIT_PLACING_PICTURE_USER_VIEWPORT_SMARTMENU" val="{&quot;height&quot;:4232.226685408609,&quot;width&quot;:5044.3430052125}"/>
  <p:tag name="KSO_WM_UNIT_PLACING_PICTURE_USER_RELATIVERECTANGLE_SMARTMENU" val="{&quot;bottom&quot;:0,&quot;left&quot;:0,&quot;right&quot;:0,&quot;top&quot;:0}"/>
</p:tagLst>
</file>

<file path=ppt/tags/tag348.xml><?xml version="1.0" encoding="utf-8"?>
<p:tagLst xmlns:p="http://schemas.openxmlformats.org/presentationml/2006/main">
  <p:tag name="KSO_WM_UNIT_VALUE" val="1396*2876"/>
  <p:tag name="KSO_WM_UNIT_HIGHLIGHT" val="0"/>
  <p:tag name="KSO_WM_UNIT_DIAGRAM_ISNUMVISUAL" val="0"/>
  <p:tag name="KSO_WM_UNIT_DIAGRAM_ISREFERUNIT" val="0"/>
  <p:tag name="KSO_WM_UNIT_ID" val="diagram20207589_1*d*666"/>
  <p:tag name="KSO_WM_TEMPLATE_CATEGORY" val="diagram"/>
  <p:tag name="KSO_WM_TEMPLATE_INDEX" val="20207589"/>
  <p:tag name="KSO_WM_UNIT_LAYERLEVEL" val="1"/>
  <p:tag name="KSO_WM_TAG_VERSION" val="1.0"/>
  <p:tag name="KSO_WM_CHIP_GROUPID" val="5e7310da9a230a26b9e88a19"/>
  <p:tag name="KSO_WM_CHIP_XID" val="5e7310da9a230a26b9e88a1a"/>
  <p:tag name="KSO_WM_UNIT_DEC_AREA_ID" val="80370fa60bee4e78823929371d11447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6fd1c00568446d284d88c3101360aff"/>
  <p:tag name="KSO_WM_UNIT_PLACING_PICTURE" val="96fd1c00568446d284d88c3101360aff"/>
  <p:tag name="KSO_WM_UNIT_SUPPORT_UNIT_TYPE" val="[&quot;d&quot;,&quot;θ&quot;]"/>
  <p:tag name="KSO_WM_TEMPLATE_ASSEMBLE_XID" val="60656e6e4054ed1e2fb7f892"/>
  <p:tag name="KSO_WM_TEMPLATE_ASSEMBLE_GROUPID" val="60656e6e4054ed1e2fb7f892"/>
  <p:tag name="KSO_WM_UNIT_PLACING_PICTURE_USER_VIEWPORT" val="{&quot;height&quot;:4568,&quot;width&quot;:5145}"/>
  <p:tag name="KSO_WM_UNIT_PLACING_PICTURE_INFO" val="{&quot;code&quot;:&quot;abC&quot;,&quot;full_picture&quot;:true,&quot;last_full_picture&quot;:&quot;abC&quot;,&quot;margin&quot;:{&quot;left&quot;:51.45052686124646,&quot;right&quot;:52.56281080448568},&quot;scheme&quot;:&quot;6-0&quot;,&quot;spacing&quot;:5}"/>
  <p:tag name="KSO_WM_UNIT_PLACING_PICTURE_USER_VIEWPORT_SMARTMENU" val="{&quot;height&quot;:4498.13403236483,&quot;width&quot;:5044.3430052125}"/>
  <p:tag name="KSO_WM_UNIT_PLACING_PICTURE_USER_RELATIVERECTANGLE_SMARTMENU" val="{&quot;bottom&quot;:0,&quot;left&quot;:0,&quot;right&quot;:0,&quot;top&quot;:0}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UNIT_TABLE_BEAUTIFY" val="smartTable{31e71803-6557-4511-8437-151c03ef4600}"/>
  <p:tag name="TABLE_SKINIDX" val="3"/>
  <p:tag name="TABLE_COLORIDX" val="g"/>
  <p:tag name="TABLE_ENDDRAG_ORIGIN_RECT" val="787*403"/>
  <p:tag name="TABLE_ENDDRAG_RECT" val="73*110*787*403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4.xml><?xml version="1.0" encoding="utf-8"?>
<p:tagLst xmlns:p="http://schemas.openxmlformats.org/presentationml/2006/main">
  <p:tag name="COMMONDATA" val="eyJjb3VudCI6NDAsImhkaWQiOiJmNWMyZjcxNzUzYzIxZTFjMDljZjBiMjliNTNkNDI3ZiIsInVzZXJDb3VudCI6NDB9"/>
  <p:tag name="KSO_WPP_MARK_KEY" val="735b3796-c995-40df-bf31-94e7ca8296ae"/>
  <p:tag name="commondata" val="eyJjb3VudCI6NDEsImhkaWQiOiJmNWMyZjcxNzUzYzIxZTFjMDljZjBiMjliNTNkNDI3ZiIsInVzZXJDb3VudCI6NDF9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ISLIDE.ICON" val="#94426;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1D8ED"/>
      </a:accent1>
      <a:accent2>
        <a:srgbClr val="FDC42D"/>
      </a:accent2>
      <a:accent3>
        <a:srgbClr val="FCA43A"/>
      </a:accent3>
      <a:accent4>
        <a:srgbClr val="81C629"/>
      </a:accent4>
      <a:accent5>
        <a:srgbClr val="EE7331"/>
      </a:accent5>
      <a:accent6>
        <a:srgbClr val="70AD47"/>
      </a:accent6>
      <a:hlink>
        <a:srgbClr val="0563C1"/>
      </a:hlink>
      <a:folHlink>
        <a:srgbClr val="954F72"/>
      </a:folHlink>
    </a:clrScheme>
    <a:fontScheme name="稻壳儿-常规黑体10">
      <a:majorFont>
        <a:latin typeface="荆南缘默体"/>
        <a:ea typeface="荆南缘默体"/>
        <a:cs typeface=""/>
      </a:majorFont>
      <a:minorFont>
        <a:latin typeface="Montserrat"/>
        <a:ea typeface="MiSans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E171"/>
        </a:solidFill>
        <a:ln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荆南缘默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荆南缘默体"/>
        <a:ea typeface=""/>
        <a:cs typeface=""/>
        <a:font script="Jpan" typeface="ＭＳ Ｐゴシック"/>
        <a:font script="Hang" typeface="맑은 고딕"/>
        <a:font script="Hans" typeface="荆南缘默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荆南缘默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荆南缘默体"/>
        <a:ea typeface=""/>
        <a:cs typeface=""/>
        <a:font script="Jpan" typeface="ＭＳ Ｐゴシック"/>
        <a:font script="Hang" typeface="맑은 고딕"/>
        <a:font script="Hans" typeface="荆南缘默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637946975015639506</Template>
  <TotalTime>0</TotalTime>
  <Words>2023</Words>
  <Application>WPS 表格</Application>
  <PresentationFormat>宽屏</PresentationFormat>
  <Paragraphs>240</Paragraphs>
  <Slides>20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56" baseType="lpstr">
      <vt:lpstr>Arial</vt:lpstr>
      <vt:lpstr>宋体</vt:lpstr>
      <vt:lpstr>Wingdings</vt:lpstr>
      <vt:lpstr>荆南缘默体</vt:lpstr>
      <vt:lpstr>苹方-简</vt:lpstr>
      <vt:lpstr>Aa奇幻马戏团</vt:lpstr>
      <vt:lpstr>华文宋体</vt:lpstr>
      <vt:lpstr>阅读楷体拼音</vt:lpstr>
      <vt:lpstr>汉仪楷体简</vt:lpstr>
      <vt:lpstr>汉仪字研卡通简</vt:lpstr>
      <vt:lpstr>楷体大字库</vt:lpstr>
      <vt:lpstr>Aa国潮楷书 超大字库</vt:lpstr>
      <vt:lpstr>国风楷宋体</vt:lpstr>
      <vt:lpstr>楷体</vt:lpstr>
      <vt:lpstr>思源黑体</vt:lpstr>
      <vt:lpstr>汉仪楷体KW</vt:lpstr>
      <vt:lpstr>微软雅黑</vt:lpstr>
      <vt:lpstr>汉仪旗黑</vt:lpstr>
      <vt:lpstr>宋体</vt:lpstr>
      <vt:lpstr>Arial Unicode MS</vt:lpstr>
      <vt:lpstr>MiSans Light</vt:lpstr>
      <vt:lpstr>Montserrat</vt:lpstr>
      <vt:lpstr>汉仪书宋二KW</vt:lpstr>
      <vt:lpstr>汉仪字研卡通W</vt:lpstr>
      <vt:lpstr>汉仪中黑KW</vt:lpstr>
      <vt:lpstr>宋体-简</vt:lpstr>
      <vt:lpstr>Aa国潮楷书 超大字库</vt:lpstr>
      <vt:lpstr>Aa奇幻马戏团</vt:lpstr>
      <vt:lpstr>国风楷宋体</vt:lpstr>
      <vt:lpstr>思源黑体</vt:lpstr>
      <vt:lpstr>楷体</vt:lpstr>
      <vt:lpstr>汉仪字研卡通W</vt:lpstr>
      <vt:lpstr>汉仪字研卡通简</vt:lpstr>
      <vt:lpstr>荆南缘默体</vt:lpstr>
      <vt:lpstr>阅读楷体拼音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hui ming</dc:creator>
  <cp:lastModifiedBy>蕾大嘴</cp:lastModifiedBy>
  <cp:revision>198</cp:revision>
  <dcterms:created xsi:type="dcterms:W3CDTF">2024-10-11T12:41:47Z</dcterms:created>
  <dcterms:modified xsi:type="dcterms:W3CDTF">2024-10-11T12:41:47Z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71270B412B6E4814878739813BDB761E_11</vt:lpwstr>
  </property>
  <property fmtid="{D5CDD505-2E9C-101B-9397-08002B2CF9AE}" pid="3" name="KSOProductBuildVer">
    <vt:lpwstr>2052-6.7.1.8828</vt:lpwstr>
  </property>
  <property fmtid="{D5CDD505-2E9C-101B-9397-08002B2CF9AE}" pid="4" name="KSOTemplateUUID">
    <vt:lpwstr>v1.0_mb_Wf3bDg/9uJJ5PRljCnXV8g==</vt:lpwstr>
  </property>
</Properties>
</file>