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heme/theme4.xml" ContentType="application/vnd.openxmlformats-officedocument.theme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9" r:id="rId3"/>
  </p:sldMasterIdLst>
  <p:notesMasterIdLst>
    <p:notesMasterId r:id="rId43"/>
  </p:notesMasterIdLst>
  <p:sldIdLst>
    <p:sldId id="388" r:id="rId4"/>
    <p:sldId id="276" r:id="rId5"/>
    <p:sldId id="274" r:id="rId6"/>
    <p:sldId id="339" r:id="rId7"/>
    <p:sldId id="275" r:id="rId8"/>
    <p:sldId id="277" r:id="rId9"/>
    <p:sldId id="281" r:id="rId10"/>
    <p:sldId id="538" r:id="rId11"/>
    <p:sldId id="313" r:id="rId12"/>
    <p:sldId id="283" r:id="rId13"/>
    <p:sldId id="367" r:id="rId14"/>
    <p:sldId id="508" r:id="rId15"/>
    <p:sldId id="314" r:id="rId16"/>
    <p:sldId id="286" r:id="rId17"/>
    <p:sldId id="287" r:id="rId18"/>
    <p:sldId id="462" r:id="rId19"/>
    <p:sldId id="440" r:id="rId20"/>
    <p:sldId id="289" r:id="rId21"/>
    <p:sldId id="312" r:id="rId22"/>
    <p:sldId id="486" r:id="rId23"/>
    <p:sldId id="487" r:id="rId24"/>
    <p:sldId id="298" r:id="rId25"/>
    <p:sldId id="420" r:id="rId26"/>
    <p:sldId id="300" r:id="rId27"/>
    <p:sldId id="539" r:id="rId28"/>
    <p:sldId id="297" r:id="rId29"/>
    <p:sldId id="540" r:id="rId30"/>
    <p:sldId id="296" r:id="rId31"/>
    <p:sldId id="441" r:id="rId32"/>
    <p:sldId id="488" r:id="rId33"/>
    <p:sldId id="391" r:id="rId34"/>
    <p:sldId id="280" r:id="rId35"/>
    <p:sldId id="302" r:id="rId36"/>
    <p:sldId id="303" r:id="rId37"/>
    <p:sldId id="442" r:id="rId38"/>
    <p:sldId id="304" r:id="rId39"/>
    <p:sldId id="309" r:id="rId40"/>
    <p:sldId id="311" r:id="rId41"/>
    <p:sldId id="310" r:id="rId42"/>
  </p:sldIdLst>
  <p:sldSz cx="12192000" cy="6858000"/>
  <p:notesSz cx="6858000" cy="9144000"/>
  <p:embeddedFontLst>
    <p:embeddedFont>
      <p:font typeface="黑体" panose="02010609060101010101" pitchFamily="49" charset="-122"/>
      <p:regular r:id="rId44"/>
    </p:embeddedFont>
    <p:embeddedFont>
      <p:font typeface="汉仪舒圆黑简" panose="02010600030101010101" charset="-122"/>
      <p:regular r:id="rId45"/>
    </p:embeddedFont>
    <p:embeddedFont>
      <p:font typeface="楷体" panose="02010609060101010101" pitchFamily="49" charset="-122"/>
      <p:regular r:id="rId46"/>
    </p:embeddedFont>
    <p:embeddedFont>
      <p:font typeface="微软雅黑" panose="020B0503020204020204" pitchFamily="34" charset="-122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1.jpe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0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2.jpe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7.xml"/><Relationship Id="rId4" Type="http://schemas.openxmlformats.org/officeDocument/2006/relationships/tags" Target="../tags/tag6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image" Target="../media/image2.jpeg"/><Relationship Id="rId4" Type="http://schemas.openxmlformats.org/officeDocument/2006/relationships/tags" Target="../tags/tag75.xml"/><Relationship Id="rId9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5" Type="http://schemas.openxmlformats.org/officeDocument/2006/relationships/tags" Target="../tags/tag84.xml"/><Relationship Id="rId10" Type="http://schemas.openxmlformats.org/officeDocument/2006/relationships/tags" Target="../tags/tag89.xml"/><Relationship Id="rId4" Type="http://schemas.openxmlformats.org/officeDocument/2006/relationships/tags" Target="../tags/tag83.xml"/><Relationship Id="rId9" Type="http://schemas.openxmlformats.org/officeDocument/2006/relationships/tags" Target="../tags/tag88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96.xml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tags" Target="../tags/tag114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2" Type="http://schemas.openxmlformats.org/officeDocument/2006/relationships/tags" Target="../tags/tag103.xml"/><Relationship Id="rId16" Type="http://schemas.openxmlformats.org/officeDocument/2006/relationships/slideMaster" Target="../slideMasters/slideMaster2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10" Type="http://schemas.openxmlformats.org/officeDocument/2006/relationships/tags" Target="../tags/tag111.xml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5" Type="http://schemas.openxmlformats.org/officeDocument/2006/relationships/tags" Target="../tags/tag121.xml"/><Relationship Id="rId10" Type="http://schemas.openxmlformats.org/officeDocument/2006/relationships/tags" Target="../tags/tag126.xml"/><Relationship Id="rId4" Type="http://schemas.openxmlformats.org/officeDocument/2006/relationships/tags" Target="../tags/tag120.xml"/><Relationship Id="rId9" Type="http://schemas.openxmlformats.org/officeDocument/2006/relationships/tags" Target="../tags/tag125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tags" Target="../tags/tag140.xml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2" Type="http://schemas.openxmlformats.org/officeDocument/2006/relationships/tags" Target="../tags/tag129.xml"/><Relationship Id="rId16" Type="http://schemas.openxmlformats.org/officeDocument/2006/relationships/slideMaster" Target="../slideMasters/slideMaster2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10" Type="http://schemas.openxmlformats.org/officeDocument/2006/relationships/tags" Target="../tags/tag137.xml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tags" Target="../tags/tag155.xml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tags" Target="../tags/tag154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5" Type="http://schemas.openxmlformats.org/officeDocument/2006/relationships/tags" Target="../tags/tag147.xml"/><Relationship Id="rId10" Type="http://schemas.openxmlformats.org/officeDocument/2006/relationships/tags" Target="../tags/tag152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tags" Target="../tags/tag168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12" Type="http://schemas.openxmlformats.org/officeDocument/2006/relationships/tags" Target="../tags/tag167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tags" Target="../tags/tag166.xml"/><Relationship Id="rId5" Type="http://schemas.openxmlformats.org/officeDocument/2006/relationships/tags" Target="../tags/tag160.xml"/><Relationship Id="rId15" Type="http://schemas.openxmlformats.org/officeDocument/2006/relationships/slideMaster" Target="../slideMasters/slideMaster2.xml"/><Relationship Id="rId10" Type="http://schemas.openxmlformats.org/officeDocument/2006/relationships/tags" Target="../tags/tag165.xml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tags" Target="../tags/tag16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tags" Target="../tags/tag188.xml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12" Type="http://schemas.openxmlformats.org/officeDocument/2006/relationships/tags" Target="../tags/tag187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tags" Target="../tags/tag186.xml"/><Relationship Id="rId5" Type="http://schemas.openxmlformats.org/officeDocument/2006/relationships/tags" Target="../tags/tag180.xml"/><Relationship Id="rId10" Type="http://schemas.openxmlformats.org/officeDocument/2006/relationships/tags" Target="../tags/tag185.xml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93.xml"/><Relationship Id="rId4" Type="http://schemas.openxmlformats.org/officeDocument/2006/relationships/tags" Target="../tags/tag19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213.xml"/><Relationship Id="rId3" Type="http://schemas.openxmlformats.org/officeDocument/2006/relationships/tags" Target="../tags/tag208.xml"/><Relationship Id="rId7" Type="http://schemas.openxmlformats.org/officeDocument/2006/relationships/tags" Target="../tags/tag212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9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1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4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2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tags" Target="../tags/tag22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31.xml"/><Relationship Id="rId4" Type="http://schemas.openxmlformats.org/officeDocument/2006/relationships/tags" Target="../tags/tag23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243.xml"/><Relationship Id="rId3" Type="http://schemas.openxmlformats.org/officeDocument/2006/relationships/tags" Target="../tags/tag238.xml"/><Relationship Id="rId7" Type="http://schemas.openxmlformats.org/officeDocument/2006/relationships/tags" Target="../tags/tag242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9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52.xml"/><Relationship Id="rId7" Type="http://schemas.openxmlformats.org/officeDocument/2006/relationships/tags" Target="../tags/tag256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tags" Target="../tags/tag25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260.xml"/><Relationship Id="rId9" Type="http://schemas.openxmlformats.org/officeDocument/2006/relationships/tags" Target="../tags/tag265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269.xml"/><Relationship Id="rId9" Type="http://schemas.openxmlformats.org/officeDocument/2006/relationships/tags" Target="../tags/tag27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5" Type="http://schemas.openxmlformats.org/officeDocument/2006/relationships/tags" Target="../tags/tag279.xml"/><Relationship Id="rId4" Type="http://schemas.openxmlformats.org/officeDocument/2006/relationships/tags" Target="../tags/tag278.xml"/><Relationship Id="rId9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5" Type="http://schemas.openxmlformats.org/officeDocument/2006/relationships/tags" Target="../tags/tag287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286.xml"/><Relationship Id="rId9" Type="http://schemas.openxmlformats.org/officeDocument/2006/relationships/tags" Target="../tags/tag29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9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tags" Target="../tags/tag29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-8709" y="1411334"/>
            <a:ext cx="12200709" cy="4246516"/>
          </a:xfrm>
          <a:prstGeom prst="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58" t="-20790" r="-37834" b="-1029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838200" y="1411334"/>
            <a:ext cx="10515600" cy="424651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614086" y="2276250"/>
            <a:ext cx="8963828" cy="125072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614086" y="3602038"/>
            <a:ext cx="8963828" cy="64611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20CF2FFB-81C1-4540-948A-2CC54F6B9E6F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3D1D7522-3FA2-422D-AE2B-41BCDD35069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>
            <a:off x="838200" y="1122363"/>
            <a:ext cx="0" cy="47287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9"/>
            </p:custDataLst>
          </p:nvPr>
        </p:nvCxnSpPr>
        <p:spPr>
          <a:xfrm>
            <a:off x="11353800" y="1122363"/>
            <a:ext cx="0" cy="47287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>
            <p:custDataLst>
              <p:tags r:id="rId10"/>
            </p:custDataLst>
          </p:nvPr>
        </p:nvSpPr>
        <p:spPr>
          <a:xfrm rot="5400000">
            <a:off x="5766385" y="4841913"/>
            <a:ext cx="659230" cy="659230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燕尾形 11"/>
          <p:cNvSpPr/>
          <p:nvPr>
            <p:custDataLst>
              <p:tags r:id="rId11"/>
            </p:custDataLst>
          </p:nvPr>
        </p:nvSpPr>
        <p:spPr>
          <a:xfrm rot="5400000">
            <a:off x="5965122" y="5024437"/>
            <a:ext cx="261755" cy="350298"/>
          </a:xfrm>
          <a:prstGeom prst="chevron">
            <a:avLst>
              <a:gd name="adj" fmla="val 5809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0CF2FFB-81C1-4540-948A-2CC54F6B9E6F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3D1D7522-3FA2-422D-AE2B-41BCDD3506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106436" y="4345934"/>
            <a:ext cx="5223099" cy="124528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0CF2FFB-81C1-4540-948A-2CC54F6B9E6F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3D1D7522-3FA2-422D-AE2B-41BCDD35069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6106437" y="3331022"/>
            <a:ext cx="5247363" cy="1014908"/>
          </a:xfrm>
          <a:prstGeom prst="rect">
            <a:avLst/>
          </a:prstGeom>
          <a:solidFill>
            <a:srgbClr val="D49A4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158822" y="3331026"/>
            <a:ext cx="5151436" cy="1014908"/>
          </a:xfrm>
        </p:spPr>
        <p:txBody>
          <a:bodyPr anchor="ctr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436914"/>
            <a:ext cx="5181600" cy="474004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436914"/>
            <a:ext cx="5181600" cy="474004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0CF2FFB-81C1-4540-948A-2CC54F6B9E6F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D1D7522-3FA2-422D-AE2B-41BCDD3506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20CF2FFB-81C1-4540-948A-2CC54F6B9E6F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3D1D7522-3FA2-422D-AE2B-41BCDD3506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20CF2FFB-81C1-4540-948A-2CC54F6B9E6F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3D1D7522-3FA2-422D-AE2B-41BCDD35069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-25399" y="0"/>
            <a:ext cx="12217400" cy="68580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3574" t="-20790" r="-114386" b="-1029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-25398" y="0"/>
            <a:ext cx="12217399" cy="6858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167256" y="365125"/>
            <a:ext cx="118654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92160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0CF2FFB-81C1-4540-948A-2CC54F6B9E6F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3D1D7522-3FA2-422D-AE2B-41BCDD3506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7600" y="408675"/>
            <a:ext cx="105168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EF2F5ED-D19D-4097-92A9-D6092B3D6E68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A7AAEAA2-D029-4D23-B6D5-DE004B8B3E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20CF2FFB-81C1-4540-948A-2CC54F6B9E6F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3D1D7522-3FA2-422D-AE2B-41BCDD35069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-25399" y="0"/>
            <a:ext cx="12217400" cy="685800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3574" t="-20790" r="-114386" b="-1029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-25399" y="0"/>
            <a:ext cx="12217399" cy="6858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cxnSp>
        <p:nvCxnSpPr>
          <p:cNvPr id="8" name="直接连接符 7"/>
          <p:cNvCxnSpPr/>
          <p:nvPr>
            <p:custDataLst>
              <p:tags r:id="rId6"/>
            </p:custDataLst>
          </p:nvPr>
        </p:nvCxnSpPr>
        <p:spPr>
          <a:xfrm rot="5400000">
            <a:off x="6096000" y="618599"/>
            <a:ext cx="0" cy="684000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7"/>
            </p:custDataLst>
          </p:nvPr>
        </p:nvCxnSpPr>
        <p:spPr>
          <a:xfrm rot="5400000">
            <a:off x="6096000" y="1309163"/>
            <a:ext cx="0" cy="684000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2676001" y="1953306"/>
            <a:ext cx="6840000" cy="1917170"/>
          </a:xfrm>
        </p:spPr>
        <p:txBody>
          <a:bodyPr>
            <a:normAutofit/>
          </a:bodyPr>
          <a:lstStyle>
            <a:lvl1pPr algn="dist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 flipV="1">
            <a:off x="10601325" y="0"/>
            <a:ext cx="1438930" cy="1020743"/>
            <a:chOff x="9920287" y="5242560"/>
            <a:chExt cx="1432243" cy="1016000"/>
          </a:xfrm>
        </p:grpSpPr>
        <p:sp>
          <p:nvSpPr>
            <p:cNvPr id="7" name="等腰三角形 6"/>
            <p:cNvSpPr/>
            <p:nvPr>
              <p:custDataLst>
                <p:tags r:id="rId10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>
              <p:custDataLst>
                <p:tags r:id="rId11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>
              <p:custDataLst>
                <p:tags r:id="rId12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6114286"/>
            <a:ext cx="1048405" cy="743714"/>
            <a:chOff x="9920287" y="5242560"/>
            <a:chExt cx="1432243" cy="1016000"/>
          </a:xfrm>
        </p:grpSpPr>
        <p:sp>
          <p:nvSpPr>
            <p:cNvPr id="11" name="等腰三角形 10"/>
            <p:cNvSpPr/>
            <p:nvPr>
              <p:custDataLst>
                <p:tags r:id="rId7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>
              <p:custDataLst>
                <p:tags r:id="rId8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>
              <p:custDataLst>
                <p:tags r:id="rId9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 flipV="1">
            <a:off x="419100" y="0"/>
            <a:ext cx="1438930" cy="1020743"/>
            <a:chOff x="9920287" y="5242560"/>
            <a:chExt cx="1432243" cy="1016000"/>
          </a:xfrm>
        </p:grpSpPr>
        <p:sp>
          <p:nvSpPr>
            <p:cNvPr id="10" name="等腰三角形 9"/>
            <p:cNvSpPr/>
            <p:nvPr>
              <p:custDataLst>
                <p:tags r:id="rId8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>
              <p:custDataLst>
                <p:tags r:id="rId9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>
              <p:custDataLst>
                <p:tags r:id="rId10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grpSp>
        <p:nvGrpSpPr>
          <p:cNvPr id="14" name="组合 13"/>
          <p:cNvGrpSpPr/>
          <p:nvPr userDrawn="1">
            <p:custDataLst>
              <p:tags r:id="rId2"/>
            </p:custDataLst>
          </p:nvPr>
        </p:nvGrpSpPr>
        <p:grpSpPr>
          <a:xfrm>
            <a:off x="76200" y="6315075"/>
            <a:ext cx="765355" cy="542925"/>
            <a:chOff x="9920287" y="5242560"/>
            <a:chExt cx="1432243" cy="1016000"/>
          </a:xfrm>
        </p:grpSpPr>
        <p:sp>
          <p:nvSpPr>
            <p:cNvPr id="15" name="等腰三角形 14"/>
            <p:cNvSpPr/>
            <p:nvPr>
              <p:custDataLst>
                <p:tags r:id="rId13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>
              <p:custDataLst>
                <p:tags r:id="rId14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>
              <p:custDataLst>
                <p:tags r:id="rId15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 userDrawn="1">
            <p:custDataLst>
              <p:tags r:id="rId3"/>
            </p:custDataLst>
          </p:nvPr>
        </p:nvGrpSpPr>
        <p:grpSpPr>
          <a:xfrm>
            <a:off x="11315700" y="6315075"/>
            <a:ext cx="765355" cy="542925"/>
            <a:chOff x="9920287" y="5242560"/>
            <a:chExt cx="1432243" cy="1016000"/>
          </a:xfrm>
        </p:grpSpPr>
        <p:sp>
          <p:nvSpPr>
            <p:cNvPr id="19" name="等腰三角形 18"/>
            <p:cNvSpPr/>
            <p:nvPr>
              <p:custDataLst>
                <p:tags r:id="rId10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>
              <p:custDataLst>
                <p:tags r:id="rId11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>
              <p:custDataLst>
                <p:tags r:id="rId12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10706100" y="5898532"/>
            <a:ext cx="1352550" cy="959468"/>
            <a:chOff x="9920287" y="5242560"/>
            <a:chExt cx="1432243" cy="1016000"/>
          </a:xfrm>
        </p:grpSpPr>
        <p:sp>
          <p:nvSpPr>
            <p:cNvPr id="12" name="等腰三角形 11"/>
            <p:cNvSpPr/>
            <p:nvPr>
              <p:custDataLst>
                <p:tags r:id="rId9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>
              <p:custDataLst>
                <p:tags r:id="rId10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4" name="等腰三角形 13"/>
            <p:cNvSpPr/>
            <p:nvPr>
              <p:custDataLst>
                <p:tags r:id="rId11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76200" y="6315075"/>
            <a:ext cx="765355" cy="542925"/>
            <a:chOff x="9920287" y="5242560"/>
            <a:chExt cx="1432243" cy="1016000"/>
          </a:xfrm>
        </p:grpSpPr>
        <p:sp>
          <p:nvSpPr>
            <p:cNvPr id="11" name="等腰三角形 10"/>
            <p:cNvSpPr/>
            <p:nvPr>
              <p:custDataLst>
                <p:tags r:id="rId13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>
              <p:custDataLst>
                <p:tags r:id="rId14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>
              <p:custDataLst>
                <p:tags r:id="rId15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 userDrawn="1">
            <p:custDataLst>
              <p:tags r:id="rId3"/>
            </p:custDataLst>
          </p:nvPr>
        </p:nvGrpSpPr>
        <p:grpSpPr>
          <a:xfrm>
            <a:off x="10553700" y="228600"/>
            <a:ext cx="1060755" cy="752475"/>
            <a:chOff x="9920287" y="5242560"/>
            <a:chExt cx="1432243" cy="1016000"/>
          </a:xfrm>
        </p:grpSpPr>
        <p:sp>
          <p:nvSpPr>
            <p:cNvPr id="16" name="等腰三角形 15"/>
            <p:cNvSpPr/>
            <p:nvPr>
              <p:custDataLst>
                <p:tags r:id="rId10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>
              <p:custDataLst>
                <p:tags r:id="rId11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8" name="等腰三角形 17"/>
            <p:cNvSpPr/>
            <p:nvPr>
              <p:custDataLst>
                <p:tags r:id="rId12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10458450" y="257176"/>
            <a:ext cx="1342728" cy="952500"/>
            <a:chOff x="9920287" y="5242560"/>
            <a:chExt cx="1432243" cy="1016000"/>
          </a:xfrm>
        </p:grpSpPr>
        <p:sp>
          <p:nvSpPr>
            <p:cNvPr id="14" name="等腰三角形 13"/>
            <p:cNvSpPr/>
            <p:nvPr>
              <p:custDataLst>
                <p:tags r:id="rId11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>
              <p:custDataLst>
                <p:tags r:id="rId12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>
              <p:custDataLst>
                <p:tags r:id="rId13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11039475" y="5562600"/>
            <a:ext cx="765355" cy="542925"/>
            <a:chOff x="9920287" y="5242560"/>
            <a:chExt cx="1432243" cy="1016000"/>
          </a:xfrm>
        </p:grpSpPr>
        <p:sp>
          <p:nvSpPr>
            <p:cNvPr id="9" name="等腰三角形 8"/>
            <p:cNvSpPr/>
            <p:nvPr>
              <p:custDataLst>
                <p:tags r:id="rId12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>
              <p:custDataLst>
                <p:tags r:id="rId13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>
              <p:custDataLst>
                <p:tags r:id="rId14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 userDrawn="1">
            <p:custDataLst>
              <p:tags r:id="rId3"/>
            </p:custDataLst>
          </p:nvPr>
        </p:nvGrpSpPr>
        <p:grpSpPr>
          <a:xfrm>
            <a:off x="209550" y="561975"/>
            <a:ext cx="1356155" cy="962025"/>
            <a:chOff x="9920287" y="5242560"/>
            <a:chExt cx="1432243" cy="1016000"/>
          </a:xfrm>
        </p:grpSpPr>
        <p:sp>
          <p:nvSpPr>
            <p:cNvPr id="14" name="等腰三角形 13"/>
            <p:cNvSpPr/>
            <p:nvPr>
              <p:custDataLst>
                <p:tags r:id="rId9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>
              <p:custDataLst>
                <p:tags r:id="rId10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>
              <p:custDataLst>
                <p:tags r:id="rId11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274320" y="321260"/>
            <a:ext cx="11683455" cy="39305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8" name="任意形状 8"/>
          <p:cNvSpPr/>
          <p:nvPr userDrawn="1">
            <p:custDataLst>
              <p:tags r:id="rId2"/>
            </p:custDataLst>
          </p:nvPr>
        </p:nvSpPr>
        <p:spPr>
          <a:xfrm>
            <a:off x="9490237" y="321259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99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9" name="任意形状 9"/>
          <p:cNvSpPr/>
          <p:nvPr userDrawn="1">
            <p:custDataLst>
              <p:tags r:id="rId3"/>
            </p:custDataLst>
          </p:nvPr>
        </p:nvSpPr>
        <p:spPr>
          <a:xfrm rot="10800000">
            <a:off x="261015" y="2411670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9471025" y="6254750"/>
            <a:ext cx="180022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 flipV="1">
            <a:off x="750570" y="6305550"/>
            <a:ext cx="71564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6"/>
            </p:custDataLst>
          </p:nvPr>
        </p:nvSpPr>
        <p:spPr>
          <a:xfrm>
            <a:off x="1555115" y="6306820"/>
            <a:ext cx="88900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>
            <p:custDataLst>
              <p:tags r:id="rId7"/>
            </p:custDataLst>
          </p:nvPr>
        </p:nvSpPr>
        <p:spPr>
          <a:xfrm>
            <a:off x="1731010" y="6306820"/>
            <a:ext cx="25336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883644" y="809127"/>
            <a:ext cx="9144000" cy="1896745"/>
          </a:xfrm>
        </p:spPr>
        <p:txBody>
          <a:bodyPr lIns="91440" tIns="45720" rIns="91440" bIns="0" anchor="b" anchorCtr="0">
            <a:normAutofit/>
          </a:bodyPr>
          <a:lstStyle>
            <a:lvl1pPr algn="l">
              <a:defRPr sz="6600" b="1" spc="600" baseline="0"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883643" y="3017520"/>
            <a:ext cx="9144000" cy="890270"/>
          </a:xfrm>
        </p:spPr>
        <p:txBody>
          <a:bodyPr lIns="91440" tIns="0" rIns="91440" bIns="4572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883644" y="5050433"/>
            <a:ext cx="3365430" cy="579657"/>
          </a:xfrm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24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1"/>
            </p:custDataLst>
          </p:nvPr>
        </p:nvSpPr>
        <p:spPr>
          <a:xfrm>
            <a:off x="0" y="6474460"/>
            <a:ext cx="12249150" cy="383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4676775" y="2059757"/>
            <a:ext cx="6243774" cy="922021"/>
          </a:xfrm>
        </p:spPr>
        <p:txBody>
          <a:bodyPr lIns="91440" tIns="45720" rIns="91440" bIns="0" anchor="b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676775" y="3102596"/>
            <a:ext cx="6243774" cy="1401006"/>
          </a:xfrm>
        </p:spPr>
        <p:txBody>
          <a:bodyPr lIns="91440" tIns="0" rIns="91440" bIns="45720">
            <a:normAutofit/>
          </a:bodyPr>
          <a:lstStyle>
            <a:lvl1pPr marL="0" indent="0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7628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4522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1"/>
            </p:custDataLst>
          </p:nvPr>
        </p:nvSpPr>
        <p:spPr>
          <a:xfrm>
            <a:off x="266065" y="313690"/>
            <a:ext cx="11683365" cy="5634990"/>
          </a:xfrm>
          <a:prstGeom prst="rect">
            <a:avLst/>
          </a:prstGeom>
          <a:solidFill>
            <a:schemeClr val="tx2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1422400" y="4064000"/>
            <a:ext cx="5283200" cy="12700"/>
          </a:xfrm>
          <a:prstGeom prst="rect">
            <a:avLst/>
          </a:prstGeom>
          <a:solidFill>
            <a:schemeClr val="accent1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形状 8"/>
          <p:cNvSpPr/>
          <p:nvPr userDrawn="1">
            <p:custDataLst>
              <p:tags r:id="rId3"/>
            </p:custDataLst>
          </p:nvPr>
        </p:nvSpPr>
        <p:spPr>
          <a:xfrm>
            <a:off x="9480712" y="313004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8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261015" y="4113028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99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320799" y="2376714"/>
            <a:ext cx="6653601" cy="1607337"/>
          </a:xfrm>
        </p:spPr>
        <p:txBody>
          <a:bodyPr vert="horz" lIns="91440" tIns="45720" rIns="9144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 userDrawn="1">
            <p:custDataLst>
              <p:tags r:id="rId1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6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6" name="任意形状 8"/>
          <p:cNvSpPr/>
          <p:nvPr userDrawn="1">
            <p:custDataLst>
              <p:tags r:id="rId2"/>
            </p:custDataLst>
          </p:nvPr>
        </p:nvSpPr>
        <p:spPr>
          <a:xfrm rot="16200000">
            <a:off x="-21591" y="25773"/>
            <a:ext cx="1741805" cy="169862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10" name="任意形状 9"/>
          <p:cNvSpPr/>
          <p:nvPr userDrawn="1">
            <p:custDataLst>
              <p:tags r:id="rId3"/>
            </p:custDataLst>
          </p:nvPr>
        </p:nvSpPr>
        <p:spPr>
          <a:xfrm rot="10800000">
            <a:off x="0" y="5913755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8" name="任意形状 9"/>
          <p:cNvSpPr/>
          <p:nvPr userDrawn="1">
            <p:custDataLst>
              <p:tags r:id="rId2"/>
            </p:custDataLst>
          </p:nvPr>
        </p:nvSpPr>
        <p:spPr>
          <a:xfrm rot="16200000">
            <a:off x="-18383" y="15240"/>
            <a:ext cx="1243965" cy="121348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>
            <a:off x="10344785" y="0"/>
            <a:ext cx="1847215" cy="180149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3810" y="5029201"/>
            <a:ext cx="12192000" cy="1828799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10" name="任意形状 9"/>
          <p:cNvSpPr/>
          <p:nvPr userDrawn="1">
            <p:custDataLst>
              <p:tags r:id="rId2"/>
            </p:custDataLst>
          </p:nvPr>
        </p:nvSpPr>
        <p:spPr>
          <a:xfrm rot="10800000">
            <a:off x="3810" y="5905500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-3492"/>
            <a:ext cx="12192000" cy="914400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9755" y="193040"/>
            <a:ext cx="11037570" cy="521335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accent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8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9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accent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ags" Target="../tags/tag2.xml"/><Relationship Id="rId29" Type="http://schemas.openxmlformats.org/officeDocument/2006/relationships/tags" Target="../tags/tag1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4.xml"/><Relationship Id="rId27" Type="http://schemas.openxmlformats.org/officeDocument/2006/relationships/tags" Target="../tags/tag9.xml"/><Relationship Id="rId30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ags" Target="../tags/tag171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tags" Target="../tags/tag175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ags" Target="../tags/tag170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tags" Target="../tags/tag174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tags" Target="../tags/tag173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tags" Target="../tags/tag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0"/>
            </p:custDataLst>
          </p:nvPr>
        </p:nvSpPr>
        <p:spPr>
          <a:xfrm>
            <a:off x="-8709" y="1411334"/>
            <a:ext cx="12200709" cy="4246516"/>
          </a:xfrm>
          <a:prstGeom prst="rect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58" t="-20790" r="-37834" b="-1029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21"/>
            </p:custDataLst>
          </p:nvPr>
        </p:nvSpPr>
        <p:spPr>
          <a:xfrm>
            <a:off x="838200" y="1411334"/>
            <a:ext cx="10515600" cy="424651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838200" y="288926"/>
            <a:ext cx="10515600" cy="866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838200" y="1411334"/>
            <a:ext cx="10515600" cy="4765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F2FFB-81C1-4540-948A-2CC54F6B9E6F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D7522-3FA2-422D-AE2B-41BCDD35069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直接连接符 8"/>
          <p:cNvCxnSpPr/>
          <p:nvPr>
            <p:custDataLst>
              <p:tags r:id="rId27"/>
            </p:custDataLst>
          </p:nvPr>
        </p:nvCxnSpPr>
        <p:spPr>
          <a:xfrm>
            <a:off x="726984" y="419101"/>
            <a:ext cx="0" cy="6032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28"/>
            </p:custDataLst>
          </p:nvPr>
        </p:nvCxnSpPr>
        <p:spPr>
          <a:xfrm>
            <a:off x="11509284" y="438151"/>
            <a:ext cx="0" cy="6032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KSO_TEMPLATE" hidden="1"/>
          <p:cNvSpPr/>
          <p:nvPr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黑体" pitchFamily="49" charset="-122"/>
          <a:ea typeface="黑体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50000"/>
          </a:schemeClr>
        </a:buClr>
        <a:buSzPct val="60000"/>
        <a:buFont typeface="Wingdings" panose="05000000000000000000" pitchFamily="2" charset="2"/>
        <a:buChar char="u"/>
        <a:defRPr sz="24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accent1"/>
          </a:solidFill>
          <a:uFillTx/>
          <a:latin typeface="Arial" panose="020B0604020202020204" pitchFamily="34" charset="0"/>
          <a:ea typeface="微软雅黑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9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jpeg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1.m4a"/><Relationship Id="rId7" Type="http://schemas.openxmlformats.org/officeDocument/2006/relationships/image" Target="../media/image21.png"/><Relationship Id="rId2" Type="http://schemas.microsoft.com/office/2007/relationships/media" Target="../media/media1.m4a"/><Relationship Id="rId1" Type="http://schemas.openxmlformats.org/officeDocument/2006/relationships/tags" Target="../tags/tag414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4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5" Type="http://schemas.openxmlformats.org/officeDocument/2006/relationships/image" Target="../media/image19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image" Target="../media/image22.png"/><Relationship Id="rId5" Type="http://schemas.openxmlformats.org/officeDocument/2006/relationships/image" Target="../media/image19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27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422.xml"/><Relationship Id="rId7" Type="http://schemas.openxmlformats.org/officeDocument/2006/relationships/tags" Target="../tags/tag426.xml"/><Relationship Id="rId12" Type="http://schemas.openxmlformats.org/officeDocument/2006/relationships/tags" Target="../tags/tag431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11" Type="http://schemas.openxmlformats.org/officeDocument/2006/relationships/tags" Target="../tags/tag430.xml"/><Relationship Id="rId5" Type="http://schemas.openxmlformats.org/officeDocument/2006/relationships/tags" Target="../tags/tag424.xml"/><Relationship Id="rId10" Type="http://schemas.openxmlformats.org/officeDocument/2006/relationships/tags" Target="../tags/tag429.xml"/><Relationship Id="rId4" Type="http://schemas.openxmlformats.org/officeDocument/2006/relationships/tags" Target="../tags/tag423.xml"/><Relationship Id="rId9" Type="http://schemas.openxmlformats.org/officeDocument/2006/relationships/tags" Target="../tags/tag428.xml"/><Relationship Id="rId1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34.xml"/><Relationship Id="rId7" Type="http://schemas.openxmlformats.org/officeDocument/2006/relationships/image" Target="../media/image22.png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4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13" Type="http://schemas.openxmlformats.org/officeDocument/2006/relationships/tags" Target="../tags/tag311.xml"/><Relationship Id="rId18" Type="http://schemas.openxmlformats.org/officeDocument/2006/relationships/tags" Target="../tags/tag316.xml"/><Relationship Id="rId26" Type="http://schemas.openxmlformats.org/officeDocument/2006/relationships/tags" Target="../tags/tag324.xml"/><Relationship Id="rId3" Type="http://schemas.openxmlformats.org/officeDocument/2006/relationships/tags" Target="../tags/tag301.xml"/><Relationship Id="rId21" Type="http://schemas.openxmlformats.org/officeDocument/2006/relationships/tags" Target="../tags/tag319.xml"/><Relationship Id="rId7" Type="http://schemas.openxmlformats.org/officeDocument/2006/relationships/tags" Target="../tags/tag305.xml"/><Relationship Id="rId12" Type="http://schemas.openxmlformats.org/officeDocument/2006/relationships/tags" Target="../tags/tag310.xml"/><Relationship Id="rId17" Type="http://schemas.openxmlformats.org/officeDocument/2006/relationships/tags" Target="../tags/tag315.xml"/><Relationship Id="rId25" Type="http://schemas.openxmlformats.org/officeDocument/2006/relationships/tags" Target="../tags/tag323.xml"/><Relationship Id="rId2" Type="http://schemas.openxmlformats.org/officeDocument/2006/relationships/tags" Target="../tags/tag300.xml"/><Relationship Id="rId16" Type="http://schemas.openxmlformats.org/officeDocument/2006/relationships/tags" Target="../tags/tag314.xml"/><Relationship Id="rId20" Type="http://schemas.openxmlformats.org/officeDocument/2006/relationships/tags" Target="../tags/tag318.xml"/><Relationship Id="rId29" Type="http://schemas.openxmlformats.org/officeDocument/2006/relationships/tags" Target="../tags/tag327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tags" Target="../tags/tag309.xml"/><Relationship Id="rId24" Type="http://schemas.openxmlformats.org/officeDocument/2006/relationships/tags" Target="../tags/tag322.xml"/><Relationship Id="rId32" Type="http://schemas.openxmlformats.org/officeDocument/2006/relationships/image" Target="../media/image4.png"/><Relationship Id="rId5" Type="http://schemas.openxmlformats.org/officeDocument/2006/relationships/tags" Target="../tags/tag303.xml"/><Relationship Id="rId15" Type="http://schemas.openxmlformats.org/officeDocument/2006/relationships/tags" Target="../tags/tag313.xml"/><Relationship Id="rId23" Type="http://schemas.openxmlformats.org/officeDocument/2006/relationships/tags" Target="../tags/tag321.xml"/><Relationship Id="rId28" Type="http://schemas.openxmlformats.org/officeDocument/2006/relationships/tags" Target="../tags/tag326.xml"/><Relationship Id="rId10" Type="http://schemas.openxmlformats.org/officeDocument/2006/relationships/tags" Target="../tags/tag308.xml"/><Relationship Id="rId19" Type="http://schemas.openxmlformats.org/officeDocument/2006/relationships/tags" Target="../tags/tag317.xml"/><Relationship Id="rId31" Type="http://schemas.openxmlformats.org/officeDocument/2006/relationships/image" Target="../media/image3.jpeg"/><Relationship Id="rId4" Type="http://schemas.openxmlformats.org/officeDocument/2006/relationships/tags" Target="../tags/tag302.xml"/><Relationship Id="rId9" Type="http://schemas.openxmlformats.org/officeDocument/2006/relationships/tags" Target="../tags/tag307.xml"/><Relationship Id="rId14" Type="http://schemas.openxmlformats.org/officeDocument/2006/relationships/tags" Target="../tags/tag312.xml"/><Relationship Id="rId22" Type="http://schemas.openxmlformats.org/officeDocument/2006/relationships/tags" Target="../tags/tag320.xml"/><Relationship Id="rId27" Type="http://schemas.openxmlformats.org/officeDocument/2006/relationships/tags" Target="../tags/tag325.xml"/><Relationship Id="rId30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43.xml"/><Relationship Id="rId3" Type="http://schemas.openxmlformats.org/officeDocument/2006/relationships/tags" Target="../tags/tag438.xml"/><Relationship Id="rId7" Type="http://schemas.openxmlformats.org/officeDocument/2006/relationships/tags" Target="../tags/tag442.xml"/><Relationship Id="rId2" Type="http://schemas.openxmlformats.org/officeDocument/2006/relationships/tags" Target="../tags/tag437.xml"/><Relationship Id="rId1" Type="http://schemas.openxmlformats.org/officeDocument/2006/relationships/tags" Target="../tags/tag436.xml"/><Relationship Id="rId6" Type="http://schemas.openxmlformats.org/officeDocument/2006/relationships/tags" Target="../tags/tag441.xml"/><Relationship Id="rId11" Type="http://schemas.openxmlformats.org/officeDocument/2006/relationships/image" Target="../media/image25.png"/><Relationship Id="rId5" Type="http://schemas.openxmlformats.org/officeDocument/2006/relationships/tags" Target="../tags/tag440.xml"/><Relationship Id="rId10" Type="http://schemas.openxmlformats.org/officeDocument/2006/relationships/image" Target="../media/image24.png"/><Relationship Id="rId4" Type="http://schemas.openxmlformats.org/officeDocument/2006/relationships/tags" Target="../tags/tag439.xml"/><Relationship Id="rId9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51.xml"/><Relationship Id="rId3" Type="http://schemas.openxmlformats.org/officeDocument/2006/relationships/tags" Target="../tags/tag446.xml"/><Relationship Id="rId7" Type="http://schemas.openxmlformats.org/officeDocument/2006/relationships/tags" Target="../tags/tag450.xml"/><Relationship Id="rId12" Type="http://schemas.openxmlformats.org/officeDocument/2006/relationships/image" Target="../media/image25.png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6" Type="http://schemas.openxmlformats.org/officeDocument/2006/relationships/tags" Target="../tags/tag449.xml"/><Relationship Id="rId11" Type="http://schemas.openxmlformats.org/officeDocument/2006/relationships/image" Target="../media/image24.png"/><Relationship Id="rId5" Type="http://schemas.openxmlformats.org/officeDocument/2006/relationships/tags" Target="../tags/tag44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47.xml"/><Relationship Id="rId9" Type="http://schemas.openxmlformats.org/officeDocument/2006/relationships/tags" Target="../tags/tag45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60.xml"/><Relationship Id="rId13" Type="http://schemas.openxmlformats.org/officeDocument/2006/relationships/tags" Target="../tags/tag465.xml"/><Relationship Id="rId3" Type="http://schemas.openxmlformats.org/officeDocument/2006/relationships/tags" Target="../tags/tag455.xml"/><Relationship Id="rId7" Type="http://schemas.openxmlformats.org/officeDocument/2006/relationships/tags" Target="../tags/tag459.xml"/><Relationship Id="rId12" Type="http://schemas.openxmlformats.org/officeDocument/2006/relationships/tags" Target="../tags/tag464.xml"/><Relationship Id="rId2" Type="http://schemas.openxmlformats.org/officeDocument/2006/relationships/tags" Target="../tags/tag454.xml"/><Relationship Id="rId16" Type="http://schemas.openxmlformats.org/officeDocument/2006/relationships/image" Target="../media/image27.png"/><Relationship Id="rId1" Type="http://schemas.openxmlformats.org/officeDocument/2006/relationships/tags" Target="../tags/tag453.xml"/><Relationship Id="rId6" Type="http://schemas.openxmlformats.org/officeDocument/2006/relationships/tags" Target="../tags/tag458.xml"/><Relationship Id="rId11" Type="http://schemas.openxmlformats.org/officeDocument/2006/relationships/tags" Target="../tags/tag463.xml"/><Relationship Id="rId5" Type="http://schemas.openxmlformats.org/officeDocument/2006/relationships/tags" Target="../tags/tag457.xml"/><Relationship Id="rId15" Type="http://schemas.openxmlformats.org/officeDocument/2006/relationships/image" Target="../media/image26.png"/><Relationship Id="rId10" Type="http://schemas.openxmlformats.org/officeDocument/2006/relationships/tags" Target="../tags/tag462.xml"/><Relationship Id="rId4" Type="http://schemas.openxmlformats.org/officeDocument/2006/relationships/tags" Target="../tags/tag456.xml"/><Relationship Id="rId9" Type="http://schemas.openxmlformats.org/officeDocument/2006/relationships/tags" Target="../tags/tag461.xml"/><Relationship Id="rId14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473.xml"/><Relationship Id="rId3" Type="http://schemas.openxmlformats.org/officeDocument/2006/relationships/tags" Target="../tags/tag468.xml"/><Relationship Id="rId7" Type="http://schemas.openxmlformats.org/officeDocument/2006/relationships/tags" Target="../tags/tag472.xml"/><Relationship Id="rId2" Type="http://schemas.openxmlformats.org/officeDocument/2006/relationships/tags" Target="../tags/tag467.xml"/><Relationship Id="rId1" Type="http://schemas.openxmlformats.org/officeDocument/2006/relationships/tags" Target="../tags/tag466.xml"/><Relationship Id="rId6" Type="http://schemas.openxmlformats.org/officeDocument/2006/relationships/tags" Target="../tags/tag471.xml"/><Relationship Id="rId11" Type="http://schemas.openxmlformats.org/officeDocument/2006/relationships/image" Target="../media/image25.png"/><Relationship Id="rId5" Type="http://schemas.openxmlformats.org/officeDocument/2006/relationships/tags" Target="../tags/tag470.xml"/><Relationship Id="rId10" Type="http://schemas.openxmlformats.org/officeDocument/2006/relationships/image" Target="../media/image24.png"/><Relationship Id="rId4" Type="http://schemas.openxmlformats.org/officeDocument/2006/relationships/tags" Target="../tags/tag469.xml"/><Relationship Id="rId9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81.xml"/><Relationship Id="rId13" Type="http://schemas.openxmlformats.org/officeDocument/2006/relationships/tags" Target="../tags/tag486.xml"/><Relationship Id="rId18" Type="http://schemas.openxmlformats.org/officeDocument/2006/relationships/image" Target="../media/image27.png"/><Relationship Id="rId3" Type="http://schemas.openxmlformats.org/officeDocument/2006/relationships/tags" Target="../tags/tag476.xml"/><Relationship Id="rId7" Type="http://schemas.openxmlformats.org/officeDocument/2006/relationships/tags" Target="../tags/tag480.xml"/><Relationship Id="rId12" Type="http://schemas.openxmlformats.org/officeDocument/2006/relationships/tags" Target="../tags/tag485.xml"/><Relationship Id="rId17" Type="http://schemas.openxmlformats.org/officeDocument/2006/relationships/image" Target="../media/image26.png"/><Relationship Id="rId2" Type="http://schemas.openxmlformats.org/officeDocument/2006/relationships/tags" Target="../tags/tag475.xml"/><Relationship Id="rId16" Type="http://schemas.openxmlformats.org/officeDocument/2006/relationships/slideLayout" Target="../slideLayouts/slideLayout18.xml"/><Relationship Id="rId1" Type="http://schemas.openxmlformats.org/officeDocument/2006/relationships/tags" Target="../tags/tag474.xml"/><Relationship Id="rId6" Type="http://schemas.openxmlformats.org/officeDocument/2006/relationships/tags" Target="../tags/tag479.xml"/><Relationship Id="rId11" Type="http://schemas.openxmlformats.org/officeDocument/2006/relationships/tags" Target="../tags/tag484.xml"/><Relationship Id="rId5" Type="http://schemas.openxmlformats.org/officeDocument/2006/relationships/tags" Target="../tags/tag478.xml"/><Relationship Id="rId15" Type="http://schemas.openxmlformats.org/officeDocument/2006/relationships/tags" Target="../tags/tag488.xml"/><Relationship Id="rId10" Type="http://schemas.openxmlformats.org/officeDocument/2006/relationships/tags" Target="../tags/tag483.xml"/><Relationship Id="rId4" Type="http://schemas.openxmlformats.org/officeDocument/2006/relationships/tags" Target="../tags/tag477.xml"/><Relationship Id="rId9" Type="http://schemas.openxmlformats.org/officeDocument/2006/relationships/tags" Target="../tags/tag482.xml"/><Relationship Id="rId14" Type="http://schemas.openxmlformats.org/officeDocument/2006/relationships/tags" Target="../tags/tag48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96.xml"/><Relationship Id="rId3" Type="http://schemas.openxmlformats.org/officeDocument/2006/relationships/tags" Target="../tags/tag491.xml"/><Relationship Id="rId7" Type="http://schemas.openxmlformats.org/officeDocument/2006/relationships/tags" Target="../tags/tag495.xml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6" Type="http://schemas.openxmlformats.org/officeDocument/2006/relationships/tags" Target="../tags/tag494.xml"/><Relationship Id="rId11" Type="http://schemas.openxmlformats.org/officeDocument/2006/relationships/image" Target="../media/image25.png"/><Relationship Id="rId5" Type="http://schemas.openxmlformats.org/officeDocument/2006/relationships/tags" Target="../tags/tag493.xml"/><Relationship Id="rId10" Type="http://schemas.openxmlformats.org/officeDocument/2006/relationships/image" Target="../media/image24.png"/><Relationship Id="rId4" Type="http://schemas.openxmlformats.org/officeDocument/2006/relationships/tags" Target="../tags/tag492.xml"/><Relationship Id="rId9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504.xml"/><Relationship Id="rId13" Type="http://schemas.openxmlformats.org/officeDocument/2006/relationships/tags" Target="../tags/tag509.xml"/><Relationship Id="rId18" Type="http://schemas.openxmlformats.org/officeDocument/2006/relationships/tags" Target="../tags/tag514.xml"/><Relationship Id="rId3" Type="http://schemas.openxmlformats.org/officeDocument/2006/relationships/tags" Target="../tags/tag499.xml"/><Relationship Id="rId21" Type="http://schemas.openxmlformats.org/officeDocument/2006/relationships/image" Target="../media/image26.png"/><Relationship Id="rId7" Type="http://schemas.openxmlformats.org/officeDocument/2006/relationships/tags" Target="../tags/tag503.xml"/><Relationship Id="rId12" Type="http://schemas.openxmlformats.org/officeDocument/2006/relationships/tags" Target="../tags/tag508.xml"/><Relationship Id="rId17" Type="http://schemas.openxmlformats.org/officeDocument/2006/relationships/tags" Target="../tags/tag513.xml"/><Relationship Id="rId2" Type="http://schemas.openxmlformats.org/officeDocument/2006/relationships/tags" Target="../tags/tag498.xml"/><Relationship Id="rId16" Type="http://schemas.openxmlformats.org/officeDocument/2006/relationships/tags" Target="../tags/tag512.xml"/><Relationship Id="rId20" Type="http://schemas.openxmlformats.org/officeDocument/2006/relationships/slideLayout" Target="../slideLayouts/slideLayout18.xml"/><Relationship Id="rId1" Type="http://schemas.openxmlformats.org/officeDocument/2006/relationships/tags" Target="../tags/tag497.xml"/><Relationship Id="rId6" Type="http://schemas.openxmlformats.org/officeDocument/2006/relationships/tags" Target="../tags/tag502.xml"/><Relationship Id="rId11" Type="http://schemas.openxmlformats.org/officeDocument/2006/relationships/tags" Target="../tags/tag507.xml"/><Relationship Id="rId5" Type="http://schemas.openxmlformats.org/officeDocument/2006/relationships/tags" Target="../tags/tag501.xml"/><Relationship Id="rId15" Type="http://schemas.openxmlformats.org/officeDocument/2006/relationships/tags" Target="../tags/tag511.xml"/><Relationship Id="rId10" Type="http://schemas.openxmlformats.org/officeDocument/2006/relationships/tags" Target="../tags/tag506.xml"/><Relationship Id="rId19" Type="http://schemas.openxmlformats.org/officeDocument/2006/relationships/tags" Target="../tags/tag515.xml"/><Relationship Id="rId4" Type="http://schemas.openxmlformats.org/officeDocument/2006/relationships/tags" Target="../tags/tag500.xml"/><Relationship Id="rId9" Type="http://schemas.openxmlformats.org/officeDocument/2006/relationships/tags" Target="../tags/tag505.xml"/><Relationship Id="rId14" Type="http://schemas.openxmlformats.org/officeDocument/2006/relationships/tags" Target="../tags/tag510.xml"/><Relationship Id="rId2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523.xml"/><Relationship Id="rId3" Type="http://schemas.openxmlformats.org/officeDocument/2006/relationships/tags" Target="../tags/tag518.xml"/><Relationship Id="rId7" Type="http://schemas.openxmlformats.org/officeDocument/2006/relationships/tags" Target="../tags/tag522.xml"/><Relationship Id="rId2" Type="http://schemas.openxmlformats.org/officeDocument/2006/relationships/tags" Target="../tags/tag517.xml"/><Relationship Id="rId1" Type="http://schemas.openxmlformats.org/officeDocument/2006/relationships/tags" Target="../tags/tag516.xml"/><Relationship Id="rId6" Type="http://schemas.openxmlformats.org/officeDocument/2006/relationships/tags" Target="../tags/tag521.xml"/><Relationship Id="rId11" Type="http://schemas.openxmlformats.org/officeDocument/2006/relationships/image" Target="../media/image25.png"/><Relationship Id="rId5" Type="http://schemas.openxmlformats.org/officeDocument/2006/relationships/tags" Target="../tags/tag520.xml"/><Relationship Id="rId10" Type="http://schemas.openxmlformats.org/officeDocument/2006/relationships/image" Target="../media/image24.png"/><Relationship Id="rId4" Type="http://schemas.openxmlformats.org/officeDocument/2006/relationships/tags" Target="../tags/tag519.xml"/><Relationship Id="rId9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531.xml"/><Relationship Id="rId13" Type="http://schemas.openxmlformats.org/officeDocument/2006/relationships/tags" Target="../tags/tag536.xml"/><Relationship Id="rId18" Type="http://schemas.openxmlformats.org/officeDocument/2006/relationships/tags" Target="../tags/tag541.xml"/><Relationship Id="rId3" Type="http://schemas.openxmlformats.org/officeDocument/2006/relationships/tags" Target="../tags/tag526.xml"/><Relationship Id="rId21" Type="http://schemas.openxmlformats.org/officeDocument/2006/relationships/tags" Target="../tags/tag544.xml"/><Relationship Id="rId7" Type="http://schemas.openxmlformats.org/officeDocument/2006/relationships/tags" Target="../tags/tag530.xml"/><Relationship Id="rId12" Type="http://schemas.openxmlformats.org/officeDocument/2006/relationships/tags" Target="../tags/tag535.xml"/><Relationship Id="rId17" Type="http://schemas.openxmlformats.org/officeDocument/2006/relationships/tags" Target="../tags/tag540.xml"/><Relationship Id="rId25" Type="http://schemas.openxmlformats.org/officeDocument/2006/relationships/image" Target="../media/image28.png"/><Relationship Id="rId2" Type="http://schemas.openxmlformats.org/officeDocument/2006/relationships/tags" Target="../tags/tag525.xml"/><Relationship Id="rId16" Type="http://schemas.openxmlformats.org/officeDocument/2006/relationships/tags" Target="../tags/tag539.xml"/><Relationship Id="rId20" Type="http://schemas.openxmlformats.org/officeDocument/2006/relationships/tags" Target="../tags/tag543.xml"/><Relationship Id="rId1" Type="http://schemas.openxmlformats.org/officeDocument/2006/relationships/tags" Target="../tags/tag524.xml"/><Relationship Id="rId6" Type="http://schemas.openxmlformats.org/officeDocument/2006/relationships/tags" Target="../tags/tag529.xml"/><Relationship Id="rId11" Type="http://schemas.openxmlformats.org/officeDocument/2006/relationships/tags" Target="../tags/tag534.xml"/><Relationship Id="rId24" Type="http://schemas.openxmlformats.org/officeDocument/2006/relationships/slideLayout" Target="../slideLayouts/slideLayout18.xml"/><Relationship Id="rId5" Type="http://schemas.openxmlformats.org/officeDocument/2006/relationships/tags" Target="../tags/tag528.xml"/><Relationship Id="rId15" Type="http://schemas.openxmlformats.org/officeDocument/2006/relationships/tags" Target="../tags/tag538.xml"/><Relationship Id="rId23" Type="http://schemas.openxmlformats.org/officeDocument/2006/relationships/tags" Target="../tags/tag546.xml"/><Relationship Id="rId10" Type="http://schemas.openxmlformats.org/officeDocument/2006/relationships/tags" Target="../tags/tag533.xml"/><Relationship Id="rId19" Type="http://schemas.openxmlformats.org/officeDocument/2006/relationships/tags" Target="../tags/tag542.xml"/><Relationship Id="rId4" Type="http://schemas.openxmlformats.org/officeDocument/2006/relationships/tags" Target="../tags/tag527.xml"/><Relationship Id="rId9" Type="http://schemas.openxmlformats.org/officeDocument/2006/relationships/tags" Target="../tags/tag532.xml"/><Relationship Id="rId14" Type="http://schemas.openxmlformats.org/officeDocument/2006/relationships/tags" Target="../tags/tag537.xml"/><Relationship Id="rId22" Type="http://schemas.openxmlformats.org/officeDocument/2006/relationships/tags" Target="../tags/tag54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54.xml"/><Relationship Id="rId3" Type="http://schemas.openxmlformats.org/officeDocument/2006/relationships/tags" Target="../tags/tag549.xml"/><Relationship Id="rId7" Type="http://schemas.openxmlformats.org/officeDocument/2006/relationships/tags" Target="../tags/tag553.xml"/><Relationship Id="rId12" Type="http://schemas.openxmlformats.org/officeDocument/2006/relationships/image" Target="../media/image25.png"/><Relationship Id="rId2" Type="http://schemas.openxmlformats.org/officeDocument/2006/relationships/tags" Target="../tags/tag548.xml"/><Relationship Id="rId1" Type="http://schemas.openxmlformats.org/officeDocument/2006/relationships/tags" Target="../tags/tag547.xml"/><Relationship Id="rId6" Type="http://schemas.openxmlformats.org/officeDocument/2006/relationships/tags" Target="../tags/tag552.xml"/><Relationship Id="rId11" Type="http://schemas.openxmlformats.org/officeDocument/2006/relationships/image" Target="../media/image24.png"/><Relationship Id="rId5" Type="http://schemas.openxmlformats.org/officeDocument/2006/relationships/tags" Target="../tags/tag55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50.xml"/><Relationship Id="rId9" Type="http://schemas.openxmlformats.org/officeDocument/2006/relationships/tags" Target="../tags/tag5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35.xml"/><Relationship Id="rId13" Type="http://schemas.openxmlformats.org/officeDocument/2006/relationships/image" Target="../media/image5.png"/><Relationship Id="rId3" Type="http://schemas.openxmlformats.org/officeDocument/2006/relationships/tags" Target="../tags/tag330.xml"/><Relationship Id="rId7" Type="http://schemas.openxmlformats.org/officeDocument/2006/relationships/tags" Target="../tags/tag334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1" Type="http://schemas.openxmlformats.org/officeDocument/2006/relationships/tags" Target="../tags/tag338.xml"/><Relationship Id="rId5" Type="http://schemas.openxmlformats.org/officeDocument/2006/relationships/tags" Target="../tags/tag332.xml"/><Relationship Id="rId15" Type="http://schemas.openxmlformats.org/officeDocument/2006/relationships/image" Target="../media/image7.png"/><Relationship Id="rId10" Type="http://schemas.openxmlformats.org/officeDocument/2006/relationships/tags" Target="../tags/tag337.xml"/><Relationship Id="rId4" Type="http://schemas.openxmlformats.org/officeDocument/2006/relationships/tags" Target="../tags/tag331.xml"/><Relationship Id="rId9" Type="http://schemas.openxmlformats.org/officeDocument/2006/relationships/tags" Target="../tags/tag336.xml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563.xml"/><Relationship Id="rId3" Type="http://schemas.openxmlformats.org/officeDocument/2006/relationships/tags" Target="../tags/tag558.xml"/><Relationship Id="rId7" Type="http://schemas.openxmlformats.org/officeDocument/2006/relationships/tags" Target="../tags/tag562.xml"/><Relationship Id="rId12" Type="http://schemas.openxmlformats.org/officeDocument/2006/relationships/image" Target="../media/image25.png"/><Relationship Id="rId2" Type="http://schemas.openxmlformats.org/officeDocument/2006/relationships/tags" Target="../tags/tag557.xml"/><Relationship Id="rId1" Type="http://schemas.openxmlformats.org/officeDocument/2006/relationships/tags" Target="../tags/tag556.xml"/><Relationship Id="rId6" Type="http://schemas.openxmlformats.org/officeDocument/2006/relationships/tags" Target="../tags/tag561.xml"/><Relationship Id="rId11" Type="http://schemas.openxmlformats.org/officeDocument/2006/relationships/image" Target="../media/image24.png"/><Relationship Id="rId5" Type="http://schemas.openxmlformats.org/officeDocument/2006/relationships/tags" Target="../tags/tag560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59.xml"/><Relationship Id="rId9" Type="http://schemas.openxmlformats.org/officeDocument/2006/relationships/tags" Target="../tags/tag56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566.xml"/><Relationship Id="rId1" Type="http://schemas.openxmlformats.org/officeDocument/2006/relationships/tags" Target="../tags/tag565.xml"/><Relationship Id="rId5" Type="http://schemas.openxmlformats.org/officeDocument/2006/relationships/image" Target="../media/image29.jpe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4a"/><Relationship Id="rId7" Type="http://schemas.openxmlformats.org/officeDocument/2006/relationships/image" Target="../media/image29.jpeg"/><Relationship Id="rId2" Type="http://schemas.openxmlformats.org/officeDocument/2006/relationships/tags" Target="../tags/tag568.xml"/><Relationship Id="rId1" Type="http://schemas.openxmlformats.org/officeDocument/2006/relationships/tags" Target="../tags/tag567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m4a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571.xml"/><Relationship Id="rId7" Type="http://schemas.openxmlformats.org/officeDocument/2006/relationships/image" Target="../media/image30.png"/><Relationship Id="rId2" Type="http://schemas.openxmlformats.org/officeDocument/2006/relationships/tags" Target="../tags/tag570.xml"/><Relationship Id="rId1" Type="http://schemas.openxmlformats.org/officeDocument/2006/relationships/tags" Target="../tags/tag569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573.xml"/><Relationship Id="rId10" Type="http://schemas.openxmlformats.org/officeDocument/2006/relationships/image" Target="../media/image23.jpeg"/><Relationship Id="rId4" Type="http://schemas.openxmlformats.org/officeDocument/2006/relationships/tags" Target="../tags/tag572.xml"/><Relationship Id="rId9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574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57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7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584.xml"/><Relationship Id="rId13" Type="http://schemas.openxmlformats.org/officeDocument/2006/relationships/tags" Target="../tags/tag589.xml"/><Relationship Id="rId18" Type="http://schemas.openxmlformats.org/officeDocument/2006/relationships/tags" Target="../tags/tag594.xml"/><Relationship Id="rId26" Type="http://schemas.openxmlformats.org/officeDocument/2006/relationships/tags" Target="../tags/tag602.xml"/><Relationship Id="rId39" Type="http://schemas.openxmlformats.org/officeDocument/2006/relationships/tags" Target="../tags/tag615.xml"/><Relationship Id="rId3" Type="http://schemas.openxmlformats.org/officeDocument/2006/relationships/tags" Target="../tags/tag579.xml"/><Relationship Id="rId21" Type="http://schemas.openxmlformats.org/officeDocument/2006/relationships/tags" Target="../tags/tag597.xml"/><Relationship Id="rId34" Type="http://schemas.openxmlformats.org/officeDocument/2006/relationships/tags" Target="../tags/tag610.xml"/><Relationship Id="rId42" Type="http://schemas.openxmlformats.org/officeDocument/2006/relationships/image" Target="../media/image27.png"/><Relationship Id="rId7" Type="http://schemas.openxmlformats.org/officeDocument/2006/relationships/tags" Target="../tags/tag583.xml"/><Relationship Id="rId12" Type="http://schemas.openxmlformats.org/officeDocument/2006/relationships/tags" Target="../tags/tag588.xml"/><Relationship Id="rId17" Type="http://schemas.openxmlformats.org/officeDocument/2006/relationships/tags" Target="../tags/tag593.xml"/><Relationship Id="rId25" Type="http://schemas.openxmlformats.org/officeDocument/2006/relationships/tags" Target="../tags/tag601.xml"/><Relationship Id="rId33" Type="http://schemas.openxmlformats.org/officeDocument/2006/relationships/tags" Target="../tags/tag609.xml"/><Relationship Id="rId38" Type="http://schemas.openxmlformats.org/officeDocument/2006/relationships/tags" Target="../tags/tag614.xml"/><Relationship Id="rId2" Type="http://schemas.openxmlformats.org/officeDocument/2006/relationships/tags" Target="../tags/tag578.xml"/><Relationship Id="rId16" Type="http://schemas.openxmlformats.org/officeDocument/2006/relationships/tags" Target="../tags/tag592.xml"/><Relationship Id="rId20" Type="http://schemas.openxmlformats.org/officeDocument/2006/relationships/tags" Target="../tags/tag596.xml"/><Relationship Id="rId29" Type="http://schemas.openxmlformats.org/officeDocument/2006/relationships/tags" Target="../tags/tag605.xml"/><Relationship Id="rId41" Type="http://schemas.openxmlformats.org/officeDocument/2006/relationships/image" Target="../media/image28.png"/><Relationship Id="rId1" Type="http://schemas.openxmlformats.org/officeDocument/2006/relationships/tags" Target="../tags/tag577.xml"/><Relationship Id="rId6" Type="http://schemas.openxmlformats.org/officeDocument/2006/relationships/tags" Target="../tags/tag582.xml"/><Relationship Id="rId11" Type="http://schemas.openxmlformats.org/officeDocument/2006/relationships/tags" Target="../tags/tag587.xml"/><Relationship Id="rId24" Type="http://schemas.openxmlformats.org/officeDocument/2006/relationships/tags" Target="../tags/tag600.xml"/><Relationship Id="rId32" Type="http://schemas.openxmlformats.org/officeDocument/2006/relationships/tags" Target="../tags/tag608.xml"/><Relationship Id="rId37" Type="http://schemas.openxmlformats.org/officeDocument/2006/relationships/tags" Target="../tags/tag613.xml"/><Relationship Id="rId40" Type="http://schemas.openxmlformats.org/officeDocument/2006/relationships/slideLayout" Target="../slideLayouts/slideLayout18.xml"/><Relationship Id="rId5" Type="http://schemas.openxmlformats.org/officeDocument/2006/relationships/tags" Target="../tags/tag581.xml"/><Relationship Id="rId15" Type="http://schemas.openxmlformats.org/officeDocument/2006/relationships/tags" Target="../tags/tag591.xml"/><Relationship Id="rId23" Type="http://schemas.openxmlformats.org/officeDocument/2006/relationships/tags" Target="../tags/tag599.xml"/><Relationship Id="rId28" Type="http://schemas.openxmlformats.org/officeDocument/2006/relationships/tags" Target="../tags/tag604.xml"/><Relationship Id="rId36" Type="http://schemas.openxmlformats.org/officeDocument/2006/relationships/tags" Target="../tags/tag612.xml"/><Relationship Id="rId10" Type="http://schemas.openxmlformats.org/officeDocument/2006/relationships/tags" Target="../tags/tag586.xml"/><Relationship Id="rId19" Type="http://schemas.openxmlformats.org/officeDocument/2006/relationships/tags" Target="../tags/tag595.xml"/><Relationship Id="rId31" Type="http://schemas.openxmlformats.org/officeDocument/2006/relationships/tags" Target="../tags/tag607.xml"/><Relationship Id="rId4" Type="http://schemas.openxmlformats.org/officeDocument/2006/relationships/tags" Target="../tags/tag580.xml"/><Relationship Id="rId9" Type="http://schemas.openxmlformats.org/officeDocument/2006/relationships/tags" Target="../tags/tag585.xml"/><Relationship Id="rId14" Type="http://schemas.openxmlformats.org/officeDocument/2006/relationships/tags" Target="../tags/tag590.xml"/><Relationship Id="rId22" Type="http://schemas.openxmlformats.org/officeDocument/2006/relationships/tags" Target="../tags/tag598.xml"/><Relationship Id="rId27" Type="http://schemas.openxmlformats.org/officeDocument/2006/relationships/tags" Target="../tags/tag603.xml"/><Relationship Id="rId30" Type="http://schemas.openxmlformats.org/officeDocument/2006/relationships/tags" Target="../tags/tag606.xml"/><Relationship Id="rId35" Type="http://schemas.openxmlformats.org/officeDocument/2006/relationships/tags" Target="../tags/tag6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33.jpeg"/><Relationship Id="rId2" Type="http://schemas.microsoft.com/office/2007/relationships/media" Target="../media/media4.mp3"/><Relationship Id="rId1" Type="http://schemas.openxmlformats.org/officeDocument/2006/relationships/tags" Target="../tags/tag616.xml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624.xml"/><Relationship Id="rId13" Type="http://schemas.openxmlformats.org/officeDocument/2006/relationships/tags" Target="../tags/tag629.xml"/><Relationship Id="rId18" Type="http://schemas.openxmlformats.org/officeDocument/2006/relationships/tags" Target="../tags/tag634.xml"/><Relationship Id="rId26" Type="http://schemas.openxmlformats.org/officeDocument/2006/relationships/tags" Target="../tags/tag642.xml"/><Relationship Id="rId39" Type="http://schemas.openxmlformats.org/officeDocument/2006/relationships/image" Target="../media/image28.png"/><Relationship Id="rId3" Type="http://schemas.openxmlformats.org/officeDocument/2006/relationships/tags" Target="../tags/tag619.xml"/><Relationship Id="rId21" Type="http://schemas.openxmlformats.org/officeDocument/2006/relationships/tags" Target="../tags/tag637.xml"/><Relationship Id="rId34" Type="http://schemas.openxmlformats.org/officeDocument/2006/relationships/tags" Target="../tags/tag650.xml"/><Relationship Id="rId7" Type="http://schemas.openxmlformats.org/officeDocument/2006/relationships/tags" Target="../tags/tag623.xml"/><Relationship Id="rId12" Type="http://schemas.openxmlformats.org/officeDocument/2006/relationships/tags" Target="../tags/tag628.xml"/><Relationship Id="rId17" Type="http://schemas.openxmlformats.org/officeDocument/2006/relationships/tags" Target="../tags/tag633.xml"/><Relationship Id="rId25" Type="http://schemas.openxmlformats.org/officeDocument/2006/relationships/tags" Target="../tags/tag641.xml"/><Relationship Id="rId33" Type="http://schemas.openxmlformats.org/officeDocument/2006/relationships/tags" Target="../tags/tag649.xml"/><Relationship Id="rId38" Type="http://schemas.openxmlformats.org/officeDocument/2006/relationships/slideLayout" Target="../slideLayouts/slideLayout18.xml"/><Relationship Id="rId2" Type="http://schemas.openxmlformats.org/officeDocument/2006/relationships/tags" Target="../tags/tag618.xml"/><Relationship Id="rId16" Type="http://schemas.openxmlformats.org/officeDocument/2006/relationships/tags" Target="../tags/tag632.xml"/><Relationship Id="rId20" Type="http://schemas.openxmlformats.org/officeDocument/2006/relationships/tags" Target="../tags/tag636.xml"/><Relationship Id="rId29" Type="http://schemas.openxmlformats.org/officeDocument/2006/relationships/tags" Target="../tags/tag645.xml"/><Relationship Id="rId1" Type="http://schemas.openxmlformats.org/officeDocument/2006/relationships/tags" Target="../tags/tag617.xml"/><Relationship Id="rId6" Type="http://schemas.openxmlformats.org/officeDocument/2006/relationships/tags" Target="../tags/tag622.xml"/><Relationship Id="rId11" Type="http://schemas.openxmlformats.org/officeDocument/2006/relationships/tags" Target="../tags/tag627.xml"/><Relationship Id="rId24" Type="http://schemas.openxmlformats.org/officeDocument/2006/relationships/tags" Target="../tags/tag640.xml"/><Relationship Id="rId32" Type="http://schemas.openxmlformats.org/officeDocument/2006/relationships/tags" Target="../tags/tag648.xml"/><Relationship Id="rId37" Type="http://schemas.openxmlformats.org/officeDocument/2006/relationships/tags" Target="../tags/tag653.xml"/><Relationship Id="rId5" Type="http://schemas.openxmlformats.org/officeDocument/2006/relationships/tags" Target="../tags/tag621.xml"/><Relationship Id="rId15" Type="http://schemas.openxmlformats.org/officeDocument/2006/relationships/tags" Target="../tags/tag631.xml"/><Relationship Id="rId23" Type="http://schemas.openxmlformats.org/officeDocument/2006/relationships/tags" Target="../tags/tag639.xml"/><Relationship Id="rId28" Type="http://schemas.openxmlformats.org/officeDocument/2006/relationships/tags" Target="../tags/tag644.xml"/><Relationship Id="rId36" Type="http://schemas.openxmlformats.org/officeDocument/2006/relationships/tags" Target="../tags/tag652.xml"/><Relationship Id="rId10" Type="http://schemas.openxmlformats.org/officeDocument/2006/relationships/tags" Target="../tags/tag626.xml"/><Relationship Id="rId19" Type="http://schemas.openxmlformats.org/officeDocument/2006/relationships/tags" Target="../tags/tag635.xml"/><Relationship Id="rId31" Type="http://schemas.openxmlformats.org/officeDocument/2006/relationships/tags" Target="../tags/tag647.xml"/><Relationship Id="rId4" Type="http://schemas.openxmlformats.org/officeDocument/2006/relationships/tags" Target="../tags/tag620.xml"/><Relationship Id="rId9" Type="http://schemas.openxmlformats.org/officeDocument/2006/relationships/tags" Target="../tags/tag625.xml"/><Relationship Id="rId14" Type="http://schemas.openxmlformats.org/officeDocument/2006/relationships/tags" Target="../tags/tag630.xml"/><Relationship Id="rId22" Type="http://schemas.openxmlformats.org/officeDocument/2006/relationships/tags" Target="../tags/tag638.xml"/><Relationship Id="rId27" Type="http://schemas.openxmlformats.org/officeDocument/2006/relationships/tags" Target="../tags/tag643.xml"/><Relationship Id="rId30" Type="http://schemas.openxmlformats.org/officeDocument/2006/relationships/tags" Target="../tags/tag646.xml"/><Relationship Id="rId35" Type="http://schemas.openxmlformats.org/officeDocument/2006/relationships/tags" Target="../tags/tag6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655.xml"/><Relationship Id="rId1" Type="http://schemas.openxmlformats.org/officeDocument/2006/relationships/tags" Target="../tags/tag654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3" Type="http://schemas.openxmlformats.org/officeDocument/2006/relationships/tags" Target="../tags/tag341.xml"/><Relationship Id="rId7" Type="http://schemas.openxmlformats.org/officeDocument/2006/relationships/tags" Target="../tags/tag345.xml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image" Target="../media/image8.jpeg"/><Relationship Id="rId5" Type="http://schemas.openxmlformats.org/officeDocument/2006/relationships/tags" Target="../tags/tag343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42.xml"/><Relationship Id="rId9" Type="http://schemas.openxmlformats.org/officeDocument/2006/relationships/tags" Target="../tags/tag34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55.xml"/><Relationship Id="rId13" Type="http://schemas.openxmlformats.org/officeDocument/2006/relationships/image" Target="../media/image9.png"/><Relationship Id="rId3" Type="http://schemas.openxmlformats.org/officeDocument/2006/relationships/tags" Target="../tags/tag350.xml"/><Relationship Id="rId7" Type="http://schemas.openxmlformats.org/officeDocument/2006/relationships/tags" Target="../tags/tag354.xml"/><Relationship Id="rId12" Type="http://schemas.openxmlformats.org/officeDocument/2006/relationships/image" Target="../media/image8.jpeg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tags" Target="../tags/tag353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52.xml"/><Relationship Id="rId10" Type="http://schemas.openxmlformats.org/officeDocument/2006/relationships/tags" Target="../tags/tag357.xml"/><Relationship Id="rId4" Type="http://schemas.openxmlformats.org/officeDocument/2006/relationships/tags" Target="../tags/tag351.xml"/><Relationship Id="rId9" Type="http://schemas.openxmlformats.org/officeDocument/2006/relationships/tags" Target="../tags/tag35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65.xml"/><Relationship Id="rId13" Type="http://schemas.openxmlformats.org/officeDocument/2006/relationships/tags" Target="../tags/tag370.xml"/><Relationship Id="rId3" Type="http://schemas.openxmlformats.org/officeDocument/2006/relationships/tags" Target="../tags/tag360.xml"/><Relationship Id="rId7" Type="http://schemas.openxmlformats.org/officeDocument/2006/relationships/tags" Target="../tags/tag364.xml"/><Relationship Id="rId12" Type="http://schemas.openxmlformats.org/officeDocument/2006/relationships/tags" Target="../tags/tag369.xml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1" Type="http://schemas.openxmlformats.org/officeDocument/2006/relationships/tags" Target="../tags/tag368.xml"/><Relationship Id="rId5" Type="http://schemas.openxmlformats.org/officeDocument/2006/relationships/tags" Target="../tags/tag362.xml"/><Relationship Id="rId15" Type="http://schemas.openxmlformats.org/officeDocument/2006/relationships/image" Target="../media/image8.jpeg"/><Relationship Id="rId10" Type="http://schemas.openxmlformats.org/officeDocument/2006/relationships/tags" Target="../tags/tag367.xml"/><Relationship Id="rId4" Type="http://schemas.openxmlformats.org/officeDocument/2006/relationships/tags" Target="../tags/tag361.xml"/><Relationship Id="rId9" Type="http://schemas.openxmlformats.org/officeDocument/2006/relationships/tags" Target="../tags/tag366.xml"/><Relationship Id="rId1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78.xml"/><Relationship Id="rId3" Type="http://schemas.openxmlformats.org/officeDocument/2006/relationships/tags" Target="../tags/tag373.xml"/><Relationship Id="rId7" Type="http://schemas.openxmlformats.org/officeDocument/2006/relationships/tags" Target="../tags/tag377.xml"/><Relationship Id="rId12" Type="http://schemas.openxmlformats.org/officeDocument/2006/relationships/image" Target="../media/image10.png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75.xml"/><Relationship Id="rId10" Type="http://schemas.openxmlformats.org/officeDocument/2006/relationships/tags" Target="../tags/tag380.xml"/><Relationship Id="rId4" Type="http://schemas.openxmlformats.org/officeDocument/2006/relationships/tags" Target="../tags/tag374.xml"/><Relationship Id="rId9" Type="http://schemas.openxmlformats.org/officeDocument/2006/relationships/tags" Target="../tags/tag37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88.xml"/><Relationship Id="rId13" Type="http://schemas.openxmlformats.org/officeDocument/2006/relationships/tags" Target="../tags/tag393.xml"/><Relationship Id="rId3" Type="http://schemas.openxmlformats.org/officeDocument/2006/relationships/tags" Target="../tags/tag383.xml"/><Relationship Id="rId7" Type="http://schemas.openxmlformats.org/officeDocument/2006/relationships/tags" Target="../tags/tag387.xml"/><Relationship Id="rId12" Type="http://schemas.openxmlformats.org/officeDocument/2006/relationships/tags" Target="../tags/tag392.xml"/><Relationship Id="rId17" Type="http://schemas.openxmlformats.org/officeDocument/2006/relationships/image" Target="../media/image8.jpeg"/><Relationship Id="rId2" Type="http://schemas.openxmlformats.org/officeDocument/2006/relationships/tags" Target="../tags/tag382.xml"/><Relationship Id="rId16" Type="http://schemas.openxmlformats.org/officeDocument/2006/relationships/slideLayout" Target="../slideLayouts/slideLayout18.xml"/><Relationship Id="rId1" Type="http://schemas.openxmlformats.org/officeDocument/2006/relationships/tags" Target="../tags/tag381.xml"/><Relationship Id="rId6" Type="http://schemas.openxmlformats.org/officeDocument/2006/relationships/tags" Target="../tags/tag386.xml"/><Relationship Id="rId11" Type="http://schemas.openxmlformats.org/officeDocument/2006/relationships/tags" Target="../tags/tag391.xml"/><Relationship Id="rId5" Type="http://schemas.openxmlformats.org/officeDocument/2006/relationships/tags" Target="../tags/tag385.xml"/><Relationship Id="rId15" Type="http://schemas.openxmlformats.org/officeDocument/2006/relationships/tags" Target="../tags/tag395.xml"/><Relationship Id="rId10" Type="http://schemas.openxmlformats.org/officeDocument/2006/relationships/tags" Target="../tags/tag390.xml"/><Relationship Id="rId4" Type="http://schemas.openxmlformats.org/officeDocument/2006/relationships/tags" Target="../tags/tag384.xml"/><Relationship Id="rId9" Type="http://schemas.openxmlformats.org/officeDocument/2006/relationships/tags" Target="../tags/tag389.xml"/><Relationship Id="rId14" Type="http://schemas.openxmlformats.org/officeDocument/2006/relationships/tags" Target="../tags/tag39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03.xml"/><Relationship Id="rId3" Type="http://schemas.openxmlformats.org/officeDocument/2006/relationships/tags" Target="../tags/tag398.xml"/><Relationship Id="rId7" Type="http://schemas.openxmlformats.org/officeDocument/2006/relationships/tags" Target="../tags/tag402.xml"/><Relationship Id="rId12" Type="http://schemas.openxmlformats.org/officeDocument/2006/relationships/image" Target="../media/image11.png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tags" Target="../tags/tag401.xml"/><Relationship Id="rId11" Type="http://schemas.openxmlformats.org/officeDocument/2006/relationships/image" Target="../media/image8.jpeg"/><Relationship Id="rId5" Type="http://schemas.openxmlformats.org/officeDocument/2006/relationships/tags" Target="../tags/tag400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99.xml"/><Relationship Id="rId9" Type="http://schemas.openxmlformats.org/officeDocument/2006/relationships/tags" Target="../tags/tag4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Users/apple/Desktop/IMG_8531.JPGIMG_853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3845" y="628650"/>
            <a:ext cx="5488305" cy="6229350"/>
          </a:xfrm>
          <a:prstGeom prst="rect">
            <a:avLst/>
          </a:prstGeom>
        </p:spPr>
      </p:pic>
      <p:sp>
        <p:nvSpPr>
          <p:cNvPr id="4" name="矩形标注 3"/>
          <p:cNvSpPr/>
          <p:nvPr/>
        </p:nvSpPr>
        <p:spPr>
          <a:xfrm>
            <a:off x="5944870" y="628650"/>
            <a:ext cx="3342640" cy="915035"/>
          </a:xfrm>
          <a:prstGeom prst="wedgeRectCallout">
            <a:avLst>
              <a:gd name="adj1" fmla="val -58368"/>
              <a:gd name="adj2" fmla="val 84220"/>
            </a:avLst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>
                <a:solidFill>
                  <a:srgbClr val="FF0000"/>
                </a:solidFill>
                <a:latin typeface="楷体" charset="-122"/>
                <a:ea typeface="楷体" charset="-122"/>
              </a:rPr>
              <a:t>目录</a:t>
            </a:r>
            <a:r>
              <a:rPr lang="en-US" altLang="zh-CN" sz="5400">
                <a:solidFill>
                  <a:srgbClr val="FF0000"/>
                </a:solidFill>
                <a:latin typeface="楷体" charset="-122"/>
                <a:ea typeface="楷体" charset="-122"/>
              </a:rPr>
              <a:t> </a:t>
            </a:r>
          </a:p>
        </p:txBody>
      </p:sp>
      <p:sp>
        <p:nvSpPr>
          <p:cNvPr id="2" name="椭圆 1"/>
          <p:cNvSpPr/>
          <p:nvPr/>
        </p:nvSpPr>
        <p:spPr>
          <a:xfrm>
            <a:off x="3046095" y="2622550"/>
            <a:ext cx="321945" cy="337820"/>
          </a:xfrm>
          <a:prstGeom prst="ellipse">
            <a:avLst/>
          </a:prstGeom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715645" y="106680"/>
            <a:ext cx="2780030" cy="5219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楷体" charset="-122"/>
                <a:ea typeface="楷体" charset="-122"/>
              </a:rPr>
              <a:t>发现目录</a:t>
            </a:r>
            <a:r>
              <a:rPr lang="en-US" altLang="zh-CN" sz="2800">
                <a:solidFill>
                  <a:srgbClr val="FF0000"/>
                </a:solidFill>
                <a:latin typeface="楷体" charset="-122"/>
                <a:ea typeface="楷体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楷体" charset="-122"/>
                <a:ea typeface="楷体" charset="-122"/>
              </a:rPr>
              <a:t>宝藏</a:t>
            </a:r>
            <a:r>
              <a:rPr lang="en-US" altLang="zh-CN" sz="2800">
                <a:solidFill>
                  <a:srgbClr val="FF0000"/>
                </a:solidFill>
                <a:latin typeface="楷体" charset="-122"/>
                <a:ea typeface="楷体" charset="-122"/>
              </a:rPr>
              <a:t>”</a:t>
            </a:r>
          </a:p>
        </p:txBody>
      </p:sp>
      <p:sp>
        <p:nvSpPr>
          <p:cNvPr id="7" name="椭圆 6"/>
          <p:cNvSpPr/>
          <p:nvPr/>
        </p:nvSpPr>
        <p:spPr>
          <a:xfrm>
            <a:off x="3046095" y="2622550"/>
            <a:ext cx="321945" cy="337820"/>
          </a:xfrm>
          <a:prstGeom prst="ellipse">
            <a:avLst/>
          </a:prstGeom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3368040" y="2960370"/>
            <a:ext cx="321945" cy="337820"/>
          </a:xfrm>
          <a:prstGeom prst="ellipse">
            <a:avLst/>
          </a:prstGeom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2724150" y="3218815"/>
            <a:ext cx="321945" cy="337820"/>
          </a:xfrm>
          <a:prstGeom prst="ellipse">
            <a:avLst/>
          </a:prstGeom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046095" y="3556635"/>
            <a:ext cx="321945" cy="337820"/>
          </a:xfrm>
          <a:prstGeom prst="ellipse">
            <a:avLst/>
          </a:prstGeom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368040" y="3894455"/>
            <a:ext cx="321945" cy="337820"/>
          </a:xfrm>
          <a:prstGeom prst="ellipse">
            <a:avLst/>
          </a:prstGeom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2" grpId="0" bldLvl="0" animBg="1"/>
      <p:bldP spid="2" grpId="1" animBg="1"/>
      <p:bldP spid="7" grpId="1" animBg="1"/>
      <p:bldP spid="7" grpId="2" bldLvl="0" animBg="1"/>
      <p:bldP spid="8" grpId="1" animBg="1"/>
      <p:bldP spid="8" grpId="2" animBg="1"/>
      <p:bldP spid="9" grpId="1" animBg="1"/>
      <p:bldP spid="9" grpId="2" animBg="1"/>
      <p:bldP spid="10" grpId="1" animBg="1"/>
      <p:bldP spid="10" grpId="2" animBg="1"/>
      <p:bldP spid="11" grpId="1" animBg="1"/>
      <p:bldP spid="11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Users/apple/Desktop/IMG_8531.JPGIMG_85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942080" y="635"/>
            <a:ext cx="4765675" cy="6857365"/>
          </a:xfrm>
          <a:prstGeom prst="rect">
            <a:avLst/>
          </a:prstGeom>
        </p:spPr>
      </p:pic>
      <p:pic>
        <p:nvPicPr>
          <p:cNvPr id="2" name="图片 1" descr="狐狸打猎人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440" y="49530"/>
            <a:ext cx="2904490" cy="1973580"/>
          </a:xfrm>
          <a:prstGeom prst="roundRect">
            <a:avLst/>
          </a:prstGeom>
        </p:spPr>
      </p:pic>
      <p:pic>
        <p:nvPicPr>
          <p:cNvPr id="7" name="图片 6" descr="蝴蝶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05" y="287655"/>
            <a:ext cx="3288665" cy="2631440"/>
          </a:xfrm>
          <a:prstGeom prst="roundRect">
            <a:avLst/>
          </a:prstGeom>
        </p:spPr>
      </p:pic>
      <p:pic>
        <p:nvPicPr>
          <p:cNvPr id="9" name="图片 8" descr="小鲤鱼"/>
          <p:cNvPicPr>
            <a:picLocks noChangeAspect="1"/>
          </p:cNvPicPr>
          <p:nvPr/>
        </p:nvPicPr>
        <p:blipFill>
          <a:blip r:embed="rId7"/>
          <a:srcRect l="15435" t="44833" r="15556" b="3531"/>
          <a:stretch>
            <a:fillRect/>
          </a:stretch>
        </p:blipFill>
        <p:spPr>
          <a:xfrm>
            <a:off x="8844915" y="4570095"/>
            <a:ext cx="2904490" cy="2172970"/>
          </a:xfrm>
          <a:prstGeom prst="roundRect">
            <a:avLst/>
          </a:prstGeom>
        </p:spPr>
      </p:pic>
      <p:pic>
        <p:nvPicPr>
          <p:cNvPr id="5" name="图片 4" descr="大公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425" y="3245485"/>
            <a:ext cx="3573145" cy="3143250"/>
          </a:xfrm>
          <a:prstGeom prst="roundRect">
            <a:avLst/>
          </a:prstGeom>
        </p:spPr>
      </p:pic>
      <p:pic>
        <p:nvPicPr>
          <p:cNvPr id="6" name="图片 5" descr="小猫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4915" y="2040255"/>
            <a:ext cx="2914015" cy="2420620"/>
          </a:xfrm>
          <a:prstGeom prst="round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69945" y="2393950"/>
            <a:ext cx="5403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Calibri" charset="0"/>
              </a:rPr>
              <a:t>①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200400" y="5725795"/>
            <a:ext cx="5403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Calibri" charset="0"/>
              </a:rPr>
              <a:t>②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034395" y="1409065"/>
            <a:ext cx="5403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Calibri" charset="0"/>
              </a:rPr>
              <a:t>③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034395" y="3545840"/>
            <a:ext cx="5403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④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101070" y="6155690"/>
            <a:ext cx="473710" cy="44577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charset="-122"/>
                <a:ea typeface="微软雅黑" charset="-122"/>
              </a:rPr>
              <a:t>⑤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6727825" y="2393950"/>
            <a:ext cx="1979930" cy="230822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910330" y="2023110"/>
            <a:ext cx="1562735" cy="64833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6925945" y="1409065"/>
            <a:ext cx="1790700" cy="234315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6373495" y="3021330"/>
            <a:ext cx="2343150" cy="11811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4015105" y="3482340"/>
            <a:ext cx="1457960" cy="21780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Users/apple/Desktop/IMG_8531.JPGIMG_853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0195" y="0"/>
            <a:ext cx="4940935" cy="6858000"/>
          </a:xfrm>
          <a:prstGeom prst="rect">
            <a:avLst/>
          </a:prstGeom>
        </p:spPr>
      </p:pic>
      <p:sp>
        <p:nvSpPr>
          <p:cNvPr id="4" name="矩形标注 3"/>
          <p:cNvSpPr/>
          <p:nvPr>
            <p:custDataLst>
              <p:tags r:id="rId2"/>
            </p:custDataLst>
          </p:nvPr>
        </p:nvSpPr>
        <p:spPr>
          <a:xfrm>
            <a:off x="5401310" y="556895"/>
            <a:ext cx="3342640" cy="915035"/>
          </a:xfrm>
          <a:prstGeom prst="wedgeRectCallout">
            <a:avLst>
              <a:gd name="adj1" fmla="val -58368"/>
              <a:gd name="adj2" fmla="val 84220"/>
            </a:avLst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>
                <a:solidFill>
                  <a:srgbClr val="FF0000"/>
                </a:solidFill>
                <a:latin typeface="楷体" charset="-122"/>
                <a:ea typeface="楷体" charset="-122"/>
              </a:rPr>
              <a:t>目录</a:t>
            </a:r>
            <a:r>
              <a:rPr lang="en-US" altLang="zh-CN" sz="5400">
                <a:solidFill>
                  <a:srgbClr val="FF0000"/>
                </a:solidFill>
                <a:latin typeface="楷体" charset="-122"/>
                <a:ea typeface="楷体" charset="-122"/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553835" y="3351530"/>
            <a:ext cx="2514600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6000" b="1" dirty="0">
                <a:solidFill>
                  <a:srgbClr val="FF0000"/>
                </a:solidFill>
                <a:latin typeface="楷体" charset="-122"/>
                <a:ea typeface="楷体" charset="-122"/>
              </a:rPr>
              <a:t>选</a:t>
            </a:r>
            <a:r>
              <a:rPr lang="zh-CN" altLang="zh-CN" sz="6000" b="1" dirty="0" smtClean="0">
                <a:solidFill>
                  <a:srgbClr val="FF0000"/>
                </a:solidFill>
                <a:latin typeface="楷体" charset="-122"/>
                <a:ea typeface="楷体" charset="-122"/>
              </a:rPr>
              <a:t>目录</a:t>
            </a:r>
            <a:endParaRPr lang="zh-CN" altLang="zh-CN" sz="6000" b="1" dirty="0">
              <a:solidFill>
                <a:srgbClr val="FF0000"/>
              </a:solidFill>
              <a:latin typeface="楷体" charset="-122"/>
              <a:ea typeface="楷体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Users/apple/Desktop/IMG_8531.JPGIMG_85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59175" y="635"/>
            <a:ext cx="4475480" cy="69494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702810" y="2238375"/>
            <a:ext cx="1503045" cy="38735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ttp://photo-static-api.fotomore.com/creative/vcg/veer/400/new/VCG41N156260658.jpg?uid=386&amp;timestamp=1697112194&amp;sign=5c521e929d1033a181ed9d508bb76001" descr="templates\picture_hover\&amp;pky220_sjzg_VCG41N156260658&amp;"/>
          <p:cNvPicPr>
            <a:picLocks noChangeAspect="1"/>
          </p:cNvPicPr>
          <p:nvPr/>
        </p:nvPicPr>
        <p:blipFill>
          <a:blip r:embed="rId4"/>
          <a:srcRect l="14424" t="7595" r="20900" b="25635"/>
          <a:stretch>
            <a:fillRect/>
          </a:stretch>
        </p:blipFill>
        <p:spPr>
          <a:xfrm>
            <a:off x="1678940" y="427355"/>
            <a:ext cx="5282565" cy="5595620"/>
          </a:xfrm>
          <a:prstGeom prst="rect">
            <a:avLst/>
          </a:prstGeom>
        </p:spPr>
      </p:pic>
      <p:pic>
        <p:nvPicPr>
          <p:cNvPr id="2" name="图片 1" descr="听故事"/>
          <p:cNvPicPr>
            <a:picLocks noChangeAspect="1"/>
          </p:cNvPicPr>
          <p:nvPr/>
        </p:nvPicPr>
        <p:blipFill>
          <a:blip r:embed="rId5"/>
          <a:srcRect b="25234"/>
          <a:stretch>
            <a:fillRect/>
          </a:stretch>
        </p:blipFill>
        <p:spPr>
          <a:xfrm>
            <a:off x="2244725" y="697230"/>
            <a:ext cx="3576955" cy="3839845"/>
          </a:xfrm>
          <a:prstGeom prst="roundRect">
            <a:avLst/>
          </a:prstGeom>
        </p:spPr>
      </p:pic>
      <p:sp>
        <p:nvSpPr>
          <p:cNvPr id="5" name="云形标注 4"/>
          <p:cNvSpPr/>
          <p:nvPr/>
        </p:nvSpPr>
        <p:spPr>
          <a:xfrm>
            <a:off x="5867400" y="164465"/>
            <a:ext cx="4589780" cy="1482725"/>
          </a:xfrm>
          <a:prstGeom prst="cloudCallout">
            <a:avLst>
              <a:gd name="adj1" fmla="val -42224"/>
              <a:gd name="adj2" fmla="val 80877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393180" y="565150"/>
            <a:ext cx="4064000" cy="81724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zh-CN" altLang="en-US" sz="2800">
                <a:latin typeface="楷体" charset="-122"/>
                <a:ea typeface="楷体" charset="-122"/>
              </a:rPr>
              <a:t>猜一猜它们在</a:t>
            </a:r>
            <a:r>
              <a:rPr lang="zh-CN" altLang="en-US" sz="2800">
                <a:solidFill>
                  <a:srgbClr val="FF0000"/>
                </a:solidFill>
                <a:latin typeface="楷体" charset="-122"/>
                <a:ea typeface="楷体" charset="-122"/>
              </a:rPr>
              <a:t>干什么</a:t>
            </a:r>
            <a:r>
              <a:rPr lang="zh-CN" altLang="en-US" sz="2800">
                <a:latin typeface="楷体" charset="-122"/>
                <a:ea typeface="楷体" charset="-122"/>
              </a:rPr>
              <a:t>？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39065" y="113665"/>
            <a:ext cx="2200275" cy="509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楷体" charset="-122"/>
                <a:ea typeface="楷体" charset="-122"/>
              </a:rPr>
              <a:t>看插图</a:t>
            </a:r>
            <a:r>
              <a:rPr lang="en-US" altLang="zh-CN" sz="2400">
                <a:solidFill>
                  <a:srgbClr val="FF0000"/>
                </a:solidFill>
                <a:latin typeface="楷体" charset="-122"/>
                <a:ea typeface="楷体" charset="-122"/>
              </a:rPr>
              <a:t> </a:t>
            </a:r>
            <a:r>
              <a:rPr lang="zh-CN" altLang="en-US" sz="2400">
                <a:solidFill>
                  <a:srgbClr val="FF0000"/>
                </a:solidFill>
                <a:latin typeface="楷体" charset="-122"/>
                <a:ea typeface="楷体" charset="-122"/>
              </a:rPr>
              <a:t>猜一猜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://photo-static-api.fotomore.com/creative/vcg/veer/400/new/VCG41N808600328.jpg?uid=386&amp;timestamp=1697112494&amp;sign=eb4ce0ded9507d5ed47f7ab6f7bd2c50" descr="templates\picture_hover\&amp;pky280_sjzg_VCG41N808600328&amp;"/>
          <p:cNvPicPr>
            <a:picLocks noChangeAspect="1"/>
          </p:cNvPicPr>
          <p:nvPr/>
        </p:nvPicPr>
        <p:blipFill>
          <a:blip r:embed="rId6"/>
          <a:srcRect l="18789" t="17198" r="19728" b="19987"/>
          <a:stretch>
            <a:fillRect/>
          </a:stretch>
        </p:blipFill>
        <p:spPr>
          <a:xfrm>
            <a:off x="1869440" y="384810"/>
            <a:ext cx="7914640" cy="53930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51880" y="756285"/>
            <a:ext cx="3185795" cy="34283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en-US" altLang="zh-CN" sz="1800">
                <a:latin typeface="楷体" charset="-122"/>
                <a:ea typeface="楷体" charset="-122"/>
              </a:rPr>
              <a:t>  </a:t>
            </a:r>
            <a:r>
              <a:rPr lang="en-US" altLang="zh-CN" sz="2400">
                <a:latin typeface="楷体" charset="-122"/>
                <a:ea typeface="楷体" charset="-122"/>
              </a:rPr>
              <a:t>  听老一辈的鲤鱼说，</a:t>
            </a:r>
            <a:r>
              <a:rPr lang="zh-CN" altLang="en-US" sz="2400">
                <a:latin typeface="楷体" charset="-122"/>
                <a:ea typeface="楷体" charset="-122"/>
              </a:rPr>
              <a:t>世界上有一个特别高的龙门，矗立在大海和大河交界的地方，要是鲤鱼能过龙门就能变成一条龙，像云彩一样游到天上去，很多鲤鱼都去跳过，你们的爷爷、爷爷的爷爷都去跳过，可是谁也没跳过去。</a:t>
            </a:r>
          </a:p>
        </p:txBody>
      </p:sp>
      <p:pic>
        <p:nvPicPr>
          <p:cNvPr id="4" name="故事录音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7315" y="4067175"/>
            <a:ext cx="619125" cy="619125"/>
          </a:xfrm>
          <a:prstGeom prst="rect">
            <a:avLst/>
          </a:prstGeom>
        </p:spPr>
      </p:pic>
      <p:pic>
        <p:nvPicPr>
          <p:cNvPr id="5" name="图片 4" descr="听故事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b="25234"/>
          <a:stretch>
            <a:fillRect/>
          </a:stretch>
        </p:blipFill>
        <p:spPr>
          <a:xfrm>
            <a:off x="2135505" y="697230"/>
            <a:ext cx="3576955" cy="3839845"/>
          </a:xfrm>
          <a:prstGeom prst="round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0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://photo-static-api.fotomore.com/creative/vcg/veer/400/new/VCG41N808600328.jpg?uid=386&amp;timestamp=1697112494&amp;sign=eb4ce0ded9507d5ed47f7ab6f7bd2c50" descr="templates\picture_hover\&amp;pky280_sjzg_VCG41N808600328&amp;"/>
          <p:cNvPicPr>
            <a:picLocks noChangeAspect="1"/>
          </p:cNvPicPr>
          <p:nvPr/>
        </p:nvPicPr>
        <p:blipFill>
          <a:blip r:embed="rId4"/>
          <a:srcRect l="18789" t="17198" r="19728" b="19987"/>
          <a:stretch>
            <a:fillRect/>
          </a:stretch>
        </p:blipFill>
        <p:spPr>
          <a:xfrm>
            <a:off x="1869440" y="384810"/>
            <a:ext cx="7914640" cy="53930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51880" y="756285"/>
            <a:ext cx="3185795" cy="34283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en-US" altLang="zh-CN" sz="1800">
                <a:latin typeface="楷体" charset="-122"/>
                <a:ea typeface="楷体" charset="-122"/>
              </a:rPr>
              <a:t>  </a:t>
            </a:r>
            <a:r>
              <a:rPr lang="en-US" altLang="zh-CN" sz="2400">
                <a:latin typeface="楷体" charset="-122"/>
                <a:ea typeface="楷体" charset="-122"/>
              </a:rPr>
              <a:t>  听老一辈的鲤鱼说，</a:t>
            </a:r>
            <a:r>
              <a:rPr lang="zh-CN" altLang="en-US" sz="2400">
                <a:latin typeface="楷体" charset="-122"/>
                <a:ea typeface="楷体" charset="-122"/>
              </a:rPr>
              <a:t>世界上有一个特别高的龙门，矗立在大海和大河交界的地方，要是鲤鱼能过龙门就能变成一条龙，像云彩一样游到天上去，很多鲤鱼都去跳过，你们的爷爷、爷爷的爷爷都去跳过，可是谁也没跳过去。</a:t>
            </a:r>
          </a:p>
        </p:txBody>
      </p:sp>
      <p:pic>
        <p:nvPicPr>
          <p:cNvPr id="5" name="图片 4" descr="听故事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b="25234"/>
          <a:stretch>
            <a:fillRect/>
          </a:stretch>
        </p:blipFill>
        <p:spPr>
          <a:xfrm>
            <a:off x="2135505" y="697230"/>
            <a:ext cx="3576955" cy="3839845"/>
          </a:xfrm>
          <a:prstGeom prst="round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61820" y="316865"/>
            <a:ext cx="7941945" cy="5532120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48735" y="2383790"/>
            <a:ext cx="5170170" cy="92202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5400" b="1">
                <a:solidFill>
                  <a:srgbClr val="FF0000"/>
                </a:solidFill>
                <a:latin typeface="楷体" charset="-122"/>
                <a:ea typeface="楷体" charset="-122"/>
              </a:rPr>
              <a:t>结合插图猜情节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  <p:bldLst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://photo-static-api.fotomore.com/creative/vcg/veer/400/new/VCG41N808600328.jpg?uid=386&amp;timestamp=1697112494&amp;sign=eb4ce0ded9507d5ed47f7ab6f7bd2c50" descr="templates\picture_hover\&amp;pky280_sjzg_VCG41N808600328&amp;"/>
          <p:cNvPicPr>
            <a:picLocks noChangeAspect="1"/>
          </p:cNvPicPr>
          <p:nvPr/>
        </p:nvPicPr>
        <p:blipFill>
          <a:blip r:embed="rId4"/>
          <a:srcRect l="18789" t="17198" r="19728" b="19987"/>
          <a:stretch>
            <a:fillRect/>
          </a:stretch>
        </p:blipFill>
        <p:spPr>
          <a:xfrm>
            <a:off x="1869440" y="622935"/>
            <a:ext cx="7914640" cy="53930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51880" y="844550"/>
            <a:ext cx="3185795" cy="34283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en-US" altLang="zh-CN" sz="1800">
                <a:latin typeface="楷体" charset="-122"/>
                <a:ea typeface="楷体" charset="-122"/>
              </a:rPr>
              <a:t>  </a:t>
            </a:r>
            <a:r>
              <a:rPr lang="en-US" altLang="zh-CN" sz="2400">
                <a:latin typeface="楷体" charset="-122"/>
                <a:ea typeface="楷体" charset="-122"/>
              </a:rPr>
              <a:t>  听老一辈的鲤鱼说，</a:t>
            </a:r>
            <a:r>
              <a:rPr lang="zh-CN" altLang="en-US" sz="2400">
                <a:latin typeface="楷体" charset="-122"/>
                <a:ea typeface="楷体" charset="-122"/>
              </a:rPr>
              <a:t>世界上有一个特别高的龙门，矗立在大海和大河交界的地方，要是鲤鱼能过龙门就能变成一条龙，像云彩一样游到天上去，很多鲤鱼都去跳过，你们的爷爷、爷爷的爷爷都去跳过，可是谁也没跳过去。</a:t>
            </a:r>
          </a:p>
        </p:txBody>
      </p:sp>
      <p:pic>
        <p:nvPicPr>
          <p:cNvPr id="5" name="图片 4" descr="听故事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b="25234"/>
          <a:stretch>
            <a:fillRect/>
          </a:stretch>
        </p:blipFill>
        <p:spPr>
          <a:xfrm>
            <a:off x="2135505" y="901065"/>
            <a:ext cx="3576955" cy="3839845"/>
          </a:xfrm>
          <a:prstGeom prst="roundRect">
            <a:avLst/>
          </a:prstGeom>
        </p:spPr>
      </p:pic>
      <p:pic>
        <p:nvPicPr>
          <p:cNvPr id="6" name="http://photo-static-api.fotomore.com/creative/vcg/400/new/VCG41N169987916.jpg?uid=386&amp;timestamp=1697550020&amp;sign=3b8fb0af6fdcb9cdcad2648e421f9b01" descr="templates\picture_hover\&amp;pky290_sjzg_VCG41N169987916&amp;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9810" y="2766060"/>
            <a:ext cx="1584960" cy="1744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descr="7b0a202020202274657874626f78223a2022220a7d0a"/>
          <p:cNvGrpSpPr/>
          <p:nvPr/>
        </p:nvGrpSpPr>
        <p:grpSpPr>
          <a:xfrm>
            <a:off x="5813425" y="999490"/>
            <a:ext cx="5124425" cy="3195320"/>
            <a:chOff x="5910" y="3275"/>
            <a:chExt cx="7625" cy="4212"/>
          </a:xfrm>
        </p:grpSpPr>
        <p:sp>
          <p:nvSpPr>
            <p:cNvPr id="2126" name="图形 2114"/>
            <p:cNvSpPr/>
            <p:nvPr>
              <p:custDataLst>
                <p:tags r:id="rId2"/>
              </p:custDataLst>
            </p:nvPr>
          </p:nvSpPr>
          <p:spPr>
            <a:xfrm>
              <a:off x="12806" y="7044"/>
              <a:ext cx="462" cy="443"/>
            </a:xfrm>
            <a:custGeom>
              <a:avLst/>
              <a:gdLst>
                <a:gd name="connsiteX0" fmla="*/ 153621 w 293354"/>
                <a:gd name="connsiteY0" fmla="*/ 242148 h 281203"/>
                <a:gd name="connsiteX1" fmla="*/ 6943 w 293354"/>
                <a:gd name="connsiteY1" fmla="*/ 242148 h 281203"/>
                <a:gd name="connsiteX2" fmla="*/ 6943 w 293354"/>
                <a:gd name="connsiteY2" fmla="*/ 51207 h 281203"/>
                <a:gd name="connsiteX3" fmla="*/ 6943 w 293354"/>
                <a:gd name="connsiteY3" fmla="*/ 0 h 281203"/>
                <a:gd name="connsiteX4" fmla="*/ 0 w 293354"/>
                <a:gd name="connsiteY4" fmla="*/ 0 h 281203"/>
                <a:gd name="connsiteX5" fmla="*/ 0 w 293354"/>
                <a:gd name="connsiteY5" fmla="*/ 90263 h 281203"/>
                <a:gd name="connsiteX6" fmla="*/ 0 w 293354"/>
                <a:gd name="connsiteY6" fmla="*/ 281204 h 281203"/>
                <a:gd name="connsiteX7" fmla="*/ 146677 w 293354"/>
                <a:gd name="connsiteY7" fmla="*/ 281204 h 281203"/>
                <a:gd name="connsiteX8" fmla="*/ 293355 w 293354"/>
                <a:gd name="connsiteY8" fmla="*/ 144941 h 281203"/>
                <a:gd name="connsiteX9" fmla="*/ 153621 w 293354"/>
                <a:gd name="connsiteY9" fmla="*/ 242148 h 28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3354" h="281203">
                  <a:moveTo>
                    <a:pt x="153621" y="242148"/>
                  </a:moveTo>
                  <a:lnTo>
                    <a:pt x="6943" y="242148"/>
                  </a:lnTo>
                  <a:lnTo>
                    <a:pt x="6943" y="51207"/>
                  </a:lnTo>
                  <a:lnTo>
                    <a:pt x="6943" y="0"/>
                  </a:lnTo>
                  <a:lnTo>
                    <a:pt x="0" y="0"/>
                  </a:lnTo>
                  <a:lnTo>
                    <a:pt x="0" y="90263"/>
                  </a:lnTo>
                  <a:lnTo>
                    <a:pt x="0" y="281204"/>
                  </a:lnTo>
                  <a:lnTo>
                    <a:pt x="146677" y="281204"/>
                  </a:lnTo>
                  <a:cubicBezTo>
                    <a:pt x="226526" y="281204"/>
                    <a:pt x="290751" y="220450"/>
                    <a:pt x="293355" y="144941"/>
                  </a:cubicBezTo>
                  <a:cubicBezTo>
                    <a:pt x="274261" y="201356"/>
                    <a:pt x="218714" y="242148"/>
                    <a:pt x="153621" y="242148"/>
                  </a:cubicBez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7" name="图形 2114"/>
            <p:cNvSpPr/>
            <p:nvPr>
              <p:custDataLst>
                <p:tags r:id="rId3"/>
              </p:custDataLst>
            </p:nvPr>
          </p:nvSpPr>
          <p:spPr>
            <a:xfrm>
              <a:off x="12837" y="6967"/>
              <a:ext cx="443" cy="288"/>
            </a:xfrm>
            <a:custGeom>
              <a:avLst/>
              <a:gdLst>
                <a:gd name="connsiteX0" fmla="*/ 274261 w 281204"/>
                <a:gd name="connsiteY0" fmla="*/ 178790 h 183129"/>
                <a:gd name="connsiteX1" fmla="*/ 274261 w 281204"/>
                <a:gd name="connsiteY1" fmla="*/ 183130 h 183129"/>
                <a:gd name="connsiteX2" fmla="*/ 281204 w 281204"/>
                <a:gd name="connsiteY2" fmla="*/ 140602 h 183129"/>
                <a:gd name="connsiteX3" fmla="*/ 140602 w 281204"/>
                <a:gd name="connsiteY3" fmla="*/ 0 h 183129"/>
                <a:gd name="connsiteX4" fmla="*/ 0 w 281204"/>
                <a:gd name="connsiteY4" fmla="*/ 0 h 183129"/>
                <a:gd name="connsiteX5" fmla="*/ 0 w 281204"/>
                <a:gd name="connsiteY5" fmla="*/ 39056 h 183129"/>
                <a:gd name="connsiteX6" fmla="*/ 133659 w 281204"/>
                <a:gd name="connsiteY6" fmla="*/ 39056 h 183129"/>
                <a:gd name="connsiteX7" fmla="*/ 274261 w 281204"/>
                <a:gd name="connsiteY7" fmla="*/ 178790 h 18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04" h="183129">
                  <a:moveTo>
                    <a:pt x="274261" y="178790"/>
                  </a:moveTo>
                  <a:cubicBezTo>
                    <a:pt x="274261" y="180526"/>
                    <a:pt x="274261" y="181394"/>
                    <a:pt x="274261" y="183130"/>
                  </a:cubicBezTo>
                  <a:cubicBezTo>
                    <a:pt x="278601" y="169243"/>
                    <a:pt x="281204" y="155356"/>
                    <a:pt x="281204" y="140602"/>
                  </a:cubicBezTo>
                  <a:cubicBezTo>
                    <a:pt x="281204" y="63358"/>
                    <a:pt x="218714" y="0"/>
                    <a:pt x="140602" y="0"/>
                  </a:cubicBezTo>
                  <a:lnTo>
                    <a:pt x="0" y="0"/>
                  </a:lnTo>
                  <a:lnTo>
                    <a:pt x="0" y="39056"/>
                  </a:lnTo>
                  <a:lnTo>
                    <a:pt x="133659" y="39056"/>
                  </a:lnTo>
                  <a:cubicBezTo>
                    <a:pt x="211771" y="38188"/>
                    <a:pt x="274261" y="101546"/>
                    <a:pt x="274261" y="178790"/>
                  </a:cubicBez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8" name="图形 2114"/>
            <p:cNvSpPr/>
            <p:nvPr>
              <p:custDataLst>
                <p:tags r:id="rId4"/>
              </p:custDataLst>
            </p:nvPr>
          </p:nvSpPr>
          <p:spPr>
            <a:xfrm>
              <a:off x="5930" y="3658"/>
              <a:ext cx="7338" cy="3589"/>
            </a:xfrm>
            <a:custGeom>
              <a:avLst/>
              <a:gdLst>
                <a:gd name="connsiteX0" fmla="*/ 1626503 w 4659861"/>
                <a:gd name="connsiteY0" fmla="*/ 2190614 h 2279141"/>
                <a:gd name="connsiteX1" fmla="*/ 144107 w 4659861"/>
                <a:gd name="connsiteY1" fmla="*/ 2190614 h 2279141"/>
                <a:gd name="connsiteX2" fmla="*/ 33 w 4659861"/>
                <a:gd name="connsiteY2" fmla="*/ 2048276 h 2279141"/>
                <a:gd name="connsiteX3" fmla="*/ 140635 w 4659861"/>
                <a:gd name="connsiteY3" fmla="*/ 1910278 h 2279141"/>
                <a:gd name="connsiteX4" fmla="*/ 281237 w 4659861"/>
                <a:gd name="connsiteY4" fmla="*/ 1910278 h 2279141"/>
                <a:gd name="connsiteX5" fmla="*/ 281237 w 4659861"/>
                <a:gd name="connsiteY5" fmla="*/ 0 h 2279141"/>
                <a:gd name="connsiteX6" fmla="*/ 1626503 w 4659861"/>
                <a:gd name="connsiteY6" fmla="*/ 0 h 2279141"/>
                <a:gd name="connsiteX7" fmla="*/ 3033392 w 4659861"/>
                <a:gd name="connsiteY7" fmla="*/ 0 h 2279141"/>
                <a:gd name="connsiteX8" fmla="*/ 4468921 w 4659861"/>
                <a:gd name="connsiteY8" fmla="*/ 0 h 2279141"/>
                <a:gd name="connsiteX9" fmla="*/ 4659862 w 4659861"/>
                <a:gd name="connsiteY9" fmla="*/ 190941 h 2279141"/>
                <a:gd name="connsiteX10" fmla="*/ 4659862 w 4659861"/>
                <a:gd name="connsiteY10" fmla="*/ 2279141 h 2279141"/>
                <a:gd name="connsiteX11" fmla="*/ 4519260 w 4659861"/>
                <a:gd name="connsiteY11" fmla="*/ 2189746 h 2279141"/>
                <a:gd name="connsiteX12" fmla="*/ 3033392 w 4659861"/>
                <a:gd name="connsiteY12" fmla="*/ 2189746 h 2279141"/>
                <a:gd name="connsiteX13" fmla="*/ 1626503 w 4659861"/>
                <a:gd name="connsiteY13" fmla="*/ 2189746 h 2279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59861" h="2279141">
                  <a:moveTo>
                    <a:pt x="1626503" y="2190614"/>
                  </a:moveTo>
                  <a:lnTo>
                    <a:pt x="144107" y="2190614"/>
                  </a:lnTo>
                  <a:cubicBezTo>
                    <a:pt x="65127" y="2190614"/>
                    <a:pt x="-1703" y="2126389"/>
                    <a:pt x="33" y="2048276"/>
                  </a:cubicBezTo>
                  <a:cubicBezTo>
                    <a:pt x="1769" y="1971900"/>
                    <a:pt x="63391" y="1910278"/>
                    <a:pt x="140635" y="1910278"/>
                  </a:cubicBezTo>
                  <a:lnTo>
                    <a:pt x="281237" y="1910278"/>
                  </a:lnTo>
                  <a:lnTo>
                    <a:pt x="281237" y="0"/>
                  </a:lnTo>
                  <a:lnTo>
                    <a:pt x="1626503" y="0"/>
                  </a:lnTo>
                  <a:lnTo>
                    <a:pt x="3033392" y="0"/>
                  </a:lnTo>
                  <a:lnTo>
                    <a:pt x="4468921" y="0"/>
                  </a:lnTo>
                  <a:cubicBezTo>
                    <a:pt x="4574806" y="0"/>
                    <a:pt x="4659862" y="85923"/>
                    <a:pt x="4659862" y="190941"/>
                  </a:cubicBezTo>
                  <a:lnTo>
                    <a:pt x="4659862" y="2279141"/>
                  </a:lnTo>
                  <a:cubicBezTo>
                    <a:pt x="4659862" y="2201897"/>
                    <a:pt x="4597372" y="2189746"/>
                    <a:pt x="4519260" y="2189746"/>
                  </a:cubicBezTo>
                  <a:lnTo>
                    <a:pt x="3033392" y="2189746"/>
                  </a:lnTo>
                  <a:lnTo>
                    <a:pt x="1626503" y="2189746"/>
                  </a:ln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9" name="图形 2114"/>
            <p:cNvSpPr/>
            <p:nvPr>
              <p:custDataLst>
                <p:tags r:id="rId5"/>
              </p:custDataLst>
            </p:nvPr>
          </p:nvSpPr>
          <p:spPr>
            <a:xfrm>
              <a:off x="13268" y="7131"/>
              <a:ext cx="14" cy="56"/>
            </a:xfrm>
            <a:custGeom>
              <a:avLst/>
              <a:gdLst>
                <a:gd name="connsiteX0" fmla="*/ 0 w 8679"/>
                <a:gd name="connsiteY0" fmla="*/ 0 h 35584"/>
                <a:gd name="connsiteX1" fmla="*/ 0 w 8679"/>
                <a:gd name="connsiteY1" fmla="*/ 35585 h 3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79" h="35584">
                  <a:moveTo>
                    <a:pt x="0" y="0"/>
                  </a:moveTo>
                  <a:lnTo>
                    <a:pt x="0" y="35585"/>
                  </a:ln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0" name="图形 2114"/>
            <p:cNvSpPr/>
            <p:nvPr>
              <p:custDataLst>
                <p:tags r:id="rId6"/>
              </p:custDataLst>
            </p:nvPr>
          </p:nvSpPr>
          <p:spPr>
            <a:xfrm>
              <a:off x="5930" y="3516"/>
              <a:ext cx="7338" cy="3671"/>
            </a:xfrm>
            <a:custGeom>
              <a:avLst/>
              <a:gdLst>
                <a:gd name="connsiteX0" fmla="*/ 4659862 w 4659861"/>
                <a:gd name="connsiteY0" fmla="*/ 2331216 h 2331216"/>
                <a:gd name="connsiteX1" fmla="*/ 4519260 w 4659861"/>
                <a:gd name="connsiteY1" fmla="*/ 2190614 h 2331216"/>
                <a:gd name="connsiteX2" fmla="*/ 3033392 w 4659861"/>
                <a:gd name="connsiteY2" fmla="*/ 2190614 h 2331216"/>
                <a:gd name="connsiteX3" fmla="*/ 1626503 w 4659861"/>
                <a:gd name="connsiteY3" fmla="*/ 2190614 h 2331216"/>
                <a:gd name="connsiteX4" fmla="*/ 144107 w 4659861"/>
                <a:gd name="connsiteY4" fmla="*/ 2190614 h 2331216"/>
                <a:gd name="connsiteX5" fmla="*/ 33 w 4659861"/>
                <a:gd name="connsiteY5" fmla="*/ 2047408 h 2331216"/>
                <a:gd name="connsiteX6" fmla="*/ 140635 w 4659861"/>
                <a:gd name="connsiteY6" fmla="*/ 1909410 h 2331216"/>
                <a:gd name="connsiteX7" fmla="*/ 281237 w 4659861"/>
                <a:gd name="connsiteY7" fmla="*/ 1909410 h 2331216"/>
                <a:gd name="connsiteX8" fmla="*/ 281237 w 4659861"/>
                <a:gd name="connsiteY8" fmla="*/ 0 h 2331216"/>
                <a:gd name="connsiteX9" fmla="*/ 1626503 w 4659861"/>
                <a:gd name="connsiteY9" fmla="*/ 0 h 2331216"/>
                <a:gd name="connsiteX10" fmla="*/ 3033392 w 4659861"/>
                <a:gd name="connsiteY10" fmla="*/ 0 h 2331216"/>
                <a:gd name="connsiteX11" fmla="*/ 4468921 w 4659861"/>
                <a:gd name="connsiteY11" fmla="*/ 0 h 2331216"/>
                <a:gd name="connsiteX12" fmla="*/ 4659862 w 4659861"/>
                <a:gd name="connsiteY12" fmla="*/ 190941 h 2331216"/>
                <a:gd name="connsiteX13" fmla="*/ 4659862 w 4659861"/>
                <a:gd name="connsiteY13" fmla="*/ 2295632 h 233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59861" h="2331216">
                  <a:moveTo>
                    <a:pt x="4659862" y="2331216"/>
                  </a:moveTo>
                  <a:cubicBezTo>
                    <a:pt x="4659862" y="2253972"/>
                    <a:pt x="4597372" y="2190614"/>
                    <a:pt x="4519260" y="2190614"/>
                  </a:cubicBezTo>
                  <a:lnTo>
                    <a:pt x="3033392" y="2190614"/>
                  </a:lnTo>
                  <a:lnTo>
                    <a:pt x="1626503" y="2190614"/>
                  </a:lnTo>
                  <a:lnTo>
                    <a:pt x="144107" y="2190614"/>
                  </a:lnTo>
                  <a:cubicBezTo>
                    <a:pt x="65127" y="2190614"/>
                    <a:pt x="-1703" y="2126389"/>
                    <a:pt x="33" y="2047408"/>
                  </a:cubicBezTo>
                  <a:cubicBezTo>
                    <a:pt x="1769" y="1971032"/>
                    <a:pt x="63391" y="1909410"/>
                    <a:pt x="140635" y="1909410"/>
                  </a:cubicBezTo>
                  <a:lnTo>
                    <a:pt x="281237" y="1909410"/>
                  </a:lnTo>
                  <a:lnTo>
                    <a:pt x="281237" y="0"/>
                  </a:lnTo>
                  <a:lnTo>
                    <a:pt x="1626503" y="0"/>
                  </a:lnTo>
                  <a:lnTo>
                    <a:pt x="3033392" y="0"/>
                  </a:lnTo>
                  <a:lnTo>
                    <a:pt x="4468921" y="0"/>
                  </a:lnTo>
                  <a:cubicBezTo>
                    <a:pt x="4574806" y="0"/>
                    <a:pt x="4659862" y="85923"/>
                    <a:pt x="4659862" y="190941"/>
                  </a:cubicBezTo>
                  <a:lnTo>
                    <a:pt x="4659862" y="2295632"/>
                  </a:ln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1" name="图形 2114"/>
            <p:cNvSpPr/>
            <p:nvPr>
              <p:custDataLst>
                <p:tags r:id="rId7"/>
              </p:custDataLst>
            </p:nvPr>
          </p:nvSpPr>
          <p:spPr>
            <a:xfrm>
              <a:off x="5933" y="3356"/>
              <a:ext cx="509" cy="3442"/>
            </a:xfrm>
            <a:custGeom>
              <a:avLst/>
              <a:gdLst>
                <a:gd name="connsiteX0" fmla="*/ 322899 w 322899"/>
                <a:gd name="connsiteY0" fmla="*/ 0 h 2185406"/>
                <a:gd name="connsiteX1" fmla="*/ 322899 w 322899"/>
                <a:gd name="connsiteY1" fmla="*/ 2061295 h 2185406"/>
                <a:gd name="connsiteX2" fmla="*/ 166675 w 322899"/>
                <a:gd name="connsiteY2" fmla="*/ 2061295 h 2185406"/>
                <a:gd name="connsiteX3" fmla="*/ 15658 w 322899"/>
                <a:gd name="connsiteY3" fmla="*/ 2185407 h 2185406"/>
                <a:gd name="connsiteX4" fmla="*/ 9582 w 322899"/>
                <a:gd name="connsiteY4" fmla="*/ 141470 h 2185406"/>
                <a:gd name="connsiteX5" fmla="*/ 165807 w 322899"/>
                <a:gd name="connsiteY5" fmla="*/ 0 h 2185406"/>
                <a:gd name="connsiteX6" fmla="*/ 322899 w 322899"/>
                <a:gd name="connsiteY6" fmla="*/ 0 h 218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899" h="2185406">
                  <a:moveTo>
                    <a:pt x="322899" y="0"/>
                  </a:moveTo>
                  <a:lnTo>
                    <a:pt x="322899" y="2061295"/>
                  </a:lnTo>
                  <a:lnTo>
                    <a:pt x="166675" y="2061295"/>
                  </a:lnTo>
                  <a:cubicBezTo>
                    <a:pt x="79883" y="2061295"/>
                    <a:pt x="36488" y="2114238"/>
                    <a:pt x="15658" y="2185407"/>
                  </a:cubicBezTo>
                  <a:cubicBezTo>
                    <a:pt x="-15587" y="2179331"/>
                    <a:pt x="9582" y="141470"/>
                    <a:pt x="9582" y="141470"/>
                  </a:cubicBezTo>
                  <a:cubicBezTo>
                    <a:pt x="9582" y="63358"/>
                    <a:pt x="79883" y="0"/>
                    <a:pt x="165807" y="0"/>
                  </a:cubicBezTo>
                  <a:lnTo>
                    <a:pt x="322899" y="0"/>
                  </a:ln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2" name="图形 2114"/>
            <p:cNvSpPr/>
            <p:nvPr>
              <p:custDataLst>
                <p:tags r:id="rId8"/>
              </p:custDataLst>
            </p:nvPr>
          </p:nvSpPr>
          <p:spPr>
            <a:xfrm>
              <a:off x="5930" y="3296"/>
              <a:ext cx="443" cy="3450"/>
            </a:xfrm>
            <a:custGeom>
              <a:avLst/>
              <a:gdLst>
                <a:gd name="connsiteX0" fmla="*/ 0 w 281204"/>
                <a:gd name="connsiteY0" fmla="*/ 2178463 h 2190613"/>
                <a:gd name="connsiteX1" fmla="*/ 0 w 281204"/>
                <a:gd name="connsiteY1" fmla="*/ 140602 h 2190613"/>
                <a:gd name="connsiteX2" fmla="*/ 140602 w 281204"/>
                <a:gd name="connsiteY2" fmla="*/ 0 h 2190613"/>
                <a:gd name="connsiteX3" fmla="*/ 281204 w 281204"/>
                <a:gd name="connsiteY3" fmla="*/ 0 h 2190613"/>
                <a:gd name="connsiteX4" fmla="*/ 281204 w 281204"/>
                <a:gd name="connsiteY4" fmla="*/ 2050012 h 2190613"/>
                <a:gd name="connsiteX5" fmla="*/ 140602 w 281204"/>
                <a:gd name="connsiteY5" fmla="*/ 2050012 h 2190613"/>
                <a:gd name="connsiteX6" fmla="*/ 0 w 281204"/>
                <a:gd name="connsiteY6" fmla="*/ 2190614 h 21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204" h="2190613">
                  <a:moveTo>
                    <a:pt x="0" y="2178463"/>
                  </a:moveTo>
                  <a:lnTo>
                    <a:pt x="0" y="140602"/>
                  </a:lnTo>
                  <a:cubicBezTo>
                    <a:pt x="0" y="63358"/>
                    <a:pt x="62490" y="0"/>
                    <a:pt x="140602" y="0"/>
                  </a:cubicBezTo>
                  <a:lnTo>
                    <a:pt x="281204" y="0"/>
                  </a:lnTo>
                  <a:lnTo>
                    <a:pt x="281204" y="2050012"/>
                  </a:lnTo>
                  <a:lnTo>
                    <a:pt x="140602" y="2050012"/>
                  </a:lnTo>
                  <a:cubicBezTo>
                    <a:pt x="63358" y="2050012"/>
                    <a:pt x="0" y="2112502"/>
                    <a:pt x="0" y="2190614"/>
                  </a:cubicBez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3" name="图形 2114"/>
            <p:cNvSpPr/>
            <p:nvPr>
              <p:custDataLst>
                <p:tags r:id="rId9"/>
              </p:custDataLst>
            </p:nvPr>
          </p:nvSpPr>
          <p:spPr>
            <a:xfrm>
              <a:off x="5930" y="6726"/>
              <a:ext cx="14" cy="19"/>
            </a:xfrm>
            <a:custGeom>
              <a:avLst/>
              <a:gdLst>
                <a:gd name="connsiteX0" fmla="*/ 0 w 8679"/>
                <a:gd name="connsiteY0" fmla="*/ 12151 h 12150"/>
                <a:gd name="connsiteX1" fmla="*/ 0 w 8679"/>
                <a:gd name="connsiteY1" fmla="*/ 0 h 1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79" h="12150">
                  <a:moveTo>
                    <a:pt x="0" y="12151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4" name="图形 2114"/>
            <p:cNvSpPr/>
            <p:nvPr>
              <p:custDataLst>
                <p:tags r:id="rId10"/>
              </p:custDataLst>
            </p:nvPr>
          </p:nvSpPr>
          <p:spPr>
            <a:xfrm>
              <a:off x="5910" y="32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8679" h="8679"/>
              </a:pathLst>
            </a:custGeom>
            <a:noFill/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5" name="图形 2114"/>
            <p:cNvSpPr/>
            <p:nvPr>
              <p:custDataLst>
                <p:tags r:id="rId11"/>
              </p:custDataLst>
            </p:nvPr>
          </p:nvSpPr>
          <p:spPr>
            <a:xfrm>
              <a:off x="12826" y="6967"/>
              <a:ext cx="443" cy="443"/>
            </a:xfrm>
            <a:custGeom>
              <a:avLst/>
              <a:gdLst>
                <a:gd name="connsiteX0" fmla="*/ 0 w 281204"/>
                <a:gd name="connsiteY0" fmla="*/ 0 h 281203"/>
                <a:gd name="connsiteX1" fmla="*/ 140602 w 281204"/>
                <a:gd name="connsiteY1" fmla="*/ 0 h 281203"/>
                <a:gd name="connsiteX2" fmla="*/ 281204 w 281204"/>
                <a:gd name="connsiteY2" fmla="*/ 140602 h 281203"/>
                <a:gd name="connsiteX3" fmla="*/ 140602 w 281204"/>
                <a:gd name="connsiteY3" fmla="*/ 281204 h 281203"/>
                <a:gd name="connsiteX4" fmla="*/ 0 w 281204"/>
                <a:gd name="connsiteY4" fmla="*/ 281204 h 281203"/>
                <a:gd name="connsiteX5" fmla="*/ 0 w 281204"/>
                <a:gd name="connsiteY5" fmla="*/ 90263 h 28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204" h="281203">
                  <a:moveTo>
                    <a:pt x="0" y="0"/>
                  </a:moveTo>
                  <a:lnTo>
                    <a:pt x="140602" y="0"/>
                  </a:lnTo>
                  <a:cubicBezTo>
                    <a:pt x="217846" y="0"/>
                    <a:pt x="281204" y="62490"/>
                    <a:pt x="281204" y="140602"/>
                  </a:cubicBezTo>
                  <a:cubicBezTo>
                    <a:pt x="281204" y="217846"/>
                    <a:pt x="218714" y="281204"/>
                    <a:pt x="140602" y="281204"/>
                  </a:cubicBezTo>
                  <a:lnTo>
                    <a:pt x="0" y="281204"/>
                  </a:lnTo>
                  <a:lnTo>
                    <a:pt x="0" y="90263"/>
                  </a:lnTo>
                </a:path>
              </a:pathLst>
            </a:custGeom>
            <a:noFill/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12"/>
              </p:custDataLst>
            </p:nvPr>
          </p:nvSpPr>
          <p:spPr>
            <a:xfrm>
              <a:off x="6236" y="3516"/>
              <a:ext cx="7299" cy="29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457200" algn="l" fontAlgn="auto">
                <a:lnSpc>
                  <a:spcPct val="130000"/>
                </a:lnSpc>
              </a:pPr>
              <a:r>
                <a:rPr lang="zh-CN" altLang="en-US" sz="2800" b="1" spc="200">
                  <a:solidFill>
                    <a:srgbClr val="FF0000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学习活动：</a:t>
              </a:r>
            </a:p>
            <a:p>
              <a:pPr indent="457200" algn="l" fontAlgn="auto">
                <a:lnSpc>
                  <a:spcPct val="130000"/>
                </a:lnSpc>
              </a:pPr>
              <a:r>
                <a:rPr lang="en-US" altLang="zh-CN" sz="2400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1.</a:t>
              </a:r>
              <a:r>
                <a:rPr lang="zh-CN" altLang="zh-CN" sz="2400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同桌</a:t>
              </a:r>
              <a:r>
                <a:rPr lang="zh-CN" altLang="en-US" sz="2400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合作讨论，结合插图猜一猜小鲤鱼们和大螃蟹会发生什么事？又会说些什么呢？</a:t>
              </a:r>
            </a:p>
            <a:p>
              <a:pPr indent="457200" algn="l" fontAlgn="auto">
                <a:lnSpc>
                  <a:spcPct val="130000"/>
                </a:lnSpc>
              </a:pPr>
              <a:r>
                <a:rPr lang="en-US" altLang="zh-CN" sz="2400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2.</a:t>
              </a:r>
              <a:r>
                <a:rPr lang="zh-CN" altLang="en-US" sz="2400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全班交流汇报。</a:t>
              </a:r>
            </a:p>
          </p:txBody>
        </p:sp>
      </p:grpSp>
      <p:pic>
        <p:nvPicPr>
          <p:cNvPr id="5" name="图片 4" descr="大螃蟹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350" y="1015365"/>
            <a:ext cx="5254625" cy="507619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3012440" y="1529080"/>
            <a:ext cx="2529205" cy="2271395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://photo-static-api.fotomore.com/creative/vcg/veer/400/new/VCG41N808600328.jpg?uid=386&amp;timestamp=1697112494&amp;sign=eb4ce0ded9507d5ed47f7ab6f7bd2c50" descr="templates\picture_hover\&amp;pky280_sjzg_VCG41N808600328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18789" t="17198" r="19728" b="19987"/>
          <a:stretch>
            <a:fillRect/>
          </a:stretch>
        </p:blipFill>
        <p:spPr>
          <a:xfrm>
            <a:off x="1831340" y="622935"/>
            <a:ext cx="8529320" cy="53930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225540" y="1533525"/>
            <a:ext cx="3439160" cy="22428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/>
            <a:r>
              <a:rPr lang="en-US" altLang="zh-CN" sz="2400">
                <a:latin typeface="楷体" charset="-122"/>
                <a:ea typeface="楷体" charset="-122"/>
              </a:rPr>
              <a:t>    </a:t>
            </a:r>
            <a:r>
              <a:rPr lang="zh-CN" altLang="zh-CN" sz="2400">
                <a:latin typeface="楷体" charset="-122"/>
                <a:ea typeface="楷体" charset="-122"/>
              </a:rPr>
              <a:t>它</a:t>
            </a:r>
            <a:r>
              <a:rPr lang="zh-CN" altLang="en-US" sz="2800">
                <a:latin typeface="楷体" charset="-122"/>
                <a:ea typeface="楷体" charset="-122"/>
              </a:rPr>
              <a:t>们穿过水草，很小心地一直向前游着。</a:t>
            </a:r>
          </a:p>
          <a:p>
            <a:pPr algn="l"/>
            <a:r>
              <a:rPr lang="en-US" altLang="zh-CN" sz="2800">
                <a:latin typeface="楷体" charset="-122"/>
                <a:ea typeface="楷体" charset="-122"/>
              </a:rPr>
              <a:t>    </a:t>
            </a:r>
            <a:r>
              <a:rPr lang="zh-CN" altLang="en-US" sz="2800">
                <a:latin typeface="楷体" charset="-122"/>
                <a:ea typeface="楷体" charset="-122"/>
              </a:rPr>
              <a:t>最小的小鲤鱼一个不小心，尾巴给水草缠住了，怎么也挣不脱。</a:t>
            </a:r>
          </a:p>
          <a:p>
            <a:pPr algn="l"/>
            <a:endParaRPr lang="zh-CN" altLang="en-US" sz="2800">
              <a:latin typeface="楷体" charset="-122"/>
              <a:ea typeface="楷体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39065" y="113665"/>
            <a:ext cx="2710815" cy="509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楷体" charset="-122"/>
                <a:ea typeface="楷体" charset="-122"/>
              </a:rPr>
              <a:t>边读故事</a:t>
            </a:r>
            <a:r>
              <a:rPr lang="en-US" altLang="zh-CN" sz="2400">
                <a:solidFill>
                  <a:srgbClr val="FF0000"/>
                </a:solidFill>
                <a:latin typeface="楷体" charset="-122"/>
                <a:ea typeface="楷体" charset="-122"/>
              </a:rPr>
              <a:t> </a:t>
            </a:r>
            <a:r>
              <a:rPr lang="zh-CN" altLang="en-US" sz="2400">
                <a:solidFill>
                  <a:srgbClr val="FF0000"/>
                </a:solidFill>
                <a:latin typeface="楷体" charset="-122"/>
                <a:ea typeface="楷体" charset="-122"/>
              </a:rPr>
              <a:t>边想象</a:t>
            </a:r>
          </a:p>
        </p:txBody>
      </p:sp>
      <p:pic>
        <p:nvPicPr>
          <p:cNvPr id="6" name="http://photo-static-api.fotomore.com/creative/vcg/400/new/VCG41N169987916.jpg?uid=386&amp;timestamp=1697550020&amp;sign=3b8fb0af6fdcb9cdcad2648e421f9b01" descr="templates\picture_hover\&amp;pky290_sjzg_VCG41N169987916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201910" y="2766060"/>
            <a:ext cx="1584960" cy="1744980"/>
          </a:xfrm>
          <a:prstGeom prst="rect">
            <a:avLst/>
          </a:prstGeom>
        </p:spPr>
      </p:pic>
      <p:pic>
        <p:nvPicPr>
          <p:cNvPr id="3" name="图片 2" descr="大螃蟹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4555" y="1353820"/>
            <a:ext cx="3840480" cy="3973195"/>
          </a:xfrm>
          <a:prstGeom prst="round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 flipV="1">
            <a:off x="10601325" y="0"/>
            <a:ext cx="1438930" cy="1020743"/>
            <a:chOff x="9920287" y="5242560"/>
            <a:chExt cx="1432243" cy="1016000"/>
          </a:xfrm>
        </p:grpSpPr>
        <p:sp>
          <p:nvSpPr>
            <p:cNvPr id="9" name="等腰三角形 8"/>
            <p:cNvSpPr/>
            <p:nvPr>
              <p:custDataLst>
                <p:tags r:id="rId27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4" name="等腰三角形 13"/>
            <p:cNvSpPr/>
            <p:nvPr>
              <p:custDataLst>
                <p:tags r:id="rId28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5" name="等腰三角形 14"/>
            <p:cNvSpPr/>
            <p:nvPr>
              <p:custDataLst>
                <p:tags r:id="rId29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10" name="组合 9"/>
          <p:cNvGrpSpPr/>
          <p:nvPr userDrawn="1">
            <p:custDataLst>
              <p:tags r:id="rId3"/>
            </p:custDataLst>
          </p:nvPr>
        </p:nvGrpSpPr>
        <p:grpSpPr>
          <a:xfrm>
            <a:off x="0" y="6114286"/>
            <a:ext cx="1048405" cy="743714"/>
            <a:chOff x="9920287" y="5242560"/>
            <a:chExt cx="1432243" cy="1016000"/>
          </a:xfrm>
        </p:grpSpPr>
        <p:sp>
          <p:nvSpPr>
            <p:cNvPr id="11" name="等腰三角形 10"/>
            <p:cNvSpPr/>
            <p:nvPr>
              <p:custDataLst>
                <p:tags r:id="rId24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2" name="等腰三角形 11"/>
            <p:cNvSpPr/>
            <p:nvPr>
              <p:custDataLst>
                <p:tags r:id="rId25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3" name="等腰三角形 12"/>
            <p:cNvSpPr/>
            <p:nvPr>
              <p:custDataLst>
                <p:tags r:id="rId26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5" name="装饰 1"/>
          <p:cNvSpPr/>
          <p:nvPr>
            <p:custDataLst>
              <p:tags r:id="rId4"/>
            </p:custDataLst>
          </p:nvPr>
        </p:nvSpPr>
        <p:spPr>
          <a:xfrm flipV="1">
            <a:off x="5181600" y="1066800"/>
            <a:ext cx="6400800" cy="4572635"/>
          </a:xfrm>
          <a:prstGeom prst="snip1Rect">
            <a:avLst>
              <a:gd name="adj" fmla="val 9836"/>
            </a:avLst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 dirty="0">
              <a:solidFill>
                <a:schemeClr val="lt1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31"/>
          <a:srcRect/>
          <a:stretch>
            <a:fillRect/>
          </a:stretch>
        </p:blipFill>
        <p:spPr>
          <a:xfrm>
            <a:off x="281305" y="368300"/>
            <a:ext cx="4732020" cy="5470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00" h="7200">
                <a:moveTo>
                  <a:pt x="0" y="0"/>
                </a:moveTo>
                <a:lnTo>
                  <a:pt x="7200" y="0"/>
                </a:lnTo>
                <a:lnTo>
                  <a:pt x="7200" y="72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  <a:effectLst>
            <a:outerShdw blurRad="457200" dist="50800" dir="2700000" algn="tl" rotWithShape="0">
              <a:srgbClr val="000000">
                <a:alpha val="20000"/>
              </a:srgbClr>
            </a:outerShdw>
          </a:effectLst>
        </p:spPr>
      </p:pic>
      <p:grpSp>
        <p:nvGrpSpPr>
          <p:cNvPr id="99" name="组合 98" descr="7b0a202020202274657874626f78223a2022220a7d0a"/>
          <p:cNvGrpSpPr/>
          <p:nvPr/>
        </p:nvGrpSpPr>
        <p:grpSpPr>
          <a:xfrm>
            <a:off x="5447030" y="1777365"/>
            <a:ext cx="5252720" cy="2555240"/>
            <a:chOff x="5348" y="2813"/>
            <a:chExt cx="8272" cy="4024"/>
          </a:xfrm>
        </p:grpSpPr>
        <p:grpSp>
          <p:nvGrpSpPr>
            <p:cNvPr id="100" name="组合 99"/>
            <p:cNvGrpSpPr/>
            <p:nvPr/>
          </p:nvGrpSpPr>
          <p:grpSpPr>
            <a:xfrm>
              <a:off x="5348" y="2813"/>
              <a:ext cx="8272" cy="4024"/>
              <a:chOff x="5348" y="3395"/>
              <a:chExt cx="8272" cy="4024"/>
            </a:xfrm>
          </p:grpSpPr>
          <p:sp>
            <p:nvSpPr>
              <p:cNvPr id="101" name="任意多边形: 形状 41"/>
              <p:cNvSpPr/>
              <p:nvPr>
                <p:custDataLst>
                  <p:tags r:id="rId7"/>
                </p:custDataLst>
              </p:nvPr>
            </p:nvSpPr>
            <p:spPr>
              <a:xfrm>
                <a:off x="5348" y="3395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10197" cap="flat">
                <a:solidFill>
                  <a:srgbClr val="5B1E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40"/>
              <p:cNvSpPr/>
              <p:nvPr>
                <p:custDataLst>
                  <p:tags r:id="rId8"/>
                </p:custDataLst>
              </p:nvPr>
            </p:nvSpPr>
            <p:spPr>
              <a:xfrm>
                <a:off x="6024" y="4490"/>
                <a:ext cx="6339" cy="2548"/>
              </a:xfrm>
              <a:custGeom>
                <a:avLst/>
                <a:gdLst>
                  <a:gd name="connsiteX0" fmla="*/ 4735830 w 4735829"/>
                  <a:gd name="connsiteY0" fmla="*/ 2470785 h 2470784"/>
                  <a:gd name="connsiteX1" fmla="*/ 121920 w 4735829"/>
                  <a:gd name="connsiteY1" fmla="*/ 2470785 h 2470784"/>
                  <a:gd name="connsiteX2" fmla="*/ 0 w 4735829"/>
                  <a:gd name="connsiteY2" fmla="*/ 2348865 h 2470784"/>
                  <a:gd name="connsiteX3" fmla="*/ 0 w 4735829"/>
                  <a:gd name="connsiteY3" fmla="*/ 121920 h 2470784"/>
                  <a:gd name="connsiteX4" fmla="*/ 121920 w 4735829"/>
                  <a:gd name="connsiteY4" fmla="*/ 0 h 2470784"/>
                  <a:gd name="connsiteX5" fmla="*/ 4531043 w 4735829"/>
                  <a:gd name="connsiteY5" fmla="*/ 0 h 247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35829" h="2470784">
                    <a:moveTo>
                      <a:pt x="4735830" y="2470785"/>
                    </a:moveTo>
                    <a:lnTo>
                      <a:pt x="121920" y="2470785"/>
                    </a:lnTo>
                    <a:cubicBezTo>
                      <a:pt x="54293" y="2470785"/>
                      <a:pt x="0" y="2415540"/>
                      <a:pt x="0" y="2348865"/>
                    </a:cubicBezTo>
                    <a:lnTo>
                      <a:pt x="0" y="121920"/>
                    </a:lnTo>
                    <a:cubicBezTo>
                      <a:pt x="0" y="54293"/>
                      <a:pt x="55245" y="0"/>
                      <a:pt x="121920" y="0"/>
                    </a:cubicBezTo>
                    <a:lnTo>
                      <a:pt x="4531043" y="0"/>
                    </a:lnTo>
                  </a:path>
                </a:pathLst>
              </a:custGeom>
              <a:noFill/>
              <a:ln w="20396" cap="flat">
                <a:solidFill>
                  <a:srgbClr val="5B1E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42"/>
              <p:cNvSpPr/>
              <p:nvPr>
                <p:custDataLst>
                  <p:tags r:id="rId9"/>
                </p:custDataLst>
              </p:nvPr>
            </p:nvSpPr>
            <p:spPr>
              <a:xfrm>
                <a:off x="13136" y="4490"/>
                <a:ext cx="484" cy="2546"/>
              </a:xfrm>
              <a:custGeom>
                <a:avLst/>
                <a:gdLst>
                  <a:gd name="connsiteX0" fmla="*/ 0 w 361950"/>
                  <a:gd name="connsiteY0" fmla="*/ 0 h 2469832"/>
                  <a:gd name="connsiteX1" fmla="*/ 240030 w 361950"/>
                  <a:gd name="connsiteY1" fmla="*/ 0 h 2469832"/>
                  <a:gd name="connsiteX2" fmla="*/ 361950 w 361950"/>
                  <a:gd name="connsiteY2" fmla="*/ 121920 h 2469832"/>
                  <a:gd name="connsiteX3" fmla="*/ 361950 w 361950"/>
                  <a:gd name="connsiteY3" fmla="*/ 2347913 h 2469832"/>
                  <a:gd name="connsiteX4" fmla="*/ 240030 w 361950"/>
                  <a:gd name="connsiteY4" fmla="*/ 2469833 h 246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50" h="2469832">
                    <a:moveTo>
                      <a:pt x="0" y="0"/>
                    </a:moveTo>
                    <a:lnTo>
                      <a:pt x="240030" y="0"/>
                    </a:lnTo>
                    <a:cubicBezTo>
                      <a:pt x="307657" y="0"/>
                      <a:pt x="361950" y="55245"/>
                      <a:pt x="361950" y="121920"/>
                    </a:cubicBezTo>
                    <a:lnTo>
                      <a:pt x="361950" y="2347913"/>
                    </a:lnTo>
                    <a:cubicBezTo>
                      <a:pt x="361950" y="2415540"/>
                      <a:pt x="306705" y="2469833"/>
                      <a:pt x="240030" y="2469833"/>
                    </a:cubicBezTo>
                  </a:path>
                </a:pathLst>
              </a:custGeom>
              <a:noFill/>
              <a:ln w="20396" cap="flat">
                <a:solidFill>
                  <a:srgbClr val="5B1E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04" name="图形 2"/>
              <p:cNvGrpSpPr/>
              <p:nvPr/>
            </p:nvGrpSpPr>
            <p:grpSpPr>
              <a:xfrm>
                <a:off x="12448" y="6659"/>
                <a:ext cx="953" cy="635"/>
                <a:chOff x="8220074" y="4293735"/>
                <a:chExt cx="711517" cy="473526"/>
              </a:xfrm>
              <a:solidFill>
                <a:srgbClr val="FFE200"/>
              </a:solidFill>
            </p:grpSpPr>
            <p:grpSp>
              <p:nvGrpSpPr>
                <p:cNvPr id="105" name="图形 2"/>
                <p:cNvGrpSpPr/>
                <p:nvPr/>
              </p:nvGrpSpPr>
              <p:grpSpPr>
                <a:xfrm>
                  <a:off x="8220074" y="4362089"/>
                  <a:ext cx="212484" cy="341355"/>
                  <a:chOff x="8220074" y="4362089"/>
                  <a:chExt cx="212484" cy="341355"/>
                </a:xfrm>
                <a:solidFill>
                  <a:srgbClr val="FFE200"/>
                </a:solidFill>
              </p:grpSpPr>
              <p:sp>
                <p:nvSpPr>
                  <p:cNvPr id="106" name="任意多边形: 形状 59"/>
                  <p:cNvSpPr/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8266017" y="4362089"/>
                    <a:ext cx="166541" cy="261705"/>
                  </a:xfrm>
                  <a:custGeom>
                    <a:avLst/>
                    <a:gdLst>
                      <a:gd name="connsiteX0" fmla="*/ 19780 w 166541"/>
                      <a:gd name="connsiteY0" fmla="*/ 260393 h 261705"/>
                      <a:gd name="connsiteX1" fmla="*/ 5493 w 166541"/>
                      <a:gd name="connsiteY1" fmla="*/ 252773 h 261705"/>
                      <a:gd name="connsiteX2" fmla="*/ 730 w 166541"/>
                      <a:gd name="connsiteY2" fmla="*/ 239438 h 261705"/>
                      <a:gd name="connsiteX3" fmla="*/ 97885 w 166541"/>
                      <a:gd name="connsiteY3" fmla="*/ 6075 h 261705"/>
                      <a:gd name="connsiteX4" fmla="*/ 112172 w 166541"/>
                      <a:gd name="connsiteY4" fmla="*/ 1313 h 261705"/>
                      <a:gd name="connsiteX5" fmla="*/ 160750 w 166541"/>
                      <a:gd name="connsiteY5" fmla="*/ 26078 h 261705"/>
                      <a:gd name="connsiteX6" fmla="*/ 164560 w 166541"/>
                      <a:gd name="connsiteY6" fmla="*/ 40365 h 261705"/>
                      <a:gd name="connsiteX7" fmla="*/ 33115 w 166541"/>
                      <a:gd name="connsiteY7" fmla="*/ 255630 h 261705"/>
                      <a:gd name="connsiteX8" fmla="*/ 19780 w 166541"/>
                      <a:gd name="connsiteY8" fmla="*/ 260393 h 2617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541" h="261705">
                        <a:moveTo>
                          <a:pt x="19780" y="260393"/>
                        </a:moveTo>
                        <a:lnTo>
                          <a:pt x="5493" y="252773"/>
                        </a:lnTo>
                        <a:cubicBezTo>
                          <a:pt x="730" y="249915"/>
                          <a:pt x="-1175" y="245153"/>
                          <a:pt x="730" y="239438"/>
                        </a:cubicBezTo>
                        <a:lnTo>
                          <a:pt x="97885" y="6075"/>
                        </a:lnTo>
                        <a:cubicBezTo>
                          <a:pt x="99790" y="360"/>
                          <a:pt x="106457" y="-1545"/>
                          <a:pt x="112172" y="1313"/>
                        </a:cubicBezTo>
                        <a:lnTo>
                          <a:pt x="160750" y="26078"/>
                        </a:lnTo>
                        <a:cubicBezTo>
                          <a:pt x="166465" y="28935"/>
                          <a:pt x="168370" y="35603"/>
                          <a:pt x="164560" y="40365"/>
                        </a:cubicBezTo>
                        <a:lnTo>
                          <a:pt x="33115" y="255630"/>
                        </a:lnTo>
                        <a:cubicBezTo>
                          <a:pt x="30257" y="261345"/>
                          <a:pt x="24543" y="263250"/>
                          <a:pt x="19780" y="260393"/>
                        </a:cubicBezTo>
                        <a:close/>
                      </a:path>
                    </a:pathLst>
                  </a:custGeom>
                  <a:solidFill>
                    <a:srgbClr val="FFE200"/>
                  </a:solidFill>
                  <a:ln w="10197" cap="flat">
                    <a:solidFill>
                      <a:srgbClr val="5B1E1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60"/>
                  <p:cNvSpPr/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8220074" y="4640580"/>
                    <a:ext cx="62864" cy="62865"/>
                  </a:xfrm>
                  <a:custGeom>
                    <a:avLst/>
                    <a:gdLst>
                      <a:gd name="connsiteX0" fmla="*/ 62865 w 62864"/>
                      <a:gd name="connsiteY0" fmla="*/ 31433 h 62865"/>
                      <a:gd name="connsiteX1" fmla="*/ 31432 w 62864"/>
                      <a:gd name="connsiteY1" fmla="*/ 62865 h 62865"/>
                      <a:gd name="connsiteX2" fmla="*/ 0 w 62864"/>
                      <a:gd name="connsiteY2" fmla="*/ 31433 h 62865"/>
                      <a:gd name="connsiteX3" fmla="*/ 31432 w 62864"/>
                      <a:gd name="connsiteY3" fmla="*/ 0 h 62865"/>
                      <a:gd name="connsiteX4" fmla="*/ 62865 w 62864"/>
                      <a:gd name="connsiteY4" fmla="*/ 31433 h 6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64" h="62865">
                        <a:moveTo>
                          <a:pt x="62865" y="31433"/>
                        </a:moveTo>
                        <a:cubicBezTo>
                          <a:pt x="62865" y="48792"/>
                          <a:pt x="48792" y="62865"/>
                          <a:pt x="31432" y="62865"/>
                        </a:cubicBezTo>
                        <a:cubicBezTo>
                          <a:pt x="14073" y="62865"/>
                          <a:pt x="0" y="48792"/>
                          <a:pt x="0" y="31433"/>
                        </a:cubicBezTo>
                        <a:cubicBezTo>
                          <a:pt x="0" y="14073"/>
                          <a:pt x="14073" y="0"/>
                          <a:pt x="31432" y="0"/>
                        </a:cubicBezTo>
                        <a:cubicBezTo>
                          <a:pt x="48792" y="0"/>
                          <a:pt x="62865" y="14073"/>
                          <a:pt x="62865" y="31433"/>
                        </a:cubicBezTo>
                        <a:close/>
                      </a:path>
                    </a:pathLst>
                  </a:custGeom>
                  <a:solidFill>
                    <a:srgbClr val="FFE200"/>
                  </a:solidFill>
                  <a:ln w="10197" cap="flat">
                    <a:solidFill>
                      <a:srgbClr val="5B1E1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08" name="图形 2"/>
                <p:cNvGrpSpPr/>
                <p:nvPr/>
              </p:nvGrpSpPr>
              <p:grpSpPr>
                <a:xfrm>
                  <a:off x="8423909" y="4319436"/>
                  <a:ext cx="263879" cy="424965"/>
                  <a:chOff x="8423909" y="4319436"/>
                  <a:chExt cx="263879" cy="424965"/>
                </a:xfrm>
                <a:solidFill>
                  <a:srgbClr val="FFE200"/>
                </a:solidFill>
              </p:grpSpPr>
              <p:sp>
                <p:nvSpPr>
                  <p:cNvPr id="109" name="任意多边形: 形状 62"/>
                  <p:cNvSpPr/>
                  <p:nvPr>
                    <p:custDataLst>
                      <p:tags r:id="rId20"/>
                    </p:custDataLst>
                  </p:nvPr>
                </p:nvSpPr>
                <p:spPr>
                  <a:xfrm>
                    <a:off x="8480891" y="4319436"/>
                    <a:ext cx="206897" cy="325313"/>
                  </a:xfrm>
                  <a:custGeom>
                    <a:avLst/>
                    <a:gdLst>
                      <a:gd name="connsiteX0" fmla="*/ 24933 w 206897"/>
                      <a:gd name="connsiteY0" fmla="*/ 324001 h 325313"/>
                      <a:gd name="connsiteX1" fmla="*/ 6836 w 206897"/>
                      <a:gd name="connsiteY1" fmla="*/ 314476 h 325313"/>
                      <a:gd name="connsiteX2" fmla="*/ 1121 w 206897"/>
                      <a:gd name="connsiteY2" fmla="*/ 298283 h 325313"/>
                      <a:gd name="connsiteX3" fmla="*/ 122089 w 206897"/>
                      <a:gd name="connsiteY3" fmla="*/ 7771 h 325313"/>
                      <a:gd name="connsiteX4" fmla="*/ 139233 w 206897"/>
                      <a:gd name="connsiteY4" fmla="*/ 1103 h 325313"/>
                      <a:gd name="connsiteX5" fmla="*/ 200194 w 206897"/>
                      <a:gd name="connsiteY5" fmla="*/ 32536 h 325313"/>
                      <a:gd name="connsiteX6" fmla="*/ 204956 w 206897"/>
                      <a:gd name="connsiteY6" fmla="*/ 50633 h 325313"/>
                      <a:gd name="connsiteX7" fmla="*/ 41126 w 206897"/>
                      <a:gd name="connsiteY7" fmla="*/ 319238 h 325313"/>
                      <a:gd name="connsiteX8" fmla="*/ 24933 w 206897"/>
                      <a:gd name="connsiteY8" fmla="*/ 324001 h 325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06897" h="325313">
                        <a:moveTo>
                          <a:pt x="24933" y="324001"/>
                        </a:moveTo>
                        <a:lnTo>
                          <a:pt x="6836" y="314476"/>
                        </a:lnTo>
                        <a:cubicBezTo>
                          <a:pt x="1121" y="311618"/>
                          <a:pt x="-1736" y="303998"/>
                          <a:pt x="1121" y="298283"/>
                        </a:cubicBezTo>
                        <a:lnTo>
                          <a:pt x="122089" y="7771"/>
                        </a:lnTo>
                        <a:cubicBezTo>
                          <a:pt x="124946" y="1103"/>
                          <a:pt x="132566" y="-1754"/>
                          <a:pt x="139233" y="1103"/>
                        </a:cubicBezTo>
                        <a:lnTo>
                          <a:pt x="200194" y="32536"/>
                        </a:lnTo>
                        <a:cubicBezTo>
                          <a:pt x="206861" y="36346"/>
                          <a:pt x="208766" y="43966"/>
                          <a:pt x="204956" y="50633"/>
                        </a:cubicBezTo>
                        <a:lnTo>
                          <a:pt x="41126" y="319238"/>
                        </a:lnTo>
                        <a:cubicBezTo>
                          <a:pt x="38269" y="324953"/>
                          <a:pt x="30648" y="326858"/>
                          <a:pt x="24933" y="324001"/>
                        </a:cubicBezTo>
                        <a:close/>
                      </a:path>
                    </a:pathLst>
                  </a:custGeom>
                  <a:solidFill>
                    <a:srgbClr val="FFE200"/>
                  </a:solidFill>
                  <a:ln w="10197" cap="flat">
                    <a:solidFill>
                      <a:srgbClr val="5B1E1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63"/>
                  <p:cNvSpPr/>
                  <p:nvPr>
                    <p:custDataLst>
                      <p:tags r:id="rId21"/>
                    </p:custDataLst>
                  </p:nvPr>
                </p:nvSpPr>
                <p:spPr>
                  <a:xfrm>
                    <a:off x="8423909" y="4666297"/>
                    <a:ext cx="78105" cy="78105"/>
                  </a:xfrm>
                  <a:custGeom>
                    <a:avLst/>
                    <a:gdLst>
                      <a:gd name="connsiteX0" fmla="*/ 78105 w 78105"/>
                      <a:gd name="connsiteY0" fmla="*/ 39053 h 78105"/>
                      <a:gd name="connsiteX1" fmla="*/ 39053 w 78105"/>
                      <a:gd name="connsiteY1" fmla="*/ 78105 h 78105"/>
                      <a:gd name="connsiteX2" fmla="*/ 0 w 78105"/>
                      <a:gd name="connsiteY2" fmla="*/ 39053 h 78105"/>
                      <a:gd name="connsiteX3" fmla="*/ 39053 w 78105"/>
                      <a:gd name="connsiteY3" fmla="*/ 0 h 78105"/>
                      <a:gd name="connsiteX4" fmla="*/ 78105 w 78105"/>
                      <a:gd name="connsiteY4" fmla="*/ 39053 h 7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105" h="78105">
                        <a:moveTo>
                          <a:pt x="78105" y="39053"/>
                        </a:moveTo>
                        <a:cubicBezTo>
                          <a:pt x="78105" y="60621"/>
                          <a:pt x="60620" y="78105"/>
                          <a:pt x="39053" y="78105"/>
                        </a:cubicBezTo>
                        <a:cubicBezTo>
                          <a:pt x="17485" y="78105"/>
                          <a:pt x="0" y="60621"/>
                          <a:pt x="0" y="39053"/>
                        </a:cubicBezTo>
                        <a:cubicBezTo>
                          <a:pt x="0" y="17484"/>
                          <a:pt x="17485" y="0"/>
                          <a:pt x="39053" y="0"/>
                        </a:cubicBezTo>
                        <a:cubicBezTo>
                          <a:pt x="60620" y="0"/>
                          <a:pt x="78105" y="17484"/>
                          <a:pt x="78105" y="39053"/>
                        </a:cubicBezTo>
                        <a:close/>
                      </a:path>
                    </a:pathLst>
                  </a:custGeom>
                  <a:solidFill>
                    <a:srgbClr val="FFE200"/>
                  </a:solidFill>
                  <a:ln w="10197" cap="flat">
                    <a:solidFill>
                      <a:srgbClr val="5B1E1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11" name="图形 2"/>
                <p:cNvGrpSpPr/>
                <p:nvPr/>
              </p:nvGrpSpPr>
              <p:grpSpPr>
                <a:xfrm>
                  <a:off x="8638222" y="4293735"/>
                  <a:ext cx="293370" cy="473526"/>
                  <a:chOff x="8638222" y="4293735"/>
                  <a:chExt cx="293370" cy="473526"/>
                </a:xfrm>
                <a:solidFill>
                  <a:srgbClr val="FFE200"/>
                </a:solidFill>
              </p:grpSpPr>
              <p:sp>
                <p:nvSpPr>
                  <p:cNvPr id="112" name="任意多边形: 形状 65"/>
                  <p:cNvSpPr/>
                  <p:nvPr>
                    <p:custDataLst>
                      <p:tags r:id="rId18"/>
                    </p:custDataLst>
                  </p:nvPr>
                </p:nvSpPr>
                <p:spPr>
                  <a:xfrm>
                    <a:off x="8700935" y="4293735"/>
                    <a:ext cx="230656" cy="363790"/>
                  </a:xfrm>
                  <a:custGeom>
                    <a:avLst/>
                    <a:gdLst>
                      <a:gd name="connsiteX0" fmla="*/ 27774 w 230656"/>
                      <a:gd name="connsiteY0" fmla="*/ 362084 h 363790"/>
                      <a:gd name="connsiteX1" fmla="*/ 7771 w 230656"/>
                      <a:gd name="connsiteY1" fmla="*/ 351607 h 363790"/>
                      <a:gd name="connsiteX2" fmla="*/ 1103 w 230656"/>
                      <a:gd name="connsiteY2" fmla="*/ 333509 h 363790"/>
                      <a:gd name="connsiteX3" fmla="*/ 136358 w 230656"/>
                      <a:gd name="connsiteY3" fmla="*/ 8707 h 363790"/>
                      <a:gd name="connsiteX4" fmla="*/ 155408 w 230656"/>
                      <a:gd name="connsiteY4" fmla="*/ 1087 h 363790"/>
                      <a:gd name="connsiteX5" fmla="*/ 223036 w 230656"/>
                      <a:gd name="connsiteY5" fmla="*/ 35377 h 363790"/>
                      <a:gd name="connsiteX6" fmla="*/ 228751 w 230656"/>
                      <a:gd name="connsiteY6" fmla="*/ 55379 h 363790"/>
                      <a:gd name="connsiteX7" fmla="*/ 44919 w 230656"/>
                      <a:gd name="connsiteY7" fmla="*/ 356370 h 363790"/>
                      <a:gd name="connsiteX8" fmla="*/ 27774 w 230656"/>
                      <a:gd name="connsiteY8" fmla="*/ 362084 h 36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0656" h="363790">
                        <a:moveTo>
                          <a:pt x="27774" y="362084"/>
                        </a:moveTo>
                        <a:lnTo>
                          <a:pt x="7771" y="351607"/>
                        </a:lnTo>
                        <a:cubicBezTo>
                          <a:pt x="1103" y="347797"/>
                          <a:pt x="-1754" y="340177"/>
                          <a:pt x="1103" y="333509"/>
                        </a:cubicBezTo>
                        <a:lnTo>
                          <a:pt x="136358" y="8707"/>
                        </a:lnTo>
                        <a:cubicBezTo>
                          <a:pt x="139216" y="1087"/>
                          <a:pt x="148741" y="-1771"/>
                          <a:pt x="155408" y="1087"/>
                        </a:cubicBezTo>
                        <a:lnTo>
                          <a:pt x="223036" y="35377"/>
                        </a:lnTo>
                        <a:cubicBezTo>
                          <a:pt x="230656" y="39187"/>
                          <a:pt x="232561" y="48712"/>
                          <a:pt x="228751" y="55379"/>
                        </a:cubicBezTo>
                        <a:lnTo>
                          <a:pt x="44919" y="356370"/>
                        </a:lnTo>
                        <a:cubicBezTo>
                          <a:pt x="43014" y="363037"/>
                          <a:pt x="34441" y="365895"/>
                          <a:pt x="27774" y="362084"/>
                        </a:cubicBezTo>
                        <a:close/>
                      </a:path>
                    </a:pathLst>
                  </a:custGeom>
                  <a:solidFill>
                    <a:srgbClr val="FFE200"/>
                  </a:solidFill>
                  <a:ln w="10197" cap="flat">
                    <a:solidFill>
                      <a:srgbClr val="5B1E1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66"/>
                  <p:cNvSpPr/>
                  <p:nvPr>
                    <p:custDataLst>
                      <p:tags r:id="rId19"/>
                    </p:custDataLst>
                  </p:nvPr>
                </p:nvSpPr>
                <p:spPr>
                  <a:xfrm>
                    <a:off x="8638222" y="4681537"/>
                    <a:ext cx="85725" cy="85725"/>
                  </a:xfrm>
                  <a:custGeom>
                    <a:avLst/>
                    <a:gdLst>
                      <a:gd name="connsiteX0" fmla="*/ 85725 w 85725"/>
                      <a:gd name="connsiteY0" fmla="*/ 42863 h 85725"/>
                      <a:gd name="connsiteX1" fmla="*/ 42863 w 85725"/>
                      <a:gd name="connsiteY1" fmla="*/ 85725 h 85725"/>
                      <a:gd name="connsiteX2" fmla="*/ 0 w 85725"/>
                      <a:gd name="connsiteY2" fmla="*/ 42863 h 85725"/>
                      <a:gd name="connsiteX3" fmla="*/ 42863 w 85725"/>
                      <a:gd name="connsiteY3" fmla="*/ 0 h 85725"/>
                      <a:gd name="connsiteX4" fmla="*/ 85725 w 85725"/>
                      <a:gd name="connsiteY4" fmla="*/ 4286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" h="85725">
                        <a:moveTo>
                          <a:pt x="85725" y="42863"/>
                        </a:moveTo>
                        <a:cubicBezTo>
                          <a:pt x="85725" y="66535"/>
                          <a:pt x="66535" y="85725"/>
                          <a:pt x="42863" y="85725"/>
                        </a:cubicBezTo>
                        <a:cubicBezTo>
                          <a:pt x="19190" y="85725"/>
                          <a:pt x="0" y="66535"/>
                          <a:pt x="0" y="42863"/>
                        </a:cubicBezTo>
                        <a:cubicBezTo>
                          <a:pt x="0" y="19190"/>
                          <a:pt x="19190" y="0"/>
                          <a:pt x="42863" y="0"/>
                        </a:cubicBezTo>
                        <a:cubicBezTo>
                          <a:pt x="66535" y="0"/>
                          <a:pt x="85725" y="19190"/>
                          <a:pt x="85725" y="42863"/>
                        </a:cubicBezTo>
                        <a:close/>
                      </a:path>
                    </a:pathLst>
                  </a:custGeom>
                  <a:solidFill>
                    <a:srgbClr val="FFE200"/>
                  </a:solidFill>
                  <a:ln w="10197" cap="flat">
                    <a:solidFill>
                      <a:srgbClr val="5B1E1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14" name="图形 2"/>
              <p:cNvGrpSpPr/>
              <p:nvPr/>
            </p:nvGrpSpPr>
            <p:grpSpPr>
              <a:xfrm>
                <a:off x="12224" y="4213"/>
                <a:ext cx="814" cy="434"/>
                <a:chOff x="8052434" y="1953577"/>
                <a:chExt cx="607695" cy="323850"/>
              </a:xfrm>
            </p:grpSpPr>
            <p:sp>
              <p:nvSpPr>
                <p:cNvPr id="115" name="任意多边形: 形状 68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8052434" y="1985962"/>
                  <a:ext cx="259080" cy="259080"/>
                </a:xfrm>
                <a:custGeom>
                  <a:avLst/>
                  <a:gdLst>
                    <a:gd name="connsiteX0" fmla="*/ 259080 w 259080"/>
                    <a:gd name="connsiteY0" fmla="*/ 129540 h 259080"/>
                    <a:gd name="connsiteX1" fmla="*/ 129540 w 259080"/>
                    <a:gd name="connsiteY1" fmla="*/ 259080 h 259080"/>
                    <a:gd name="connsiteX2" fmla="*/ 0 w 259080"/>
                    <a:gd name="connsiteY2" fmla="*/ 129540 h 259080"/>
                    <a:gd name="connsiteX3" fmla="*/ 129540 w 259080"/>
                    <a:gd name="connsiteY3" fmla="*/ 0 h 259080"/>
                    <a:gd name="connsiteX4" fmla="*/ 259080 w 259080"/>
                    <a:gd name="connsiteY4" fmla="*/ 129540 h 25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080" h="259080">
                      <a:moveTo>
                        <a:pt x="259080" y="129540"/>
                      </a:moveTo>
                      <a:cubicBezTo>
                        <a:pt x="259080" y="201083"/>
                        <a:pt x="201083" y="259080"/>
                        <a:pt x="129540" y="259080"/>
                      </a:cubicBezTo>
                      <a:cubicBezTo>
                        <a:pt x="57997" y="259080"/>
                        <a:pt x="0" y="201083"/>
                        <a:pt x="0" y="129540"/>
                      </a:cubicBezTo>
                      <a:cubicBezTo>
                        <a:pt x="0" y="57997"/>
                        <a:pt x="57997" y="0"/>
                        <a:pt x="129540" y="0"/>
                      </a:cubicBezTo>
                      <a:cubicBezTo>
                        <a:pt x="201083" y="0"/>
                        <a:pt x="259080" y="57997"/>
                        <a:pt x="259080" y="129540"/>
                      </a:cubicBezTo>
                      <a:close/>
                    </a:path>
                  </a:pathLst>
                </a:custGeom>
                <a:noFill/>
                <a:ln w="20396" cap="flat">
                  <a:solidFill>
                    <a:srgbClr val="5B1E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6" name="任意多边形: 形状 69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8336279" y="1953577"/>
                  <a:ext cx="323850" cy="323850"/>
                </a:xfrm>
                <a:custGeom>
                  <a:avLst/>
                  <a:gdLst>
                    <a:gd name="connsiteX0" fmla="*/ 323850 w 323850"/>
                    <a:gd name="connsiteY0" fmla="*/ 161925 h 323850"/>
                    <a:gd name="connsiteX1" fmla="*/ 161925 w 323850"/>
                    <a:gd name="connsiteY1" fmla="*/ 323850 h 323850"/>
                    <a:gd name="connsiteX2" fmla="*/ 0 w 323850"/>
                    <a:gd name="connsiteY2" fmla="*/ 161925 h 323850"/>
                    <a:gd name="connsiteX3" fmla="*/ 161925 w 323850"/>
                    <a:gd name="connsiteY3" fmla="*/ 0 h 323850"/>
                    <a:gd name="connsiteX4" fmla="*/ 323850 w 323850"/>
                    <a:gd name="connsiteY4" fmla="*/ 161925 h 323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3850" h="323850">
                      <a:moveTo>
                        <a:pt x="323850" y="161925"/>
                      </a:moveTo>
                      <a:cubicBezTo>
                        <a:pt x="323850" y="251354"/>
                        <a:pt x="251354" y="323850"/>
                        <a:pt x="161925" y="323850"/>
                      </a:cubicBezTo>
                      <a:cubicBezTo>
                        <a:pt x="72496" y="323850"/>
                        <a:pt x="0" y="251354"/>
                        <a:pt x="0" y="161925"/>
                      </a:cubicBezTo>
                      <a:cubicBezTo>
                        <a:pt x="0" y="72496"/>
                        <a:pt x="72496" y="0"/>
                        <a:pt x="161925" y="0"/>
                      </a:cubicBezTo>
                      <a:cubicBezTo>
                        <a:pt x="251354" y="0"/>
                        <a:pt x="323850" y="72496"/>
                        <a:pt x="323850" y="161925"/>
                      </a:cubicBezTo>
                      <a:close/>
                    </a:path>
                  </a:pathLst>
                </a:custGeom>
                <a:noFill/>
                <a:ln w="20396" cap="flat">
                  <a:solidFill>
                    <a:srgbClr val="5B1E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7" name="任意多边形: 形状 70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8066722" y="2084070"/>
                  <a:ext cx="62864" cy="62865"/>
                </a:xfrm>
                <a:custGeom>
                  <a:avLst/>
                  <a:gdLst>
                    <a:gd name="connsiteX0" fmla="*/ 62865 w 62864"/>
                    <a:gd name="connsiteY0" fmla="*/ 31433 h 62865"/>
                    <a:gd name="connsiteX1" fmla="*/ 31433 w 62864"/>
                    <a:gd name="connsiteY1" fmla="*/ 62865 h 62865"/>
                    <a:gd name="connsiteX2" fmla="*/ 0 w 62864"/>
                    <a:gd name="connsiteY2" fmla="*/ 31433 h 62865"/>
                    <a:gd name="connsiteX3" fmla="*/ 31433 w 62864"/>
                    <a:gd name="connsiteY3" fmla="*/ 0 h 62865"/>
                    <a:gd name="connsiteX4" fmla="*/ 62865 w 62864"/>
                    <a:gd name="connsiteY4" fmla="*/ 31433 h 6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864" h="62865">
                      <a:moveTo>
                        <a:pt x="62865" y="31433"/>
                      </a:moveTo>
                      <a:cubicBezTo>
                        <a:pt x="62865" y="48792"/>
                        <a:pt x="48792" y="62865"/>
                        <a:pt x="31433" y="62865"/>
                      </a:cubicBezTo>
                      <a:cubicBezTo>
                        <a:pt x="14073" y="62865"/>
                        <a:pt x="0" y="48792"/>
                        <a:pt x="0" y="31433"/>
                      </a:cubicBezTo>
                      <a:cubicBezTo>
                        <a:pt x="0" y="14073"/>
                        <a:pt x="14073" y="0"/>
                        <a:pt x="31433" y="0"/>
                      </a:cubicBezTo>
                      <a:cubicBezTo>
                        <a:pt x="48792" y="0"/>
                        <a:pt x="62865" y="14073"/>
                        <a:pt x="62865" y="31433"/>
                      </a:cubicBezTo>
                      <a:close/>
                    </a:path>
                  </a:pathLst>
                </a:custGeom>
                <a:solidFill>
                  <a:srgbClr val="5B1E1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8" name="任意多边形: 形状 71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8355329" y="2066925"/>
                  <a:ext cx="97155" cy="97155"/>
                </a:xfrm>
                <a:custGeom>
                  <a:avLst/>
                  <a:gdLst>
                    <a:gd name="connsiteX0" fmla="*/ 97155 w 97155"/>
                    <a:gd name="connsiteY0" fmla="*/ 48578 h 97155"/>
                    <a:gd name="connsiteX1" fmla="*/ 48578 w 97155"/>
                    <a:gd name="connsiteY1" fmla="*/ 97155 h 97155"/>
                    <a:gd name="connsiteX2" fmla="*/ 1 w 97155"/>
                    <a:gd name="connsiteY2" fmla="*/ 48578 h 97155"/>
                    <a:gd name="connsiteX3" fmla="*/ 48578 w 97155"/>
                    <a:gd name="connsiteY3" fmla="*/ 0 h 97155"/>
                    <a:gd name="connsiteX4" fmla="*/ 97155 w 97155"/>
                    <a:gd name="connsiteY4" fmla="*/ 48578 h 9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155" h="97155">
                      <a:moveTo>
                        <a:pt x="97155" y="48578"/>
                      </a:moveTo>
                      <a:cubicBezTo>
                        <a:pt x="97155" y="75406"/>
                        <a:pt x="75407" y="97155"/>
                        <a:pt x="48578" y="97155"/>
                      </a:cubicBezTo>
                      <a:cubicBezTo>
                        <a:pt x="21749" y="97155"/>
                        <a:pt x="1" y="75406"/>
                        <a:pt x="1" y="48578"/>
                      </a:cubicBezTo>
                      <a:cubicBezTo>
                        <a:pt x="1" y="21749"/>
                        <a:pt x="21749" y="0"/>
                        <a:pt x="48578" y="0"/>
                      </a:cubicBezTo>
                      <a:cubicBezTo>
                        <a:pt x="75407" y="0"/>
                        <a:pt x="97155" y="21749"/>
                        <a:pt x="97155" y="48578"/>
                      </a:cubicBezTo>
                      <a:close/>
                    </a:path>
                  </a:pathLst>
                </a:custGeom>
                <a:solidFill>
                  <a:srgbClr val="5B1E1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9" name="任意多边形: 形状 72"/>
              <p:cNvSpPr/>
              <p:nvPr>
                <p:custDataLst>
                  <p:tags r:id="rId10"/>
                </p:custDataLst>
              </p:nvPr>
            </p:nvSpPr>
            <p:spPr>
              <a:xfrm>
                <a:off x="6932" y="6021"/>
                <a:ext cx="364" cy="374"/>
              </a:xfrm>
              <a:custGeom>
                <a:avLst/>
                <a:gdLst>
                  <a:gd name="connsiteX0" fmla="*/ 0 w 271462"/>
                  <a:gd name="connsiteY0" fmla="*/ 279083 h 279082"/>
                  <a:gd name="connsiteX1" fmla="*/ 215265 w 271462"/>
                  <a:gd name="connsiteY1" fmla="*/ 0 h 279082"/>
                  <a:gd name="connsiteX2" fmla="*/ 271463 w 271462"/>
                  <a:gd name="connsiteY2" fmla="*/ 103822 h 27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" h="279082">
                    <a:moveTo>
                      <a:pt x="0" y="279083"/>
                    </a:moveTo>
                    <a:lnTo>
                      <a:pt x="215265" y="0"/>
                    </a:lnTo>
                    <a:lnTo>
                      <a:pt x="271463" y="103822"/>
                    </a:lnTo>
                    <a:close/>
                  </a:path>
                </a:pathLst>
              </a:custGeom>
              <a:solidFill>
                <a:srgbClr val="FFE200"/>
              </a:solidFill>
              <a:ln w="10197" cap="flat">
                <a:solidFill>
                  <a:srgbClr val="5B1E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" name="任意多边形: 形状 73"/>
              <p:cNvSpPr/>
              <p:nvPr>
                <p:custDataLst>
                  <p:tags r:id="rId11"/>
                </p:custDataLst>
              </p:nvPr>
            </p:nvSpPr>
            <p:spPr>
              <a:xfrm>
                <a:off x="7155" y="6305"/>
                <a:ext cx="424" cy="251"/>
              </a:xfrm>
              <a:custGeom>
                <a:avLst/>
                <a:gdLst>
                  <a:gd name="connsiteX0" fmla="*/ 0 w 316230"/>
                  <a:gd name="connsiteY0" fmla="*/ 186690 h 186690"/>
                  <a:gd name="connsiteX1" fmla="*/ 300037 w 316230"/>
                  <a:gd name="connsiteY1" fmla="*/ 0 h 186690"/>
                  <a:gd name="connsiteX2" fmla="*/ 316230 w 316230"/>
                  <a:gd name="connsiteY2" fmla="*/ 117158 h 186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230" h="186690">
                    <a:moveTo>
                      <a:pt x="0" y="186690"/>
                    </a:moveTo>
                    <a:lnTo>
                      <a:pt x="300037" y="0"/>
                    </a:lnTo>
                    <a:lnTo>
                      <a:pt x="316230" y="117158"/>
                    </a:lnTo>
                    <a:close/>
                  </a:path>
                </a:pathLst>
              </a:custGeom>
              <a:solidFill>
                <a:srgbClr val="FEAA3F"/>
              </a:solidFill>
              <a:ln w="10197" cap="flat">
                <a:solidFill>
                  <a:srgbClr val="5B1E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" name="任意多边形: 形状 7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43" y="6694"/>
                <a:ext cx="636" cy="157"/>
              </a:xfrm>
              <a:custGeom>
                <a:avLst/>
                <a:gdLst>
                  <a:gd name="connsiteX0" fmla="*/ 0 w 475297"/>
                  <a:gd name="connsiteY0" fmla="*/ 107633 h 117157"/>
                  <a:gd name="connsiteX1" fmla="*/ 475298 w 475297"/>
                  <a:gd name="connsiteY1" fmla="*/ 0 h 117157"/>
                  <a:gd name="connsiteX2" fmla="*/ 457200 w 475297"/>
                  <a:gd name="connsiteY2" fmla="*/ 117158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5297" h="117157">
                    <a:moveTo>
                      <a:pt x="0" y="107633"/>
                    </a:moveTo>
                    <a:lnTo>
                      <a:pt x="475298" y="0"/>
                    </a:lnTo>
                    <a:lnTo>
                      <a:pt x="457200" y="117158"/>
                    </a:lnTo>
                    <a:close/>
                  </a:path>
                </a:pathLst>
              </a:custGeom>
              <a:solidFill>
                <a:srgbClr val="FFE200"/>
              </a:solidFill>
              <a:ln w="10197" cap="flat">
                <a:solidFill>
                  <a:srgbClr val="5B1E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pic>
            <p:nvPicPr>
              <p:cNvPr id="122" name="图片 121" descr="图片包含 图标&#10;&#10;描述已自动生成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" y="6161"/>
                <a:ext cx="1282" cy="1258"/>
              </a:xfrm>
              <a:prstGeom prst="rect">
                <a:avLst/>
              </a:prstGeom>
            </p:spPr>
          </p:pic>
        </p:grpSp>
        <p:sp>
          <p:nvSpPr>
            <p:cNvPr id="123" name="文本框 122"/>
            <p:cNvSpPr txBox="1"/>
            <p:nvPr>
              <p:custDataLst>
                <p:tags r:id="rId6"/>
              </p:custDataLst>
            </p:nvPr>
          </p:nvSpPr>
          <p:spPr>
            <a:xfrm>
              <a:off x="6007" y="4376"/>
              <a:ext cx="7596" cy="188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7200" i="1" spc="200">
                  <a:ln w="19050">
                    <a:noFill/>
                  </a:ln>
                  <a:solidFill>
                    <a:srgbClr val="8F4E19"/>
                  </a:solidFill>
                  <a:effectLst/>
                  <a:uFillTx/>
                  <a:latin typeface="汉仪铸字卡酷体W" panose="00020600040101010101" charset="-122"/>
                  <a:ea typeface="汉仪铸字卡酷体W" panose="00020600040101010101" charset="-122"/>
                </a:rPr>
                <a:t>寻宝游戏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标注 1"/>
          <p:cNvSpPr/>
          <p:nvPr/>
        </p:nvSpPr>
        <p:spPr>
          <a:xfrm>
            <a:off x="2256155" y="74295"/>
            <a:ext cx="4970145" cy="1344295"/>
          </a:xfrm>
          <a:prstGeom prst="cloudCallout">
            <a:avLst>
              <a:gd name="adj1" fmla="val -44758"/>
              <a:gd name="adj2" fmla="val 6317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altLang="en-US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粗声粗气</a:t>
            </a:r>
            <a:r>
              <a:rPr lang="en-US" altLang="zh-CN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气势汹汹</a:t>
            </a:r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）喂，谁跑到我的树林里来啦？快给我走开！</a:t>
            </a:r>
          </a:p>
        </p:txBody>
      </p:sp>
      <p:pic>
        <p:nvPicPr>
          <p:cNvPr id="3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995" y="-85090"/>
            <a:ext cx="2042160" cy="2042160"/>
          </a:xfrm>
          <a:prstGeom prst="rect">
            <a:avLst/>
          </a:prstGeom>
        </p:spPr>
      </p:pic>
      <p:pic>
        <p:nvPicPr>
          <p:cNvPr id="4" name="http://photo-static-api.fotomore.com/creative/vcg/400/new/VCG211331830373.jpg?uid=386&amp;timestamp=1697250800&amp;sign=d6e48f917e2f0e8c48a22f6c970bcf52" descr="templates\picture_hover\&amp;pky230_sjzg_VCG211331830373&amp;"/>
          <p:cNvPicPr>
            <a:picLocks noChangeAspect="1"/>
          </p:cNvPicPr>
          <p:nvPr/>
        </p:nvPicPr>
        <p:blipFill>
          <a:blip r:embed="rId11"/>
          <a:srcRect r="23812"/>
          <a:stretch>
            <a:fillRect/>
          </a:stretch>
        </p:blipFill>
        <p:spPr>
          <a:xfrm>
            <a:off x="9610090" y="1132840"/>
            <a:ext cx="2640965" cy="1818640"/>
          </a:xfrm>
          <a:prstGeom prst="rect">
            <a:avLst/>
          </a:prstGeom>
        </p:spPr>
      </p:pic>
      <p:sp>
        <p:nvSpPr>
          <p:cNvPr id="6" name="云形标注 5"/>
          <p:cNvSpPr/>
          <p:nvPr/>
        </p:nvSpPr>
        <p:spPr>
          <a:xfrm>
            <a:off x="5056505" y="1418590"/>
            <a:ext cx="4657090" cy="1012825"/>
          </a:xfrm>
          <a:prstGeom prst="cloudCallout">
            <a:avLst>
              <a:gd name="adj1" fmla="val 74795"/>
              <a:gd name="adj2" fmla="val 450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楷体" charset="-122"/>
                <a:ea typeface="楷体" charset="-122"/>
                <a:sym typeface="+mn-ea"/>
              </a:rPr>
              <a:t>  </a:t>
            </a:r>
            <a:endParaRPr lang="zh-CN" altLang="en-US">
              <a:solidFill>
                <a:schemeClr val="bg1"/>
              </a:solidFill>
              <a:latin typeface="楷体" charset="-122"/>
              <a:ea typeface="楷体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75275" y="1534795"/>
            <a:ext cx="42341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我们是小鲤鱼。我们是来找龙门，我们要跳龙门。</a:t>
            </a:r>
          </a:p>
          <a:p>
            <a:pPr algn="l"/>
            <a:endParaRPr lang="zh-CN" altLang="en-US" sz="2400" b="1">
              <a:solidFill>
                <a:srgbClr val="0070C0"/>
              </a:solidFill>
              <a:latin typeface="楷体" charset="-122"/>
              <a:ea typeface="楷体" charset="-122"/>
              <a:sym typeface="+mn-ea"/>
            </a:endParaRPr>
          </a:p>
        </p:txBody>
      </p:sp>
      <p:pic>
        <p:nvPicPr>
          <p:cNvPr id="8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72415" y="2211070"/>
            <a:ext cx="2035175" cy="2035175"/>
          </a:xfrm>
          <a:prstGeom prst="rect">
            <a:avLst/>
          </a:prstGeom>
        </p:spPr>
      </p:pic>
      <p:sp>
        <p:nvSpPr>
          <p:cNvPr id="9" name="云形标注 8"/>
          <p:cNvSpPr/>
          <p:nvPr>
            <p:custDataLst>
              <p:tags r:id="rId3"/>
            </p:custDataLst>
          </p:nvPr>
        </p:nvSpPr>
        <p:spPr>
          <a:xfrm>
            <a:off x="2307590" y="2503170"/>
            <a:ext cx="4127500" cy="1188085"/>
          </a:xfrm>
          <a:prstGeom prst="cloudCallout">
            <a:avLst>
              <a:gd name="adj1" fmla="val -45719"/>
              <a:gd name="adj2" fmla="val 5864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念叨</a:t>
            </a:r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）跳龙门，好哇！跳龙门。谁叫你们去跳的？</a:t>
            </a:r>
          </a:p>
        </p:txBody>
      </p:sp>
      <p:pic>
        <p:nvPicPr>
          <p:cNvPr id="10" name="http://photo-static-api.fotomore.com/creative/vcg/400/new/VCG211331830373.jpg?uid=386&amp;timestamp=1697250800&amp;sign=d6e48f917e2f0e8c48a22f6c970bcf52" descr="templates\picture_hover\&amp;pky230_sjzg_VCG211331830373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r="23812"/>
          <a:stretch>
            <a:fillRect/>
          </a:stretch>
        </p:blipFill>
        <p:spPr>
          <a:xfrm>
            <a:off x="9713595" y="3633470"/>
            <a:ext cx="2640965" cy="1818640"/>
          </a:xfrm>
          <a:prstGeom prst="rect">
            <a:avLst/>
          </a:prstGeom>
        </p:spPr>
      </p:pic>
      <p:sp>
        <p:nvSpPr>
          <p:cNvPr id="11" name="云形标注 10"/>
          <p:cNvSpPr/>
          <p:nvPr>
            <p:custDataLst>
              <p:tags r:id="rId5"/>
            </p:custDataLst>
          </p:nvPr>
        </p:nvSpPr>
        <p:spPr>
          <a:xfrm>
            <a:off x="5706745" y="3824605"/>
            <a:ext cx="3548380" cy="734060"/>
          </a:xfrm>
          <a:prstGeom prst="cloudCallout">
            <a:avLst>
              <a:gd name="adj1" fmla="val 74795"/>
              <a:gd name="adj2" fmla="val 450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楷体" charset="-122"/>
                <a:ea typeface="楷体" charset="-122"/>
                <a:sym typeface="+mn-ea"/>
              </a:rPr>
              <a:t>  </a:t>
            </a:r>
            <a:endParaRPr lang="zh-CN" altLang="en-US">
              <a:solidFill>
                <a:schemeClr val="bg1"/>
              </a:solidFill>
              <a:latin typeface="楷体" charset="-122"/>
              <a:ea typeface="楷体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164580" y="3992245"/>
            <a:ext cx="34455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是我们自己要跳的。</a:t>
            </a:r>
          </a:p>
        </p:txBody>
      </p:sp>
      <p:pic>
        <p:nvPicPr>
          <p:cNvPr id="13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1955" y="4815840"/>
            <a:ext cx="2042160" cy="2042160"/>
          </a:xfrm>
          <a:prstGeom prst="rect">
            <a:avLst/>
          </a:prstGeom>
        </p:spPr>
      </p:pic>
      <p:sp>
        <p:nvSpPr>
          <p:cNvPr id="14" name="云形标注 13"/>
          <p:cNvSpPr/>
          <p:nvPr>
            <p:custDataLst>
              <p:tags r:id="rId8"/>
            </p:custDataLst>
          </p:nvPr>
        </p:nvSpPr>
        <p:spPr>
          <a:xfrm>
            <a:off x="2444115" y="4913630"/>
            <a:ext cx="5965190" cy="1344295"/>
          </a:xfrm>
          <a:prstGeom prst="cloudCallout">
            <a:avLst>
              <a:gd name="adj1" fmla="val -44758"/>
              <a:gd name="adj2" fmla="val 6317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哈哈大笑</a:t>
            </a:r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）好，你们真是好样儿的。那我帮你们一个忙吧。把拦路的水草剪掉！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标注 1"/>
          <p:cNvSpPr/>
          <p:nvPr/>
        </p:nvSpPr>
        <p:spPr>
          <a:xfrm>
            <a:off x="2256155" y="74295"/>
            <a:ext cx="4970145" cy="1344295"/>
          </a:xfrm>
          <a:prstGeom prst="cloudCallout">
            <a:avLst>
              <a:gd name="adj1" fmla="val -44758"/>
              <a:gd name="adj2" fmla="val 6317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altLang="en-US" sz="2400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粗声粗气</a:t>
            </a:r>
            <a:r>
              <a:rPr lang="en-US" altLang="zh-CN" sz="2400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 </a:t>
            </a:r>
            <a:r>
              <a:rPr lang="zh-CN" altLang="en-US" sz="2400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气势汹汹</a:t>
            </a:r>
            <a:r>
              <a:rPr lang="zh-CN" altLang="en-US" sz="2400">
                <a:latin typeface="楷体" charset="-122"/>
                <a:ea typeface="楷体" charset="-122"/>
                <a:cs typeface="楷体" charset="-122"/>
              </a:rPr>
              <a:t>）喂，谁跑到我的树林里来啦？快给我走开！</a:t>
            </a:r>
          </a:p>
        </p:txBody>
      </p:sp>
      <p:pic>
        <p:nvPicPr>
          <p:cNvPr id="3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995" y="-85090"/>
            <a:ext cx="2042160" cy="2042160"/>
          </a:xfrm>
          <a:prstGeom prst="rect">
            <a:avLst/>
          </a:prstGeom>
        </p:spPr>
      </p:pic>
      <p:pic>
        <p:nvPicPr>
          <p:cNvPr id="4" name="http://photo-static-api.fotomore.com/creative/vcg/400/new/VCG211331830373.jpg?uid=386&amp;timestamp=1697250800&amp;sign=d6e48f917e2f0e8c48a22f6c970bcf52" descr="templates\picture_hover\&amp;pky230_sjzg_VCG211331830373&amp;"/>
          <p:cNvPicPr>
            <a:picLocks noChangeAspect="1"/>
          </p:cNvPicPr>
          <p:nvPr/>
        </p:nvPicPr>
        <p:blipFill>
          <a:blip r:embed="rId12"/>
          <a:srcRect r="23812"/>
          <a:stretch>
            <a:fillRect/>
          </a:stretch>
        </p:blipFill>
        <p:spPr>
          <a:xfrm>
            <a:off x="9610090" y="1132840"/>
            <a:ext cx="2640965" cy="1818640"/>
          </a:xfrm>
          <a:prstGeom prst="rect">
            <a:avLst/>
          </a:prstGeom>
        </p:spPr>
      </p:pic>
      <p:sp>
        <p:nvSpPr>
          <p:cNvPr id="6" name="云形标注 5"/>
          <p:cNvSpPr/>
          <p:nvPr/>
        </p:nvSpPr>
        <p:spPr>
          <a:xfrm>
            <a:off x="5056505" y="1418590"/>
            <a:ext cx="4657090" cy="1012825"/>
          </a:xfrm>
          <a:prstGeom prst="cloudCallout">
            <a:avLst>
              <a:gd name="adj1" fmla="val 74795"/>
              <a:gd name="adj2" fmla="val 450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楷体" charset="-122"/>
                <a:ea typeface="楷体" charset="-122"/>
                <a:sym typeface="+mn-ea"/>
              </a:rPr>
              <a:t>  </a:t>
            </a:r>
            <a:endParaRPr lang="zh-CN" altLang="en-US">
              <a:solidFill>
                <a:schemeClr val="bg1"/>
              </a:solidFill>
              <a:latin typeface="楷体" charset="-122"/>
              <a:ea typeface="楷体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75275" y="1534795"/>
            <a:ext cx="42341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    </a:t>
            </a:r>
            <a:r>
              <a:rPr lang="zh-CN" altLang="en-US" sz="2400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我们是小鲤鱼。我们是来找龙门，我们要跳龙门。</a:t>
            </a:r>
          </a:p>
          <a:p>
            <a:pPr algn="l"/>
            <a:endParaRPr lang="zh-CN" altLang="en-US" sz="2400">
              <a:solidFill>
                <a:srgbClr val="0070C0"/>
              </a:solidFill>
              <a:latin typeface="楷体" charset="-122"/>
              <a:ea typeface="楷体" charset="-122"/>
              <a:sym typeface="+mn-ea"/>
            </a:endParaRPr>
          </a:p>
        </p:txBody>
      </p:sp>
      <p:pic>
        <p:nvPicPr>
          <p:cNvPr id="8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2415" y="2211070"/>
            <a:ext cx="2035175" cy="2035175"/>
          </a:xfrm>
          <a:prstGeom prst="rect">
            <a:avLst/>
          </a:prstGeom>
        </p:spPr>
      </p:pic>
      <p:sp>
        <p:nvSpPr>
          <p:cNvPr id="9" name="云形标注 8"/>
          <p:cNvSpPr/>
          <p:nvPr>
            <p:custDataLst>
              <p:tags r:id="rId3"/>
            </p:custDataLst>
          </p:nvPr>
        </p:nvSpPr>
        <p:spPr>
          <a:xfrm>
            <a:off x="2307590" y="2503170"/>
            <a:ext cx="4127500" cy="1188085"/>
          </a:xfrm>
          <a:prstGeom prst="cloudCallout">
            <a:avLst>
              <a:gd name="adj1" fmla="val -45719"/>
              <a:gd name="adj2" fmla="val 5864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sz="2400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念叨</a:t>
            </a:r>
            <a:r>
              <a:rPr lang="zh-CN" altLang="en-US" sz="2400">
                <a:latin typeface="楷体" charset="-122"/>
                <a:ea typeface="楷体" charset="-122"/>
                <a:cs typeface="楷体" charset="-122"/>
              </a:rPr>
              <a:t>）跳龙门，好哇！跳龙门。谁叫你们去跳的？</a:t>
            </a:r>
          </a:p>
        </p:txBody>
      </p:sp>
      <p:pic>
        <p:nvPicPr>
          <p:cNvPr id="10" name="http://photo-static-api.fotomore.com/creative/vcg/400/new/VCG211331830373.jpg?uid=386&amp;timestamp=1697250800&amp;sign=d6e48f917e2f0e8c48a22f6c970bcf52" descr="templates\picture_hover\&amp;pky230_sjzg_VCG211331830373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r="23812"/>
          <a:stretch>
            <a:fillRect/>
          </a:stretch>
        </p:blipFill>
        <p:spPr>
          <a:xfrm>
            <a:off x="9713595" y="3633470"/>
            <a:ext cx="2640965" cy="1818640"/>
          </a:xfrm>
          <a:prstGeom prst="rect">
            <a:avLst/>
          </a:prstGeom>
        </p:spPr>
      </p:pic>
      <p:sp>
        <p:nvSpPr>
          <p:cNvPr id="11" name="云形标注 10"/>
          <p:cNvSpPr/>
          <p:nvPr>
            <p:custDataLst>
              <p:tags r:id="rId5"/>
            </p:custDataLst>
          </p:nvPr>
        </p:nvSpPr>
        <p:spPr>
          <a:xfrm>
            <a:off x="5706745" y="3824605"/>
            <a:ext cx="3548380" cy="734060"/>
          </a:xfrm>
          <a:prstGeom prst="cloudCallout">
            <a:avLst>
              <a:gd name="adj1" fmla="val 74795"/>
              <a:gd name="adj2" fmla="val 450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楷体" charset="-122"/>
                <a:ea typeface="楷体" charset="-122"/>
                <a:sym typeface="+mn-ea"/>
              </a:rPr>
              <a:t>  </a:t>
            </a:r>
            <a:endParaRPr lang="zh-CN" altLang="en-US">
              <a:solidFill>
                <a:schemeClr val="bg1"/>
              </a:solidFill>
              <a:latin typeface="楷体" charset="-122"/>
              <a:ea typeface="楷体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164580" y="3992245"/>
            <a:ext cx="34455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是我们自己要跳的。</a:t>
            </a:r>
          </a:p>
        </p:txBody>
      </p:sp>
      <p:pic>
        <p:nvPicPr>
          <p:cNvPr id="13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01955" y="4815840"/>
            <a:ext cx="2042160" cy="2042160"/>
          </a:xfrm>
          <a:prstGeom prst="rect">
            <a:avLst/>
          </a:prstGeom>
        </p:spPr>
      </p:pic>
      <p:sp>
        <p:nvSpPr>
          <p:cNvPr id="14" name="云形标注 13"/>
          <p:cNvSpPr/>
          <p:nvPr>
            <p:custDataLst>
              <p:tags r:id="rId8"/>
            </p:custDataLst>
          </p:nvPr>
        </p:nvSpPr>
        <p:spPr>
          <a:xfrm>
            <a:off x="2444115" y="4913630"/>
            <a:ext cx="5965190" cy="1344295"/>
          </a:xfrm>
          <a:prstGeom prst="cloudCallout">
            <a:avLst>
              <a:gd name="adj1" fmla="val -44758"/>
              <a:gd name="adj2" fmla="val 6317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sz="2400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哈哈大笑</a:t>
            </a:r>
            <a:r>
              <a:rPr lang="zh-CN" altLang="en-US" sz="2400">
                <a:latin typeface="楷体" charset="-122"/>
                <a:ea typeface="楷体" charset="-122"/>
                <a:cs typeface="楷体" charset="-122"/>
              </a:rPr>
              <a:t>）好，你们真是好样儿的。那我帮你们一个忙吧。把拦路的水草剪掉！</a:t>
            </a:r>
          </a:p>
        </p:txBody>
      </p:sp>
      <p:sp>
        <p:nvSpPr>
          <p:cNvPr id="15" name="矩形 14"/>
          <p:cNvSpPr/>
          <p:nvPr/>
        </p:nvSpPr>
        <p:spPr>
          <a:xfrm>
            <a:off x="59690" y="74295"/>
            <a:ext cx="11994515" cy="6541135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480435" y="2383790"/>
            <a:ext cx="5661025" cy="101473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6000" b="1">
                <a:solidFill>
                  <a:srgbClr val="FF0000"/>
                </a:solidFill>
                <a:latin typeface="楷体" charset="-122"/>
                <a:ea typeface="楷体" charset="-122"/>
              </a:rPr>
              <a:t>边读故事边想象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  <p:bldLst>
      <p:bldP spid="5" grpId="0" bldLvl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 descr="7b0a202020202274657874626f78223a2022220a7d0a"/>
          <p:cNvGrpSpPr/>
          <p:nvPr/>
        </p:nvGrpSpPr>
        <p:grpSpPr>
          <a:xfrm>
            <a:off x="3688715" y="501739"/>
            <a:ext cx="6617970" cy="1578521"/>
            <a:chOff x="6686" y="1830"/>
            <a:chExt cx="7154" cy="2181"/>
          </a:xfrm>
        </p:grpSpPr>
        <p:sp>
          <p:nvSpPr>
            <p:cNvPr id="118" name="文本框 117"/>
            <p:cNvSpPr txBox="1"/>
            <p:nvPr>
              <p:custDataLst>
                <p:tags r:id="rId4"/>
              </p:custDataLst>
            </p:nvPr>
          </p:nvSpPr>
          <p:spPr>
            <a:xfrm>
              <a:off x="6908" y="1893"/>
              <a:ext cx="6020" cy="205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dist" fontAlgn="auto">
                <a:lnSpc>
                  <a:spcPts val="7000"/>
                </a:lnSpc>
              </a:pPr>
              <a:r>
                <a:rPr lang="zh-CN" altLang="en-US" sz="4400">
                  <a:solidFill>
                    <a:srgbClr val="FBA922"/>
                  </a:solidFill>
                  <a:uFillTx/>
                  <a:latin typeface="汉仪舒圆黑简" panose="00020600040101010101" charset="-122"/>
                  <a:ea typeface="汉仪舒圆黑简" panose="00020600040101010101" charset="-122"/>
                  <a:cs typeface="汉仪舒圆黑简" panose="00020600040101010101" charset="-122"/>
                </a:rPr>
                <a:t>寻宝大作战</a:t>
              </a:r>
              <a:endParaRPr lang="zh-CN" altLang="en-US" sz="6000">
                <a:solidFill>
                  <a:srgbClr val="FBA922"/>
                </a:solidFill>
                <a:uFillTx/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endParaRPr>
            </a:p>
            <a:p>
              <a:pPr algn="dist" fontAlgn="auto">
                <a:lnSpc>
                  <a:spcPts val="3500"/>
                </a:lnSpc>
              </a:pPr>
              <a:endParaRPr lang="zh-CN" altLang="en-US" sz="6000">
                <a:solidFill>
                  <a:srgbClr val="FBA922"/>
                </a:solidFill>
                <a:uFillTx/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6686" y="1830"/>
              <a:ext cx="7154" cy="2181"/>
              <a:chOff x="6686" y="1830"/>
              <a:chExt cx="7154" cy="2181"/>
            </a:xfrm>
          </p:grpSpPr>
          <p:sp>
            <p:nvSpPr>
              <p:cNvPr id="11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 rot="5400000">
                <a:off x="8955" y="-439"/>
                <a:ext cx="1847" cy="6385"/>
              </a:xfrm>
              <a:custGeom>
                <a:avLst/>
                <a:gdLst>
                  <a:gd name="connsiteX0" fmla="*/ 20 w 5288"/>
                  <a:gd name="connsiteY0" fmla="*/ 1435 h 8990"/>
                  <a:gd name="connsiteX1" fmla="*/ 4934 w 5288"/>
                  <a:gd name="connsiteY1" fmla="*/ 829 h 8990"/>
                  <a:gd name="connsiteX2" fmla="*/ 5006 w 5288"/>
                  <a:gd name="connsiteY2" fmla="*/ 5666 h 8990"/>
                  <a:gd name="connsiteX3" fmla="*/ 3380 w 5288"/>
                  <a:gd name="connsiteY3" fmla="*/ 8823 h 8990"/>
                  <a:gd name="connsiteX4" fmla="*/ 274 w 5288"/>
                  <a:gd name="connsiteY4" fmla="*/ 5915 h 8990"/>
                  <a:gd name="connsiteX5" fmla="*/ 20 w 5288"/>
                  <a:gd name="connsiteY5" fmla="*/ 1435 h 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88" h="8991">
                    <a:moveTo>
                      <a:pt x="20" y="1435"/>
                    </a:moveTo>
                    <a:cubicBezTo>
                      <a:pt x="378" y="-798"/>
                      <a:pt x="4146" y="49"/>
                      <a:pt x="4934" y="829"/>
                    </a:cubicBezTo>
                    <a:cubicBezTo>
                      <a:pt x="5722" y="1610"/>
                      <a:pt x="4465" y="4331"/>
                      <a:pt x="5006" y="5666"/>
                    </a:cubicBezTo>
                    <a:cubicBezTo>
                      <a:pt x="5548" y="7001"/>
                      <a:pt x="5460" y="8065"/>
                      <a:pt x="3380" y="8823"/>
                    </a:cubicBezTo>
                    <a:cubicBezTo>
                      <a:pt x="1299" y="9581"/>
                      <a:pt x="-431" y="7625"/>
                      <a:pt x="274" y="5915"/>
                    </a:cubicBezTo>
                    <a:cubicBezTo>
                      <a:pt x="979" y="4204"/>
                      <a:pt x="-162" y="2517"/>
                      <a:pt x="20" y="1435"/>
                    </a:cubicBezTo>
                    <a:close/>
                  </a:path>
                </a:pathLst>
              </a:custGeom>
              <a:noFill/>
              <a:ln w="22225" cap="flat">
                <a:solidFill>
                  <a:srgbClr val="FBA922"/>
                </a:solidFill>
                <a:custDash>
                  <a:ds d="675000" sp="750000"/>
                </a:custDash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altLang="zh-CN"/>
              </a:p>
            </p:txBody>
          </p:sp>
          <p:sp>
            <p:nvSpPr>
              <p:cNvPr id="37" name="任意多边形: 形状 36"/>
              <p:cNvSpPr/>
              <p:nvPr>
                <p:custDataLst>
                  <p:tags r:id="rId6"/>
                </p:custDataLst>
              </p:nvPr>
            </p:nvSpPr>
            <p:spPr>
              <a:xfrm>
                <a:off x="12441" y="3356"/>
                <a:ext cx="215" cy="208"/>
              </a:xfrm>
              <a:custGeom>
                <a:avLst/>
                <a:gdLst>
                  <a:gd name="connsiteX0" fmla="*/ 71055 w 326533"/>
                  <a:gd name="connsiteY0" fmla="*/ 0 h 315356"/>
                  <a:gd name="connsiteX1" fmla="*/ 169254 w 326533"/>
                  <a:gd name="connsiteY1" fmla="*/ 57483 h 315356"/>
                  <a:gd name="connsiteX2" fmla="*/ 273043 w 326533"/>
                  <a:gd name="connsiteY2" fmla="*/ 9581 h 315356"/>
                  <a:gd name="connsiteX3" fmla="*/ 248293 w 326533"/>
                  <a:gd name="connsiteY3" fmla="*/ 120554 h 315356"/>
                  <a:gd name="connsiteX4" fmla="*/ 326533 w 326533"/>
                  <a:gd name="connsiteY4" fmla="*/ 203584 h 315356"/>
                  <a:gd name="connsiteX5" fmla="*/ 213165 w 326533"/>
                  <a:gd name="connsiteY5" fmla="*/ 214762 h 315356"/>
                  <a:gd name="connsiteX6" fmla="*/ 158077 w 326533"/>
                  <a:gd name="connsiteY6" fmla="*/ 315356 h 315356"/>
                  <a:gd name="connsiteX7" fmla="*/ 111772 w 326533"/>
                  <a:gd name="connsiteY7" fmla="*/ 210770 h 315356"/>
                  <a:gd name="connsiteX8" fmla="*/ 0 w 326533"/>
                  <a:gd name="connsiteY8" fmla="*/ 189214 h 315356"/>
                  <a:gd name="connsiteX9" fmla="*/ 85426 w 326533"/>
                  <a:gd name="connsiteY9" fmla="*/ 113369 h 315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6533" h="315356">
                    <a:moveTo>
                      <a:pt x="71055" y="0"/>
                    </a:moveTo>
                    <a:lnTo>
                      <a:pt x="169254" y="57483"/>
                    </a:lnTo>
                    <a:lnTo>
                      <a:pt x="273043" y="9581"/>
                    </a:lnTo>
                    <a:lnTo>
                      <a:pt x="248293" y="120554"/>
                    </a:lnTo>
                    <a:lnTo>
                      <a:pt x="326533" y="203584"/>
                    </a:lnTo>
                    <a:lnTo>
                      <a:pt x="213165" y="214762"/>
                    </a:lnTo>
                    <a:lnTo>
                      <a:pt x="158077" y="315356"/>
                    </a:lnTo>
                    <a:lnTo>
                      <a:pt x="111772" y="210770"/>
                    </a:lnTo>
                    <a:lnTo>
                      <a:pt x="0" y="189214"/>
                    </a:lnTo>
                    <a:lnTo>
                      <a:pt x="85426" y="113369"/>
                    </a:lnTo>
                    <a:close/>
                  </a:path>
                </a:pathLst>
              </a:custGeom>
              <a:solidFill>
                <a:srgbClr val="FBA922"/>
              </a:solidFill>
              <a:ln w="7969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76" name="图形 4"/>
              <p:cNvGrpSpPr/>
              <p:nvPr/>
            </p:nvGrpSpPr>
            <p:grpSpPr>
              <a:xfrm rot="11040000">
                <a:off x="12846" y="3066"/>
                <a:ext cx="994" cy="945"/>
                <a:chOff x="3970315" y="862924"/>
                <a:chExt cx="1194898" cy="1134910"/>
              </a:xfrm>
            </p:grpSpPr>
            <p:grpSp>
              <p:nvGrpSpPr>
                <p:cNvPr id="77" name="图形 4"/>
                <p:cNvGrpSpPr/>
                <p:nvPr/>
              </p:nvGrpSpPr>
              <p:grpSpPr>
                <a:xfrm>
                  <a:off x="4377703" y="1442241"/>
                  <a:ext cx="185257" cy="177937"/>
                  <a:chOff x="4377703" y="1442241"/>
                  <a:chExt cx="185257" cy="177937"/>
                </a:xfrm>
                <a:solidFill>
                  <a:srgbClr val="A5A7A9"/>
                </a:solidFill>
              </p:grpSpPr>
              <p:sp>
                <p:nvSpPr>
                  <p:cNvPr id="78" name="任意多边形: 形状 77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4401059" y="1468202"/>
                    <a:ext cx="138118" cy="126142"/>
                  </a:xfrm>
                  <a:custGeom>
                    <a:avLst/>
                    <a:gdLst>
                      <a:gd name="connsiteX0" fmla="*/ 138118 w 138118"/>
                      <a:gd name="connsiteY0" fmla="*/ 0 h 126142"/>
                      <a:gd name="connsiteX1" fmla="*/ 0 w 138118"/>
                      <a:gd name="connsiteY1" fmla="*/ 126142 h 126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8118" h="126142">
                        <a:moveTo>
                          <a:pt x="138118" y="0"/>
                        </a:moveTo>
                        <a:lnTo>
                          <a:pt x="0" y="126142"/>
                        </a:lnTo>
                      </a:path>
                    </a:pathLst>
                  </a:custGeom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 rot="-2547290">
                    <a:off x="4376924" y="1496082"/>
                    <a:ext cx="186816" cy="70255"/>
                  </a:xfrm>
                  <a:custGeom>
                    <a:avLst/>
                    <a:gdLst>
                      <a:gd name="connsiteX0" fmla="*/ 0 w 186816"/>
                      <a:gd name="connsiteY0" fmla="*/ 0 h 70255"/>
                      <a:gd name="connsiteX1" fmla="*/ 186816 w 186816"/>
                      <a:gd name="connsiteY1" fmla="*/ 0 h 70255"/>
                      <a:gd name="connsiteX2" fmla="*/ 186816 w 186816"/>
                      <a:gd name="connsiteY2" fmla="*/ 70256 h 70255"/>
                      <a:gd name="connsiteX3" fmla="*/ 0 w 186816"/>
                      <a:gd name="connsiteY3" fmla="*/ 70256 h 70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6816" h="70255">
                        <a:moveTo>
                          <a:pt x="0" y="0"/>
                        </a:moveTo>
                        <a:lnTo>
                          <a:pt x="186816" y="0"/>
                        </a:lnTo>
                        <a:lnTo>
                          <a:pt x="186816" y="70256"/>
                        </a:lnTo>
                        <a:lnTo>
                          <a:pt x="0" y="70256"/>
                        </a:lnTo>
                        <a:close/>
                      </a:path>
                    </a:pathLst>
                  </a:custGeom>
                  <a:solidFill>
                    <a:srgbClr val="A5A7A9"/>
                  </a:solidFill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80" name="任意多边形: 形状 79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3970315" y="1513396"/>
                  <a:ext cx="510799" cy="484438"/>
                </a:xfrm>
                <a:custGeom>
                  <a:avLst/>
                  <a:gdLst>
                    <a:gd name="connsiteX0" fmla="*/ 493017 w 510799"/>
                    <a:gd name="connsiteY0" fmla="*/ 140826 h 484438"/>
                    <a:gd name="connsiteX1" fmla="*/ 132952 w 510799"/>
                    <a:gd name="connsiteY1" fmla="*/ 470553 h 484438"/>
                    <a:gd name="connsiteX2" fmla="*/ 61897 w 510799"/>
                    <a:gd name="connsiteY2" fmla="*/ 468956 h 484438"/>
                    <a:gd name="connsiteX3" fmla="*/ 44333 w 510799"/>
                    <a:gd name="connsiteY3" fmla="*/ 449796 h 484438"/>
                    <a:gd name="connsiteX4" fmla="*/ 12398 w 510799"/>
                    <a:gd name="connsiteY4" fmla="*/ 414667 h 484438"/>
                    <a:gd name="connsiteX5" fmla="*/ 17189 w 510799"/>
                    <a:gd name="connsiteY5" fmla="*/ 343612 h 484438"/>
                    <a:gd name="connsiteX6" fmla="*/ 377254 w 510799"/>
                    <a:gd name="connsiteY6" fmla="*/ 13885 h 484438"/>
                    <a:gd name="connsiteX7" fmla="*/ 448309 w 510799"/>
                    <a:gd name="connsiteY7" fmla="*/ 15482 h 484438"/>
                    <a:gd name="connsiteX8" fmla="*/ 481840 w 510799"/>
                    <a:gd name="connsiteY8" fmla="*/ 52207 h 484438"/>
                    <a:gd name="connsiteX9" fmla="*/ 481840 w 510799"/>
                    <a:gd name="connsiteY9" fmla="*/ 52207 h 484438"/>
                    <a:gd name="connsiteX10" fmla="*/ 497808 w 510799"/>
                    <a:gd name="connsiteY10" fmla="*/ 69771 h 484438"/>
                    <a:gd name="connsiteX11" fmla="*/ 493017 w 510799"/>
                    <a:gd name="connsiteY11" fmla="*/ 140826 h 484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10799" h="484438">
                      <a:moveTo>
                        <a:pt x="493017" y="140826"/>
                      </a:moveTo>
                      <a:lnTo>
                        <a:pt x="132952" y="470553"/>
                      </a:lnTo>
                      <a:cubicBezTo>
                        <a:pt x="112195" y="489714"/>
                        <a:pt x="80260" y="488916"/>
                        <a:pt x="61897" y="468956"/>
                      </a:cubicBezTo>
                      <a:lnTo>
                        <a:pt x="44333" y="449796"/>
                      </a:lnTo>
                      <a:lnTo>
                        <a:pt x="12398" y="414667"/>
                      </a:lnTo>
                      <a:cubicBezTo>
                        <a:pt x="-5964" y="394708"/>
                        <a:pt x="-3569" y="362773"/>
                        <a:pt x="17189" y="343612"/>
                      </a:cubicBezTo>
                      <a:lnTo>
                        <a:pt x="377254" y="13885"/>
                      </a:lnTo>
                      <a:cubicBezTo>
                        <a:pt x="398011" y="-5275"/>
                        <a:pt x="429946" y="-4477"/>
                        <a:pt x="448309" y="15482"/>
                      </a:cubicBezTo>
                      <a:lnTo>
                        <a:pt x="481840" y="52207"/>
                      </a:lnTo>
                      <a:lnTo>
                        <a:pt x="481840" y="52207"/>
                      </a:lnTo>
                      <a:lnTo>
                        <a:pt x="497808" y="69771"/>
                      </a:lnTo>
                      <a:cubicBezTo>
                        <a:pt x="516968" y="89731"/>
                        <a:pt x="514573" y="121665"/>
                        <a:pt x="493017" y="140826"/>
                      </a:cubicBezTo>
                      <a:close/>
                    </a:path>
                  </a:pathLst>
                </a:custGeom>
                <a:solidFill>
                  <a:srgbClr val="3B4A57"/>
                </a:solidFill>
                <a:ln w="7969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81" name="图形 4"/>
                <p:cNvGrpSpPr/>
                <p:nvPr/>
              </p:nvGrpSpPr>
              <p:grpSpPr>
                <a:xfrm>
                  <a:off x="4408930" y="862924"/>
                  <a:ext cx="756283" cy="756283"/>
                  <a:chOff x="4408930" y="862924"/>
                  <a:chExt cx="756283" cy="756283"/>
                </a:xfrm>
              </p:grpSpPr>
              <p:sp>
                <p:nvSpPr>
                  <p:cNvPr id="82" name="任意多边形: 形状 81"/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4479254" y="933767"/>
                    <a:ext cx="614966" cy="615449"/>
                  </a:xfrm>
                  <a:custGeom>
                    <a:avLst/>
                    <a:gdLst>
                      <a:gd name="connsiteX0" fmla="*/ 410408 w 614966"/>
                      <a:gd name="connsiteY0" fmla="*/ 597507 h 615449"/>
                      <a:gd name="connsiteX1" fmla="*/ 348934 w 614966"/>
                      <a:gd name="connsiteY1" fmla="*/ 612676 h 615449"/>
                      <a:gd name="connsiteX2" fmla="*/ 17610 w 614966"/>
                      <a:gd name="connsiteY2" fmla="*/ 409890 h 615449"/>
                      <a:gd name="connsiteX3" fmla="*/ 46 w 614966"/>
                      <a:gd name="connsiteY3" fmla="*/ 310892 h 615449"/>
                      <a:gd name="connsiteX4" fmla="*/ 26392 w 614966"/>
                      <a:gd name="connsiteY4" fmla="*/ 183152 h 615449"/>
                      <a:gd name="connsiteX5" fmla="*/ 79085 w 614966"/>
                      <a:gd name="connsiteY5" fmla="*/ 101719 h 615449"/>
                      <a:gd name="connsiteX6" fmla="*/ 204429 w 614966"/>
                      <a:gd name="connsiteY6" fmla="*/ 17890 h 615449"/>
                      <a:gd name="connsiteX7" fmla="*/ 229977 w 614966"/>
                      <a:gd name="connsiteY7" fmla="*/ 9906 h 615449"/>
                      <a:gd name="connsiteX8" fmla="*/ 597227 w 614966"/>
                      <a:gd name="connsiteY8" fmla="*/ 205507 h 615449"/>
                      <a:gd name="connsiteX9" fmla="*/ 613195 w 614966"/>
                      <a:gd name="connsiteY9" fmla="*/ 342028 h 615449"/>
                      <a:gd name="connsiteX10" fmla="*/ 544535 w 614966"/>
                      <a:gd name="connsiteY10" fmla="*/ 504097 h 615449"/>
                      <a:gd name="connsiteX11" fmla="*/ 471085 w 614966"/>
                      <a:gd name="connsiteY11" fmla="*/ 568765 h 615449"/>
                      <a:gd name="connsiteX12" fmla="*/ 410408 w 614966"/>
                      <a:gd name="connsiteY12" fmla="*/ 597507 h 615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14966" h="615449">
                        <a:moveTo>
                          <a:pt x="410408" y="597507"/>
                        </a:moveTo>
                        <a:cubicBezTo>
                          <a:pt x="390449" y="604692"/>
                          <a:pt x="369692" y="609482"/>
                          <a:pt x="348934" y="612676"/>
                        </a:cubicBezTo>
                        <a:cubicBezTo>
                          <a:pt x="207622" y="631837"/>
                          <a:pt x="67109" y="550403"/>
                          <a:pt x="17610" y="409890"/>
                        </a:cubicBezTo>
                        <a:cubicBezTo>
                          <a:pt x="5635" y="377156"/>
                          <a:pt x="46" y="343625"/>
                          <a:pt x="46" y="310892"/>
                        </a:cubicBezTo>
                        <a:cubicBezTo>
                          <a:pt x="-752" y="266183"/>
                          <a:pt x="8828" y="222273"/>
                          <a:pt x="26392" y="183152"/>
                        </a:cubicBezTo>
                        <a:cubicBezTo>
                          <a:pt x="39166" y="153613"/>
                          <a:pt x="57529" y="125670"/>
                          <a:pt x="79085" y="101719"/>
                        </a:cubicBezTo>
                        <a:cubicBezTo>
                          <a:pt x="112616" y="64994"/>
                          <a:pt x="154930" y="35454"/>
                          <a:pt x="204429" y="17890"/>
                        </a:cubicBezTo>
                        <a:cubicBezTo>
                          <a:pt x="213211" y="14696"/>
                          <a:pt x="221195" y="12301"/>
                          <a:pt x="229977" y="9906"/>
                        </a:cubicBezTo>
                        <a:cubicBezTo>
                          <a:pt x="383264" y="-30012"/>
                          <a:pt x="543736" y="53816"/>
                          <a:pt x="597227" y="205507"/>
                        </a:cubicBezTo>
                        <a:cubicBezTo>
                          <a:pt x="613195" y="251014"/>
                          <a:pt x="617985" y="297319"/>
                          <a:pt x="613195" y="342028"/>
                        </a:cubicBezTo>
                        <a:cubicBezTo>
                          <a:pt x="606808" y="401906"/>
                          <a:pt x="582857" y="457792"/>
                          <a:pt x="544535" y="504097"/>
                        </a:cubicBezTo>
                        <a:cubicBezTo>
                          <a:pt x="523777" y="528847"/>
                          <a:pt x="499826" y="550403"/>
                          <a:pt x="471085" y="568765"/>
                        </a:cubicBezTo>
                        <a:cubicBezTo>
                          <a:pt x="453521" y="579942"/>
                          <a:pt x="432763" y="590321"/>
                          <a:pt x="410408" y="597507"/>
                        </a:cubicBezTo>
                        <a:close/>
                      </a:path>
                    </a:pathLst>
                  </a:custGeom>
                  <a:solidFill>
                    <a:srgbClr val="B3F2F4">
                      <a:alpha val="80000"/>
                    </a:srgbClr>
                  </a:solidFill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4408930" y="862924"/>
                    <a:ext cx="756283" cy="756283"/>
                  </a:xfrm>
                  <a:custGeom>
                    <a:avLst/>
                    <a:gdLst>
                      <a:gd name="connsiteX0" fmla="*/ 734614 w 756283"/>
                      <a:gd name="connsiteY0" fmla="*/ 252398 h 756283"/>
                      <a:gd name="connsiteX1" fmla="*/ 252399 w 756283"/>
                      <a:gd name="connsiteY1" fmla="*/ 21670 h 756283"/>
                      <a:gd name="connsiteX2" fmla="*/ 21670 w 756283"/>
                      <a:gd name="connsiteY2" fmla="*/ 503885 h 756283"/>
                      <a:gd name="connsiteX3" fmla="*/ 503885 w 756283"/>
                      <a:gd name="connsiteY3" fmla="*/ 734614 h 756283"/>
                      <a:gd name="connsiteX4" fmla="*/ 734614 w 756283"/>
                      <a:gd name="connsiteY4" fmla="*/ 252398 h 756283"/>
                      <a:gd name="connsiteX5" fmla="*/ 275551 w 756283"/>
                      <a:gd name="connsiteY5" fmla="*/ 87934 h 756283"/>
                      <a:gd name="connsiteX6" fmla="*/ 668349 w 756283"/>
                      <a:gd name="connsiteY6" fmla="*/ 275551 h 756283"/>
                      <a:gd name="connsiteX7" fmla="*/ 480732 w 756283"/>
                      <a:gd name="connsiteY7" fmla="*/ 668349 h 756283"/>
                      <a:gd name="connsiteX8" fmla="*/ 87934 w 756283"/>
                      <a:gd name="connsiteY8" fmla="*/ 480732 h 756283"/>
                      <a:gd name="connsiteX9" fmla="*/ 275551 w 756283"/>
                      <a:gd name="connsiteY9" fmla="*/ 87934 h 756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6283" h="756283">
                        <a:moveTo>
                          <a:pt x="734614" y="252398"/>
                        </a:moveTo>
                        <a:cubicBezTo>
                          <a:pt x="665156" y="55201"/>
                          <a:pt x="448798" y="-47789"/>
                          <a:pt x="252399" y="21670"/>
                        </a:cubicBezTo>
                        <a:cubicBezTo>
                          <a:pt x="55201" y="91128"/>
                          <a:pt x="-47789" y="307486"/>
                          <a:pt x="21670" y="503885"/>
                        </a:cubicBezTo>
                        <a:cubicBezTo>
                          <a:pt x="91128" y="701083"/>
                          <a:pt x="307486" y="804072"/>
                          <a:pt x="503885" y="734614"/>
                        </a:cubicBezTo>
                        <a:cubicBezTo>
                          <a:pt x="701083" y="665156"/>
                          <a:pt x="804072" y="449596"/>
                          <a:pt x="734614" y="252398"/>
                        </a:cubicBezTo>
                        <a:close/>
                        <a:moveTo>
                          <a:pt x="275551" y="87934"/>
                        </a:moveTo>
                        <a:cubicBezTo>
                          <a:pt x="435225" y="31250"/>
                          <a:pt x="611665" y="115877"/>
                          <a:pt x="668349" y="275551"/>
                        </a:cubicBezTo>
                        <a:cubicBezTo>
                          <a:pt x="725034" y="435225"/>
                          <a:pt x="640406" y="611665"/>
                          <a:pt x="480732" y="668349"/>
                        </a:cubicBezTo>
                        <a:cubicBezTo>
                          <a:pt x="321058" y="725034"/>
                          <a:pt x="144619" y="640406"/>
                          <a:pt x="87934" y="480732"/>
                        </a:cubicBezTo>
                        <a:cubicBezTo>
                          <a:pt x="31250" y="321058"/>
                          <a:pt x="115877" y="144618"/>
                          <a:pt x="275551" y="87934"/>
                        </a:cubicBezTo>
                        <a:close/>
                      </a:path>
                    </a:pathLst>
                  </a:custGeom>
                  <a:solidFill>
                    <a:srgbClr val="C25964"/>
                  </a:solidFill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84" name="任意多边形: 形状 83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4559137" y="942875"/>
                  <a:ext cx="534109" cy="494191"/>
                </a:xfrm>
                <a:custGeom>
                  <a:avLst/>
                  <a:gdLst>
                    <a:gd name="connsiteX0" fmla="*/ 465450 w 534109"/>
                    <a:gd name="connsiteY0" fmla="*/ 494191 h 494191"/>
                    <a:gd name="connsiteX1" fmla="*/ 0 w 534109"/>
                    <a:gd name="connsiteY1" fmla="*/ 91813 h 494191"/>
                    <a:gd name="connsiteX2" fmla="*/ 125344 w 534109"/>
                    <a:gd name="connsiteY2" fmla="*/ 7984 h 494191"/>
                    <a:gd name="connsiteX3" fmla="*/ 150892 w 534109"/>
                    <a:gd name="connsiteY3" fmla="*/ 0 h 494191"/>
                    <a:gd name="connsiteX4" fmla="*/ 534110 w 534109"/>
                    <a:gd name="connsiteY4" fmla="*/ 331324 h 494191"/>
                    <a:gd name="connsiteX5" fmla="*/ 465450 w 534109"/>
                    <a:gd name="connsiteY5" fmla="*/ 494191 h 494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4109" h="494191">
                      <a:moveTo>
                        <a:pt x="465450" y="494191"/>
                      </a:moveTo>
                      <a:lnTo>
                        <a:pt x="0" y="91813"/>
                      </a:lnTo>
                      <a:cubicBezTo>
                        <a:pt x="33532" y="55088"/>
                        <a:pt x="75845" y="25548"/>
                        <a:pt x="125344" y="7984"/>
                      </a:cubicBezTo>
                      <a:cubicBezTo>
                        <a:pt x="134126" y="4790"/>
                        <a:pt x="142110" y="2395"/>
                        <a:pt x="150892" y="0"/>
                      </a:cubicBezTo>
                      <a:lnTo>
                        <a:pt x="534110" y="331324"/>
                      </a:lnTo>
                      <a:cubicBezTo>
                        <a:pt x="527723" y="392000"/>
                        <a:pt x="502973" y="447886"/>
                        <a:pt x="465450" y="494191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 w="7969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4479254" y="1116919"/>
                  <a:ext cx="471883" cy="429523"/>
                </a:xfrm>
                <a:custGeom>
                  <a:avLst/>
                  <a:gdLst>
                    <a:gd name="connsiteX0" fmla="*/ 410408 w 471883"/>
                    <a:gd name="connsiteY0" fmla="*/ 414354 h 429523"/>
                    <a:gd name="connsiteX1" fmla="*/ 348934 w 471883"/>
                    <a:gd name="connsiteY1" fmla="*/ 429523 h 429523"/>
                    <a:gd name="connsiteX2" fmla="*/ 46 w 471883"/>
                    <a:gd name="connsiteY2" fmla="*/ 127739 h 429523"/>
                    <a:gd name="connsiteX3" fmla="*/ 26392 w 471883"/>
                    <a:gd name="connsiteY3" fmla="*/ 0 h 429523"/>
                    <a:gd name="connsiteX4" fmla="*/ 471883 w 471883"/>
                    <a:gd name="connsiteY4" fmla="*/ 384815 h 429523"/>
                    <a:gd name="connsiteX5" fmla="*/ 410408 w 471883"/>
                    <a:gd name="connsiteY5" fmla="*/ 414354 h 429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83" h="429523">
                      <a:moveTo>
                        <a:pt x="410408" y="414354"/>
                      </a:moveTo>
                      <a:cubicBezTo>
                        <a:pt x="390449" y="421540"/>
                        <a:pt x="369692" y="426330"/>
                        <a:pt x="348934" y="429523"/>
                      </a:cubicBezTo>
                      <a:lnTo>
                        <a:pt x="46" y="127739"/>
                      </a:lnTo>
                      <a:cubicBezTo>
                        <a:pt x="-752" y="83031"/>
                        <a:pt x="8828" y="39120"/>
                        <a:pt x="26392" y="0"/>
                      </a:cubicBezTo>
                      <a:lnTo>
                        <a:pt x="471883" y="384815"/>
                      </a:lnTo>
                      <a:cubicBezTo>
                        <a:pt x="453521" y="396790"/>
                        <a:pt x="432763" y="407169"/>
                        <a:pt x="410408" y="414354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 w="7969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</p:grp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3489325" y="2395220"/>
          <a:ext cx="6828790" cy="169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4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4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7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latin typeface="楷体" charset="-122"/>
                          <a:ea typeface="楷体" charset="-122"/>
                        </a:rPr>
                        <a:t>评价标准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latin typeface="楷体" charset="-122"/>
                          <a:ea typeface="楷体" charset="-122"/>
                        </a:rPr>
                        <a:t>金币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688715" y="3386455"/>
            <a:ext cx="326136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>
                <a:latin typeface="楷体" charset="-122"/>
                <a:ea typeface="楷体" charset="-122"/>
                <a:sym typeface="+mn-ea"/>
              </a:rPr>
              <a:t>朗读</a:t>
            </a:r>
            <a:r>
              <a:rPr lang="zh-CN" altLang="en-US" sz="3200">
                <a:solidFill>
                  <a:schemeClr val="tx1"/>
                </a:solidFill>
                <a:latin typeface="楷体" charset="-122"/>
                <a:ea typeface="楷体" charset="-122"/>
                <a:sym typeface="+mn-ea"/>
              </a:rPr>
              <a:t>正确且流利</a:t>
            </a:r>
            <a:r>
              <a:rPr lang="zh-CN" altLang="en-US" sz="3200">
                <a:latin typeface="楷体" charset="-122"/>
                <a:ea typeface="楷体" charset="-122"/>
                <a:sym typeface="+mn-ea"/>
              </a:rPr>
              <a:t>。</a:t>
            </a:r>
            <a:endParaRPr lang="zh-CN" altLang="en-US" sz="2400">
              <a:latin typeface="楷体" charset="-122"/>
              <a:ea typeface="楷体" charset="-122"/>
            </a:endParaRPr>
          </a:p>
          <a:p>
            <a:pPr algn="l"/>
            <a:endParaRPr lang="zh-CN" altLang="en-US" sz="2400">
              <a:latin typeface="楷体" charset="-122"/>
              <a:ea typeface="楷体" charset="-122"/>
            </a:endParaRPr>
          </a:p>
        </p:txBody>
      </p:sp>
      <p:pic>
        <p:nvPicPr>
          <p:cNvPr id="3" name="http://photo-static-api.fotomore.com/creative/vcg/veer/400/new/VCG41N612481322.jpg?uid=386&amp;timestamp=1697260232&amp;sign=b7b3df32bb0045f24e3b8eebcb0c7db6" descr="templates\picture_hover\&amp;pky220_sjzg_VCG41N612481322&amp;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56905" y="3268980"/>
            <a:ext cx="663575" cy="660400"/>
          </a:xfrm>
          <a:prstGeom prst="rect">
            <a:avLst/>
          </a:prstGeom>
        </p:spPr>
      </p:pic>
      <p:pic>
        <p:nvPicPr>
          <p:cNvPr id="2" name="图片 1" descr="寻宝队长"/>
          <p:cNvPicPr>
            <a:picLocks noChangeAspect="1"/>
          </p:cNvPicPr>
          <p:nvPr/>
        </p:nvPicPr>
        <p:blipFill>
          <a:blip r:embed="rId16"/>
          <a:srcRect t="47935"/>
          <a:stretch>
            <a:fillRect/>
          </a:stretch>
        </p:blipFill>
        <p:spPr>
          <a:xfrm>
            <a:off x="226060" y="2904490"/>
            <a:ext cx="3667760" cy="296926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3688715" y="3387090"/>
            <a:ext cx="3107690" cy="572135"/>
          </a:xfrm>
          <a:prstGeom prst="rect">
            <a:avLst/>
          </a:prstGeom>
          <a:noFill/>
          <a:ln w="15875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标注 1"/>
          <p:cNvSpPr/>
          <p:nvPr/>
        </p:nvSpPr>
        <p:spPr>
          <a:xfrm>
            <a:off x="2256155" y="74295"/>
            <a:ext cx="4970145" cy="1344295"/>
          </a:xfrm>
          <a:prstGeom prst="cloudCallout">
            <a:avLst>
              <a:gd name="adj1" fmla="val -44758"/>
              <a:gd name="adj2" fmla="val 6317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altLang="en-US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粗声粗气</a:t>
            </a:r>
            <a:r>
              <a:rPr lang="en-US" altLang="zh-CN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气势汹汹</a:t>
            </a:r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）喂，谁跑到我的树林里来啦？快给我走开！</a:t>
            </a:r>
          </a:p>
        </p:txBody>
      </p:sp>
      <p:pic>
        <p:nvPicPr>
          <p:cNvPr id="3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995" y="-85090"/>
            <a:ext cx="2042160" cy="2042160"/>
          </a:xfrm>
          <a:prstGeom prst="rect">
            <a:avLst/>
          </a:prstGeom>
        </p:spPr>
      </p:pic>
      <p:pic>
        <p:nvPicPr>
          <p:cNvPr id="4" name="http://photo-static-api.fotomore.com/creative/vcg/400/new/VCG211331830373.jpg?uid=386&amp;timestamp=1697250800&amp;sign=d6e48f917e2f0e8c48a22f6c970bcf52" descr="templates\picture_hover\&amp;pky230_sjzg_VCG211331830373&amp;"/>
          <p:cNvPicPr>
            <a:picLocks noChangeAspect="1"/>
          </p:cNvPicPr>
          <p:nvPr/>
        </p:nvPicPr>
        <p:blipFill>
          <a:blip r:embed="rId11"/>
          <a:srcRect r="23812"/>
          <a:stretch>
            <a:fillRect/>
          </a:stretch>
        </p:blipFill>
        <p:spPr>
          <a:xfrm>
            <a:off x="9610090" y="1132840"/>
            <a:ext cx="2640965" cy="1818640"/>
          </a:xfrm>
          <a:prstGeom prst="rect">
            <a:avLst/>
          </a:prstGeom>
        </p:spPr>
      </p:pic>
      <p:sp>
        <p:nvSpPr>
          <p:cNvPr id="6" name="云形标注 5"/>
          <p:cNvSpPr/>
          <p:nvPr/>
        </p:nvSpPr>
        <p:spPr>
          <a:xfrm>
            <a:off x="5056505" y="1418590"/>
            <a:ext cx="4657090" cy="1012825"/>
          </a:xfrm>
          <a:prstGeom prst="cloudCallout">
            <a:avLst>
              <a:gd name="adj1" fmla="val 74795"/>
              <a:gd name="adj2" fmla="val 450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楷体" charset="-122"/>
                <a:ea typeface="楷体" charset="-122"/>
                <a:sym typeface="+mn-ea"/>
              </a:rPr>
              <a:t>  </a:t>
            </a:r>
            <a:endParaRPr lang="zh-CN" altLang="en-US">
              <a:solidFill>
                <a:schemeClr val="bg1"/>
              </a:solidFill>
              <a:latin typeface="楷体" charset="-122"/>
              <a:ea typeface="楷体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75275" y="1534795"/>
            <a:ext cx="42341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我们是小鲤鱼。我们是来找龙门，我们要跳龙门。</a:t>
            </a:r>
          </a:p>
          <a:p>
            <a:pPr algn="l"/>
            <a:endParaRPr lang="zh-CN" altLang="en-US" sz="2400" b="1">
              <a:solidFill>
                <a:srgbClr val="0070C0"/>
              </a:solidFill>
              <a:latin typeface="楷体" charset="-122"/>
              <a:ea typeface="楷体" charset="-122"/>
              <a:sym typeface="+mn-ea"/>
            </a:endParaRPr>
          </a:p>
        </p:txBody>
      </p:sp>
      <p:pic>
        <p:nvPicPr>
          <p:cNvPr id="8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72415" y="2211070"/>
            <a:ext cx="2035175" cy="2035175"/>
          </a:xfrm>
          <a:prstGeom prst="rect">
            <a:avLst/>
          </a:prstGeom>
        </p:spPr>
      </p:pic>
      <p:sp>
        <p:nvSpPr>
          <p:cNvPr id="9" name="云形标注 8"/>
          <p:cNvSpPr/>
          <p:nvPr>
            <p:custDataLst>
              <p:tags r:id="rId3"/>
            </p:custDataLst>
          </p:nvPr>
        </p:nvSpPr>
        <p:spPr>
          <a:xfrm>
            <a:off x="2307590" y="2503170"/>
            <a:ext cx="4127500" cy="1188085"/>
          </a:xfrm>
          <a:prstGeom prst="cloudCallout">
            <a:avLst>
              <a:gd name="adj1" fmla="val -45719"/>
              <a:gd name="adj2" fmla="val 5864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念叨</a:t>
            </a:r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）跳龙门，好哇！跳龙门。谁叫你们去跳的？</a:t>
            </a:r>
          </a:p>
        </p:txBody>
      </p:sp>
      <p:pic>
        <p:nvPicPr>
          <p:cNvPr id="10" name="http://photo-static-api.fotomore.com/creative/vcg/400/new/VCG211331830373.jpg?uid=386&amp;timestamp=1697250800&amp;sign=d6e48f917e2f0e8c48a22f6c970bcf52" descr="templates\picture_hover\&amp;pky230_sjzg_VCG211331830373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r="23812"/>
          <a:stretch>
            <a:fillRect/>
          </a:stretch>
        </p:blipFill>
        <p:spPr>
          <a:xfrm>
            <a:off x="9713595" y="3633470"/>
            <a:ext cx="2640965" cy="1818640"/>
          </a:xfrm>
          <a:prstGeom prst="rect">
            <a:avLst/>
          </a:prstGeom>
        </p:spPr>
      </p:pic>
      <p:sp>
        <p:nvSpPr>
          <p:cNvPr id="11" name="云形标注 10"/>
          <p:cNvSpPr/>
          <p:nvPr>
            <p:custDataLst>
              <p:tags r:id="rId5"/>
            </p:custDataLst>
          </p:nvPr>
        </p:nvSpPr>
        <p:spPr>
          <a:xfrm>
            <a:off x="5706745" y="3824605"/>
            <a:ext cx="3548380" cy="734060"/>
          </a:xfrm>
          <a:prstGeom prst="cloudCallout">
            <a:avLst>
              <a:gd name="adj1" fmla="val 74795"/>
              <a:gd name="adj2" fmla="val 450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楷体" charset="-122"/>
                <a:ea typeface="楷体" charset="-122"/>
                <a:sym typeface="+mn-ea"/>
              </a:rPr>
              <a:t>  </a:t>
            </a:r>
            <a:endParaRPr lang="zh-CN" altLang="en-US">
              <a:solidFill>
                <a:schemeClr val="bg1"/>
              </a:solidFill>
              <a:latin typeface="楷体" charset="-122"/>
              <a:ea typeface="楷体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164580" y="3992245"/>
            <a:ext cx="34455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是我们自己要跳的。</a:t>
            </a:r>
          </a:p>
        </p:txBody>
      </p:sp>
      <p:pic>
        <p:nvPicPr>
          <p:cNvPr id="13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1955" y="4815840"/>
            <a:ext cx="2042160" cy="2042160"/>
          </a:xfrm>
          <a:prstGeom prst="rect">
            <a:avLst/>
          </a:prstGeom>
        </p:spPr>
      </p:pic>
      <p:sp>
        <p:nvSpPr>
          <p:cNvPr id="14" name="云形标注 13"/>
          <p:cNvSpPr/>
          <p:nvPr>
            <p:custDataLst>
              <p:tags r:id="rId8"/>
            </p:custDataLst>
          </p:nvPr>
        </p:nvSpPr>
        <p:spPr>
          <a:xfrm>
            <a:off x="2444115" y="4913630"/>
            <a:ext cx="5965190" cy="1344295"/>
          </a:xfrm>
          <a:prstGeom prst="cloudCallout">
            <a:avLst>
              <a:gd name="adj1" fmla="val -44758"/>
              <a:gd name="adj2" fmla="val 6317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哈哈大笑</a:t>
            </a:r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）好，你们真是好样儿的。那我帮你们一个忙吧。把拦路的水草剪掉！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 descr="7b0a202020202274657874626f78223a2022220a7d0a"/>
          <p:cNvGrpSpPr/>
          <p:nvPr/>
        </p:nvGrpSpPr>
        <p:grpSpPr>
          <a:xfrm>
            <a:off x="3771265" y="560705"/>
            <a:ext cx="6221095" cy="1564640"/>
            <a:chOff x="6686" y="1829"/>
            <a:chExt cx="7154" cy="2182"/>
          </a:xfrm>
        </p:grpSpPr>
        <p:sp>
          <p:nvSpPr>
            <p:cNvPr id="118" name="文本框 117"/>
            <p:cNvSpPr txBox="1"/>
            <p:nvPr>
              <p:custDataLst>
                <p:tags r:id="rId6"/>
              </p:custDataLst>
            </p:nvPr>
          </p:nvSpPr>
          <p:spPr>
            <a:xfrm>
              <a:off x="6988" y="1829"/>
              <a:ext cx="6020" cy="205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dist" fontAlgn="auto">
                <a:lnSpc>
                  <a:spcPts val="7000"/>
                </a:lnSpc>
              </a:pPr>
              <a:r>
                <a:rPr lang="zh-CN" altLang="en-US" sz="4400">
                  <a:solidFill>
                    <a:srgbClr val="FBA922"/>
                  </a:solidFill>
                  <a:uFillTx/>
                  <a:latin typeface="汉仪舒圆黑简" panose="00020600040101010101" charset="-122"/>
                  <a:ea typeface="汉仪舒圆黑简" panose="00020600040101010101" charset="-122"/>
                  <a:cs typeface="汉仪舒圆黑简" panose="00020600040101010101" charset="-122"/>
                </a:rPr>
                <a:t>寻宝大作战</a:t>
              </a:r>
              <a:endParaRPr lang="zh-CN" altLang="en-US" sz="6000">
                <a:solidFill>
                  <a:srgbClr val="FBA922"/>
                </a:solidFill>
                <a:uFillTx/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endParaRPr>
            </a:p>
            <a:p>
              <a:pPr algn="dist" fontAlgn="auto">
                <a:lnSpc>
                  <a:spcPts val="3500"/>
                </a:lnSpc>
              </a:pPr>
              <a:endParaRPr lang="zh-CN" altLang="en-US" sz="6000">
                <a:solidFill>
                  <a:srgbClr val="FBA922"/>
                </a:solidFill>
                <a:uFillTx/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6686" y="1830"/>
              <a:ext cx="7154" cy="2181"/>
              <a:chOff x="6686" y="1830"/>
              <a:chExt cx="7154" cy="2181"/>
            </a:xfrm>
          </p:grpSpPr>
          <p:sp>
            <p:nvSpPr>
              <p:cNvPr id="11" name="任意多边形: 形状 10"/>
              <p:cNvSpPr/>
              <p:nvPr>
                <p:custDataLst>
                  <p:tags r:id="rId7"/>
                </p:custDataLst>
              </p:nvPr>
            </p:nvSpPr>
            <p:spPr>
              <a:xfrm rot="5400000">
                <a:off x="8955" y="-439"/>
                <a:ext cx="1847" cy="6385"/>
              </a:xfrm>
              <a:custGeom>
                <a:avLst/>
                <a:gdLst>
                  <a:gd name="connsiteX0" fmla="*/ 20 w 5288"/>
                  <a:gd name="connsiteY0" fmla="*/ 1435 h 8990"/>
                  <a:gd name="connsiteX1" fmla="*/ 4934 w 5288"/>
                  <a:gd name="connsiteY1" fmla="*/ 829 h 8990"/>
                  <a:gd name="connsiteX2" fmla="*/ 5006 w 5288"/>
                  <a:gd name="connsiteY2" fmla="*/ 5666 h 8990"/>
                  <a:gd name="connsiteX3" fmla="*/ 3380 w 5288"/>
                  <a:gd name="connsiteY3" fmla="*/ 8823 h 8990"/>
                  <a:gd name="connsiteX4" fmla="*/ 274 w 5288"/>
                  <a:gd name="connsiteY4" fmla="*/ 5915 h 8990"/>
                  <a:gd name="connsiteX5" fmla="*/ 20 w 5288"/>
                  <a:gd name="connsiteY5" fmla="*/ 1435 h 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88" h="8991">
                    <a:moveTo>
                      <a:pt x="20" y="1435"/>
                    </a:moveTo>
                    <a:cubicBezTo>
                      <a:pt x="378" y="-798"/>
                      <a:pt x="4146" y="49"/>
                      <a:pt x="4934" y="829"/>
                    </a:cubicBezTo>
                    <a:cubicBezTo>
                      <a:pt x="5722" y="1610"/>
                      <a:pt x="4465" y="4331"/>
                      <a:pt x="5006" y="5666"/>
                    </a:cubicBezTo>
                    <a:cubicBezTo>
                      <a:pt x="5548" y="7001"/>
                      <a:pt x="5460" y="8065"/>
                      <a:pt x="3380" y="8823"/>
                    </a:cubicBezTo>
                    <a:cubicBezTo>
                      <a:pt x="1299" y="9581"/>
                      <a:pt x="-431" y="7625"/>
                      <a:pt x="274" y="5915"/>
                    </a:cubicBezTo>
                    <a:cubicBezTo>
                      <a:pt x="979" y="4204"/>
                      <a:pt x="-162" y="2517"/>
                      <a:pt x="20" y="1435"/>
                    </a:cubicBezTo>
                    <a:close/>
                  </a:path>
                </a:pathLst>
              </a:custGeom>
              <a:noFill/>
              <a:ln w="22225" cap="flat">
                <a:solidFill>
                  <a:srgbClr val="FBA922"/>
                </a:solidFill>
                <a:custDash>
                  <a:ds d="675000" sp="750000"/>
                </a:custDash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altLang="zh-CN" sz="2800"/>
              </a:p>
            </p:txBody>
          </p:sp>
          <p:sp>
            <p:nvSpPr>
              <p:cNvPr id="37" name="任意多边形: 形状 36"/>
              <p:cNvSpPr/>
              <p:nvPr>
                <p:custDataLst>
                  <p:tags r:id="rId8"/>
                </p:custDataLst>
              </p:nvPr>
            </p:nvSpPr>
            <p:spPr>
              <a:xfrm>
                <a:off x="12441" y="3356"/>
                <a:ext cx="215" cy="208"/>
              </a:xfrm>
              <a:custGeom>
                <a:avLst/>
                <a:gdLst>
                  <a:gd name="connsiteX0" fmla="*/ 71055 w 326533"/>
                  <a:gd name="connsiteY0" fmla="*/ 0 h 315356"/>
                  <a:gd name="connsiteX1" fmla="*/ 169254 w 326533"/>
                  <a:gd name="connsiteY1" fmla="*/ 57483 h 315356"/>
                  <a:gd name="connsiteX2" fmla="*/ 273043 w 326533"/>
                  <a:gd name="connsiteY2" fmla="*/ 9581 h 315356"/>
                  <a:gd name="connsiteX3" fmla="*/ 248293 w 326533"/>
                  <a:gd name="connsiteY3" fmla="*/ 120554 h 315356"/>
                  <a:gd name="connsiteX4" fmla="*/ 326533 w 326533"/>
                  <a:gd name="connsiteY4" fmla="*/ 203584 h 315356"/>
                  <a:gd name="connsiteX5" fmla="*/ 213165 w 326533"/>
                  <a:gd name="connsiteY5" fmla="*/ 214762 h 315356"/>
                  <a:gd name="connsiteX6" fmla="*/ 158077 w 326533"/>
                  <a:gd name="connsiteY6" fmla="*/ 315356 h 315356"/>
                  <a:gd name="connsiteX7" fmla="*/ 111772 w 326533"/>
                  <a:gd name="connsiteY7" fmla="*/ 210770 h 315356"/>
                  <a:gd name="connsiteX8" fmla="*/ 0 w 326533"/>
                  <a:gd name="connsiteY8" fmla="*/ 189214 h 315356"/>
                  <a:gd name="connsiteX9" fmla="*/ 85426 w 326533"/>
                  <a:gd name="connsiteY9" fmla="*/ 113369 h 315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6533" h="315356">
                    <a:moveTo>
                      <a:pt x="71055" y="0"/>
                    </a:moveTo>
                    <a:lnTo>
                      <a:pt x="169254" y="57483"/>
                    </a:lnTo>
                    <a:lnTo>
                      <a:pt x="273043" y="9581"/>
                    </a:lnTo>
                    <a:lnTo>
                      <a:pt x="248293" y="120554"/>
                    </a:lnTo>
                    <a:lnTo>
                      <a:pt x="326533" y="203584"/>
                    </a:lnTo>
                    <a:lnTo>
                      <a:pt x="213165" y="214762"/>
                    </a:lnTo>
                    <a:lnTo>
                      <a:pt x="158077" y="315356"/>
                    </a:lnTo>
                    <a:lnTo>
                      <a:pt x="111772" y="210770"/>
                    </a:lnTo>
                    <a:lnTo>
                      <a:pt x="0" y="189214"/>
                    </a:lnTo>
                    <a:lnTo>
                      <a:pt x="85426" y="113369"/>
                    </a:lnTo>
                    <a:close/>
                  </a:path>
                </a:pathLst>
              </a:custGeom>
              <a:solidFill>
                <a:srgbClr val="FBA922"/>
              </a:solidFill>
              <a:ln w="7969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800"/>
              </a:p>
            </p:txBody>
          </p:sp>
          <p:grpSp>
            <p:nvGrpSpPr>
              <p:cNvPr id="76" name="图形 4"/>
              <p:cNvGrpSpPr/>
              <p:nvPr/>
            </p:nvGrpSpPr>
            <p:grpSpPr>
              <a:xfrm rot="11040000">
                <a:off x="12846" y="3066"/>
                <a:ext cx="994" cy="945"/>
                <a:chOff x="3970315" y="862924"/>
                <a:chExt cx="1194898" cy="1134910"/>
              </a:xfrm>
            </p:grpSpPr>
            <p:grpSp>
              <p:nvGrpSpPr>
                <p:cNvPr id="77" name="图形 4"/>
                <p:cNvGrpSpPr/>
                <p:nvPr/>
              </p:nvGrpSpPr>
              <p:grpSpPr>
                <a:xfrm>
                  <a:off x="4377703" y="1442241"/>
                  <a:ext cx="185257" cy="177937"/>
                  <a:chOff x="4377703" y="1442241"/>
                  <a:chExt cx="185257" cy="177937"/>
                </a:xfrm>
                <a:solidFill>
                  <a:srgbClr val="A5A7A9"/>
                </a:solidFill>
              </p:grpSpPr>
              <p:sp>
                <p:nvSpPr>
                  <p:cNvPr id="78" name="任意多边形: 形状 77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4401059" y="1468202"/>
                    <a:ext cx="138118" cy="126142"/>
                  </a:xfrm>
                  <a:custGeom>
                    <a:avLst/>
                    <a:gdLst>
                      <a:gd name="connsiteX0" fmla="*/ 138118 w 138118"/>
                      <a:gd name="connsiteY0" fmla="*/ 0 h 126142"/>
                      <a:gd name="connsiteX1" fmla="*/ 0 w 138118"/>
                      <a:gd name="connsiteY1" fmla="*/ 126142 h 126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8118" h="126142">
                        <a:moveTo>
                          <a:pt x="138118" y="0"/>
                        </a:moveTo>
                        <a:lnTo>
                          <a:pt x="0" y="126142"/>
                        </a:lnTo>
                      </a:path>
                    </a:pathLst>
                  </a:custGeom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800"/>
                  </a:p>
                </p:txBody>
              </p:sp>
              <p:sp>
                <p:nvSpPr>
                  <p:cNvPr id="79" name="任意多边形: 形状 78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 rot="-2547290">
                    <a:off x="4376924" y="1496082"/>
                    <a:ext cx="186816" cy="70255"/>
                  </a:xfrm>
                  <a:custGeom>
                    <a:avLst/>
                    <a:gdLst>
                      <a:gd name="connsiteX0" fmla="*/ 0 w 186816"/>
                      <a:gd name="connsiteY0" fmla="*/ 0 h 70255"/>
                      <a:gd name="connsiteX1" fmla="*/ 186816 w 186816"/>
                      <a:gd name="connsiteY1" fmla="*/ 0 h 70255"/>
                      <a:gd name="connsiteX2" fmla="*/ 186816 w 186816"/>
                      <a:gd name="connsiteY2" fmla="*/ 70256 h 70255"/>
                      <a:gd name="connsiteX3" fmla="*/ 0 w 186816"/>
                      <a:gd name="connsiteY3" fmla="*/ 70256 h 70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6816" h="70255">
                        <a:moveTo>
                          <a:pt x="0" y="0"/>
                        </a:moveTo>
                        <a:lnTo>
                          <a:pt x="186816" y="0"/>
                        </a:lnTo>
                        <a:lnTo>
                          <a:pt x="186816" y="70256"/>
                        </a:lnTo>
                        <a:lnTo>
                          <a:pt x="0" y="70256"/>
                        </a:lnTo>
                        <a:close/>
                      </a:path>
                    </a:pathLst>
                  </a:custGeom>
                  <a:solidFill>
                    <a:srgbClr val="A5A7A9"/>
                  </a:solidFill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800"/>
                  </a:p>
                </p:txBody>
              </p:sp>
            </p:grpSp>
            <p:sp>
              <p:nvSpPr>
                <p:cNvPr id="80" name="任意多边形: 形状 79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970315" y="1513396"/>
                  <a:ext cx="510799" cy="484438"/>
                </a:xfrm>
                <a:custGeom>
                  <a:avLst/>
                  <a:gdLst>
                    <a:gd name="connsiteX0" fmla="*/ 493017 w 510799"/>
                    <a:gd name="connsiteY0" fmla="*/ 140826 h 484438"/>
                    <a:gd name="connsiteX1" fmla="*/ 132952 w 510799"/>
                    <a:gd name="connsiteY1" fmla="*/ 470553 h 484438"/>
                    <a:gd name="connsiteX2" fmla="*/ 61897 w 510799"/>
                    <a:gd name="connsiteY2" fmla="*/ 468956 h 484438"/>
                    <a:gd name="connsiteX3" fmla="*/ 44333 w 510799"/>
                    <a:gd name="connsiteY3" fmla="*/ 449796 h 484438"/>
                    <a:gd name="connsiteX4" fmla="*/ 12398 w 510799"/>
                    <a:gd name="connsiteY4" fmla="*/ 414667 h 484438"/>
                    <a:gd name="connsiteX5" fmla="*/ 17189 w 510799"/>
                    <a:gd name="connsiteY5" fmla="*/ 343612 h 484438"/>
                    <a:gd name="connsiteX6" fmla="*/ 377254 w 510799"/>
                    <a:gd name="connsiteY6" fmla="*/ 13885 h 484438"/>
                    <a:gd name="connsiteX7" fmla="*/ 448309 w 510799"/>
                    <a:gd name="connsiteY7" fmla="*/ 15482 h 484438"/>
                    <a:gd name="connsiteX8" fmla="*/ 481840 w 510799"/>
                    <a:gd name="connsiteY8" fmla="*/ 52207 h 484438"/>
                    <a:gd name="connsiteX9" fmla="*/ 481840 w 510799"/>
                    <a:gd name="connsiteY9" fmla="*/ 52207 h 484438"/>
                    <a:gd name="connsiteX10" fmla="*/ 497808 w 510799"/>
                    <a:gd name="connsiteY10" fmla="*/ 69771 h 484438"/>
                    <a:gd name="connsiteX11" fmla="*/ 493017 w 510799"/>
                    <a:gd name="connsiteY11" fmla="*/ 140826 h 484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10799" h="484438">
                      <a:moveTo>
                        <a:pt x="493017" y="140826"/>
                      </a:moveTo>
                      <a:lnTo>
                        <a:pt x="132952" y="470553"/>
                      </a:lnTo>
                      <a:cubicBezTo>
                        <a:pt x="112195" y="489714"/>
                        <a:pt x="80260" y="488916"/>
                        <a:pt x="61897" y="468956"/>
                      </a:cubicBezTo>
                      <a:lnTo>
                        <a:pt x="44333" y="449796"/>
                      </a:lnTo>
                      <a:lnTo>
                        <a:pt x="12398" y="414667"/>
                      </a:lnTo>
                      <a:cubicBezTo>
                        <a:pt x="-5964" y="394708"/>
                        <a:pt x="-3569" y="362773"/>
                        <a:pt x="17189" y="343612"/>
                      </a:cubicBezTo>
                      <a:lnTo>
                        <a:pt x="377254" y="13885"/>
                      </a:lnTo>
                      <a:cubicBezTo>
                        <a:pt x="398011" y="-5275"/>
                        <a:pt x="429946" y="-4477"/>
                        <a:pt x="448309" y="15482"/>
                      </a:cubicBezTo>
                      <a:lnTo>
                        <a:pt x="481840" y="52207"/>
                      </a:lnTo>
                      <a:lnTo>
                        <a:pt x="481840" y="52207"/>
                      </a:lnTo>
                      <a:lnTo>
                        <a:pt x="497808" y="69771"/>
                      </a:lnTo>
                      <a:cubicBezTo>
                        <a:pt x="516968" y="89731"/>
                        <a:pt x="514573" y="121665"/>
                        <a:pt x="493017" y="140826"/>
                      </a:cubicBezTo>
                      <a:close/>
                    </a:path>
                  </a:pathLst>
                </a:custGeom>
                <a:solidFill>
                  <a:srgbClr val="3B4A57"/>
                </a:solidFill>
                <a:ln w="7969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800"/>
                </a:p>
              </p:txBody>
            </p:sp>
            <p:grpSp>
              <p:nvGrpSpPr>
                <p:cNvPr id="81" name="图形 4"/>
                <p:cNvGrpSpPr/>
                <p:nvPr/>
              </p:nvGrpSpPr>
              <p:grpSpPr>
                <a:xfrm>
                  <a:off x="4408930" y="862924"/>
                  <a:ext cx="756283" cy="756283"/>
                  <a:chOff x="4408930" y="862924"/>
                  <a:chExt cx="756283" cy="756283"/>
                </a:xfrm>
              </p:grpSpPr>
              <p:sp>
                <p:nvSpPr>
                  <p:cNvPr id="82" name="任意多边形: 形状 81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4479254" y="933767"/>
                    <a:ext cx="614966" cy="615449"/>
                  </a:xfrm>
                  <a:custGeom>
                    <a:avLst/>
                    <a:gdLst>
                      <a:gd name="connsiteX0" fmla="*/ 410408 w 614966"/>
                      <a:gd name="connsiteY0" fmla="*/ 597507 h 615449"/>
                      <a:gd name="connsiteX1" fmla="*/ 348934 w 614966"/>
                      <a:gd name="connsiteY1" fmla="*/ 612676 h 615449"/>
                      <a:gd name="connsiteX2" fmla="*/ 17610 w 614966"/>
                      <a:gd name="connsiteY2" fmla="*/ 409890 h 615449"/>
                      <a:gd name="connsiteX3" fmla="*/ 46 w 614966"/>
                      <a:gd name="connsiteY3" fmla="*/ 310892 h 615449"/>
                      <a:gd name="connsiteX4" fmla="*/ 26392 w 614966"/>
                      <a:gd name="connsiteY4" fmla="*/ 183152 h 615449"/>
                      <a:gd name="connsiteX5" fmla="*/ 79085 w 614966"/>
                      <a:gd name="connsiteY5" fmla="*/ 101719 h 615449"/>
                      <a:gd name="connsiteX6" fmla="*/ 204429 w 614966"/>
                      <a:gd name="connsiteY6" fmla="*/ 17890 h 615449"/>
                      <a:gd name="connsiteX7" fmla="*/ 229977 w 614966"/>
                      <a:gd name="connsiteY7" fmla="*/ 9906 h 615449"/>
                      <a:gd name="connsiteX8" fmla="*/ 597227 w 614966"/>
                      <a:gd name="connsiteY8" fmla="*/ 205507 h 615449"/>
                      <a:gd name="connsiteX9" fmla="*/ 613195 w 614966"/>
                      <a:gd name="connsiteY9" fmla="*/ 342028 h 615449"/>
                      <a:gd name="connsiteX10" fmla="*/ 544535 w 614966"/>
                      <a:gd name="connsiteY10" fmla="*/ 504097 h 615449"/>
                      <a:gd name="connsiteX11" fmla="*/ 471085 w 614966"/>
                      <a:gd name="connsiteY11" fmla="*/ 568765 h 615449"/>
                      <a:gd name="connsiteX12" fmla="*/ 410408 w 614966"/>
                      <a:gd name="connsiteY12" fmla="*/ 597507 h 615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14966" h="615449">
                        <a:moveTo>
                          <a:pt x="410408" y="597507"/>
                        </a:moveTo>
                        <a:cubicBezTo>
                          <a:pt x="390449" y="604692"/>
                          <a:pt x="369692" y="609482"/>
                          <a:pt x="348934" y="612676"/>
                        </a:cubicBezTo>
                        <a:cubicBezTo>
                          <a:pt x="207622" y="631837"/>
                          <a:pt x="67109" y="550403"/>
                          <a:pt x="17610" y="409890"/>
                        </a:cubicBezTo>
                        <a:cubicBezTo>
                          <a:pt x="5635" y="377156"/>
                          <a:pt x="46" y="343625"/>
                          <a:pt x="46" y="310892"/>
                        </a:cubicBezTo>
                        <a:cubicBezTo>
                          <a:pt x="-752" y="266183"/>
                          <a:pt x="8828" y="222273"/>
                          <a:pt x="26392" y="183152"/>
                        </a:cubicBezTo>
                        <a:cubicBezTo>
                          <a:pt x="39166" y="153613"/>
                          <a:pt x="57529" y="125670"/>
                          <a:pt x="79085" y="101719"/>
                        </a:cubicBezTo>
                        <a:cubicBezTo>
                          <a:pt x="112616" y="64994"/>
                          <a:pt x="154930" y="35454"/>
                          <a:pt x="204429" y="17890"/>
                        </a:cubicBezTo>
                        <a:cubicBezTo>
                          <a:pt x="213211" y="14696"/>
                          <a:pt x="221195" y="12301"/>
                          <a:pt x="229977" y="9906"/>
                        </a:cubicBezTo>
                        <a:cubicBezTo>
                          <a:pt x="383264" y="-30012"/>
                          <a:pt x="543736" y="53816"/>
                          <a:pt x="597227" y="205507"/>
                        </a:cubicBezTo>
                        <a:cubicBezTo>
                          <a:pt x="613195" y="251014"/>
                          <a:pt x="617985" y="297319"/>
                          <a:pt x="613195" y="342028"/>
                        </a:cubicBezTo>
                        <a:cubicBezTo>
                          <a:pt x="606808" y="401906"/>
                          <a:pt x="582857" y="457792"/>
                          <a:pt x="544535" y="504097"/>
                        </a:cubicBezTo>
                        <a:cubicBezTo>
                          <a:pt x="523777" y="528847"/>
                          <a:pt x="499826" y="550403"/>
                          <a:pt x="471085" y="568765"/>
                        </a:cubicBezTo>
                        <a:cubicBezTo>
                          <a:pt x="453521" y="579942"/>
                          <a:pt x="432763" y="590321"/>
                          <a:pt x="410408" y="597507"/>
                        </a:cubicBezTo>
                        <a:close/>
                      </a:path>
                    </a:pathLst>
                  </a:custGeom>
                  <a:solidFill>
                    <a:srgbClr val="B3F2F4">
                      <a:alpha val="80000"/>
                    </a:srgbClr>
                  </a:solidFill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800"/>
                  </a:p>
                </p:txBody>
              </p:sp>
              <p:sp>
                <p:nvSpPr>
                  <p:cNvPr id="83" name="任意多边形: 形状 82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4408930" y="862924"/>
                    <a:ext cx="756283" cy="756283"/>
                  </a:xfrm>
                  <a:custGeom>
                    <a:avLst/>
                    <a:gdLst>
                      <a:gd name="connsiteX0" fmla="*/ 734614 w 756283"/>
                      <a:gd name="connsiteY0" fmla="*/ 252398 h 756283"/>
                      <a:gd name="connsiteX1" fmla="*/ 252399 w 756283"/>
                      <a:gd name="connsiteY1" fmla="*/ 21670 h 756283"/>
                      <a:gd name="connsiteX2" fmla="*/ 21670 w 756283"/>
                      <a:gd name="connsiteY2" fmla="*/ 503885 h 756283"/>
                      <a:gd name="connsiteX3" fmla="*/ 503885 w 756283"/>
                      <a:gd name="connsiteY3" fmla="*/ 734614 h 756283"/>
                      <a:gd name="connsiteX4" fmla="*/ 734614 w 756283"/>
                      <a:gd name="connsiteY4" fmla="*/ 252398 h 756283"/>
                      <a:gd name="connsiteX5" fmla="*/ 275551 w 756283"/>
                      <a:gd name="connsiteY5" fmla="*/ 87934 h 756283"/>
                      <a:gd name="connsiteX6" fmla="*/ 668349 w 756283"/>
                      <a:gd name="connsiteY6" fmla="*/ 275551 h 756283"/>
                      <a:gd name="connsiteX7" fmla="*/ 480732 w 756283"/>
                      <a:gd name="connsiteY7" fmla="*/ 668349 h 756283"/>
                      <a:gd name="connsiteX8" fmla="*/ 87934 w 756283"/>
                      <a:gd name="connsiteY8" fmla="*/ 480732 h 756283"/>
                      <a:gd name="connsiteX9" fmla="*/ 275551 w 756283"/>
                      <a:gd name="connsiteY9" fmla="*/ 87934 h 756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6283" h="756283">
                        <a:moveTo>
                          <a:pt x="734614" y="252398"/>
                        </a:moveTo>
                        <a:cubicBezTo>
                          <a:pt x="665156" y="55201"/>
                          <a:pt x="448798" y="-47789"/>
                          <a:pt x="252399" y="21670"/>
                        </a:cubicBezTo>
                        <a:cubicBezTo>
                          <a:pt x="55201" y="91128"/>
                          <a:pt x="-47789" y="307486"/>
                          <a:pt x="21670" y="503885"/>
                        </a:cubicBezTo>
                        <a:cubicBezTo>
                          <a:pt x="91128" y="701083"/>
                          <a:pt x="307486" y="804072"/>
                          <a:pt x="503885" y="734614"/>
                        </a:cubicBezTo>
                        <a:cubicBezTo>
                          <a:pt x="701083" y="665156"/>
                          <a:pt x="804072" y="449596"/>
                          <a:pt x="734614" y="252398"/>
                        </a:cubicBezTo>
                        <a:close/>
                        <a:moveTo>
                          <a:pt x="275551" y="87934"/>
                        </a:moveTo>
                        <a:cubicBezTo>
                          <a:pt x="435225" y="31250"/>
                          <a:pt x="611665" y="115877"/>
                          <a:pt x="668349" y="275551"/>
                        </a:cubicBezTo>
                        <a:cubicBezTo>
                          <a:pt x="725034" y="435225"/>
                          <a:pt x="640406" y="611665"/>
                          <a:pt x="480732" y="668349"/>
                        </a:cubicBezTo>
                        <a:cubicBezTo>
                          <a:pt x="321058" y="725034"/>
                          <a:pt x="144619" y="640406"/>
                          <a:pt x="87934" y="480732"/>
                        </a:cubicBezTo>
                        <a:cubicBezTo>
                          <a:pt x="31250" y="321058"/>
                          <a:pt x="115877" y="144618"/>
                          <a:pt x="275551" y="87934"/>
                        </a:cubicBezTo>
                        <a:close/>
                      </a:path>
                    </a:pathLst>
                  </a:custGeom>
                  <a:solidFill>
                    <a:srgbClr val="C25964"/>
                  </a:solidFill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800"/>
                  </a:p>
                </p:txBody>
              </p:sp>
            </p:grpSp>
            <p:sp>
              <p:nvSpPr>
                <p:cNvPr id="84" name="任意多边形: 形状 83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4559137" y="942875"/>
                  <a:ext cx="534109" cy="494191"/>
                </a:xfrm>
                <a:custGeom>
                  <a:avLst/>
                  <a:gdLst>
                    <a:gd name="connsiteX0" fmla="*/ 465450 w 534109"/>
                    <a:gd name="connsiteY0" fmla="*/ 494191 h 494191"/>
                    <a:gd name="connsiteX1" fmla="*/ 0 w 534109"/>
                    <a:gd name="connsiteY1" fmla="*/ 91813 h 494191"/>
                    <a:gd name="connsiteX2" fmla="*/ 125344 w 534109"/>
                    <a:gd name="connsiteY2" fmla="*/ 7984 h 494191"/>
                    <a:gd name="connsiteX3" fmla="*/ 150892 w 534109"/>
                    <a:gd name="connsiteY3" fmla="*/ 0 h 494191"/>
                    <a:gd name="connsiteX4" fmla="*/ 534110 w 534109"/>
                    <a:gd name="connsiteY4" fmla="*/ 331324 h 494191"/>
                    <a:gd name="connsiteX5" fmla="*/ 465450 w 534109"/>
                    <a:gd name="connsiteY5" fmla="*/ 494191 h 494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4109" h="494191">
                      <a:moveTo>
                        <a:pt x="465450" y="494191"/>
                      </a:moveTo>
                      <a:lnTo>
                        <a:pt x="0" y="91813"/>
                      </a:lnTo>
                      <a:cubicBezTo>
                        <a:pt x="33532" y="55088"/>
                        <a:pt x="75845" y="25548"/>
                        <a:pt x="125344" y="7984"/>
                      </a:cubicBezTo>
                      <a:cubicBezTo>
                        <a:pt x="134126" y="4790"/>
                        <a:pt x="142110" y="2395"/>
                        <a:pt x="150892" y="0"/>
                      </a:cubicBezTo>
                      <a:lnTo>
                        <a:pt x="534110" y="331324"/>
                      </a:lnTo>
                      <a:cubicBezTo>
                        <a:pt x="527723" y="392000"/>
                        <a:pt x="502973" y="447886"/>
                        <a:pt x="465450" y="494191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 w="7969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800"/>
                </a:p>
              </p:txBody>
            </p:sp>
            <p:sp>
              <p:nvSpPr>
                <p:cNvPr id="85" name="任意多边形: 形状 8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4479254" y="1116919"/>
                  <a:ext cx="471883" cy="429523"/>
                </a:xfrm>
                <a:custGeom>
                  <a:avLst/>
                  <a:gdLst>
                    <a:gd name="connsiteX0" fmla="*/ 410408 w 471883"/>
                    <a:gd name="connsiteY0" fmla="*/ 414354 h 429523"/>
                    <a:gd name="connsiteX1" fmla="*/ 348934 w 471883"/>
                    <a:gd name="connsiteY1" fmla="*/ 429523 h 429523"/>
                    <a:gd name="connsiteX2" fmla="*/ 46 w 471883"/>
                    <a:gd name="connsiteY2" fmla="*/ 127739 h 429523"/>
                    <a:gd name="connsiteX3" fmla="*/ 26392 w 471883"/>
                    <a:gd name="connsiteY3" fmla="*/ 0 h 429523"/>
                    <a:gd name="connsiteX4" fmla="*/ 471883 w 471883"/>
                    <a:gd name="connsiteY4" fmla="*/ 384815 h 429523"/>
                    <a:gd name="connsiteX5" fmla="*/ 410408 w 471883"/>
                    <a:gd name="connsiteY5" fmla="*/ 414354 h 429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83" h="429523">
                      <a:moveTo>
                        <a:pt x="410408" y="414354"/>
                      </a:moveTo>
                      <a:cubicBezTo>
                        <a:pt x="390449" y="421540"/>
                        <a:pt x="369692" y="426330"/>
                        <a:pt x="348934" y="429523"/>
                      </a:cubicBezTo>
                      <a:lnTo>
                        <a:pt x="46" y="127739"/>
                      </a:lnTo>
                      <a:cubicBezTo>
                        <a:pt x="-752" y="83031"/>
                        <a:pt x="8828" y="39120"/>
                        <a:pt x="26392" y="0"/>
                      </a:cubicBezTo>
                      <a:lnTo>
                        <a:pt x="471883" y="384815"/>
                      </a:lnTo>
                      <a:cubicBezTo>
                        <a:pt x="453521" y="396790"/>
                        <a:pt x="432763" y="407169"/>
                        <a:pt x="410408" y="414354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 w="7969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800"/>
                </a:p>
              </p:txBody>
            </p:sp>
          </p:grpSp>
        </p:grpSp>
      </p:grp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2975610" y="2486660"/>
          <a:ext cx="7700010" cy="2345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0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0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02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latin typeface="楷体" charset="-122"/>
                          <a:ea typeface="楷体" charset="-122"/>
                        </a:rPr>
                        <a:t>评价标准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latin typeface="楷体" charset="-122"/>
                          <a:ea typeface="楷体" charset="-122"/>
                        </a:rPr>
                        <a:t>金币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0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439160" y="3176270"/>
            <a:ext cx="2740660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>
                <a:latin typeface="楷体" charset="-122"/>
                <a:ea typeface="楷体" charset="-122"/>
                <a:sym typeface="+mn-ea"/>
              </a:rPr>
              <a:t>朗读</a:t>
            </a:r>
            <a:r>
              <a:rPr lang="zh-CN" altLang="en-US" sz="2800">
                <a:solidFill>
                  <a:schemeClr val="tx1"/>
                </a:solidFill>
                <a:latin typeface="楷体" charset="-122"/>
                <a:ea typeface="楷体" charset="-122"/>
                <a:sym typeface="+mn-ea"/>
              </a:rPr>
              <a:t>正确且流利</a:t>
            </a:r>
            <a:r>
              <a:rPr lang="zh-CN" altLang="en-US" sz="2800">
                <a:latin typeface="楷体" charset="-122"/>
                <a:ea typeface="楷体" charset="-122"/>
                <a:sym typeface="+mn-ea"/>
              </a:rPr>
              <a:t>。</a:t>
            </a:r>
            <a:endParaRPr lang="zh-CN" altLang="en-US" sz="2400">
              <a:latin typeface="楷体" charset="-122"/>
              <a:ea typeface="楷体" charset="-122"/>
            </a:endParaRPr>
          </a:p>
          <a:p>
            <a:pPr algn="l"/>
            <a:endParaRPr lang="zh-CN" altLang="en-US" sz="2400">
              <a:latin typeface="楷体" charset="-122"/>
              <a:ea typeface="楷体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05530" y="3912870"/>
            <a:ext cx="5160645" cy="132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2800">
                <a:latin typeface="楷体" charset="-122"/>
                <a:ea typeface="楷体" charset="-122"/>
                <a:sym typeface="+mn-ea"/>
              </a:rPr>
              <a:t>朗读正确且流利，</a:t>
            </a: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charset="-122"/>
                <a:ea typeface="楷体" charset="-122"/>
                <a:sym typeface="+mn-ea"/>
              </a:rPr>
              <a:t>读好角色的语气</a:t>
            </a:r>
            <a:r>
              <a:rPr lang="zh-CN" altLang="en-US" sz="2800">
                <a:latin typeface="楷体" charset="-122"/>
                <a:ea typeface="楷体" charset="-122"/>
                <a:sym typeface="+mn-ea"/>
              </a:rPr>
              <a:t>。</a:t>
            </a:r>
            <a:endParaRPr lang="zh-CN" altLang="en-US" sz="2400">
              <a:latin typeface="楷体" charset="-122"/>
              <a:ea typeface="楷体" charset="-122"/>
              <a:sym typeface="+mn-ea"/>
            </a:endParaRPr>
          </a:p>
          <a:p>
            <a:pPr algn="l"/>
            <a:endParaRPr lang="zh-CN" altLang="en-US" sz="2400">
              <a:latin typeface="楷体" charset="-122"/>
              <a:ea typeface="楷体" charset="-122"/>
              <a:sym typeface="+mn-ea"/>
            </a:endParaRPr>
          </a:p>
        </p:txBody>
      </p:sp>
      <p:pic>
        <p:nvPicPr>
          <p:cNvPr id="3" name="http://photo-static-api.fotomore.com/creative/vcg/veer/400/new/VCG41N612481322.jpg?uid=386&amp;timestamp=1697260232&amp;sign=b7b3df32bb0045f24e3b8eebcb0c7db6" descr="templates\picture_hover\&amp;pky220_sjzg_VCG41N612481322&amp;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12125" y="3176270"/>
            <a:ext cx="663575" cy="660400"/>
          </a:xfrm>
          <a:prstGeom prst="rect">
            <a:avLst/>
          </a:prstGeom>
        </p:spPr>
      </p:pic>
      <p:pic>
        <p:nvPicPr>
          <p:cNvPr id="15" name="http://photo-static-api.fotomore.com/creative/vcg/veer/400/new/VCG41N612481322.jpg?uid=386&amp;timestamp=1697260232&amp;sign=b7b3df32bb0045f24e3b8eebcb0c7db6" descr="templates\picture_hover\&amp;pky220_sjzg_VCG41N612481322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873365" y="3996690"/>
            <a:ext cx="663575" cy="660400"/>
          </a:xfrm>
          <a:prstGeom prst="rect">
            <a:avLst/>
          </a:prstGeom>
        </p:spPr>
      </p:pic>
      <p:pic>
        <p:nvPicPr>
          <p:cNvPr id="14" name="http://photo-static-api.fotomore.com/creative/vcg/veer/400/new/VCG41N612481322.jpg?uid=386&amp;timestamp=1697260232&amp;sign=b7b3df32bb0045f24e3b8eebcb0c7db6" descr="templates\picture_hover\&amp;pky220_sjzg_VCG41N612481322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536940" y="3989070"/>
            <a:ext cx="663575" cy="6604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606165" y="3952875"/>
            <a:ext cx="2804160" cy="842645"/>
          </a:xfrm>
          <a:prstGeom prst="rect">
            <a:avLst/>
          </a:prstGeom>
          <a:noFill/>
          <a:ln w="15875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" name="图片 1" descr="寻宝队长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rcRect t="47935"/>
          <a:stretch>
            <a:fillRect/>
          </a:stretch>
        </p:blipFill>
        <p:spPr>
          <a:xfrm>
            <a:off x="103505" y="2564130"/>
            <a:ext cx="3667760" cy="2969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标注 1"/>
          <p:cNvSpPr/>
          <p:nvPr/>
        </p:nvSpPr>
        <p:spPr>
          <a:xfrm>
            <a:off x="2256155" y="74295"/>
            <a:ext cx="4970145" cy="1344295"/>
          </a:xfrm>
          <a:prstGeom prst="cloudCallout">
            <a:avLst>
              <a:gd name="adj1" fmla="val -44758"/>
              <a:gd name="adj2" fmla="val 6317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altLang="en-US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粗声粗气</a:t>
            </a:r>
            <a:r>
              <a:rPr lang="en-US" altLang="zh-CN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气势汹汹</a:t>
            </a:r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）喂，谁跑到我的树林里来啦？快给我走开！</a:t>
            </a:r>
          </a:p>
        </p:txBody>
      </p:sp>
      <p:pic>
        <p:nvPicPr>
          <p:cNvPr id="3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995" y="-85090"/>
            <a:ext cx="2042160" cy="2042160"/>
          </a:xfrm>
          <a:prstGeom prst="rect">
            <a:avLst/>
          </a:prstGeom>
        </p:spPr>
      </p:pic>
      <p:pic>
        <p:nvPicPr>
          <p:cNvPr id="4" name="http://photo-static-api.fotomore.com/creative/vcg/400/new/VCG211331830373.jpg?uid=386&amp;timestamp=1697250800&amp;sign=d6e48f917e2f0e8c48a22f6c970bcf52" descr="templates\picture_hover\&amp;pky230_sjzg_VCG211331830373&amp;"/>
          <p:cNvPicPr>
            <a:picLocks noChangeAspect="1"/>
          </p:cNvPicPr>
          <p:nvPr/>
        </p:nvPicPr>
        <p:blipFill>
          <a:blip r:embed="rId11"/>
          <a:srcRect r="23812"/>
          <a:stretch>
            <a:fillRect/>
          </a:stretch>
        </p:blipFill>
        <p:spPr>
          <a:xfrm>
            <a:off x="9610090" y="1132840"/>
            <a:ext cx="2640965" cy="1818640"/>
          </a:xfrm>
          <a:prstGeom prst="rect">
            <a:avLst/>
          </a:prstGeom>
        </p:spPr>
      </p:pic>
      <p:sp>
        <p:nvSpPr>
          <p:cNvPr id="6" name="云形标注 5"/>
          <p:cNvSpPr/>
          <p:nvPr/>
        </p:nvSpPr>
        <p:spPr>
          <a:xfrm>
            <a:off x="5056505" y="1418590"/>
            <a:ext cx="4657090" cy="1012825"/>
          </a:xfrm>
          <a:prstGeom prst="cloudCallout">
            <a:avLst>
              <a:gd name="adj1" fmla="val 74795"/>
              <a:gd name="adj2" fmla="val 450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楷体" charset="-122"/>
                <a:ea typeface="楷体" charset="-122"/>
                <a:sym typeface="+mn-ea"/>
              </a:rPr>
              <a:t>  </a:t>
            </a:r>
            <a:endParaRPr lang="zh-CN" altLang="en-US">
              <a:solidFill>
                <a:schemeClr val="bg1"/>
              </a:solidFill>
              <a:latin typeface="楷体" charset="-122"/>
              <a:ea typeface="楷体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75275" y="1534795"/>
            <a:ext cx="42341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我们是小鲤鱼。我们是来找龙门，我们要跳龙门。</a:t>
            </a:r>
          </a:p>
          <a:p>
            <a:pPr algn="l"/>
            <a:endParaRPr lang="zh-CN" altLang="en-US" sz="2400" b="1">
              <a:solidFill>
                <a:srgbClr val="0070C0"/>
              </a:solidFill>
              <a:latin typeface="楷体" charset="-122"/>
              <a:ea typeface="楷体" charset="-122"/>
              <a:sym typeface="+mn-ea"/>
            </a:endParaRPr>
          </a:p>
        </p:txBody>
      </p:sp>
      <p:pic>
        <p:nvPicPr>
          <p:cNvPr id="8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72415" y="2211070"/>
            <a:ext cx="2035175" cy="2035175"/>
          </a:xfrm>
          <a:prstGeom prst="rect">
            <a:avLst/>
          </a:prstGeom>
        </p:spPr>
      </p:pic>
      <p:sp>
        <p:nvSpPr>
          <p:cNvPr id="9" name="云形标注 8"/>
          <p:cNvSpPr/>
          <p:nvPr>
            <p:custDataLst>
              <p:tags r:id="rId3"/>
            </p:custDataLst>
          </p:nvPr>
        </p:nvSpPr>
        <p:spPr>
          <a:xfrm>
            <a:off x="2307590" y="2503170"/>
            <a:ext cx="4127500" cy="1188085"/>
          </a:xfrm>
          <a:prstGeom prst="cloudCallout">
            <a:avLst>
              <a:gd name="adj1" fmla="val -45719"/>
              <a:gd name="adj2" fmla="val 5864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念叨</a:t>
            </a:r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）跳龙门，好哇！跳龙门。谁叫你们去跳的？</a:t>
            </a:r>
          </a:p>
        </p:txBody>
      </p:sp>
      <p:pic>
        <p:nvPicPr>
          <p:cNvPr id="10" name="http://photo-static-api.fotomore.com/creative/vcg/400/new/VCG211331830373.jpg?uid=386&amp;timestamp=1697250800&amp;sign=d6e48f917e2f0e8c48a22f6c970bcf52" descr="templates\picture_hover\&amp;pky230_sjzg_VCG211331830373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r="23812"/>
          <a:stretch>
            <a:fillRect/>
          </a:stretch>
        </p:blipFill>
        <p:spPr>
          <a:xfrm>
            <a:off x="9713595" y="3633470"/>
            <a:ext cx="2640965" cy="1818640"/>
          </a:xfrm>
          <a:prstGeom prst="rect">
            <a:avLst/>
          </a:prstGeom>
        </p:spPr>
      </p:pic>
      <p:sp>
        <p:nvSpPr>
          <p:cNvPr id="11" name="云形标注 10"/>
          <p:cNvSpPr/>
          <p:nvPr>
            <p:custDataLst>
              <p:tags r:id="rId5"/>
            </p:custDataLst>
          </p:nvPr>
        </p:nvSpPr>
        <p:spPr>
          <a:xfrm>
            <a:off x="5706745" y="3824605"/>
            <a:ext cx="3548380" cy="734060"/>
          </a:xfrm>
          <a:prstGeom prst="cloudCallout">
            <a:avLst>
              <a:gd name="adj1" fmla="val 74795"/>
              <a:gd name="adj2" fmla="val 450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楷体" charset="-122"/>
                <a:ea typeface="楷体" charset="-122"/>
                <a:sym typeface="+mn-ea"/>
              </a:rPr>
              <a:t>  </a:t>
            </a:r>
            <a:endParaRPr lang="zh-CN" altLang="en-US">
              <a:solidFill>
                <a:schemeClr val="bg1"/>
              </a:solidFill>
              <a:latin typeface="楷体" charset="-122"/>
              <a:ea typeface="楷体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164580" y="3992245"/>
            <a:ext cx="34455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是我们自己要跳的。</a:t>
            </a:r>
          </a:p>
        </p:txBody>
      </p:sp>
      <p:pic>
        <p:nvPicPr>
          <p:cNvPr id="13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1955" y="4815840"/>
            <a:ext cx="2042160" cy="2042160"/>
          </a:xfrm>
          <a:prstGeom prst="rect">
            <a:avLst/>
          </a:prstGeom>
        </p:spPr>
      </p:pic>
      <p:sp>
        <p:nvSpPr>
          <p:cNvPr id="14" name="云形标注 13"/>
          <p:cNvSpPr/>
          <p:nvPr>
            <p:custDataLst>
              <p:tags r:id="rId8"/>
            </p:custDataLst>
          </p:nvPr>
        </p:nvSpPr>
        <p:spPr>
          <a:xfrm>
            <a:off x="2444115" y="4913630"/>
            <a:ext cx="5965190" cy="1344295"/>
          </a:xfrm>
          <a:prstGeom prst="cloudCallout">
            <a:avLst>
              <a:gd name="adj1" fmla="val -44758"/>
              <a:gd name="adj2" fmla="val 6317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哈哈大笑</a:t>
            </a:r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）好，你们真是好样儿的。那我帮你们一个忙吧。把拦路的水草剪掉！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 descr="7b0a202020202274657874626f78223a2022220a7d0a"/>
          <p:cNvGrpSpPr/>
          <p:nvPr/>
        </p:nvGrpSpPr>
        <p:grpSpPr>
          <a:xfrm>
            <a:off x="3943985" y="412750"/>
            <a:ext cx="6420485" cy="1564640"/>
            <a:chOff x="6686" y="1829"/>
            <a:chExt cx="7154" cy="2182"/>
          </a:xfrm>
        </p:grpSpPr>
        <p:sp>
          <p:nvSpPr>
            <p:cNvPr id="118" name="文本框 117"/>
            <p:cNvSpPr txBox="1"/>
            <p:nvPr>
              <p:custDataLst>
                <p:tags r:id="rId10"/>
              </p:custDataLst>
            </p:nvPr>
          </p:nvSpPr>
          <p:spPr>
            <a:xfrm>
              <a:off x="6988" y="1829"/>
              <a:ext cx="6020" cy="205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dist" fontAlgn="auto">
                <a:lnSpc>
                  <a:spcPts val="7000"/>
                </a:lnSpc>
              </a:pPr>
              <a:r>
                <a:rPr lang="zh-CN" altLang="en-US" sz="4000">
                  <a:solidFill>
                    <a:srgbClr val="FBA922"/>
                  </a:solidFill>
                  <a:uFillTx/>
                  <a:latin typeface="汉仪舒圆黑简" panose="00020600040101010101" charset="-122"/>
                  <a:ea typeface="汉仪舒圆黑简" panose="00020600040101010101" charset="-122"/>
                  <a:cs typeface="汉仪舒圆黑简" panose="00020600040101010101" charset="-122"/>
                </a:rPr>
                <a:t>寻宝大作战</a:t>
              </a:r>
              <a:endParaRPr lang="zh-CN" altLang="en-US" sz="5400">
                <a:solidFill>
                  <a:srgbClr val="FBA922"/>
                </a:solidFill>
                <a:uFillTx/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endParaRPr>
            </a:p>
            <a:p>
              <a:pPr algn="dist" fontAlgn="auto">
                <a:lnSpc>
                  <a:spcPts val="3500"/>
                </a:lnSpc>
              </a:pPr>
              <a:endParaRPr lang="zh-CN" altLang="en-US" sz="5400">
                <a:solidFill>
                  <a:srgbClr val="FBA922"/>
                </a:solidFill>
                <a:uFillTx/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6686" y="1830"/>
              <a:ext cx="7154" cy="2181"/>
              <a:chOff x="6686" y="1830"/>
              <a:chExt cx="7154" cy="2181"/>
            </a:xfrm>
          </p:grpSpPr>
          <p:sp>
            <p:nvSpPr>
              <p:cNvPr id="11" name="任意多边形: 形状 10"/>
              <p:cNvSpPr/>
              <p:nvPr>
                <p:custDataLst>
                  <p:tags r:id="rId11"/>
                </p:custDataLst>
              </p:nvPr>
            </p:nvSpPr>
            <p:spPr>
              <a:xfrm rot="5400000">
                <a:off x="8955" y="-439"/>
                <a:ext cx="1847" cy="6385"/>
              </a:xfrm>
              <a:custGeom>
                <a:avLst/>
                <a:gdLst>
                  <a:gd name="connsiteX0" fmla="*/ 20 w 5288"/>
                  <a:gd name="connsiteY0" fmla="*/ 1435 h 8990"/>
                  <a:gd name="connsiteX1" fmla="*/ 4934 w 5288"/>
                  <a:gd name="connsiteY1" fmla="*/ 829 h 8990"/>
                  <a:gd name="connsiteX2" fmla="*/ 5006 w 5288"/>
                  <a:gd name="connsiteY2" fmla="*/ 5666 h 8990"/>
                  <a:gd name="connsiteX3" fmla="*/ 3380 w 5288"/>
                  <a:gd name="connsiteY3" fmla="*/ 8823 h 8990"/>
                  <a:gd name="connsiteX4" fmla="*/ 274 w 5288"/>
                  <a:gd name="connsiteY4" fmla="*/ 5915 h 8990"/>
                  <a:gd name="connsiteX5" fmla="*/ 20 w 5288"/>
                  <a:gd name="connsiteY5" fmla="*/ 1435 h 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88" h="8991">
                    <a:moveTo>
                      <a:pt x="20" y="1435"/>
                    </a:moveTo>
                    <a:cubicBezTo>
                      <a:pt x="378" y="-798"/>
                      <a:pt x="4146" y="49"/>
                      <a:pt x="4934" y="829"/>
                    </a:cubicBezTo>
                    <a:cubicBezTo>
                      <a:pt x="5722" y="1610"/>
                      <a:pt x="4465" y="4331"/>
                      <a:pt x="5006" y="5666"/>
                    </a:cubicBezTo>
                    <a:cubicBezTo>
                      <a:pt x="5548" y="7001"/>
                      <a:pt x="5460" y="8065"/>
                      <a:pt x="3380" y="8823"/>
                    </a:cubicBezTo>
                    <a:cubicBezTo>
                      <a:pt x="1299" y="9581"/>
                      <a:pt x="-431" y="7625"/>
                      <a:pt x="274" y="5915"/>
                    </a:cubicBezTo>
                    <a:cubicBezTo>
                      <a:pt x="979" y="4204"/>
                      <a:pt x="-162" y="2517"/>
                      <a:pt x="20" y="1435"/>
                    </a:cubicBezTo>
                    <a:close/>
                  </a:path>
                </a:pathLst>
              </a:custGeom>
              <a:noFill/>
              <a:ln w="22225" cap="flat">
                <a:solidFill>
                  <a:srgbClr val="FBA922"/>
                </a:solidFill>
                <a:custDash>
                  <a:ds d="675000" sp="750000"/>
                </a:custDash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altLang="zh-CN"/>
              </a:p>
            </p:txBody>
          </p:sp>
          <p:sp>
            <p:nvSpPr>
              <p:cNvPr id="37" name="任意多边形: 形状 36"/>
              <p:cNvSpPr/>
              <p:nvPr>
                <p:custDataLst>
                  <p:tags r:id="rId12"/>
                </p:custDataLst>
              </p:nvPr>
            </p:nvSpPr>
            <p:spPr>
              <a:xfrm>
                <a:off x="12441" y="3356"/>
                <a:ext cx="215" cy="208"/>
              </a:xfrm>
              <a:custGeom>
                <a:avLst/>
                <a:gdLst>
                  <a:gd name="connsiteX0" fmla="*/ 71055 w 326533"/>
                  <a:gd name="connsiteY0" fmla="*/ 0 h 315356"/>
                  <a:gd name="connsiteX1" fmla="*/ 169254 w 326533"/>
                  <a:gd name="connsiteY1" fmla="*/ 57483 h 315356"/>
                  <a:gd name="connsiteX2" fmla="*/ 273043 w 326533"/>
                  <a:gd name="connsiteY2" fmla="*/ 9581 h 315356"/>
                  <a:gd name="connsiteX3" fmla="*/ 248293 w 326533"/>
                  <a:gd name="connsiteY3" fmla="*/ 120554 h 315356"/>
                  <a:gd name="connsiteX4" fmla="*/ 326533 w 326533"/>
                  <a:gd name="connsiteY4" fmla="*/ 203584 h 315356"/>
                  <a:gd name="connsiteX5" fmla="*/ 213165 w 326533"/>
                  <a:gd name="connsiteY5" fmla="*/ 214762 h 315356"/>
                  <a:gd name="connsiteX6" fmla="*/ 158077 w 326533"/>
                  <a:gd name="connsiteY6" fmla="*/ 315356 h 315356"/>
                  <a:gd name="connsiteX7" fmla="*/ 111772 w 326533"/>
                  <a:gd name="connsiteY7" fmla="*/ 210770 h 315356"/>
                  <a:gd name="connsiteX8" fmla="*/ 0 w 326533"/>
                  <a:gd name="connsiteY8" fmla="*/ 189214 h 315356"/>
                  <a:gd name="connsiteX9" fmla="*/ 85426 w 326533"/>
                  <a:gd name="connsiteY9" fmla="*/ 113369 h 315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6533" h="315356">
                    <a:moveTo>
                      <a:pt x="71055" y="0"/>
                    </a:moveTo>
                    <a:lnTo>
                      <a:pt x="169254" y="57483"/>
                    </a:lnTo>
                    <a:lnTo>
                      <a:pt x="273043" y="9581"/>
                    </a:lnTo>
                    <a:lnTo>
                      <a:pt x="248293" y="120554"/>
                    </a:lnTo>
                    <a:lnTo>
                      <a:pt x="326533" y="203584"/>
                    </a:lnTo>
                    <a:lnTo>
                      <a:pt x="213165" y="214762"/>
                    </a:lnTo>
                    <a:lnTo>
                      <a:pt x="158077" y="315356"/>
                    </a:lnTo>
                    <a:lnTo>
                      <a:pt x="111772" y="210770"/>
                    </a:lnTo>
                    <a:lnTo>
                      <a:pt x="0" y="189214"/>
                    </a:lnTo>
                    <a:lnTo>
                      <a:pt x="85426" y="113369"/>
                    </a:lnTo>
                    <a:close/>
                  </a:path>
                </a:pathLst>
              </a:custGeom>
              <a:solidFill>
                <a:srgbClr val="FBA922"/>
              </a:solidFill>
              <a:ln w="7969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76" name="图形 4"/>
              <p:cNvGrpSpPr/>
              <p:nvPr/>
            </p:nvGrpSpPr>
            <p:grpSpPr>
              <a:xfrm rot="11040000">
                <a:off x="12846" y="3066"/>
                <a:ext cx="994" cy="945"/>
                <a:chOff x="3970315" y="862924"/>
                <a:chExt cx="1194898" cy="1134910"/>
              </a:xfrm>
            </p:grpSpPr>
            <p:grpSp>
              <p:nvGrpSpPr>
                <p:cNvPr id="77" name="图形 4"/>
                <p:cNvGrpSpPr/>
                <p:nvPr/>
              </p:nvGrpSpPr>
              <p:grpSpPr>
                <a:xfrm>
                  <a:off x="4377703" y="1442241"/>
                  <a:ext cx="185257" cy="177937"/>
                  <a:chOff x="4377703" y="1442241"/>
                  <a:chExt cx="185257" cy="177937"/>
                </a:xfrm>
                <a:solidFill>
                  <a:srgbClr val="A5A7A9"/>
                </a:solidFill>
              </p:grpSpPr>
              <p:sp>
                <p:nvSpPr>
                  <p:cNvPr id="78" name="任意多边形: 形状 77"/>
                  <p:cNvSpPr/>
                  <p:nvPr>
                    <p:custDataLst>
                      <p:tags r:id="rId18"/>
                    </p:custDataLst>
                  </p:nvPr>
                </p:nvSpPr>
                <p:spPr>
                  <a:xfrm>
                    <a:off x="4401059" y="1468202"/>
                    <a:ext cx="138118" cy="126142"/>
                  </a:xfrm>
                  <a:custGeom>
                    <a:avLst/>
                    <a:gdLst>
                      <a:gd name="connsiteX0" fmla="*/ 138118 w 138118"/>
                      <a:gd name="connsiteY0" fmla="*/ 0 h 126142"/>
                      <a:gd name="connsiteX1" fmla="*/ 0 w 138118"/>
                      <a:gd name="connsiteY1" fmla="*/ 126142 h 126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8118" h="126142">
                        <a:moveTo>
                          <a:pt x="138118" y="0"/>
                        </a:moveTo>
                        <a:lnTo>
                          <a:pt x="0" y="126142"/>
                        </a:lnTo>
                      </a:path>
                    </a:pathLst>
                  </a:custGeom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/>
                  <p:cNvSpPr/>
                  <p:nvPr>
                    <p:custDataLst>
                      <p:tags r:id="rId19"/>
                    </p:custDataLst>
                  </p:nvPr>
                </p:nvSpPr>
                <p:spPr>
                  <a:xfrm rot="-2547290">
                    <a:off x="4376924" y="1496082"/>
                    <a:ext cx="186816" cy="70255"/>
                  </a:xfrm>
                  <a:custGeom>
                    <a:avLst/>
                    <a:gdLst>
                      <a:gd name="connsiteX0" fmla="*/ 0 w 186816"/>
                      <a:gd name="connsiteY0" fmla="*/ 0 h 70255"/>
                      <a:gd name="connsiteX1" fmla="*/ 186816 w 186816"/>
                      <a:gd name="connsiteY1" fmla="*/ 0 h 70255"/>
                      <a:gd name="connsiteX2" fmla="*/ 186816 w 186816"/>
                      <a:gd name="connsiteY2" fmla="*/ 70256 h 70255"/>
                      <a:gd name="connsiteX3" fmla="*/ 0 w 186816"/>
                      <a:gd name="connsiteY3" fmla="*/ 70256 h 70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6816" h="70255">
                        <a:moveTo>
                          <a:pt x="0" y="0"/>
                        </a:moveTo>
                        <a:lnTo>
                          <a:pt x="186816" y="0"/>
                        </a:lnTo>
                        <a:lnTo>
                          <a:pt x="186816" y="70256"/>
                        </a:lnTo>
                        <a:lnTo>
                          <a:pt x="0" y="70256"/>
                        </a:lnTo>
                        <a:close/>
                      </a:path>
                    </a:pathLst>
                  </a:custGeom>
                  <a:solidFill>
                    <a:srgbClr val="A5A7A9"/>
                  </a:solidFill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80" name="任意多边形: 形状 79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3970315" y="1513396"/>
                  <a:ext cx="510799" cy="484438"/>
                </a:xfrm>
                <a:custGeom>
                  <a:avLst/>
                  <a:gdLst>
                    <a:gd name="connsiteX0" fmla="*/ 493017 w 510799"/>
                    <a:gd name="connsiteY0" fmla="*/ 140826 h 484438"/>
                    <a:gd name="connsiteX1" fmla="*/ 132952 w 510799"/>
                    <a:gd name="connsiteY1" fmla="*/ 470553 h 484438"/>
                    <a:gd name="connsiteX2" fmla="*/ 61897 w 510799"/>
                    <a:gd name="connsiteY2" fmla="*/ 468956 h 484438"/>
                    <a:gd name="connsiteX3" fmla="*/ 44333 w 510799"/>
                    <a:gd name="connsiteY3" fmla="*/ 449796 h 484438"/>
                    <a:gd name="connsiteX4" fmla="*/ 12398 w 510799"/>
                    <a:gd name="connsiteY4" fmla="*/ 414667 h 484438"/>
                    <a:gd name="connsiteX5" fmla="*/ 17189 w 510799"/>
                    <a:gd name="connsiteY5" fmla="*/ 343612 h 484438"/>
                    <a:gd name="connsiteX6" fmla="*/ 377254 w 510799"/>
                    <a:gd name="connsiteY6" fmla="*/ 13885 h 484438"/>
                    <a:gd name="connsiteX7" fmla="*/ 448309 w 510799"/>
                    <a:gd name="connsiteY7" fmla="*/ 15482 h 484438"/>
                    <a:gd name="connsiteX8" fmla="*/ 481840 w 510799"/>
                    <a:gd name="connsiteY8" fmla="*/ 52207 h 484438"/>
                    <a:gd name="connsiteX9" fmla="*/ 481840 w 510799"/>
                    <a:gd name="connsiteY9" fmla="*/ 52207 h 484438"/>
                    <a:gd name="connsiteX10" fmla="*/ 497808 w 510799"/>
                    <a:gd name="connsiteY10" fmla="*/ 69771 h 484438"/>
                    <a:gd name="connsiteX11" fmla="*/ 493017 w 510799"/>
                    <a:gd name="connsiteY11" fmla="*/ 140826 h 484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10799" h="484438">
                      <a:moveTo>
                        <a:pt x="493017" y="140826"/>
                      </a:moveTo>
                      <a:lnTo>
                        <a:pt x="132952" y="470553"/>
                      </a:lnTo>
                      <a:cubicBezTo>
                        <a:pt x="112195" y="489714"/>
                        <a:pt x="80260" y="488916"/>
                        <a:pt x="61897" y="468956"/>
                      </a:cubicBezTo>
                      <a:lnTo>
                        <a:pt x="44333" y="449796"/>
                      </a:lnTo>
                      <a:lnTo>
                        <a:pt x="12398" y="414667"/>
                      </a:lnTo>
                      <a:cubicBezTo>
                        <a:pt x="-5964" y="394708"/>
                        <a:pt x="-3569" y="362773"/>
                        <a:pt x="17189" y="343612"/>
                      </a:cubicBezTo>
                      <a:lnTo>
                        <a:pt x="377254" y="13885"/>
                      </a:lnTo>
                      <a:cubicBezTo>
                        <a:pt x="398011" y="-5275"/>
                        <a:pt x="429946" y="-4477"/>
                        <a:pt x="448309" y="15482"/>
                      </a:cubicBezTo>
                      <a:lnTo>
                        <a:pt x="481840" y="52207"/>
                      </a:lnTo>
                      <a:lnTo>
                        <a:pt x="481840" y="52207"/>
                      </a:lnTo>
                      <a:lnTo>
                        <a:pt x="497808" y="69771"/>
                      </a:lnTo>
                      <a:cubicBezTo>
                        <a:pt x="516968" y="89731"/>
                        <a:pt x="514573" y="121665"/>
                        <a:pt x="493017" y="140826"/>
                      </a:cubicBezTo>
                      <a:close/>
                    </a:path>
                  </a:pathLst>
                </a:custGeom>
                <a:solidFill>
                  <a:srgbClr val="3B4A57"/>
                </a:solidFill>
                <a:ln w="7969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81" name="图形 4"/>
                <p:cNvGrpSpPr/>
                <p:nvPr/>
              </p:nvGrpSpPr>
              <p:grpSpPr>
                <a:xfrm>
                  <a:off x="4408930" y="862924"/>
                  <a:ext cx="756283" cy="756283"/>
                  <a:chOff x="4408930" y="862924"/>
                  <a:chExt cx="756283" cy="756283"/>
                </a:xfrm>
              </p:grpSpPr>
              <p:sp>
                <p:nvSpPr>
                  <p:cNvPr id="82" name="任意多边形: 形状 81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4479254" y="933767"/>
                    <a:ext cx="614966" cy="615449"/>
                  </a:xfrm>
                  <a:custGeom>
                    <a:avLst/>
                    <a:gdLst>
                      <a:gd name="connsiteX0" fmla="*/ 410408 w 614966"/>
                      <a:gd name="connsiteY0" fmla="*/ 597507 h 615449"/>
                      <a:gd name="connsiteX1" fmla="*/ 348934 w 614966"/>
                      <a:gd name="connsiteY1" fmla="*/ 612676 h 615449"/>
                      <a:gd name="connsiteX2" fmla="*/ 17610 w 614966"/>
                      <a:gd name="connsiteY2" fmla="*/ 409890 h 615449"/>
                      <a:gd name="connsiteX3" fmla="*/ 46 w 614966"/>
                      <a:gd name="connsiteY3" fmla="*/ 310892 h 615449"/>
                      <a:gd name="connsiteX4" fmla="*/ 26392 w 614966"/>
                      <a:gd name="connsiteY4" fmla="*/ 183152 h 615449"/>
                      <a:gd name="connsiteX5" fmla="*/ 79085 w 614966"/>
                      <a:gd name="connsiteY5" fmla="*/ 101719 h 615449"/>
                      <a:gd name="connsiteX6" fmla="*/ 204429 w 614966"/>
                      <a:gd name="connsiteY6" fmla="*/ 17890 h 615449"/>
                      <a:gd name="connsiteX7" fmla="*/ 229977 w 614966"/>
                      <a:gd name="connsiteY7" fmla="*/ 9906 h 615449"/>
                      <a:gd name="connsiteX8" fmla="*/ 597227 w 614966"/>
                      <a:gd name="connsiteY8" fmla="*/ 205507 h 615449"/>
                      <a:gd name="connsiteX9" fmla="*/ 613195 w 614966"/>
                      <a:gd name="connsiteY9" fmla="*/ 342028 h 615449"/>
                      <a:gd name="connsiteX10" fmla="*/ 544535 w 614966"/>
                      <a:gd name="connsiteY10" fmla="*/ 504097 h 615449"/>
                      <a:gd name="connsiteX11" fmla="*/ 471085 w 614966"/>
                      <a:gd name="connsiteY11" fmla="*/ 568765 h 615449"/>
                      <a:gd name="connsiteX12" fmla="*/ 410408 w 614966"/>
                      <a:gd name="connsiteY12" fmla="*/ 597507 h 615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14966" h="615449">
                        <a:moveTo>
                          <a:pt x="410408" y="597507"/>
                        </a:moveTo>
                        <a:cubicBezTo>
                          <a:pt x="390449" y="604692"/>
                          <a:pt x="369692" y="609482"/>
                          <a:pt x="348934" y="612676"/>
                        </a:cubicBezTo>
                        <a:cubicBezTo>
                          <a:pt x="207622" y="631837"/>
                          <a:pt x="67109" y="550403"/>
                          <a:pt x="17610" y="409890"/>
                        </a:cubicBezTo>
                        <a:cubicBezTo>
                          <a:pt x="5635" y="377156"/>
                          <a:pt x="46" y="343625"/>
                          <a:pt x="46" y="310892"/>
                        </a:cubicBezTo>
                        <a:cubicBezTo>
                          <a:pt x="-752" y="266183"/>
                          <a:pt x="8828" y="222273"/>
                          <a:pt x="26392" y="183152"/>
                        </a:cubicBezTo>
                        <a:cubicBezTo>
                          <a:pt x="39166" y="153613"/>
                          <a:pt x="57529" y="125670"/>
                          <a:pt x="79085" y="101719"/>
                        </a:cubicBezTo>
                        <a:cubicBezTo>
                          <a:pt x="112616" y="64994"/>
                          <a:pt x="154930" y="35454"/>
                          <a:pt x="204429" y="17890"/>
                        </a:cubicBezTo>
                        <a:cubicBezTo>
                          <a:pt x="213211" y="14696"/>
                          <a:pt x="221195" y="12301"/>
                          <a:pt x="229977" y="9906"/>
                        </a:cubicBezTo>
                        <a:cubicBezTo>
                          <a:pt x="383264" y="-30012"/>
                          <a:pt x="543736" y="53816"/>
                          <a:pt x="597227" y="205507"/>
                        </a:cubicBezTo>
                        <a:cubicBezTo>
                          <a:pt x="613195" y="251014"/>
                          <a:pt x="617985" y="297319"/>
                          <a:pt x="613195" y="342028"/>
                        </a:cubicBezTo>
                        <a:cubicBezTo>
                          <a:pt x="606808" y="401906"/>
                          <a:pt x="582857" y="457792"/>
                          <a:pt x="544535" y="504097"/>
                        </a:cubicBezTo>
                        <a:cubicBezTo>
                          <a:pt x="523777" y="528847"/>
                          <a:pt x="499826" y="550403"/>
                          <a:pt x="471085" y="568765"/>
                        </a:cubicBezTo>
                        <a:cubicBezTo>
                          <a:pt x="453521" y="579942"/>
                          <a:pt x="432763" y="590321"/>
                          <a:pt x="410408" y="597507"/>
                        </a:cubicBezTo>
                        <a:close/>
                      </a:path>
                    </a:pathLst>
                  </a:custGeom>
                  <a:solidFill>
                    <a:srgbClr val="B3F2F4">
                      <a:alpha val="80000"/>
                    </a:srgbClr>
                  </a:solidFill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>
                    <p:custDataLst>
                      <p:tags r:id="rId17"/>
                    </p:custDataLst>
                  </p:nvPr>
                </p:nvSpPr>
                <p:spPr>
                  <a:xfrm>
                    <a:off x="4408930" y="862924"/>
                    <a:ext cx="756283" cy="756283"/>
                  </a:xfrm>
                  <a:custGeom>
                    <a:avLst/>
                    <a:gdLst>
                      <a:gd name="connsiteX0" fmla="*/ 734614 w 756283"/>
                      <a:gd name="connsiteY0" fmla="*/ 252398 h 756283"/>
                      <a:gd name="connsiteX1" fmla="*/ 252399 w 756283"/>
                      <a:gd name="connsiteY1" fmla="*/ 21670 h 756283"/>
                      <a:gd name="connsiteX2" fmla="*/ 21670 w 756283"/>
                      <a:gd name="connsiteY2" fmla="*/ 503885 h 756283"/>
                      <a:gd name="connsiteX3" fmla="*/ 503885 w 756283"/>
                      <a:gd name="connsiteY3" fmla="*/ 734614 h 756283"/>
                      <a:gd name="connsiteX4" fmla="*/ 734614 w 756283"/>
                      <a:gd name="connsiteY4" fmla="*/ 252398 h 756283"/>
                      <a:gd name="connsiteX5" fmla="*/ 275551 w 756283"/>
                      <a:gd name="connsiteY5" fmla="*/ 87934 h 756283"/>
                      <a:gd name="connsiteX6" fmla="*/ 668349 w 756283"/>
                      <a:gd name="connsiteY6" fmla="*/ 275551 h 756283"/>
                      <a:gd name="connsiteX7" fmla="*/ 480732 w 756283"/>
                      <a:gd name="connsiteY7" fmla="*/ 668349 h 756283"/>
                      <a:gd name="connsiteX8" fmla="*/ 87934 w 756283"/>
                      <a:gd name="connsiteY8" fmla="*/ 480732 h 756283"/>
                      <a:gd name="connsiteX9" fmla="*/ 275551 w 756283"/>
                      <a:gd name="connsiteY9" fmla="*/ 87934 h 756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6283" h="756283">
                        <a:moveTo>
                          <a:pt x="734614" y="252398"/>
                        </a:moveTo>
                        <a:cubicBezTo>
                          <a:pt x="665156" y="55201"/>
                          <a:pt x="448798" y="-47789"/>
                          <a:pt x="252399" y="21670"/>
                        </a:cubicBezTo>
                        <a:cubicBezTo>
                          <a:pt x="55201" y="91128"/>
                          <a:pt x="-47789" y="307486"/>
                          <a:pt x="21670" y="503885"/>
                        </a:cubicBezTo>
                        <a:cubicBezTo>
                          <a:pt x="91128" y="701083"/>
                          <a:pt x="307486" y="804072"/>
                          <a:pt x="503885" y="734614"/>
                        </a:cubicBezTo>
                        <a:cubicBezTo>
                          <a:pt x="701083" y="665156"/>
                          <a:pt x="804072" y="449596"/>
                          <a:pt x="734614" y="252398"/>
                        </a:cubicBezTo>
                        <a:close/>
                        <a:moveTo>
                          <a:pt x="275551" y="87934"/>
                        </a:moveTo>
                        <a:cubicBezTo>
                          <a:pt x="435225" y="31250"/>
                          <a:pt x="611665" y="115877"/>
                          <a:pt x="668349" y="275551"/>
                        </a:cubicBezTo>
                        <a:cubicBezTo>
                          <a:pt x="725034" y="435225"/>
                          <a:pt x="640406" y="611665"/>
                          <a:pt x="480732" y="668349"/>
                        </a:cubicBezTo>
                        <a:cubicBezTo>
                          <a:pt x="321058" y="725034"/>
                          <a:pt x="144619" y="640406"/>
                          <a:pt x="87934" y="480732"/>
                        </a:cubicBezTo>
                        <a:cubicBezTo>
                          <a:pt x="31250" y="321058"/>
                          <a:pt x="115877" y="144618"/>
                          <a:pt x="275551" y="87934"/>
                        </a:cubicBezTo>
                        <a:close/>
                      </a:path>
                    </a:pathLst>
                  </a:custGeom>
                  <a:solidFill>
                    <a:srgbClr val="C25964"/>
                  </a:solidFill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84" name="任意多边形: 形状 83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4559137" y="942875"/>
                  <a:ext cx="534109" cy="494191"/>
                </a:xfrm>
                <a:custGeom>
                  <a:avLst/>
                  <a:gdLst>
                    <a:gd name="connsiteX0" fmla="*/ 465450 w 534109"/>
                    <a:gd name="connsiteY0" fmla="*/ 494191 h 494191"/>
                    <a:gd name="connsiteX1" fmla="*/ 0 w 534109"/>
                    <a:gd name="connsiteY1" fmla="*/ 91813 h 494191"/>
                    <a:gd name="connsiteX2" fmla="*/ 125344 w 534109"/>
                    <a:gd name="connsiteY2" fmla="*/ 7984 h 494191"/>
                    <a:gd name="connsiteX3" fmla="*/ 150892 w 534109"/>
                    <a:gd name="connsiteY3" fmla="*/ 0 h 494191"/>
                    <a:gd name="connsiteX4" fmla="*/ 534110 w 534109"/>
                    <a:gd name="connsiteY4" fmla="*/ 331324 h 494191"/>
                    <a:gd name="connsiteX5" fmla="*/ 465450 w 534109"/>
                    <a:gd name="connsiteY5" fmla="*/ 494191 h 494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4109" h="494191">
                      <a:moveTo>
                        <a:pt x="465450" y="494191"/>
                      </a:moveTo>
                      <a:lnTo>
                        <a:pt x="0" y="91813"/>
                      </a:lnTo>
                      <a:cubicBezTo>
                        <a:pt x="33532" y="55088"/>
                        <a:pt x="75845" y="25548"/>
                        <a:pt x="125344" y="7984"/>
                      </a:cubicBezTo>
                      <a:cubicBezTo>
                        <a:pt x="134126" y="4790"/>
                        <a:pt x="142110" y="2395"/>
                        <a:pt x="150892" y="0"/>
                      </a:cubicBezTo>
                      <a:lnTo>
                        <a:pt x="534110" y="331324"/>
                      </a:lnTo>
                      <a:cubicBezTo>
                        <a:pt x="527723" y="392000"/>
                        <a:pt x="502973" y="447886"/>
                        <a:pt x="465450" y="494191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 w="7969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4479254" y="1116919"/>
                  <a:ext cx="471883" cy="429523"/>
                </a:xfrm>
                <a:custGeom>
                  <a:avLst/>
                  <a:gdLst>
                    <a:gd name="connsiteX0" fmla="*/ 410408 w 471883"/>
                    <a:gd name="connsiteY0" fmla="*/ 414354 h 429523"/>
                    <a:gd name="connsiteX1" fmla="*/ 348934 w 471883"/>
                    <a:gd name="connsiteY1" fmla="*/ 429523 h 429523"/>
                    <a:gd name="connsiteX2" fmla="*/ 46 w 471883"/>
                    <a:gd name="connsiteY2" fmla="*/ 127739 h 429523"/>
                    <a:gd name="connsiteX3" fmla="*/ 26392 w 471883"/>
                    <a:gd name="connsiteY3" fmla="*/ 0 h 429523"/>
                    <a:gd name="connsiteX4" fmla="*/ 471883 w 471883"/>
                    <a:gd name="connsiteY4" fmla="*/ 384815 h 429523"/>
                    <a:gd name="connsiteX5" fmla="*/ 410408 w 471883"/>
                    <a:gd name="connsiteY5" fmla="*/ 414354 h 429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83" h="429523">
                      <a:moveTo>
                        <a:pt x="410408" y="414354"/>
                      </a:moveTo>
                      <a:cubicBezTo>
                        <a:pt x="390449" y="421540"/>
                        <a:pt x="369692" y="426330"/>
                        <a:pt x="348934" y="429523"/>
                      </a:cubicBezTo>
                      <a:lnTo>
                        <a:pt x="46" y="127739"/>
                      </a:lnTo>
                      <a:cubicBezTo>
                        <a:pt x="-752" y="83031"/>
                        <a:pt x="8828" y="39120"/>
                        <a:pt x="26392" y="0"/>
                      </a:cubicBezTo>
                      <a:lnTo>
                        <a:pt x="471883" y="384815"/>
                      </a:lnTo>
                      <a:cubicBezTo>
                        <a:pt x="453521" y="396790"/>
                        <a:pt x="432763" y="407169"/>
                        <a:pt x="410408" y="414354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 w="7969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</p:grpSp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2731770" y="2083435"/>
          <a:ext cx="8105140" cy="389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4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latin typeface="楷体" charset="-122"/>
                          <a:ea typeface="楷体" charset="-122"/>
                        </a:rPr>
                        <a:t>评价标准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latin typeface="楷体" charset="-122"/>
                          <a:ea typeface="楷体" charset="-122"/>
                        </a:rPr>
                        <a:t>金币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7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楷体" charset="-122"/>
                        <a:ea typeface="楷体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charset="-122"/>
                          <a:ea typeface="楷体" charset="-122"/>
                          <a:sym typeface="+mn-ea"/>
                        </a:rPr>
                        <a:t>朗读正确且流利。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楷体" charset="-122"/>
                        <a:ea typeface="楷体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charset="-122"/>
                          <a:ea typeface="楷体" charset="-122"/>
                          <a:sym typeface="+mn-ea"/>
                        </a:rPr>
                        <a:t>朗读正确且流利，</a:t>
                      </a:r>
                    </a:p>
                    <a:p>
                      <a:pPr algn="ctr"/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charset="-122"/>
                          <a:ea typeface="楷体" charset="-122"/>
                          <a:sym typeface="+mn-ea"/>
                        </a:rPr>
                        <a:t>读好角色的语气。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楷体" charset="-122"/>
                        <a:ea typeface="楷体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74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charset="-122"/>
                          <a:ea typeface="楷体" charset="-122"/>
                          <a:sym typeface="+mn-ea"/>
                        </a:rPr>
                        <a:t>朗读正确且流利，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楷体" charset="-122"/>
                          <a:ea typeface="楷体" charset="-122"/>
                          <a:sym typeface="+mn-ea"/>
                        </a:rPr>
                        <a:t>   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charset="-122"/>
                          <a:ea typeface="楷体" charset="-122"/>
                          <a:sym typeface="+mn-ea"/>
                        </a:rPr>
                        <a:t>合理想象，加上动作，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charset="-122"/>
                          <a:ea typeface="楷体" charset="-122"/>
                          <a:sym typeface="+mn-ea"/>
                        </a:rPr>
                        <a:t>读出角色的语气。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楷体" charset="-122"/>
                        <a:ea typeface="楷体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http://photo-static-api.fotomore.com/creative/vcg/veer/400/new/VCG41N612481322.jpg?uid=386&amp;timestamp=1697260232&amp;sign=b7b3df32bb0045f24e3b8eebcb0c7db6" descr="templates\picture_hover\&amp;pky220_sjzg_VCG41N612481322&amp;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55965" y="2937510"/>
            <a:ext cx="663575" cy="660400"/>
          </a:xfrm>
          <a:prstGeom prst="rect">
            <a:avLst/>
          </a:prstGeom>
        </p:spPr>
      </p:pic>
      <p:pic>
        <p:nvPicPr>
          <p:cNvPr id="14" name="http://photo-static-api.fotomore.com/creative/vcg/veer/400/new/VCG41N612481322.jpg?uid=386&amp;timestamp=1697260232&amp;sign=b7b3df32bb0045f24e3b8eebcb0c7db6" descr="templates\picture_hover\&amp;pky220_sjzg_VCG41N612481322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722870" y="4848860"/>
            <a:ext cx="663575" cy="660400"/>
          </a:xfrm>
          <a:prstGeom prst="rect">
            <a:avLst/>
          </a:prstGeom>
        </p:spPr>
      </p:pic>
      <p:pic>
        <p:nvPicPr>
          <p:cNvPr id="15" name="http://photo-static-api.fotomore.com/creative/vcg/veer/400/new/VCG41N612481322.jpg?uid=386&amp;timestamp=1697260232&amp;sign=b7b3df32bb0045f24e3b8eebcb0c7db6" descr="templates\picture_hover\&amp;pky220_sjzg_VCG41N612481322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396605" y="4859655"/>
            <a:ext cx="663575" cy="660400"/>
          </a:xfrm>
          <a:prstGeom prst="rect">
            <a:avLst/>
          </a:prstGeom>
        </p:spPr>
      </p:pic>
      <p:pic>
        <p:nvPicPr>
          <p:cNvPr id="18" name="http://photo-static-api.fotomore.com/creative/vcg/veer/400/new/VCG41N612481322.jpg?uid=386&amp;timestamp=1697260232&amp;sign=b7b3df32bb0045f24e3b8eebcb0c7db6" descr="templates\picture_hover\&amp;pky220_sjzg_VCG41N612481322&amp;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058150" y="3774440"/>
            <a:ext cx="663575" cy="660400"/>
          </a:xfrm>
          <a:prstGeom prst="rect">
            <a:avLst/>
          </a:prstGeom>
        </p:spPr>
      </p:pic>
      <p:pic>
        <p:nvPicPr>
          <p:cNvPr id="19" name="http://photo-static-api.fotomore.com/creative/vcg/veer/400/new/VCG41N612481322.jpg?uid=386&amp;timestamp=1697260232&amp;sign=b7b3df32bb0045f24e3b8eebcb0c7db6" descr="templates\picture_hover\&amp;pky220_sjzg_VCG41N612481322&amp;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721725" y="3774440"/>
            <a:ext cx="663575" cy="660400"/>
          </a:xfrm>
          <a:prstGeom prst="rect">
            <a:avLst/>
          </a:prstGeom>
        </p:spPr>
      </p:pic>
      <p:pic>
        <p:nvPicPr>
          <p:cNvPr id="17" name="http://photo-static-api.fotomore.com/creative/vcg/veer/400/new/VCG41N612481322.jpg?uid=386&amp;timestamp=1697260232&amp;sign=b7b3df32bb0045f24e3b8eebcb0c7db6" descr="templates\picture_hover\&amp;pky220_sjzg_VCG41N612481322&amp;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100820" y="4848860"/>
            <a:ext cx="663575" cy="6604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3117850" y="4585335"/>
            <a:ext cx="3634740" cy="1301115"/>
          </a:xfrm>
          <a:prstGeom prst="rect">
            <a:avLst/>
          </a:prstGeom>
          <a:noFill/>
          <a:ln w="15875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寻宝队长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rcRect t="47935"/>
          <a:stretch>
            <a:fillRect/>
          </a:stretch>
        </p:blipFill>
        <p:spPr>
          <a:xfrm>
            <a:off x="-549910" y="2822575"/>
            <a:ext cx="3667760" cy="2969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标注 1"/>
          <p:cNvSpPr/>
          <p:nvPr/>
        </p:nvSpPr>
        <p:spPr>
          <a:xfrm>
            <a:off x="2256155" y="74295"/>
            <a:ext cx="4970145" cy="1344295"/>
          </a:xfrm>
          <a:prstGeom prst="cloudCallout">
            <a:avLst>
              <a:gd name="adj1" fmla="val -44758"/>
              <a:gd name="adj2" fmla="val 6317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altLang="en-US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粗声粗气</a:t>
            </a:r>
            <a:r>
              <a:rPr lang="en-US" altLang="zh-CN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气势汹汹</a:t>
            </a:r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）喂，谁跑到我的树林里来啦？快给我走开！</a:t>
            </a:r>
          </a:p>
        </p:txBody>
      </p:sp>
      <p:pic>
        <p:nvPicPr>
          <p:cNvPr id="3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995" y="-85090"/>
            <a:ext cx="2042160" cy="2042160"/>
          </a:xfrm>
          <a:prstGeom prst="rect">
            <a:avLst/>
          </a:prstGeom>
        </p:spPr>
      </p:pic>
      <p:pic>
        <p:nvPicPr>
          <p:cNvPr id="4" name="http://photo-static-api.fotomore.com/creative/vcg/400/new/VCG211331830373.jpg?uid=386&amp;timestamp=1697250800&amp;sign=d6e48f917e2f0e8c48a22f6c970bcf52" descr="templates\picture_hover\&amp;pky230_sjzg_VCG211331830373&amp;"/>
          <p:cNvPicPr>
            <a:picLocks noChangeAspect="1"/>
          </p:cNvPicPr>
          <p:nvPr/>
        </p:nvPicPr>
        <p:blipFill>
          <a:blip r:embed="rId11"/>
          <a:srcRect r="23812"/>
          <a:stretch>
            <a:fillRect/>
          </a:stretch>
        </p:blipFill>
        <p:spPr>
          <a:xfrm>
            <a:off x="9610090" y="1132840"/>
            <a:ext cx="2640965" cy="1818640"/>
          </a:xfrm>
          <a:prstGeom prst="rect">
            <a:avLst/>
          </a:prstGeom>
        </p:spPr>
      </p:pic>
      <p:sp>
        <p:nvSpPr>
          <p:cNvPr id="6" name="云形标注 5"/>
          <p:cNvSpPr/>
          <p:nvPr/>
        </p:nvSpPr>
        <p:spPr>
          <a:xfrm>
            <a:off x="5056505" y="1418590"/>
            <a:ext cx="4657090" cy="1012825"/>
          </a:xfrm>
          <a:prstGeom prst="cloudCallout">
            <a:avLst>
              <a:gd name="adj1" fmla="val 74795"/>
              <a:gd name="adj2" fmla="val 450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楷体" charset="-122"/>
                <a:ea typeface="楷体" charset="-122"/>
                <a:sym typeface="+mn-ea"/>
              </a:rPr>
              <a:t>  </a:t>
            </a:r>
            <a:endParaRPr lang="zh-CN" altLang="en-US">
              <a:solidFill>
                <a:schemeClr val="bg1"/>
              </a:solidFill>
              <a:latin typeface="楷体" charset="-122"/>
              <a:ea typeface="楷体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75275" y="1534795"/>
            <a:ext cx="42341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我们是小鲤鱼。我们是来找龙门，我们要跳龙门。</a:t>
            </a:r>
          </a:p>
          <a:p>
            <a:pPr algn="l"/>
            <a:endParaRPr lang="zh-CN" altLang="en-US" sz="2400" b="1">
              <a:solidFill>
                <a:srgbClr val="0070C0"/>
              </a:solidFill>
              <a:latin typeface="楷体" charset="-122"/>
              <a:ea typeface="楷体" charset="-122"/>
              <a:sym typeface="+mn-ea"/>
            </a:endParaRPr>
          </a:p>
        </p:txBody>
      </p:sp>
      <p:pic>
        <p:nvPicPr>
          <p:cNvPr id="8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72415" y="2211070"/>
            <a:ext cx="2035175" cy="2035175"/>
          </a:xfrm>
          <a:prstGeom prst="rect">
            <a:avLst/>
          </a:prstGeom>
        </p:spPr>
      </p:pic>
      <p:sp>
        <p:nvSpPr>
          <p:cNvPr id="9" name="云形标注 8"/>
          <p:cNvSpPr/>
          <p:nvPr>
            <p:custDataLst>
              <p:tags r:id="rId3"/>
            </p:custDataLst>
          </p:nvPr>
        </p:nvSpPr>
        <p:spPr>
          <a:xfrm>
            <a:off x="2307590" y="2503170"/>
            <a:ext cx="4127500" cy="1188085"/>
          </a:xfrm>
          <a:prstGeom prst="cloudCallout">
            <a:avLst>
              <a:gd name="adj1" fmla="val -45719"/>
              <a:gd name="adj2" fmla="val 5864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念叨</a:t>
            </a:r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）跳龙门，好哇！跳龙门。谁叫你们去跳的？</a:t>
            </a:r>
          </a:p>
        </p:txBody>
      </p:sp>
      <p:pic>
        <p:nvPicPr>
          <p:cNvPr id="10" name="http://photo-static-api.fotomore.com/creative/vcg/400/new/VCG211331830373.jpg?uid=386&amp;timestamp=1697250800&amp;sign=d6e48f917e2f0e8c48a22f6c970bcf52" descr="templates\picture_hover\&amp;pky230_sjzg_VCG211331830373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r="23812"/>
          <a:stretch>
            <a:fillRect/>
          </a:stretch>
        </p:blipFill>
        <p:spPr>
          <a:xfrm>
            <a:off x="9713595" y="3633470"/>
            <a:ext cx="2640965" cy="1818640"/>
          </a:xfrm>
          <a:prstGeom prst="rect">
            <a:avLst/>
          </a:prstGeom>
        </p:spPr>
      </p:pic>
      <p:sp>
        <p:nvSpPr>
          <p:cNvPr id="11" name="云形标注 10"/>
          <p:cNvSpPr/>
          <p:nvPr>
            <p:custDataLst>
              <p:tags r:id="rId5"/>
            </p:custDataLst>
          </p:nvPr>
        </p:nvSpPr>
        <p:spPr>
          <a:xfrm>
            <a:off x="5706745" y="3824605"/>
            <a:ext cx="3548380" cy="734060"/>
          </a:xfrm>
          <a:prstGeom prst="cloudCallout">
            <a:avLst>
              <a:gd name="adj1" fmla="val 74795"/>
              <a:gd name="adj2" fmla="val 450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楷体" charset="-122"/>
                <a:ea typeface="楷体" charset="-122"/>
                <a:sym typeface="+mn-ea"/>
              </a:rPr>
              <a:t>  </a:t>
            </a:r>
            <a:endParaRPr lang="zh-CN" altLang="en-US">
              <a:solidFill>
                <a:schemeClr val="bg1"/>
              </a:solidFill>
              <a:latin typeface="楷体" charset="-122"/>
              <a:ea typeface="楷体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164580" y="3992245"/>
            <a:ext cx="34455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是我们自己要跳的。</a:t>
            </a:r>
          </a:p>
        </p:txBody>
      </p:sp>
      <p:pic>
        <p:nvPicPr>
          <p:cNvPr id="13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1955" y="4815840"/>
            <a:ext cx="2042160" cy="2042160"/>
          </a:xfrm>
          <a:prstGeom prst="rect">
            <a:avLst/>
          </a:prstGeom>
        </p:spPr>
      </p:pic>
      <p:sp>
        <p:nvSpPr>
          <p:cNvPr id="14" name="云形标注 13"/>
          <p:cNvSpPr/>
          <p:nvPr>
            <p:custDataLst>
              <p:tags r:id="rId8"/>
            </p:custDataLst>
          </p:nvPr>
        </p:nvSpPr>
        <p:spPr>
          <a:xfrm>
            <a:off x="2444115" y="4913630"/>
            <a:ext cx="5965190" cy="1344295"/>
          </a:xfrm>
          <a:prstGeom prst="cloudCallout">
            <a:avLst>
              <a:gd name="adj1" fmla="val -44758"/>
              <a:gd name="adj2" fmla="val 6317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哈哈大笑</a:t>
            </a:r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）好，你们真是好样儿的。那我帮你们一个忙吧。把拦路的水草剪掉！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 descr="7b0a202020202274657874626f78223a2022220a7d0a"/>
          <p:cNvGrpSpPr/>
          <p:nvPr/>
        </p:nvGrpSpPr>
        <p:grpSpPr>
          <a:xfrm>
            <a:off x="6294267" y="307540"/>
            <a:ext cx="5559913" cy="1564440"/>
            <a:chOff x="6686" y="1829"/>
            <a:chExt cx="7154" cy="2182"/>
          </a:xfrm>
        </p:grpSpPr>
        <p:sp>
          <p:nvSpPr>
            <p:cNvPr id="118" name="文本框 117"/>
            <p:cNvSpPr txBox="1"/>
            <p:nvPr>
              <p:custDataLst>
                <p:tags r:id="rId14"/>
              </p:custDataLst>
            </p:nvPr>
          </p:nvSpPr>
          <p:spPr>
            <a:xfrm>
              <a:off x="6988" y="1829"/>
              <a:ext cx="6020" cy="205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dist" fontAlgn="auto">
                <a:lnSpc>
                  <a:spcPts val="7000"/>
                </a:lnSpc>
              </a:pPr>
              <a:r>
                <a:rPr lang="zh-CN" altLang="en-US" sz="3200">
                  <a:solidFill>
                    <a:srgbClr val="FBA922"/>
                  </a:solidFill>
                  <a:uFillTx/>
                  <a:latin typeface="汉仪舒圆黑简" panose="00020600040101010101" charset="-122"/>
                  <a:ea typeface="汉仪舒圆黑简" panose="00020600040101010101" charset="-122"/>
                  <a:cs typeface="汉仪舒圆黑简" panose="00020600040101010101" charset="-122"/>
                </a:rPr>
                <a:t>寻宝大作战</a:t>
              </a:r>
              <a:endParaRPr lang="zh-CN" altLang="en-US" sz="4400">
                <a:solidFill>
                  <a:srgbClr val="FBA922"/>
                </a:solidFill>
                <a:uFillTx/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endParaRPr>
            </a:p>
            <a:p>
              <a:pPr algn="dist" fontAlgn="auto">
                <a:lnSpc>
                  <a:spcPts val="3500"/>
                </a:lnSpc>
              </a:pPr>
              <a:endParaRPr lang="zh-CN" altLang="en-US" sz="4400">
                <a:solidFill>
                  <a:srgbClr val="FBA922"/>
                </a:solidFill>
                <a:uFillTx/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6686" y="1830"/>
              <a:ext cx="7154" cy="2181"/>
              <a:chOff x="6686" y="1830"/>
              <a:chExt cx="7154" cy="2181"/>
            </a:xfrm>
          </p:grpSpPr>
          <p:sp>
            <p:nvSpPr>
              <p:cNvPr id="11" name="任意多边形: 形状 10"/>
              <p:cNvSpPr/>
              <p:nvPr>
                <p:custDataLst>
                  <p:tags r:id="rId15"/>
                </p:custDataLst>
              </p:nvPr>
            </p:nvSpPr>
            <p:spPr>
              <a:xfrm rot="5400000">
                <a:off x="8955" y="-439"/>
                <a:ext cx="1847" cy="6385"/>
              </a:xfrm>
              <a:custGeom>
                <a:avLst/>
                <a:gdLst>
                  <a:gd name="connsiteX0" fmla="*/ 20 w 5288"/>
                  <a:gd name="connsiteY0" fmla="*/ 1435 h 8990"/>
                  <a:gd name="connsiteX1" fmla="*/ 4934 w 5288"/>
                  <a:gd name="connsiteY1" fmla="*/ 829 h 8990"/>
                  <a:gd name="connsiteX2" fmla="*/ 5006 w 5288"/>
                  <a:gd name="connsiteY2" fmla="*/ 5666 h 8990"/>
                  <a:gd name="connsiteX3" fmla="*/ 3380 w 5288"/>
                  <a:gd name="connsiteY3" fmla="*/ 8823 h 8990"/>
                  <a:gd name="connsiteX4" fmla="*/ 274 w 5288"/>
                  <a:gd name="connsiteY4" fmla="*/ 5915 h 8990"/>
                  <a:gd name="connsiteX5" fmla="*/ 20 w 5288"/>
                  <a:gd name="connsiteY5" fmla="*/ 1435 h 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88" h="8991">
                    <a:moveTo>
                      <a:pt x="20" y="1435"/>
                    </a:moveTo>
                    <a:cubicBezTo>
                      <a:pt x="378" y="-798"/>
                      <a:pt x="4146" y="49"/>
                      <a:pt x="4934" y="829"/>
                    </a:cubicBezTo>
                    <a:cubicBezTo>
                      <a:pt x="5722" y="1610"/>
                      <a:pt x="4465" y="4331"/>
                      <a:pt x="5006" y="5666"/>
                    </a:cubicBezTo>
                    <a:cubicBezTo>
                      <a:pt x="5548" y="7001"/>
                      <a:pt x="5460" y="8065"/>
                      <a:pt x="3380" y="8823"/>
                    </a:cubicBezTo>
                    <a:cubicBezTo>
                      <a:pt x="1299" y="9581"/>
                      <a:pt x="-431" y="7625"/>
                      <a:pt x="274" y="5915"/>
                    </a:cubicBezTo>
                    <a:cubicBezTo>
                      <a:pt x="979" y="4204"/>
                      <a:pt x="-162" y="2517"/>
                      <a:pt x="20" y="1435"/>
                    </a:cubicBezTo>
                    <a:close/>
                  </a:path>
                </a:pathLst>
              </a:custGeom>
              <a:noFill/>
              <a:ln w="22225" cap="flat">
                <a:solidFill>
                  <a:srgbClr val="FBA922"/>
                </a:solidFill>
                <a:custDash>
                  <a:ds d="675000" sp="750000"/>
                </a:custDash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altLang="zh-CN"/>
              </a:p>
            </p:txBody>
          </p:sp>
          <p:sp>
            <p:nvSpPr>
              <p:cNvPr id="37" name="任意多边形: 形状 36"/>
              <p:cNvSpPr/>
              <p:nvPr>
                <p:custDataLst>
                  <p:tags r:id="rId16"/>
                </p:custDataLst>
              </p:nvPr>
            </p:nvSpPr>
            <p:spPr>
              <a:xfrm>
                <a:off x="12441" y="3356"/>
                <a:ext cx="215" cy="208"/>
              </a:xfrm>
              <a:custGeom>
                <a:avLst/>
                <a:gdLst>
                  <a:gd name="connsiteX0" fmla="*/ 71055 w 326533"/>
                  <a:gd name="connsiteY0" fmla="*/ 0 h 315356"/>
                  <a:gd name="connsiteX1" fmla="*/ 169254 w 326533"/>
                  <a:gd name="connsiteY1" fmla="*/ 57483 h 315356"/>
                  <a:gd name="connsiteX2" fmla="*/ 273043 w 326533"/>
                  <a:gd name="connsiteY2" fmla="*/ 9581 h 315356"/>
                  <a:gd name="connsiteX3" fmla="*/ 248293 w 326533"/>
                  <a:gd name="connsiteY3" fmla="*/ 120554 h 315356"/>
                  <a:gd name="connsiteX4" fmla="*/ 326533 w 326533"/>
                  <a:gd name="connsiteY4" fmla="*/ 203584 h 315356"/>
                  <a:gd name="connsiteX5" fmla="*/ 213165 w 326533"/>
                  <a:gd name="connsiteY5" fmla="*/ 214762 h 315356"/>
                  <a:gd name="connsiteX6" fmla="*/ 158077 w 326533"/>
                  <a:gd name="connsiteY6" fmla="*/ 315356 h 315356"/>
                  <a:gd name="connsiteX7" fmla="*/ 111772 w 326533"/>
                  <a:gd name="connsiteY7" fmla="*/ 210770 h 315356"/>
                  <a:gd name="connsiteX8" fmla="*/ 0 w 326533"/>
                  <a:gd name="connsiteY8" fmla="*/ 189214 h 315356"/>
                  <a:gd name="connsiteX9" fmla="*/ 85426 w 326533"/>
                  <a:gd name="connsiteY9" fmla="*/ 113369 h 315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6533" h="315356">
                    <a:moveTo>
                      <a:pt x="71055" y="0"/>
                    </a:moveTo>
                    <a:lnTo>
                      <a:pt x="169254" y="57483"/>
                    </a:lnTo>
                    <a:lnTo>
                      <a:pt x="273043" y="9581"/>
                    </a:lnTo>
                    <a:lnTo>
                      <a:pt x="248293" y="120554"/>
                    </a:lnTo>
                    <a:lnTo>
                      <a:pt x="326533" y="203584"/>
                    </a:lnTo>
                    <a:lnTo>
                      <a:pt x="213165" y="214762"/>
                    </a:lnTo>
                    <a:lnTo>
                      <a:pt x="158077" y="315356"/>
                    </a:lnTo>
                    <a:lnTo>
                      <a:pt x="111772" y="210770"/>
                    </a:lnTo>
                    <a:lnTo>
                      <a:pt x="0" y="189214"/>
                    </a:lnTo>
                    <a:lnTo>
                      <a:pt x="85426" y="113369"/>
                    </a:lnTo>
                    <a:close/>
                  </a:path>
                </a:pathLst>
              </a:custGeom>
              <a:solidFill>
                <a:srgbClr val="FBA922"/>
              </a:solidFill>
              <a:ln w="7969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76" name="图形 4"/>
              <p:cNvGrpSpPr/>
              <p:nvPr/>
            </p:nvGrpSpPr>
            <p:grpSpPr>
              <a:xfrm rot="11040000">
                <a:off x="12846" y="3066"/>
                <a:ext cx="994" cy="945"/>
                <a:chOff x="3970315" y="862924"/>
                <a:chExt cx="1194898" cy="1134910"/>
              </a:xfrm>
            </p:grpSpPr>
            <p:grpSp>
              <p:nvGrpSpPr>
                <p:cNvPr id="77" name="图形 4"/>
                <p:cNvGrpSpPr/>
                <p:nvPr/>
              </p:nvGrpSpPr>
              <p:grpSpPr>
                <a:xfrm>
                  <a:off x="4377703" y="1442241"/>
                  <a:ext cx="185257" cy="177937"/>
                  <a:chOff x="4377703" y="1442241"/>
                  <a:chExt cx="185257" cy="177937"/>
                </a:xfrm>
                <a:solidFill>
                  <a:srgbClr val="A5A7A9"/>
                </a:solidFill>
              </p:grpSpPr>
              <p:sp>
                <p:nvSpPr>
                  <p:cNvPr id="78" name="任意多边形: 形状 77"/>
                  <p:cNvSpPr/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4401059" y="1468202"/>
                    <a:ext cx="138118" cy="126142"/>
                  </a:xfrm>
                  <a:custGeom>
                    <a:avLst/>
                    <a:gdLst>
                      <a:gd name="connsiteX0" fmla="*/ 138118 w 138118"/>
                      <a:gd name="connsiteY0" fmla="*/ 0 h 126142"/>
                      <a:gd name="connsiteX1" fmla="*/ 0 w 138118"/>
                      <a:gd name="connsiteY1" fmla="*/ 126142 h 126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8118" h="126142">
                        <a:moveTo>
                          <a:pt x="138118" y="0"/>
                        </a:moveTo>
                        <a:lnTo>
                          <a:pt x="0" y="126142"/>
                        </a:lnTo>
                      </a:path>
                    </a:pathLst>
                  </a:custGeom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/>
                  <p:cNvSpPr/>
                  <p:nvPr>
                    <p:custDataLst>
                      <p:tags r:id="rId23"/>
                    </p:custDataLst>
                  </p:nvPr>
                </p:nvSpPr>
                <p:spPr>
                  <a:xfrm rot="-2547290">
                    <a:off x="4376924" y="1496082"/>
                    <a:ext cx="186816" cy="70255"/>
                  </a:xfrm>
                  <a:custGeom>
                    <a:avLst/>
                    <a:gdLst>
                      <a:gd name="connsiteX0" fmla="*/ 0 w 186816"/>
                      <a:gd name="connsiteY0" fmla="*/ 0 h 70255"/>
                      <a:gd name="connsiteX1" fmla="*/ 186816 w 186816"/>
                      <a:gd name="connsiteY1" fmla="*/ 0 h 70255"/>
                      <a:gd name="connsiteX2" fmla="*/ 186816 w 186816"/>
                      <a:gd name="connsiteY2" fmla="*/ 70256 h 70255"/>
                      <a:gd name="connsiteX3" fmla="*/ 0 w 186816"/>
                      <a:gd name="connsiteY3" fmla="*/ 70256 h 70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6816" h="70255">
                        <a:moveTo>
                          <a:pt x="0" y="0"/>
                        </a:moveTo>
                        <a:lnTo>
                          <a:pt x="186816" y="0"/>
                        </a:lnTo>
                        <a:lnTo>
                          <a:pt x="186816" y="70256"/>
                        </a:lnTo>
                        <a:lnTo>
                          <a:pt x="0" y="70256"/>
                        </a:lnTo>
                        <a:close/>
                      </a:path>
                    </a:pathLst>
                  </a:custGeom>
                  <a:solidFill>
                    <a:srgbClr val="A5A7A9"/>
                  </a:solidFill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80" name="任意多边形: 形状 79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3970315" y="1513396"/>
                  <a:ext cx="510799" cy="484438"/>
                </a:xfrm>
                <a:custGeom>
                  <a:avLst/>
                  <a:gdLst>
                    <a:gd name="connsiteX0" fmla="*/ 493017 w 510799"/>
                    <a:gd name="connsiteY0" fmla="*/ 140826 h 484438"/>
                    <a:gd name="connsiteX1" fmla="*/ 132952 w 510799"/>
                    <a:gd name="connsiteY1" fmla="*/ 470553 h 484438"/>
                    <a:gd name="connsiteX2" fmla="*/ 61897 w 510799"/>
                    <a:gd name="connsiteY2" fmla="*/ 468956 h 484438"/>
                    <a:gd name="connsiteX3" fmla="*/ 44333 w 510799"/>
                    <a:gd name="connsiteY3" fmla="*/ 449796 h 484438"/>
                    <a:gd name="connsiteX4" fmla="*/ 12398 w 510799"/>
                    <a:gd name="connsiteY4" fmla="*/ 414667 h 484438"/>
                    <a:gd name="connsiteX5" fmla="*/ 17189 w 510799"/>
                    <a:gd name="connsiteY5" fmla="*/ 343612 h 484438"/>
                    <a:gd name="connsiteX6" fmla="*/ 377254 w 510799"/>
                    <a:gd name="connsiteY6" fmla="*/ 13885 h 484438"/>
                    <a:gd name="connsiteX7" fmla="*/ 448309 w 510799"/>
                    <a:gd name="connsiteY7" fmla="*/ 15482 h 484438"/>
                    <a:gd name="connsiteX8" fmla="*/ 481840 w 510799"/>
                    <a:gd name="connsiteY8" fmla="*/ 52207 h 484438"/>
                    <a:gd name="connsiteX9" fmla="*/ 481840 w 510799"/>
                    <a:gd name="connsiteY9" fmla="*/ 52207 h 484438"/>
                    <a:gd name="connsiteX10" fmla="*/ 497808 w 510799"/>
                    <a:gd name="connsiteY10" fmla="*/ 69771 h 484438"/>
                    <a:gd name="connsiteX11" fmla="*/ 493017 w 510799"/>
                    <a:gd name="connsiteY11" fmla="*/ 140826 h 484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10799" h="484438">
                      <a:moveTo>
                        <a:pt x="493017" y="140826"/>
                      </a:moveTo>
                      <a:lnTo>
                        <a:pt x="132952" y="470553"/>
                      </a:lnTo>
                      <a:cubicBezTo>
                        <a:pt x="112195" y="489714"/>
                        <a:pt x="80260" y="488916"/>
                        <a:pt x="61897" y="468956"/>
                      </a:cubicBezTo>
                      <a:lnTo>
                        <a:pt x="44333" y="449796"/>
                      </a:lnTo>
                      <a:lnTo>
                        <a:pt x="12398" y="414667"/>
                      </a:lnTo>
                      <a:cubicBezTo>
                        <a:pt x="-5964" y="394708"/>
                        <a:pt x="-3569" y="362773"/>
                        <a:pt x="17189" y="343612"/>
                      </a:cubicBezTo>
                      <a:lnTo>
                        <a:pt x="377254" y="13885"/>
                      </a:lnTo>
                      <a:cubicBezTo>
                        <a:pt x="398011" y="-5275"/>
                        <a:pt x="429946" y="-4477"/>
                        <a:pt x="448309" y="15482"/>
                      </a:cubicBezTo>
                      <a:lnTo>
                        <a:pt x="481840" y="52207"/>
                      </a:lnTo>
                      <a:lnTo>
                        <a:pt x="481840" y="52207"/>
                      </a:lnTo>
                      <a:lnTo>
                        <a:pt x="497808" y="69771"/>
                      </a:lnTo>
                      <a:cubicBezTo>
                        <a:pt x="516968" y="89731"/>
                        <a:pt x="514573" y="121665"/>
                        <a:pt x="493017" y="140826"/>
                      </a:cubicBezTo>
                      <a:close/>
                    </a:path>
                  </a:pathLst>
                </a:custGeom>
                <a:solidFill>
                  <a:srgbClr val="3B4A57"/>
                </a:solidFill>
                <a:ln w="7969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81" name="图形 4"/>
                <p:cNvGrpSpPr/>
                <p:nvPr/>
              </p:nvGrpSpPr>
              <p:grpSpPr>
                <a:xfrm>
                  <a:off x="4408930" y="862924"/>
                  <a:ext cx="756283" cy="756283"/>
                  <a:chOff x="4408930" y="862924"/>
                  <a:chExt cx="756283" cy="756283"/>
                </a:xfrm>
              </p:grpSpPr>
              <p:sp>
                <p:nvSpPr>
                  <p:cNvPr id="82" name="任意多边形: 形状 81"/>
                  <p:cNvSpPr/>
                  <p:nvPr>
                    <p:custDataLst>
                      <p:tags r:id="rId20"/>
                    </p:custDataLst>
                  </p:nvPr>
                </p:nvSpPr>
                <p:spPr>
                  <a:xfrm>
                    <a:off x="4479254" y="933767"/>
                    <a:ext cx="614966" cy="615449"/>
                  </a:xfrm>
                  <a:custGeom>
                    <a:avLst/>
                    <a:gdLst>
                      <a:gd name="connsiteX0" fmla="*/ 410408 w 614966"/>
                      <a:gd name="connsiteY0" fmla="*/ 597507 h 615449"/>
                      <a:gd name="connsiteX1" fmla="*/ 348934 w 614966"/>
                      <a:gd name="connsiteY1" fmla="*/ 612676 h 615449"/>
                      <a:gd name="connsiteX2" fmla="*/ 17610 w 614966"/>
                      <a:gd name="connsiteY2" fmla="*/ 409890 h 615449"/>
                      <a:gd name="connsiteX3" fmla="*/ 46 w 614966"/>
                      <a:gd name="connsiteY3" fmla="*/ 310892 h 615449"/>
                      <a:gd name="connsiteX4" fmla="*/ 26392 w 614966"/>
                      <a:gd name="connsiteY4" fmla="*/ 183152 h 615449"/>
                      <a:gd name="connsiteX5" fmla="*/ 79085 w 614966"/>
                      <a:gd name="connsiteY5" fmla="*/ 101719 h 615449"/>
                      <a:gd name="connsiteX6" fmla="*/ 204429 w 614966"/>
                      <a:gd name="connsiteY6" fmla="*/ 17890 h 615449"/>
                      <a:gd name="connsiteX7" fmla="*/ 229977 w 614966"/>
                      <a:gd name="connsiteY7" fmla="*/ 9906 h 615449"/>
                      <a:gd name="connsiteX8" fmla="*/ 597227 w 614966"/>
                      <a:gd name="connsiteY8" fmla="*/ 205507 h 615449"/>
                      <a:gd name="connsiteX9" fmla="*/ 613195 w 614966"/>
                      <a:gd name="connsiteY9" fmla="*/ 342028 h 615449"/>
                      <a:gd name="connsiteX10" fmla="*/ 544535 w 614966"/>
                      <a:gd name="connsiteY10" fmla="*/ 504097 h 615449"/>
                      <a:gd name="connsiteX11" fmla="*/ 471085 w 614966"/>
                      <a:gd name="connsiteY11" fmla="*/ 568765 h 615449"/>
                      <a:gd name="connsiteX12" fmla="*/ 410408 w 614966"/>
                      <a:gd name="connsiteY12" fmla="*/ 597507 h 615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14966" h="615449">
                        <a:moveTo>
                          <a:pt x="410408" y="597507"/>
                        </a:moveTo>
                        <a:cubicBezTo>
                          <a:pt x="390449" y="604692"/>
                          <a:pt x="369692" y="609482"/>
                          <a:pt x="348934" y="612676"/>
                        </a:cubicBezTo>
                        <a:cubicBezTo>
                          <a:pt x="207622" y="631837"/>
                          <a:pt x="67109" y="550403"/>
                          <a:pt x="17610" y="409890"/>
                        </a:cubicBezTo>
                        <a:cubicBezTo>
                          <a:pt x="5635" y="377156"/>
                          <a:pt x="46" y="343625"/>
                          <a:pt x="46" y="310892"/>
                        </a:cubicBezTo>
                        <a:cubicBezTo>
                          <a:pt x="-752" y="266183"/>
                          <a:pt x="8828" y="222273"/>
                          <a:pt x="26392" y="183152"/>
                        </a:cubicBezTo>
                        <a:cubicBezTo>
                          <a:pt x="39166" y="153613"/>
                          <a:pt x="57529" y="125670"/>
                          <a:pt x="79085" y="101719"/>
                        </a:cubicBezTo>
                        <a:cubicBezTo>
                          <a:pt x="112616" y="64994"/>
                          <a:pt x="154930" y="35454"/>
                          <a:pt x="204429" y="17890"/>
                        </a:cubicBezTo>
                        <a:cubicBezTo>
                          <a:pt x="213211" y="14696"/>
                          <a:pt x="221195" y="12301"/>
                          <a:pt x="229977" y="9906"/>
                        </a:cubicBezTo>
                        <a:cubicBezTo>
                          <a:pt x="383264" y="-30012"/>
                          <a:pt x="543736" y="53816"/>
                          <a:pt x="597227" y="205507"/>
                        </a:cubicBezTo>
                        <a:cubicBezTo>
                          <a:pt x="613195" y="251014"/>
                          <a:pt x="617985" y="297319"/>
                          <a:pt x="613195" y="342028"/>
                        </a:cubicBezTo>
                        <a:cubicBezTo>
                          <a:pt x="606808" y="401906"/>
                          <a:pt x="582857" y="457792"/>
                          <a:pt x="544535" y="504097"/>
                        </a:cubicBezTo>
                        <a:cubicBezTo>
                          <a:pt x="523777" y="528847"/>
                          <a:pt x="499826" y="550403"/>
                          <a:pt x="471085" y="568765"/>
                        </a:cubicBezTo>
                        <a:cubicBezTo>
                          <a:pt x="453521" y="579942"/>
                          <a:pt x="432763" y="590321"/>
                          <a:pt x="410408" y="597507"/>
                        </a:cubicBezTo>
                        <a:close/>
                      </a:path>
                    </a:pathLst>
                  </a:custGeom>
                  <a:solidFill>
                    <a:srgbClr val="B3F2F4">
                      <a:alpha val="80000"/>
                    </a:srgbClr>
                  </a:solidFill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>
                    <p:custDataLst>
                      <p:tags r:id="rId21"/>
                    </p:custDataLst>
                  </p:nvPr>
                </p:nvSpPr>
                <p:spPr>
                  <a:xfrm>
                    <a:off x="4408930" y="862924"/>
                    <a:ext cx="756283" cy="756283"/>
                  </a:xfrm>
                  <a:custGeom>
                    <a:avLst/>
                    <a:gdLst>
                      <a:gd name="connsiteX0" fmla="*/ 734614 w 756283"/>
                      <a:gd name="connsiteY0" fmla="*/ 252398 h 756283"/>
                      <a:gd name="connsiteX1" fmla="*/ 252399 w 756283"/>
                      <a:gd name="connsiteY1" fmla="*/ 21670 h 756283"/>
                      <a:gd name="connsiteX2" fmla="*/ 21670 w 756283"/>
                      <a:gd name="connsiteY2" fmla="*/ 503885 h 756283"/>
                      <a:gd name="connsiteX3" fmla="*/ 503885 w 756283"/>
                      <a:gd name="connsiteY3" fmla="*/ 734614 h 756283"/>
                      <a:gd name="connsiteX4" fmla="*/ 734614 w 756283"/>
                      <a:gd name="connsiteY4" fmla="*/ 252398 h 756283"/>
                      <a:gd name="connsiteX5" fmla="*/ 275551 w 756283"/>
                      <a:gd name="connsiteY5" fmla="*/ 87934 h 756283"/>
                      <a:gd name="connsiteX6" fmla="*/ 668349 w 756283"/>
                      <a:gd name="connsiteY6" fmla="*/ 275551 h 756283"/>
                      <a:gd name="connsiteX7" fmla="*/ 480732 w 756283"/>
                      <a:gd name="connsiteY7" fmla="*/ 668349 h 756283"/>
                      <a:gd name="connsiteX8" fmla="*/ 87934 w 756283"/>
                      <a:gd name="connsiteY8" fmla="*/ 480732 h 756283"/>
                      <a:gd name="connsiteX9" fmla="*/ 275551 w 756283"/>
                      <a:gd name="connsiteY9" fmla="*/ 87934 h 756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6283" h="756283">
                        <a:moveTo>
                          <a:pt x="734614" y="252398"/>
                        </a:moveTo>
                        <a:cubicBezTo>
                          <a:pt x="665156" y="55201"/>
                          <a:pt x="448798" y="-47789"/>
                          <a:pt x="252399" y="21670"/>
                        </a:cubicBezTo>
                        <a:cubicBezTo>
                          <a:pt x="55201" y="91128"/>
                          <a:pt x="-47789" y="307486"/>
                          <a:pt x="21670" y="503885"/>
                        </a:cubicBezTo>
                        <a:cubicBezTo>
                          <a:pt x="91128" y="701083"/>
                          <a:pt x="307486" y="804072"/>
                          <a:pt x="503885" y="734614"/>
                        </a:cubicBezTo>
                        <a:cubicBezTo>
                          <a:pt x="701083" y="665156"/>
                          <a:pt x="804072" y="449596"/>
                          <a:pt x="734614" y="252398"/>
                        </a:cubicBezTo>
                        <a:close/>
                        <a:moveTo>
                          <a:pt x="275551" y="87934"/>
                        </a:moveTo>
                        <a:cubicBezTo>
                          <a:pt x="435225" y="31250"/>
                          <a:pt x="611665" y="115877"/>
                          <a:pt x="668349" y="275551"/>
                        </a:cubicBezTo>
                        <a:cubicBezTo>
                          <a:pt x="725034" y="435225"/>
                          <a:pt x="640406" y="611665"/>
                          <a:pt x="480732" y="668349"/>
                        </a:cubicBezTo>
                        <a:cubicBezTo>
                          <a:pt x="321058" y="725034"/>
                          <a:pt x="144619" y="640406"/>
                          <a:pt x="87934" y="480732"/>
                        </a:cubicBezTo>
                        <a:cubicBezTo>
                          <a:pt x="31250" y="321058"/>
                          <a:pt x="115877" y="144618"/>
                          <a:pt x="275551" y="87934"/>
                        </a:cubicBezTo>
                        <a:close/>
                      </a:path>
                    </a:pathLst>
                  </a:custGeom>
                  <a:solidFill>
                    <a:srgbClr val="C25964"/>
                  </a:solidFill>
                  <a:ln w="7969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84" name="任意多边形: 形状 83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4559137" y="942875"/>
                  <a:ext cx="534109" cy="494191"/>
                </a:xfrm>
                <a:custGeom>
                  <a:avLst/>
                  <a:gdLst>
                    <a:gd name="connsiteX0" fmla="*/ 465450 w 534109"/>
                    <a:gd name="connsiteY0" fmla="*/ 494191 h 494191"/>
                    <a:gd name="connsiteX1" fmla="*/ 0 w 534109"/>
                    <a:gd name="connsiteY1" fmla="*/ 91813 h 494191"/>
                    <a:gd name="connsiteX2" fmla="*/ 125344 w 534109"/>
                    <a:gd name="connsiteY2" fmla="*/ 7984 h 494191"/>
                    <a:gd name="connsiteX3" fmla="*/ 150892 w 534109"/>
                    <a:gd name="connsiteY3" fmla="*/ 0 h 494191"/>
                    <a:gd name="connsiteX4" fmla="*/ 534110 w 534109"/>
                    <a:gd name="connsiteY4" fmla="*/ 331324 h 494191"/>
                    <a:gd name="connsiteX5" fmla="*/ 465450 w 534109"/>
                    <a:gd name="connsiteY5" fmla="*/ 494191 h 494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4109" h="494191">
                      <a:moveTo>
                        <a:pt x="465450" y="494191"/>
                      </a:moveTo>
                      <a:lnTo>
                        <a:pt x="0" y="91813"/>
                      </a:lnTo>
                      <a:cubicBezTo>
                        <a:pt x="33532" y="55088"/>
                        <a:pt x="75845" y="25548"/>
                        <a:pt x="125344" y="7984"/>
                      </a:cubicBezTo>
                      <a:cubicBezTo>
                        <a:pt x="134126" y="4790"/>
                        <a:pt x="142110" y="2395"/>
                        <a:pt x="150892" y="0"/>
                      </a:cubicBezTo>
                      <a:lnTo>
                        <a:pt x="534110" y="331324"/>
                      </a:lnTo>
                      <a:cubicBezTo>
                        <a:pt x="527723" y="392000"/>
                        <a:pt x="502973" y="447886"/>
                        <a:pt x="465450" y="494191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 w="7969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4479254" y="1116919"/>
                  <a:ext cx="471883" cy="429523"/>
                </a:xfrm>
                <a:custGeom>
                  <a:avLst/>
                  <a:gdLst>
                    <a:gd name="connsiteX0" fmla="*/ 410408 w 471883"/>
                    <a:gd name="connsiteY0" fmla="*/ 414354 h 429523"/>
                    <a:gd name="connsiteX1" fmla="*/ 348934 w 471883"/>
                    <a:gd name="connsiteY1" fmla="*/ 429523 h 429523"/>
                    <a:gd name="connsiteX2" fmla="*/ 46 w 471883"/>
                    <a:gd name="connsiteY2" fmla="*/ 127739 h 429523"/>
                    <a:gd name="connsiteX3" fmla="*/ 26392 w 471883"/>
                    <a:gd name="connsiteY3" fmla="*/ 0 h 429523"/>
                    <a:gd name="connsiteX4" fmla="*/ 471883 w 471883"/>
                    <a:gd name="connsiteY4" fmla="*/ 384815 h 429523"/>
                    <a:gd name="connsiteX5" fmla="*/ 410408 w 471883"/>
                    <a:gd name="connsiteY5" fmla="*/ 414354 h 429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83" h="429523">
                      <a:moveTo>
                        <a:pt x="410408" y="414354"/>
                      </a:moveTo>
                      <a:cubicBezTo>
                        <a:pt x="390449" y="421540"/>
                        <a:pt x="369692" y="426330"/>
                        <a:pt x="348934" y="429523"/>
                      </a:cubicBezTo>
                      <a:lnTo>
                        <a:pt x="46" y="127739"/>
                      </a:lnTo>
                      <a:cubicBezTo>
                        <a:pt x="-752" y="83031"/>
                        <a:pt x="8828" y="39120"/>
                        <a:pt x="26392" y="0"/>
                      </a:cubicBezTo>
                      <a:lnTo>
                        <a:pt x="471883" y="384815"/>
                      </a:lnTo>
                      <a:cubicBezTo>
                        <a:pt x="453521" y="396790"/>
                        <a:pt x="432763" y="407169"/>
                        <a:pt x="410408" y="414354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 w="7969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</p:grpSp>
      <p:grpSp>
        <p:nvGrpSpPr>
          <p:cNvPr id="20" name="组合 19" descr="7b0a202020202274657874626f78223a2022220a7d0a"/>
          <p:cNvGrpSpPr/>
          <p:nvPr/>
        </p:nvGrpSpPr>
        <p:grpSpPr>
          <a:xfrm>
            <a:off x="86995" y="1621790"/>
            <a:ext cx="4566920" cy="3583305"/>
            <a:chOff x="5910" y="3275"/>
            <a:chExt cx="7372" cy="4212"/>
          </a:xfrm>
        </p:grpSpPr>
        <p:sp>
          <p:nvSpPr>
            <p:cNvPr id="2126" name="图形 2114"/>
            <p:cNvSpPr/>
            <p:nvPr>
              <p:custDataLst>
                <p:tags r:id="rId3"/>
              </p:custDataLst>
            </p:nvPr>
          </p:nvSpPr>
          <p:spPr>
            <a:xfrm>
              <a:off x="12806" y="7044"/>
              <a:ext cx="462" cy="443"/>
            </a:xfrm>
            <a:custGeom>
              <a:avLst/>
              <a:gdLst>
                <a:gd name="connsiteX0" fmla="*/ 153621 w 293354"/>
                <a:gd name="connsiteY0" fmla="*/ 242148 h 281203"/>
                <a:gd name="connsiteX1" fmla="*/ 6943 w 293354"/>
                <a:gd name="connsiteY1" fmla="*/ 242148 h 281203"/>
                <a:gd name="connsiteX2" fmla="*/ 6943 w 293354"/>
                <a:gd name="connsiteY2" fmla="*/ 51207 h 281203"/>
                <a:gd name="connsiteX3" fmla="*/ 6943 w 293354"/>
                <a:gd name="connsiteY3" fmla="*/ 0 h 281203"/>
                <a:gd name="connsiteX4" fmla="*/ 0 w 293354"/>
                <a:gd name="connsiteY4" fmla="*/ 0 h 281203"/>
                <a:gd name="connsiteX5" fmla="*/ 0 w 293354"/>
                <a:gd name="connsiteY5" fmla="*/ 90263 h 281203"/>
                <a:gd name="connsiteX6" fmla="*/ 0 w 293354"/>
                <a:gd name="connsiteY6" fmla="*/ 281204 h 281203"/>
                <a:gd name="connsiteX7" fmla="*/ 146677 w 293354"/>
                <a:gd name="connsiteY7" fmla="*/ 281204 h 281203"/>
                <a:gd name="connsiteX8" fmla="*/ 293355 w 293354"/>
                <a:gd name="connsiteY8" fmla="*/ 144941 h 281203"/>
                <a:gd name="connsiteX9" fmla="*/ 153621 w 293354"/>
                <a:gd name="connsiteY9" fmla="*/ 242148 h 28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3354" h="281203">
                  <a:moveTo>
                    <a:pt x="153621" y="242148"/>
                  </a:moveTo>
                  <a:lnTo>
                    <a:pt x="6943" y="242148"/>
                  </a:lnTo>
                  <a:lnTo>
                    <a:pt x="6943" y="51207"/>
                  </a:lnTo>
                  <a:lnTo>
                    <a:pt x="6943" y="0"/>
                  </a:lnTo>
                  <a:lnTo>
                    <a:pt x="0" y="0"/>
                  </a:lnTo>
                  <a:lnTo>
                    <a:pt x="0" y="90263"/>
                  </a:lnTo>
                  <a:lnTo>
                    <a:pt x="0" y="281204"/>
                  </a:lnTo>
                  <a:lnTo>
                    <a:pt x="146677" y="281204"/>
                  </a:lnTo>
                  <a:cubicBezTo>
                    <a:pt x="226526" y="281204"/>
                    <a:pt x="290751" y="220450"/>
                    <a:pt x="293355" y="144941"/>
                  </a:cubicBezTo>
                  <a:cubicBezTo>
                    <a:pt x="274261" y="201356"/>
                    <a:pt x="218714" y="242148"/>
                    <a:pt x="153621" y="242148"/>
                  </a:cubicBez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7" name="图形 2114"/>
            <p:cNvSpPr/>
            <p:nvPr>
              <p:custDataLst>
                <p:tags r:id="rId4"/>
              </p:custDataLst>
            </p:nvPr>
          </p:nvSpPr>
          <p:spPr>
            <a:xfrm>
              <a:off x="12837" y="6967"/>
              <a:ext cx="443" cy="288"/>
            </a:xfrm>
            <a:custGeom>
              <a:avLst/>
              <a:gdLst>
                <a:gd name="connsiteX0" fmla="*/ 274261 w 281204"/>
                <a:gd name="connsiteY0" fmla="*/ 178790 h 183129"/>
                <a:gd name="connsiteX1" fmla="*/ 274261 w 281204"/>
                <a:gd name="connsiteY1" fmla="*/ 183130 h 183129"/>
                <a:gd name="connsiteX2" fmla="*/ 281204 w 281204"/>
                <a:gd name="connsiteY2" fmla="*/ 140602 h 183129"/>
                <a:gd name="connsiteX3" fmla="*/ 140602 w 281204"/>
                <a:gd name="connsiteY3" fmla="*/ 0 h 183129"/>
                <a:gd name="connsiteX4" fmla="*/ 0 w 281204"/>
                <a:gd name="connsiteY4" fmla="*/ 0 h 183129"/>
                <a:gd name="connsiteX5" fmla="*/ 0 w 281204"/>
                <a:gd name="connsiteY5" fmla="*/ 39056 h 183129"/>
                <a:gd name="connsiteX6" fmla="*/ 133659 w 281204"/>
                <a:gd name="connsiteY6" fmla="*/ 39056 h 183129"/>
                <a:gd name="connsiteX7" fmla="*/ 274261 w 281204"/>
                <a:gd name="connsiteY7" fmla="*/ 178790 h 18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04" h="183129">
                  <a:moveTo>
                    <a:pt x="274261" y="178790"/>
                  </a:moveTo>
                  <a:cubicBezTo>
                    <a:pt x="274261" y="180526"/>
                    <a:pt x="274261" y="181394"/>
                    <a:pt x="274261" y="183130"/>
                  </a:cubicBezTo>
                  <a:cubicBezTo>
                    <a:pt x="278601" y="169243"/>
                    <a:pt x="281204" y="155356"/>
                    <a:pt x="281204" y="140602"/>
                  </a:cubicBezTo>
                  <a:cubicBezTo>
                    <a:pt x="281204" y="63358"/>
                    <a:pt x="218714" y="0"/>
                    <a:pt x="140602" y="0"/>
                  </a:cubicBezTo>
                  <a:lnTo>
                    <a:pt x="0" y="0"/>
                  </a:lnTo>
                  <a:lnTo>
                    <a:pt x="0" y="39056"/>
                  </a:lnTo>
                  <a:lnTo>
                    <a:pt x="133659" y="39056"/>
                  </a:lnTo>
                  <a:cubicBezTo>
                    <a:pt x="211771" y="38188"/>
                    <a:pt x="274261" y="101546"/>
                    <a:pt x="274261" y="178790"/>
                  </a:cubicBez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8" name="图形 2114"/>
            <p:cNvSpPr/>
            <p:nvPr>
              <p:custDataLst>
                <p:tags r:id="rId5"/>
              </p:custDataLst>
            </p:nvPr>
          </p:nvSpPr>
          <p:spPr>
            <a:xfrm>
              <a:off x="5930" y="3658"/>
              <a:ext cx="7338" cy="3589"/>
            </a:xfrm>
            <a:custGeom>
              <a:avLst/>
              <a:gdLst>
                <a:gd name="connsiteX0" fmla="*/ 1626503 w 4659861"/>
                <a:gd name="connsiteY0" fmla="*/ 2190614 h 2279141"/>
                <a:gd name="connsiteX1" fmla="*/ 144107 w 4659861"/>
                <a:gd name="connsiteY1" fmla="*/ 2190614 h 2279141"/>
                <a:gd name="connsiteX2" fmla="*/ 33 w 4659861"/>
                <a:gd name="connsiteY2" fmla="*/ 2048276 h 2279141"/>
                <a:gd name="connsiteX3" fmla="*/ 140635 w 4659861"/>
                <a:gd name="connsiteY3" fmla="*/ 1910278 h 2279141"/>
                <a:gd name="connsiteX4" fmla="*/ 281237 w 4659861"/>
                <a:gd name="connsiteY4" fmla="*/ 1910278 h 2279141"/>
                <a:gd name="connsiteX5" fmla="*/ 281237 w 4659861"/>
                <a:gd name="connsiteY5" fmla="*/ 0 h 2279141"/>
                <a:gd name="connsiteX6" fmla="*/ 1626503 w 4659861"/>
                <a:gd name="connsiteY6" fmla="*/ 0 h 2279141"/>
                <a:gd name="connsiteX7" fmla="*/ 3033392 w 4659861"/>
                <a:gd name="connsiteY7" fmla="*/ 0 h 2279141"/>
                <a:gd name="connsiteX8" fmla="*/ 4468921 w 4659861"/>
                <a:gd name="connsiteY8" fmla="*/ 0 h 2279141"/>
                <a:gd name="connsiteX9" fmla="*/ 4659862 w 4659861"/>
                <a:gd name="connsiteY9" fmla="*/ 190941 h 2279141"/>
                <a:gd name="connsiteX10" fmla="*/ 4659862 w 4659861"/>
                <a:gd name="connsiteY10" fmla="*/ 2279141 h 2279141"/>
                <a:gd name="connsiteX11" fmla="*/ 4519260 w 4659861"/>
                <a:gd name="connsiteY11" fmla="*/ 2189746 h 2279141"/>
                <a:gd name="connsiteX12" fmla="*/ 3033392 w 4659861"/>
                <a:gd name="connsiteY12" fmla="*/ 2189746 h 2279141"/>
                <a:gd name="connsiteX13" fmla="*/ 1626503 w 4659861"/>
                <a:gd name="connsiteY13" fmla="*/ 2189746 h 2279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59861" h="2279141">
                  <a:moveTo>
                    <a:pt x="1626503" y="2190614"/>
                  </a:moveTo>
                  <a:lnTo>
                    <a:pt x="144107" y="2190614"/>
                  </a:lnTo>
                  <a:cubicBezTo>
                    <a:pt x="65127" y="2190614"/>
                    <a:pt x="-1703" y="2126389"/>
                    <a:pt x="33" y="2048276"/>
                  </a:cubicBezTo>
                  <a:cubicBezTo>
                    <a:pt x="1769" y="1971900"/>
                    <a:pt x="63391" y="1910278"/>
                    <a:pt x="140635" y="1910278"/>
                  </a:cubicBezTo>
                  <a:lnTo>
                    <a:pt x="281237" y="1910278"/>
                  </a:lnTo>
                  <a:lnTo>
                    <a:pt x="281237" y="0"/>
                  </a:lnTo>
                  <a:lnTo>
                    <a:pt x="1626503" y="0"/>
                  </a:lnTo>
                  <a:lnTo>
                    <a:pt x="3033392" y="0"/>
                  </a:lnTo>
                  <a:lnTo>
                    <a:pt x="4468921" y="0"/>
                  </a:lnTo>
                  <a:cubicBezTo>
                    <a:pt x="4574806" y="0"/>
                    <a:pt x="4659862" y="85923"/>
                    <a:pt x="4659862" y="190941"/>
                  </a:cubicBezTo>
                  <a:lnTo>
                    <a:pt x="4659862" y="2279141"/>
                  </a:lnTo>
                  <a:cubicBezTo>
                    <a:pt x="4659862" y="2201897"/>
                    <a:pt x="4597372" y="2189746"/>
                    <a:pt x="4519260" y="2189746"/>
                  </a:cubicBezTo>
                  <a:lnTo>
                    <a:pt x="3033392" y="2189746"/>
                  </a:lnTo>
                  <a:lnTo>
                    <a:pt x="1626503" y="2189746"/>
                  </a:ln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9" name="图形 2114"/>
            <p:cNvSpPr/>
            <p:nvPr>
              <p:custDataLst>
                <p:tags r:id="rId6"/>
              </p:custDataLst>
            </p:nvPr>
          </p:nvSpPr>
          <p:spPr>
            <a:xfrm>
              <a:off x="13268" y="7131"/>
              <a:ext cx="14" cy="56"/>
            </a:xfrm>
            <a:custGeom>
              <a:avLst/>
              <a:gdLst>
                <a:gd name="connsiteX0" fmla="*/ 0 w 8679"/>
                <a:gd name="connsiteY0" fmla="*/ 0 h 35584"/>
                <a:gd name="connsiteX1" fmla="*/ 0 w 8679"/>
                <a:gd name="connsiteY1" fmla="*/ 35585 h 3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79" h="35584">
                  <a:moveTo>
                    <a:pt x="0" y="0"/>
                  </a:moveTo>
                  <a:lnTo>
                    <a:pt x="0" y="35585"/>
                  </a:ln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0" name="图形 2114"/>
            <p:cNvSpPr/>
            <p:nvPr>
              <p:custDataLst>
                <p:tags r:id="rId7"/>
              </p:custDataLst>
            </p:nvPr>
          </p:nvSpPr>
          <p:spPr>
            <a:xfrm>
              <a:off x="5930" y="3516"/>
              <a:ext cx="7338" cy="3671"/>
            </a:xfrm>
            <a:custGeom>
              <a:avLst/>
              <a:gdLst>
                <a:gd name="connsiteX0" fmla="*/ 4659862 w 4659861"/>
                <a:gd name="connsiteY0" fmla="*/ 2331216 h 2331216"/>
                <a:gd name="connsiteX1" fmla="*/ 4519260 w 4659861"/>
                <a:gd name="connsiteY1" fmla="*/ 2190614 h 2331216"/>
                <a:gd name="connsiteX2" fmla="*/ 3033392 w 4659861"/>
                <a:gd name="connsiteY2" fmla="*/ 2190614 h 2331216"/>
                <a:gd name="connsiteX3" fmla="*/ 1626503 w 4659861"/>
                <a:gd name="connsiteY3" fmla="*/ 2190614 h 2331216"/>
                <a:gd name="connsiteX4" fmla="*/ 144107 w 4659861"/>
                <a:gd name="connsiteY4" fmla="*/ 2190614 h 2331216"/>
                <a:gd name="connsiteX5" fmla="*/ 33 w 4659861"/>
                <a:gd name="connsiteY5" fmla="*/ 2047408 h 2331216"/>
                <a:gd name="connsiteX6" fmla="*/ 140635 w 4659861"/>
                <a:gd name="connsiteY6" fmla="*/ 1909410 h 2331216"/>
                <a:gd name="connsiteX7" fmla="*/ 281237 w 4659861"/>
                <a:gd name="connsiteY7" fmla="*/ 1909410 h 2331216"/>
                <a:gd name="connsiteX8" fmla="*/ 281237 w 4659861"/>
                <a:gd name="connsiteY8" fmla="*/ 0 h 2331216"/>
                <a:gd name="connsiteX9" fmla="*/ 1626503 w 4659861"/>
                <a:gd name="connsiteY9" fmla="*/ 0 h 2331216"/>
                <a:gd name="connsiteX10" fmla="*/ 3033392 w 4659861"/>
                <a:gd name="connsiteY10" fmla="*/ 0 h 2331216"/>
                <a:gd name="connsiteX11" fmla="*/ 4468921 w 4659861"/>
                <a:gd name="connsiteY11" fmla="*/ 0 h 2331216"/>
                <a:gd name="connsiteX12" fmla="*/ 4659862 w 4659861"/>
                <a:gd name="connsiteY12" fmla="*/ 190941 h 2331216"/>
                <a:gd name="connsiteX13" fmla="*/ 4659862 w 4659861"/>
                <a:gd name="connsiteY13" fmla="*/ 2295632 h 233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59861" h="2331216">
                  <a:moveTo>
                    <a:pt x="4659862" y="2331216"/>
                  </a:moveTo>
                  <a:cubicBezTo>
                    <a:pt x="4659862" y="2253972"/>
                    <a:pt x="4597372" y="2190614"/>
                    <a:pt x="4519260" y="2190614"/>
                  </a:cubicBezTo>
                  <a:lnTo>
                    <a:pt x="3033392" y="2190614"/>
                  </a:lnTo>
                  <a:lnTo>
                    <a:pt x="1626503" y="2190614"/>
                  </a:lnTo>
                  <a:lnTo>
                    <a:pt x="144107" y="2190614"/>
                  </a:lnTo>
                  <a:cubicBezTo>
                    <a:pt x="65127" y="2190614"/>
                    <a:pt x="-1703" y="2126389"/>
                    <a:pt x="33" y="2047408"/>
                  </a:cubicBezTo>
                  <a:cubicBezTo>
                    <a:pt x="1769" y="1971032"/>
                    <a:pt x="63391" y="1909410"/>
                    <a:pt x="140635" y="1909410"/>
                  </a:cubicBezTo>
                  <a:lnTo>
                    <a:pt x="281237" y="1909410"/>
                  </a:lnTo>
                  <a:lnTo>
                    <a:pt x="281237" y="0"/>
                  </a:lnTo>
                  <a:lnTo>
                    <a:pt x="1626503" y="0"/>
                  </a:lnTo>
                  <a:lnTo>
                    <a:pt x="3033392" y="0"/>
                  </a:lnTo>
                  <a:lnTo>
                    <a:pt x="4468921" y="0"/>
                  </a:lnTo>
                  <a:cubicBezTo>
                    <a:pt x="4574806" y="0"/>
                    <a:pt x="4659862" y="85923"/>
                    <a:pt x="4659862" y="190941"/>
                  </a:cubicBezTo>
                  <a:lnTo>
                    <a:pt x="4659862" y="2295632"/>
                  </a:ln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1" name="图形 2114"/>
            <p:cNvSpPr/>
            <p:nvPr>
              <p:custDataLst>
                <p:tags r:id="rId8"/>
              </p:custDataLst>
            </p:nvPr>
          </p:nvSpPr>
          <p:spPr>
            <a:xfrm>
              <a:off x="5933" y="3356"/>
              <a:ext cx="509" cy="3442"/>
            </a:xfrm>
            <a:custGeom>
              <a:avLst/>
              <a:gdLst>
                <a:gd name="connsiteX0" fmla="*/ 322899 w 322899"/>
                <a:gd name="connsiteY0" fmla="*/ 0 h 2185406"/>
                <a:gd name="connsiteX1" fmla="*/ 322899 w 322899"/>
                <a:gd name="connsiteY1" fmla="*/ 2061295 h 2185406"/>
                <a:gd name="connsiteX2" fmla="*/ 166675 w 322899"/>
                <a:gd name="connsiteY2" fmla="*/ 2061295 h 2185406"/>
                <a:gd name="connsiteX3" fmla="*/ 15658 w 322899"/>
                <a:gd name="connsiteY3" fmla="*/ 2185407 h 2185406"/>
                <a:gd name="connsiteX4" fmla="*/ 9582 w 322899"/>
                <a:gd name="connsiteY4" fmla="*/ 141470 h 2185406"/>
                <a:gd name="connsiteX5" fmla="*/ 165807 w 322899"/>
                <a:gd name="connsiteY5" fmla="*/ 0 h 2185406"/>
                <a:gd name="connsiteX6" fmla="*/ 322899 w 322899"/>
                <a:gd name="connsiteY6" fmla="*/ 0 h 218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899" h="2185406">
                  <a:moveTo>
                    <a:pt x="322899" y="0"/>
                  </a:moveTo>
                  <a:lnTo>
                    <a:pt x="322899" y="2061295"/>
                  </a:lnTo>
                  <a:lnTo>
                    <a:pt x="166675" y="2061295"/>
                  </a:lnTo>
                  <a:cubicBezTo>
                    <a:pt x="79883" y="2061295"/>
                    <a:pt x="36488" y="2114238"/>
                    <a:pt x="15658" y="2185407"/>
                  </a:cubicBezTo>
                  <a:cubicBezTo>
                    <a:pt x="-15587" y="2179331"/>
                    <a:pt x="9582" y="141470"/>
                    <a:pt x="9582" y="141470"/>
                  </a:cubicBezTo>
                  <a:cubicBezTo>
                    <a:pt x="9582" y="63358"/>
                    <a:pt x="79883" y="0"/>
                    <a:pt x="165807" y="0"/>
                  </a:cubicBezTo>
                  <a:lnTo>
                    <a:pt x="322899" y="0"/>
                  </a:ln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2" name="图形 2114"/>
            <p:cNvSpPr/>
            <p:nvPr>
              <p:custDataLst>
                <p:tags r:id="rId9"/>
              </p:custDataLst>
            </p:nvPr>
          </p:nvSpPr>
          <p:spPr>
            <a:xfrm>
              <a:off x="5930" y="3296"/>
              <a:ext cx="443" cy="3450"/>
            </a:xfrm>
            <a:custGeom>
              <a:avLst/>
              <a:gdLst>
                <a:gd name="connsiteX0" fmla="*/ 0 w 281204"/>
                <a:gd name="connsiteY0" fmla="*/ 2178463 h 2190613"/>
                <a:gd name="connsiteX1" fmla="*/ 0 w 281204"/>
                <a:gd name="connsiteY1" fmla="*/ 140602 h 2190613"/>
                <a:gd name="connsiteX2" fmla="*/ 140602 w 281204"/>
                <a:gd name="connsiteY2" fmla="*/ 0 h 2190613"/>
                <a:gd name="connsiteX3" fmla="*/ 281204 w 281204"/>
                <a:gd name="connsiteY3" fmla="*/ 0 h 2190613"/>
                <a:gd name="connsiteX4" fmla="*/ 281204 w 281204"/>
                <a:gd name="connsiteY4" fmla="*/ 2050012 h 2190613"/>
                <a:gd name="connsiteX5" fmla="*/ 140602 w 281204"/>
                <a:gd name="connsiteY5" fmla="*/ 2050012 h 2190613"/>
                <a:gd name="connsiteX6" fmla="*/ 0 w 281204"/>
                <a:gd name="connsiteY6" fmla="*/ 2190614 h 21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204" h="2190613">
                  <a:moveTo>
                    <a:pt x="0" y="2178463"/>
                  </a:moveTo>
                  <a:lnTo>
                    <a:pt x="0" y="140602"/>
                  </a:lnTo>
                  <a:cubicBezTo>
                    <a:pt x="0" y="63358"/>
                    <a:pt x="62490" y="0"/>
                    <a:pt x="140602" y="0"/>
                  </a:cubicBezTo>
                  <a:lnTo>
                    <a:pt x="281204" y="0"/>
                  </a:lnTo>
                  <a:lnTo>
                    <a:pt x="281204" y="2050012"/>
                  </a:lnTo>
                  <a:lnTo>
                    <a:pt x="140602" y="2050012"/>
                  </a:lnTo>
                  <a:cubicBezTo>
                    <a:pt x="63358" y="2050012"/>
                    <a:pt x="0" y="2112502"/>
                    <a:pt x="0" y="2190614"/>
                  </a:cubicBez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3" name="图形 2114"/>
            <p:cNvSpPr/>
            <p:nvPr>
              <p:custDataLst>
                <p:tags r:id="rId10"/>
              </p:custDataLst>
            </p:nvPr>
          </p:nvSpPr>
          <p:spPr>
            <a:xfrm>
              <a:off x="5930" y="6726"/>
              <a:ext cx="14" cy="19"/>
            </a:xfrm>
            <a:custGeom>
              <a:avLst/>
              <a:gdLst>
                <a:gd name="connsiteX0" fmla="*/ 0 w 8679"/>
                <a:gd name="connsiteY0" fmla="*/ 12151 h 12150"/>
                <a:gd name="connsiteX1" fmla="*/ 0 w 8679"/>
                <a:gd name="connsiteY1" fmla="*/ 0 h 1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79" h="12150">
                  <a:moveTo>
                    <a:pt x="0" y="12151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4" name="图形 2114"/>
            <p:cNvSpPr/>
            <p:nvPr>
              <p:custDataLst>
                <p:tags r:id="rId11"/>
              </p:custDataLst>
            </p:nvPr>
          </p:nvSpPr>
          <p:spPr>
            <a:xfrm>
              <a:off x="5910" y="32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8679" h="8679"/>
              </a:pathLst>
            </a:custGeom>
            <a:noFill/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5" name="图形 2114"/>
            <p:cNvSpPr/>
            <p:nvPr>
              <p:custDataLst>
                <p:tags r:id="rId12"/>
              </p:custDataLst>
            </p:nvPr>
          </p:nvSpPr>
          <p:spPr>
            <a:xfrm>
              <a:off x="12826" y="6967"/>
              <a:ext cx="443" cy="443"/>
            </a:xfrm>
            <a:custGeom>
              <a:avLst/>
              <a:gdLst>
                <a:gd name="connsiteX0" fmla="*/ 0 w 281204"/>
                <a:gd name="connsiteY0" fmla="*/ 0 h 281203"/>
                <a:gd name="connsiteX1" fmla="*/ 140602 w 281204"/>
                <a:gd name="connsiteY1" fmla="*/ 0 h 281203"/>
                <a:gd name="connsiteX2" fmla="*/ 281204 w 281204"/>
                <a:gd name="connsiteY2" fmla="*/ 140602 h 281203"/>
                <a:gd name="connsiteX3" fmla="*/ 140602 w 281204"/>
                <a:gd name="connsiteY3" fmla="*/ 281204 h 281203"/>
                <a:gd name="connsiteX4" fmla="*/ 0 w 281204"/>
                <a:gd name="connsiteY4" fmla="*/ 281204 h 281203"/>
                <a:gd name="connsiteX5" fmla="*/ 0 w 281204"/>
                <a:gd name="connsiteY5" fmla="*/ 90263 h 28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204" h="281203">
                  <a:moveTo>
                    <a:pt x="0" y="0"/>
                  </a:moveTo>
                  <a:lnTo>
                    <a:pt x="140602" y="0"/>
                  </a:lnTo>
                  <a:cubicBezTo>
                    <a:pt x="217846" y="0"/>
                    <a:pt x="281204" y="62490"/>
                    <a:pt x="281204" y="140602"/>
                  </a:cubicBezTo>
                  <a:cubicBezTo>
                    <a:pt x="281204" y="217846"/>
                    <a:pt x="218714" y="281204"/>
                    <a:pt x="140602" y="281204"/>
                  </a:cubicBezTo>
                  <a:lnTo>
                    <a:pt x="0" y="281204"/>
                  </a:lnTo>
                  <a:lnTo>
                    <a:pt x="0" y="90263"/>
                  </a:lnTo>
                </a:path>
              </a:pathLst>
            </a:custGeom>
            <a:noFill/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6254" y="3449"/>
              <a:ext cx="6840" cy="32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457200" algn="l" fontAlgn="auto">
                <a:lnSpc>
                  <a:spcPct val="130000"/>
                </a:lnSpc>
              </a:pPr>
              <a:r>
                <a:rPr lang="zh-CN" altLang="en-US" sz="2800" b="1" spc="200">
                  <a:solidFill>
                    <a:srgbClr val="FF0000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学习活动：</a:t>
              </a:r>
            </a:p>
            <a:p>
              <a:pPr indent="457200" algn="just" fontAlgn="auto">
                <a:lnSpc>
                  <a:spcPct val="130000"/>
                </a:lnSpc>
              </a:pPr>
              <a:r>
                <a:rPr lang="zh-CN" altLang="en-US" sz="2400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对照</a:t>
              </a:r>
              <a:r>
                <a:rPr lang="en-US" altLang="zh-CN" sz="2400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“</a:t>
              </a:r>
              <a:r>
                <a:rPr lang="zh-CN" altLang="en-US" sz="2400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寻宝大作战</a:t>
              </a:r>
              <a:r>
                <a:rPr lang="en-US" altLang="zh-CN" sz="2400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”</a:t>
              </a:r>
              <a:r>
                <a:rPr lang="zh-CN" altLang="en-US" sz="2400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图，同桌分角色朗读，一位扮演大螃蟹，一位扮演小鲤鱼。演完了，别忘了给你的同桌涂色评分哦</a:t>
              </a:r>
              <a:r>
                <a:rPr lang="zh-CN" altLang="en-US" sz="2000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！</a:t>
              </a:r>
            </a:p>
            <a:p>
              <a:pPr indent="457200" algn="just" fontAlgn="auto">
                <a:lnSpc>
                  <a:spcPct val="130000"/>
                </a:lnSpc>
              </a:pPr>
              <a:endParaRPr lang="zh-CN" altLang="en-US" sz="2000" spc="200">
                <a:solidFill>
                  <a:schemeClr val="tx1"/>
                </a:solidFill>
                <a:uFillTx/>
                <a:latin typeface="楷体" charset="-122"/>
                <a:ea typeface="楷体" charset="-122"/>
                <a:cs typeface="楷体" charset="-122"/>
              </a:endParaRPr>
            </a:p>
          </p:txBody>
        </p:sp>
      </p:grpSp>
      <p:sp>
        <p:nvSpPr>
          <p:cNvPr id="22" name="右箭头 21"/>
          <p:cNvSpPr/>
          <p:nvPr/>
        </p:nvSpPr>
        <p:spPr>
          <a:xfrm>
            <a:off x="4537710" y="3194050"/>
            <a:ext cx="1137920" cy="43561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5730240" y="1943100"/>
          <a:ext cx="6169025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0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charset="-122"/>
                          <a:ea typeface="楷体" charset="-122"/>
                        </a:rPr>
                        <a:t>评价标准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charset="-122"/>
                          <a:ea typeface="楷体" charset="-122"/>
                        </a:rPr>
                        <a:t>金币</a:t>
                      </a:r>
                      <a:r>
                        <a:rPr lang="en-US" altLang="zh-CN" sz="2400">
                          <a:latin typeface="楷体" charset="-122"/>
                          <a:ea typeface="楷体" charset="-122"/>
                        </a:rPr>
                        <a:t>(</a:t>
                      </a:r>
                      <a:r>
                        <a:rPr lang="zh-CN" altLang="zh-CN" sz="2400">
                          <a:latin typeface="楷体" charset="-122"/>
                          <a:ea typeface="楷体" charset="-122"/>
                        </a:rPr>
                        <a:t>涂色）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0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latin typeface="楷体" charset="-122"/>
                        <a:ea typeface="楷体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楷体" charset="-122"/>
                          <a:ea typeface="楷体" charset="-122"/>
                          <a:sym typeface="+mn-ea"/>
                        </a:rPr>
                        <a:t>朗读正确且流利。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楷体" charset="-122"/>
                        <a:ea typeface="楷体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楷体" charset="-122"/>
                          <a:ea typeface="楷体" charset="-122"/>
                          <a:sym typeface="+mn-ea"/>
                        </a:rPr>
                        <a:t>朗读正确且流利，</a:t>
                      </a:r>
                    </a:p>
                    <a:p>
                      <a:pPr algn="ctr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楷体" charset="-122"/>
                          <a:ea typeface="楷体" charset="-122"/>
                          <a:sym typeface="+mn-ea"/>
                        </a:rPr>
                        <a:t>读好角色的语气。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楷体" charset="-122"/>
                        <a:ea typeface="楷体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53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楷体" charset="-122"/>
                          <a:ea typeface="楷体" charset="-122"/>
                          <a:sym typeface="+mn-ea"/>
                        </a:rPr>
                        <a:t>朗读正确且流利，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楷体" charset="-122"/>
                          <a:ea typeface="楷体" charset="-122"/>
                          <a:sym typeface="+mn-ea"/>
                        </a:rPr>
                        <a:t> 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楷体" charset="-122"/>
                          <a:ea typeface="楷体" charset="-122"/>
                          <a:sym typeface="+mn-ea"/>
                        </a:rPr>
                        <a:t>合理想象，加上动作，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楷体" charset="-122"/>
                          <a:ea typeface="楷体" charset="-122"/>
                          <a:sym typeface="+mn-ea"/>
                        </a:rPr>
                        <a:t>读出角色的语气。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楷体" charset="-122"/>
                        <a:ea typeface="楷体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" name="矩形 26"/>
          <p:cNvSpPr/>
          <p:nvPr/>
        </p:nvSpPr>
        <p:spPr>
          <a:xfrm>
            <a:off x="5838190" y="4085590"/>
            <a:ext cx="2866390" cy="1119505"/>
          </a:xfrm>
          <a:prstGeom prst="rect">
            <a:avLst/>
          </a:prstGeom>
          <a:noFill/>
          <a:ln w="15875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6018530" y="3307715"/>
            <a:ext cx="2331085" cy="677545"/>
          </a:xfrm>
          <a:prstGeom prst="rect">
            <a:avLst/>
          </a:prstGeom>
          <a:noFill/>
          <a:ln w="15875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5998845" y="2784475"/>
            <a:ext cx="2327910" cy="409575"/>
          </a:xfrm>
          <a:prstGeom prst="rect">
            <a:avLst/>
          </a:prstGeom>
          <a:noFill/>
          <a:ln w="15875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钱币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flipH="1">
            <a:off x="9855200" y="2465705"/>
            <a:ext cx="1097915" cy="659130"/>
          </a:xfrm>
          <a:prstGeom prst="rect">
            <a:avLst/>
          </a:prstGeom>
        </p:spPr>
      </p:pic>
      <p:pic>
        <p:nvPicPr>
          <p:cNvPr id="3" name="图片 2" descr="钱币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flipH="1">
            <a:off x="9580245" y="3246755"/>
            <a:ext cx="1097915" cy="659130"/>
          </a:xfrm>
          <a:prstGeom prst="rect">
            <a:avLst/>
          </a:prstGeom>
        </p:spPr>
      </p:pic>
      <p:pic>
        <p:nvPicPr>
          <p:cNvPr id="8" name="图片 7" descr="钱币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flipH="1">
            <a:off x="10233025" y="3252470"/>
            <a:ext cx="1097915" cy="659130"/>
          </a:xfrm>
          <a:prstGeom prst="rect">
            <a:avLst/>
          </a:prstGeom>
        </p:spPr>
      </p:pic>
      <p:pic>
        <p:nvPicPr>
          <p:cNvPr id="12" name="图片 11" descr="钱币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flipH="1">
            <a:off x="10574655" y="4237990"/>
            <a:ext cx="1097915" cy="659130"/>
          </a:xfrm>
          <a:prstGeom prst="rect">
            <a:avLst/>
          </a:prstGeom>
        </p:spPr>
      </p:pic>
      <p:pic>
        <p:nvPicPr>
          <p:cNvPr id="13" name="图片 12" descr="钱币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flipH="1">
            <a:off x="9949815" y="4236085"/>
            <a:ext cx="1097915" cy="659130"/>
          </a:xfrm>
          <a:prstGeom prst="rect">
            <a:avLst/>
          </a:prstGeom>
        </p:spPr>
      </p:pic>
      <p:pic>
        <p:nvPicPr>
          <p:cNvPr id="14" name="图片 13" descr="钱币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flipH="1">
            <a:off x="9360535" y="4217035"/>
            <a:ext cx="1097915" cy="6591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animBg="1"/>
      <p:bldP spid="27" grpId="0" bldLvl="0" animBg="1"/>
      <p:bldP spid="27" grpId="1" animBg="1"/>
      <p:bldP spid="28" grpId="0" bldLvl="0" animBg="1"/>
      <p:bldP spid="28" grpId="1" animBg="1"/>
      <p:bldP spid="29" grpId="0" bldLvl="0" animBg="1"/>
      <p:bldP spid="2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标注 1"/>
          <p:cNvSpPr/>
          <p:nvPr/>
        </p:nvSpPr>
        <p:spPr>
          <a:xfrm>
            <a:off x="2256155" y="74295"/>
            <a:ext cx="4970145" cy="1344295"/>
          </a:xfrm>
          <a:prstGeom prst="cloudCallout">
            <a:avLst>
              <a:gd name="adj1" fmla="val -44758"/>
              <a:gd name="adj2" fmla="val 6317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altLang="en-US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粗声粗气</a:t>
            </a:r>
            <a:r>
              <a:rPr lang="en-US" altLang="zh-CN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气势汹汹</a:t>
            </a:r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）喂，谁跑到我的树林里来啦？快给我走开！</a:t>
            </a:r>
          </a:p>
        </p:txBody>
      </p:sp>
      <p:pic>
        <p:nvPicPr>
          <p:cNvPr id="3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995" y="243205"/>
            <a:ext cx="2042160" cy="2042160"/>
          </a:xfrm>
          <a:prstGeom prst="rect">
            <a:avLst/>
          </a:prstGeom>
        </p:spPr>
      </p:pic>
      <p:pic>
        <p:nvPicPr>
          <p:cNvPr id="4" name="http://photo-static-api.fotomore.com/creative/vcg/400/new/VCG211331830373.jpg?uid=386&amp;timestamp=1697250800&amp;sign=d6e48f917e2f0e8c48a22f6c970bcf52" descr="templates\picture_hover\&amp;pky230_sjzg_VCG211331830373&amp;"/>
          <p:cNvPicPr>
            <a:picLocks noChangeAspect="1"/>
          </p:cNvPicPr>
          <p:nvPr/>
        </p:nvPicPr>
        <p:blipFill>
          <a:blip r:embed="rId12"/>
          <a:srcRect r="23812"/>
          <a:stretch>
            <a:fillRect/>
          </a:stretch>
        </p:blipFill>
        <p:spPr>
          <a:xfrm>
            <a:off x="9610090" y="1132840"/>
            <a:ext cx="2640965" cy="1818640"/>
          </a:xfrm>
          <a:prstGeom prst="rect">
            <a:avLst/>
          </a:prstGeom>
        </p:spPr>
      </p:pic>
      <p:sp>
        <p:nvSpPr>
          <p:cNvPr id="6" name="云形标注 5"/>
          <p:cNvSpPr/>
          <p:nvPr/>
        </p:nvSpPr>
        <p:spPr>
          <a:xfrm>
            <a:off x="5056505" y="1418590"/>
            <a:ext cx="4657090" cy="1012825"/>
          </a:xfrm>
          <a:prstGeom prst="cloudCallout">
            <a:avLst>
              <a:gd name="adj1" fmla="val 74795"/>
              <a:gd name="adj2" fmla="val 450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楷体" charset="-122"/>
                <a:ea typeface="楷体" charset="-122"/>
                <a:sym typeface="+mn-ea"/>
              </a:rPr>
              <a:t>  </a:t>
            </a:r>
            <a:endParaRPr lang="zh-CN" altLang="en-US">
              <a:solidFill>
                <a:schemeClr val="bg1"/>
              </a:solidFill>
              <a:latin typeface="楷体" charset="-122"/>
              <a:ea typeface="楷体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75275" y="1534795"/>
            <a:ext cx="42341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   </a:t>
            </a:r>
            <a:r>
              <a:rPr lang="en-US" altLang="zh-CN" sz="2400" b="1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 </a:t>
            </a:r>
            <a:r>
              <a:rPr lang="zh-CN" altLang="en-US" sz="2400" b="1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我们是小鲤鱼。我们是来找龙门，我们要跳龙门。</a:t>
            </a:r>
          </a:p>
          <a:p>
            <a:pPr algn="l"/>
            <a:endParaRPr lang="zh-CN" altLang="en-US" sz="2400" b="1">
              <a:solidFill>
                <a:srgbClr val="0070C0"/>
              </a:solidFill>
              <a:latin typeface="楷体" charset="-122"/>
              <a:ea typeface="楷体" charset="-122"/>
              <a:sym typeface="+mn-ea"/>
            </a:endParaRPr>
          </a:p>
        </p:txBody>
      </p:sp>
      <p:pic>
        <p:nvPicPr>
          <p:cNvPr id="8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2415" y="2211070"/>
            <a:ext cx="2035175" cy="2035175"/>
          </a:xfrm>
          <a:prstGeom prst="rect">
            <a:avLst/>
          </a:prstGeom>
        </p:spPr>
      </p:pic>
      <p:sp>
        <p:nvSpPr>
          <p:cNvPr id="9" name="云形标注 8"/>
          <p:cNvSpPr/>
          <p:nvPr>
            <p:custDataLst>
              <p:tags r:id="rId3"/>
            </p:custDataLst>
          </p:nvPr>
        </p:nvSpPr>
        <p:spPr>
          <a:xfrm>
            <a:off x="2307590" y="2503170"/>
            <a:ext cx="4127500" cy="1188085"/>
          </a:xfrm>
          <a:prstGeom prst="cloudCallout">
            <a:avLst>
              <a:gd name="adj1" fmla="val -45719"/>
              <a:gd name="adj2" fmla="val 5864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念叨</a:t>
            </a:r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）跳龙门，好哇！跳龙门。谁叫你们去跳的？</a:t>
            </a:r>
          </a:p>
        </p:txBody>
      </p:sp>
      <p:pic>
        <p:nvPicPr>
          <p:cNvPr id="10" name="http://photo-static-api.fotomore.com/creative/vcg/400/new/VCG211331830373.jpg?uid=386&amp;timestamp=1697250800&amp;sign=d6e48f917e2f0e8c48a22f6c970bcf52" descr="templates\picture_hover\&amp;pky230_sjzg_VCG211331830373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r="23812"/>
          <a:stretch>
            <a:fillRect/>
          </a:stretch>
        </p:blipFill>
        <p:spPr>
          <a:xfrm>
            <a:off x="9713595" y="3633470"/>
            <a:ext cx="2640965" cy="1818640"/>
          </a:xfrm>
          <a:prstGeom prst="rect">
            <a:avLst/>
          </a:prstGeom>
        </p:spPr>
      </p:pic>
      <p:sp>
        <p:nvSpPr>
          <p:cNvPr id="11" name="云形标注 10"/>
          <p:cNvSpPr/>
          <p:nvPr>
            <p:custDataLst>
              <p:tags r:id="rId5"/>
            </p:custDataLst>
          </p:nvPr>
        </p:nvSpPr>
        <p:spPr>
          <a:xfrm>
            <a:off x="5706745" y="3824605"/>
            <a:ext cx="3548380" cy="734060"/>
          </a:xfrm>
          <a:prstGeom prst="cloudCallout">
            <a:avLst>
              <a:gd name="adj1" fmla="val 74795"/>
              <a:gd name="adj2" fmla="val 450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楷体" charset="-122"/>
                <a:ea typeface="楷体" charset="-122"/>
                <a:sym typeface="+mn-ea"/>
              </a:rPr>
              <a:t>  </a:t>
            </a:r>
            <a:endParaRPr lang="zh-CN" altLang="en-US">
              <a:solidFill>
                <a:schemeClr val="bg1"/>
              </a:solidFill>
              <a:latin typeface="楷体" charset="-122"/>
              <a:ea typeface="楷体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164580" y="3992245"/>
            <a:ext cx="34455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是我们自己要跳的。</a:t>
            </a:r>
          </a:p>
        </p:txBody>
      </p:sp>
      <p:pic>
        <p:nvPicPr>
          <p:cNvPr id="13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01955" y="4815840"/>
            <a:ext cx="2042160" cy="2042160"/>
          </a:xfrm>
          <a:prstGeom prst="rect">
            <a:avLst/>
          </a:prstGeom>
        </p:spPr>
      </p:pic>
      <p:sp>
        <p:nvSpPr>
          <p:cNvPr id="14" name="云形标注 13"/>
          <p:cNvSpPr/>
          <p:nvPr>
            <p:custDataLst>
              <p:tags r:id="rId8"/>
            </p:custDataLst>
          </p:nvPr>
        </p:nvSpPr>
        <p:spPr>
          <a:xfrm>
            <a:off x="2444115" y="4913630"/>
            <a:ext cx="5965190" cy="1344295"/>
          </a:xfrm>
          <a:prstGeom prst="cloudCallout">
            <a:avLst>
              <a:gd name="adj1" fmla="val -44758"/>
              <a:gd name="adj2" fmla="val 6317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sz="2400" b="1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哈哈大笑</a:t>
            </a:r>
            <a:r>
              <a:rPr lang="zh-CN" altLang="en-US" sz="2400" b="1">
                <a:latin typeface="楷体" charset="-122"/>
                <a:ea typeface="楷体" charset="-122"/>
                <a:cs typeface="楷体" charset="-122"/>
              </a:rPr>
              <a:t>）好，你们真是好样儿的。那我帮你们一个忙吧。把拦路的水草剪掉！</a:t>
            </a: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139065" y="43815"/>
            <a:ext cx="1106170" cy="509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 algn="l"/>
            <a:r>
              <a:rPr lang="zh-CN" sz="2400">
                <a:solidFill>
                  <a:srgbClr val="FF0000"/>
                </a:solidFill>
                <a:latin typeface="楷体" charset="-122"/>
                <a:ea typeface="楷体" charset="-122"/>
              </a:rPr>
              <a:t>演一演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 userDrawn="1">
            <p:custDataLst>
              <p:tags r:id="rId2"/>
            </p:custDataLst>
          </p:nvPr>
        </p:nvGrpSpPr>
        <p:grpSpPr>
          <a:xfrm flipV="1">
            <a:off x="10601325" y="0"/>
            <a:ext cx="1438930" cy="1020743"/>
            <a:chOff x="9920287" y="5242560"/>
            <a:chExt cx="1432243" cy="1016000"/>
          </a:xfrm>
        </p:grpSpPr>
        <p:sp>
          <p:nvSpPr>
            <p:cNvPr id="66" name="等腰三角形 65"/>
            <p:cNvSpPr/>
            <p:nvPr>
              <p:custDataLst>
                <p:tags r:id="rId9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7" name="等腰三角形 66"/>
            <p:cNvSpPr/>
            <p:nvPr>
              <p:custDataLst>
                <p:tags r:id="rId10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8" name="等腰三角形 67"/>
            <p:cNvSpPr/>
            <p:nvPr>
              <p:custDataLst>
                <p:tags r:id="rId11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61" name="组合 60"/>
          <p:cNvGrpSpPr/>
          <p:nvPr userDrawn="1">
            <p:custDataLst>
              <p:tags r:id="rId3"/>
            </p:custDataLst>
          </p:nvPr>
        </p:nvGrpSpPr>
        <p:grpSpPr>
          <a:xfrm>
            <a:off x="0" y="6114286"/>
            <a:ext cx="1048405" cy="743714"/>
            <a:chOff x="9920287" y="5242560"/>
            <a:chExt cx="1432243" cy="1016000"/>
          </a:xfrm>
        </p:grpSpPr>
        <p:sp>
          <p:nvSpPr>
            <p:cNvPr id="62" name="等腰三角形 61"/>
            <p:cNvSpPr/>
            <p:nvPr>
              <p:custDataLst>
                <p:tags r:id="rId6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3" name="等腰三角形 62"/>
            <p:cNvSpPr/>
            <p:nvPr>
              <p:custDataLst>
                <p:tags r:id="rId7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4" name="等腰三角形 63"/>
            <p:cNvSpPr/>
            <p:nvPr>
              <p:custDataLst>
                <p:tags r:id="rId8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pic>
        <p:nvPicPr>
          <p:cNvPr id="4" name="http://photo-static-api.fotomore.com/creative/vcg/veer/400/new/VCG41N498752887.jpg?uid=386&amp;timestamp=1696574286&amp;sign=a88a69d262e9a4c49a7c86e7dde36a40" descr="templates\picture_hover\&amp;pky210_sjzg_VCG41N498752887&amp;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5675" y="2092960"/>
            <a:ext cx="3136265" cy="2090420"/>
          </a:xfrm>
          <a:prstGeom prst="rect">
            <a:avLst/>
          </a:prstGeom>
        </p:spPr>
      </p:pic>
      <p:pic>
        <p:nvPicPr>
          <p:cNvPr id="5" name="http://photo-static-api.fotomore.com/creative/vcg/400/version23/VCG41184920300.jpg?uid=386&amp;timestamp=1696574441&amp;sign=4bc91dae4767d5a82917f98e3b97c806" descr="templates\picture_hover\&amp;pky100_sjzg_VCG41184920300&amp;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1430" y="1137920"/>
            <a:ext cx="2500630" cy="172593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328940" y="1016000"/>
            <a:ext cx="736600" cy="4572000"/>
          </a:xfrm>
          <a:prstGeom prst="rect">
            <a:avLst/>
          </a:prstGeom>
        </p:spPr>
        <p:txBody>
          <a:bodyPr vert="eaVert">
            <a:spAutoFit/>
          </a:bodyPr>
          <a:lstStyle/>
          <a:p>
            <a:pPr algn="l"/>
            <a:r>
              <a:rPr lang="zh-CN" altLang="en-US" sz="3600">
                <a:solidFill>
                  <a:schemeClr val="dk1"/>
                </a:solidFill>
                <a:latin typeface="楷体" charset="-122"/>
                <a:ea typeface="楷体" charset="-122"/>
              </a:rPr>
              <a:t>书中自有黄金屋</a:t>
            </a:r>
          </a:p>
        </p:txBody>
      </p:sp>
      <p:pic>
        <p:nvPicPr>
          <p:cNvPr id="7" name="http://photo-static-api.fotomore.com/creative/vcg/400/new/VCG211293885938.jpg?uid=386&amp;timestamp=1696574661&amp;sign=709ed4c4d52ca3504ab934d54a8d8354" descr="templates\picture_hover\&amp;pky270_sjzg_VCG211293885938&amp;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67005" y="3044825"/>
            <a:ext cx="5991860" cy="4493895"/>
          </a:xfrm>
          <a:prstGeom prst="rect">
            <a:avLst/>
          </a:prstGeom>
        </p:spPr>
      </p:pic>
      <p:sp>
        <p:nvSpPr>
          <p:cNvPr id="8" name="云形标注 7"/>
          <p:cNvSpPr/>
          <p:nvPr>
            <p:custDataLst>
              <p:tags r:id="rId5"/>
            </p:custDataLst>
          </p:nvPr>
        </p:nvSpPr>
        <p:spPr>
          <a:xfrm>
            <a:off x="4628515" y="340360"/>
            <a:ext cx="7002780" cy="4399280"/>
          </a:xfrm>
          <a:prstGeom prst="cloudCallout">
            <a:avLst>
              <a:gd name="adj1" fmla="val -55268"/>
              <a:gd name="adj2" fmla="val 57534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标注 1"/>
          <p:cNvSpPr/>
          <p:nvPr/>
        </p:nvSpPr>
        <p:spPr>
          <a:xfrm>
            <a:off x="2256155" y="74295"/>
            <a:ext cx="4970145" cy="1344295"/>
          </a:xfrm>
          <a:prstGeom prst="cloudCallout">
            <a:avLst>
              <a:gd name="adj1" fmla="val -44758"/>
              <a:gd name="adj2" fmla="val 6317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altLang="en-US" sz="2400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粗声粗气</a:t>
            </a:r>
            <a:r>
              <a:rPr lang="en-US" altLang="zh-CN" sz="2400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 </a:t>
            </a:r>
            <a:r>
              <a:rPr lang="zh-CN" altLang="en-US" sz="2400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气势汹汹</a:t>
            </a:r>
            <a:r>
              <a:rPr lang="zh-CN" altLang="en-US" sz="2400">
                <a:latin typeface="楷体" charset="-122"/>
                <a:ea typeface="楷体" charset="-122"/>
                <a:cs typeface="楷体" charset="-122"/>
              </a:rPr>
              <a:t>）喂，谁跑到我的树林里来啦？快给我走开！</a:t>
            </a:r>
          </a:p>
        </p:txBody>
      </p:sp>
      <p:pic>
        <p:nvPicPr>
          <p:cNvPr id="3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995" y="-85090"/>
            <a:ext cx="2042160" cy="2042160"/>
          </a:xfrm>
          <a:prstGeom prst="rect">
            <a:avLst/>
          </a:prstGeom>
        </p:spPr>
      </p:pic>
      <p:pic>
        <p:nvPicPr>
          <p:cNvPr id="4" name="http://photo-static-api.fotomore.com/creative/vcg/400/new/VCG211331830373.jpg?uid=386&amp;timestamp=1697250800&amp;sign=d6e48f917e2f0e8c48a22f6c970bcf52" descr="templates\picture_hover\&amp;pky230_sjzg_VCG211331830373&amp;"/>
          <p:cNvPicPr>
            <a:picLocks noChangeAspect="1"/>
          </p:cNvPicPr>
          <p:nvPr/>
        </p:nvPicPr>
        <p:blipFill>
          <a:blip r:embed="rId12"/>
          <a:srcRect r="23812"/>
          <a:stretch>
            <a:fillRect/>
          </a:stretch>
        </p:blipFill>
        <p:spPr>
          <a:xfrm>
            <a:off x="9610090" y="1132840"/>
            <a:ext cx="2640965" cy="1818640"/>
          </a:xfrm>
          <a:prstGeom prst="rect">
            <a:avLst/>
          </a:prstGeom>
        </p:spPr>
      </p:pic>
      <p:sp>
        <p:nvSpPr>
          <p:cNvPr id="6" name="云形标注 5"/>
          <p:cNvSpPr/>
          <p:nvPr/>
        </p:nvSpPr>
        <p:spPr>
          <a:xfrm>
            <a:off x="5056505" y="1418590"/>
            <a:ext cx="4657090" cy="1012825"/>
          </a:xfrm>
          <a:prstGeom prst="cloudCallout">
            <a:avLst>
              <a:gd name="adj1" fmla="val 74795"/>
              <a:gd name="adj2" fmla="val 450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楷体" charset="-122"/>
                <a:ea typeface="楷体" charset="-122"/>
                <a:sym typeface="+mn-ea"/>
              </a:rPr>
              <a:t>  </a:t>
            </a:r>
            <a:endParaRPr lang="zh-CN" altLang="en-US">
              <a:solidFill>
                <a:schemeClr val="bg1"/>
              </a:solidFill>
              <a:latin typeface="楷体" charset="-122"/>
              <a:ea typeface="楷体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75275" y="1534795"/>
            <a:ext cx="42341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    </a:t>
            </a:r>
            <a:r>
              <a:rPr lang="zh-CN" altLang="en-US" sz="2400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我们是小鲤鱼。我们是来找龙门，我们要跳龙门。</a:t>
            </a:r>
          </a:p>
          <a:p>
            <a:pPr algn="l"/>
            <a:endParaRPr lang="zh-CN" altLang="en-US" sz="2400">
              <a:solidFill>
                <a:srgbClr val="0070C0"/>
              </a:solidFill>
              <a:latin typeface="楷体" charset="-122"/>
              <a:ea typeface="楷体" charset="-122"/>
              <a:sym typeface="+mn-ea"/>
            </a:endParaRPr>
          </a:p>
        </p:txBody>
      </p:sp>
      <p:pic>
        <p:nvPicPr>
          <p:cNvPr id="8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2415" y="2211070"/>
            <a:ext cx="2035175" cy="2035175"/>
          </a:xfrm>
          <a:prstGeom prst="rect">
            <a:avLst/>
          </a:prstGeom>
        </p:spPr>
      </p:pic>
      <p:sp>
        <p:nvSpPr>
          <p:cNvPr id="9" name="云形标注 8"/>
          <p:cNvSpPr/>
          <p:nvPr>
            <p:custDataLst>
              <p:tags r:id="rId3"/>
            </p:custDataLst>
          </p:nvPr>
        </p:nvSpPr>
        <p:spPr>
          <a:xfrm>
            <a:off x="2307590" y="2503170"/>
            <a:ext cx="4127500" cy="1188085"/>
          </a:xfrm>
          <a:prstGeom prst="cloudCallout">
            <a:avLst>
              <a:gd name="adj1" fmla="val -45719"/>
              <a:gd name="adj2" fmla="val 5864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sz="2400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念叨</a:t>
            </a:r>
            <a:r>
              <a:rPr lang="zh-CN" altLang="en-US" sz="2400">
                <a:latin typeface="楷体" charset="-122"/>
                <a:ea typeface="楷体" charset="-122"/>
                <a:cs typeface="楷体" charset="-122"/>
              </a:rPr>
              <a:t>）跳龙门，好哇！跳龙门。谁叫你们去跳的？</a:t>
            </a:r>
          </a:p>
        </p:txBody>
      </p:sp>
      <p:pic>
        <p:nvPicPr>
          <p:cNvPr id="10" name="http://photo-static-api.fotomore.com/creative/vcg/400/new/VCG211331830373.jpg?uid=386&amp;timestamp=1697250800&amp;sign=d6e48f917e2f0e8c48a22f6c970bcf52" descr="templates\picture_hover\&amp;pky230_sjzg_VCG211331830373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r="23812"/>
          <a:stretch>
            <a:fillRect/>
          </a:stretch>
        </p:blipFill>
        <p:spPr>
          <a:xfrm>
            <a:off x="9713595" y="3633470"/>
            <a:ext cx="2640965" cy="1818640"/>
          </a:xfrm>
          <a:prstGeom prst="rect">
            <a:avLst/>
          </a:prstGeom>
        </p:spPr>
      </p:pic>
      <p:sp>
        <p:nvSpPr>
          <p:cNvPr id="11" name="云形标注 10"/>
          <p:cNvSpPr/>
          <p:nvPr>
            <p:custDataLst>
              <p:tags r:id="rId5"/>
            </p:custDataLst>
          </p:nvPr>
        </p:nvSpPr>
        <p:spPr>
          <a:xfrm>
            <a:off x="5706745" y="3824605"/>
            <a:ext cx="3548380" cy="734060"/>
          </a:xfrm>
          <a:prstGeom prst="cloudCallout">
            <a:avLst>
              <a:gd name="adj1" fmla="val 74795"/>
              <a:gd name="adj2" fmla="val 450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楷体" charset="-122"/>
                <a:ea typeface="楷体" charset="-122"/>
                <a:sym typeface="+mn-ea"/>
              </a:rPr>
              <a:t>  </a:t>
            </a:r>
            <a:endParaRPr lang="zh-CN" altLang="en-US">
              <a:solidFill>
                <a:schemeClr val="bg1"/>
              </a:solidFill>
              <a:latin typeface="楷体" charset="-122"/>
              <a:ea typeface="楷体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164580" y="3992245"/>
            <a:ext cx="34455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>
                <a:solidFill>
                  <a:srgbClr val="0070C0"/>
                </a:solidFill>
                <a:latin typeface="楷体" charset="-122"/>
                <a:ea typeface="楷体" charset="-122"/>
                <a:sym typeface="+mn-ea"/>
              </a:rPr>
              <a:t>是我们自己要跳的。</a:t>
            </a:r>
          </a:p>
        </p:txBody>
      </p:sp>
      <p:pic>
        <p:nvPicPr>
          <p:cNvPr id="13" name="http://photo-static-api.fotomore.com/creative/vcg/400/new/VCG41N1318548241.jpg?uid=386&amp;timestamp=1697250504&amp;sign=f000d04748a75baa863410efea1a1afa" descr="templates\picture_hover\&amp;pky300_sjzg_VCG41N1318548241&amp;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01955" y="4815840"/>
            <a:ext cx="2042160" cy="2042160"/>
          </a:xfrm>
          <a:prstGeom prst="rect">
            <a:avLst/>
          </a:prstGeom>
        </p:spPr>
      </p:pic>
      <p:sp>
        <p:nvSpPr>
          <p:cNvPr id="14" name="云形标注 13"/>
          <p:cNvSpPr/>
          <p:nvPr>
            <p:custDataLst>
              <p:tags r:id="rId8"/>
            </p:custDataLst>
          </p:nvPr>
        </p:nvSpPr>
        <p:spPr>
          <a:xfrm>
            <a:off x="2444115" y="4913630"/>
            <a:ext cx="5965190" cy="1344295"/>
          </a:xfrm>
          <a:prstGeom prst="cloudCallout">
            <a:avLst>
              <a:gd name="adj1" fmla="val -44758"/>
              <a:gd name="adj2" fmla="val 6317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>
                <a:latin typeface="楷体" charset="-122"/>
                <a:ea typeface="楷体" charset="-122"/>
                <a:cs typeface="楷体" charset="-122"/>
              </a:rPr>
              <a:t>（</a:t>
            </a:r>
            <a:r>
              <a:rPr lang="zh-CN" sz="2400">
                <a:solidFill>
                  <a:srgbClr val="FF0000"/>
                </a:solidFill>
                <a:latin typeface="楷体" charset="-122"/>
                <a:ea typeface="楷体" charset="-122"/>
                <a:cs typeface="楷体" charset="-122"/>
              </a:rPr>
              <a:t>哈哈大笑</a:t>
            </a:r>
            <a:r>
              <a:rPr lang="zh-CN" altLang="en-US" sz="2400">
                <a:latin typeface="楷体" charset="-122"/>
                <a:ea typeface="楷体" charset="-122"/>
                <a:cs typeface="楷体" charset="-122"/>
              </a:rPr>
              <a:t>）好，你们真是好样儿的。那我帮你们一个忙吧。把拦路的水草剪掉！</a:t>
            </a:r>
          </a:p>
        </p:txBody>
      </p:sp>
      <p:sp>
        <p:nvSpPr>
          <p:cNvPr id="15" name="矩形 14"/>
          <p:cNvSpPr/>
          <p:nvPr/>
        </p:nvSpPr>
        <p:spPr>
          <a:xfrm>
            <a:off x="59690" y="74295"/>
            <a:ext cx="11994515" cy="6541135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4542155" y="2431415"/>
            <a:ext cx="2493645" cy="101473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6000" b="1">
                <a:solidFill>
                  <a:srgbClr val="FF0000"/>
                </a:solidFill>
                <a:latin typeface="楷体" charset="-122"/>
                <a:ea typeface="楷体" charset="-122"/>
              </a:rPr>
              <a:t>演一演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  <p:bldLst>
      <p:bldP spid="5" grpId="0" bldLvl="0" animBg="1"/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ttp://photo-static-api.fotomore.com/creative/vcg/veer/400/new/VCG41N156260658.jpg?uid=386&amp;timestamp=1697112194&amp;sign=5c521e929d1033a181ed9d508bb76001" descr="templates\picture_hover\&amp;pky220_sjzg_VCG41N156260658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 l="14424" t="7595" r="20900" b="25635"/>
          <a:stretch>
            <a:fillRect/>
          </a:stretch>
        </p:blipFill>
        <p:spPr>
          <a:xfrm>
            <a:off x="5370195" y="558800"/>
            <a:ext cx="5282565" cy="5595620"/>
          </a:xfrm>
          <a:prstGeom prst="rect">
            <a:avLst/>
          </a:prstGeom>
        </p:spPr>
      </p:pic>
      <p:pic>
        <p:nvPicPr>
          <p:cNvPr id="5" name="http://photo-static-api.fotomore.com/creative/vcg/veer/400/new/VCG41N161705431.jpg?uid=386&amp;timestamp=1697289454&amp;sign=fd8e50444053b0c346daef003b804ade" descr="templates\picture_hover\&amp;pky210_sjzg_VCG41N161705431&amp;"/>
          <p:cNvPicPr>
            <a:picLocks noChangeAspect="1"/>
          </p:cNvPicPr>
          <p:nvPr/>
        </p:nvPicPr>
        <p:blipFill>
          <a:blip r:embed="rId5"/>
          <a:srcRect l="54629" t="11324" r="304" b="27602"/>
          <a:stretch>
            <a:fillRect/>
          </a:stretch>
        </p:blipFill>
        <p:spPr>
          <a:xfrm>
            <a:off x="5826760" y="1039495"/>
            <a:ext cx="3940175" cy="3729990"/>
          </a:xfrm>
          <a:prstGeom prst="roundRect">
            <a:avLst/>
          </a:prstGeom>
        </p:spPr>
      </p:pic>
      <p:sp>
        <p:nvSpPr>
          <p:cNvPr id="13" name="云形标注 12"/>
          <p:cNvSpPr/>
          <p:nvPr/>
        </p:nvSpPr>
        <p:spPr>
          <a:xfrm>
            <a:off x="852170" y="558800"/>
            <a:ext cx="4386580" cy="1211580"/>
          </a:xfrm>
          <a:prstGeom prst="cloudCallout">
            <a:avLst>
              <a:gd name="adj1" fmla="val 56178"/>
              <a:gd name="adj2" fmla="val 79963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01395" y="699135"/>
            <a:ext cx="417258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>
                <a:latin typeface="楷体" charset="-122"/>
                <a:ea typeface="楷体" charset="-122"/>
                <a:sym typeface="+mn-ea"/>
              </a:rPr>
              <a:t>    </a:t>
            </a:r>
            <a:r>
              <a:rPr lang="zh-CN" altLang="en-US" sz="2800">
                <a:latin typeface="楷体" charset="-122"/>
                <a:ea typeface="楷体" charset="-122"/>
                <a:sym typeface="+mn-ea"/>
              </a:rPr>
              <a:t>小鲤鱼和大鱼之间又会发生什么事呢？</a:t>
            </a:r>
            <a:endParaRPr lang="zh-CN" altLang="en-US" sz="2800">
              <a:latin typeface="楷体" charset="-122"/>
              <a:ea typeface="楷体" charset="-122"/>
            </a:endParaRPr>
          </a:p>
          <a:p>
            <a:pPr algn="l"/>
            <a:endParaRPr lang="zh-CN" altLang="en-US" sz="2800">
              <a:latin typeface="楷体" charset="-122"/>
              <a:ea typeface="楷体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/>
      <p:bldP spid="1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ttp://photo-static-api.fotomore.com/creative/vcg/veer/400/new/VCG41N156260658.jpg?uid=386&amp;timestamp=1697112194&amp;sign=5c521e929d1033a181ed9d508bb76001" descr="templates\picture_hover\&amp;pky220_sjzg_VCG41N156260658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14424" t="7595" r="20900" b="25635"/>
          <a:stretch>
            <a:fillRect/>
          </a:stretch>
        </p:blipFill>
        <p:spPr>
          <a:xfrm>
            <a:off x="5370195" y="558800"/>
            <a:ext cx="5282565" cy="5595620"/>
          </a:xfrm>
          <a:prstGeom prst="rect">
            <a:avLst/>
          </a:prstGeom>
        </p:spPr>
      </p:pic>
      <p:pic>
        <p:nvPicPr>
          <p:cNvPr id="5" name="http://photo-static-api.fotomore.com/creative/vcg/veer/400/new/VCG41N161705431.jpg?uid=386&amp;timestamp=1697289454&amp;sign=fd8e50444053b0c346daef003b804ade" descr="templates\picture_hover\&amp;pky210_sjzg_VCG41N161705431&amp;"/>
          <p:cNvPicPr>
            <a:picLocks noChangeAspect="1"/>
          </p:cNvPicPr>
          <p:nvPr/>
        </p:nvPicPr>
        <p:blipFill>
          <a:blip r:embed="rId7"/>
          <a:srcRect l="54629" t="11324" r="304" b="27602"/>
          <a:stretch>
            <a:fillRect/>
          </a:stretch>
        </p:blipFill>
        <p:spPr>
          <a:xfrm>
            <a:off x="5826760" y="1039495"/>
            <a:ext cx="3940175" cy="3729990"/>
          </a:xfrm>
          <a:prstGeom prst="roundRect">
            <a:avLst/>
          </a:prstGeom>
        </p:spPr>
      </p:pic>
      <p:sp>
        <p:nvSpPr>
          <p:cNvPr id="13" name="云形标注 12"/>
          <p:cNvSpPr/>
          <p:nvPr/>
        </p:nvSpPr>
        <p:spPr>
          <a:xfrm>
            <a:off x="898525" y="558800"/>
            <a:ext cx="4340225" cy="1333500"/>
          </a:xfrm>
          <a:prstGeom prst="cloudCallout">
            <a:avLst>
              <a:gd name="adj1" fmla="val 56178"/>
              <a:gd name="adj2" fmla="val 79963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348105" y="797475"/>
            <a:ext cx="4064000" cy="1229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2800">
                <a:latin typeface="楷体" charset="-122"/>
                <a:ea typeface="楷体" charset="-122"/>
                <a:sym typeface="+mn-ea"/>
              </a:rPr>
              <a:t>    </a:t>
            </a:r>
            <a:r>
              <a:rPr lang="zh-CN" altLang="en-US" sz="2800">
                <a:latin typeface="楷体" charset="-122"/>
                <a:ea typeface="楷体" charset="-122"/>
                <a:sym typeface="+mn-ea"/>
              </a:rPr>
              <a:t>小鲤鱼和大鱼之间又会发生什么事呢？</a:t>
            </a:r>
            <a:endParaRPr lang="zh-CN" altLang="en-US">
              <a:latin typeface="楷体" charset="-122"/>
              <a:ea typeface="楷体" charset="-122"/>
            </a:endParaRPr>
          </a:p>
          <a:p>
            <a:pPr algn="l"/>
            <a:endParaRPr lang="zh-CN" altLang="en-US" sz="1800">
              <a:latin typeface="楷体" charset="-122"/>
              <a:ea typeface="楷体" charset="-122"/>
            </a:endParaRPr>
          </a:p>
        </p:txBody>
      </p:sp>
      <p:pic>
        <p:nvPicPr>
          <p:cNvPr id="2" name="故事2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3140" y="3675380"/>
            <a:ext cx="619125" cy="619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502410" y="491490"/>
            <a:ext cx="8761095" cy="18884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/>
            <a:r>
              <a:rPr lang="en-US" altLang="zh-CN" sz="3200">
                <a:latin typeface="楷体" charset="-122"/>
                <a:ea typeface="楷体" charset="-122"/>
              </a:rPr>
              <a:t>    </a:t>
            </a:r>
            <a:r>
              <a:rPr lang="zh-CN" altLang="en-US" sz="3200">
                <a:latin typeface="楷体" charset="-122"/>
                <a:ea typeface="楷体" charset="-122"/>
              </a:rPr>
              <a:t>请同学们发挥想象，大胆猜一猜小鲤鱼们在寻找龙门的过程中，还有可能遇到谁？发生什么事呢？</a:t>
            </a:r>
          </a:p>
        </p:txBody>
      </p:sp>
      <p:pic>
        <p:nvPicPr>
          <p:cNvPr id="12" name="http://photo-static-api.fotomore.com/creative/vcg/400/new/VCG41N1309461993.jpg?uid=386&amp;timestamp=1697292050&amp;sign=95e913f58b2abc34ca22f0b0668ae0d4" descr="templates\picture_hover\&amp;pky380_sjzg_VCG41N1309461993&amp;"/>
          <p:cNvPicPr>
            <a:picLocks noChangeAspect="1"/>
          </p:cNvPicPr>
          <p:nvPr/>
        </p:nvPicPr>
        <p:blipFill>
          <a:blip r:embed="rId7"/>
          <a:srcRect l="60622" t="8149" b="6473"/>
          <a:stretch>
            <a:fillRect/>
          </a:stretch>
        </p:blipFill>
        <p:spPr>
          <a:xfrm>
            <a:off x="589280" y="2159000"/>
            <a:ext cx="3028950" cy="2869565"/>
          </a:xfrm>
          <a:prstGeom prst="rect">
            <a:avLst/>
          </a:prstGeom>
        </p:spPr>
      </p:pic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4178935" y="2299335"/>
            <a:ext cx="2401570" cy="261112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http://photo-static-api.fotomore.com/creative/vcg/veer/400/new/VCG41N161705431.jpg?uid=386&amp;timestamp=1697289454&amp;sign=fd8e50444053b0c346daef003b804ade" descr="templates\picture_hover\&amp;pky210_sjzg_VCG41N161705431&amp;"/>
          <p:cNvPicPr>
            <a:picLocks noChangeAspect="1"/>
          </p:cNvPicPr>
          <p:nvPr/>
        </p:nvPicPr>
        <p:blipFill>
          <a:blip r:embed="rId8"/>
          <a:srcRect l="54629" t="11324" r="304" b="27602"/>
          <a:stretch>
            <a:fillRect/>
          </a:stretch>
        </p:blipFill>
        <p:spPr>
          <a:xfrm>
            <a:off x="6983095" y="2483485"/>
            <a:ext cx="2221230" cy="2222500"/>
          </a:xfrm>
          <a:prstGeom prst="roundRect">
            <a:avLst/>
          </a:prstGeom>
        </p:spPr>
      </p:pic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9606915" y="2316480"/>
            <a:ext cx="2401570" cy="261112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6892925" y="2299335"/>
            <a:ext cx="2401570" cy="261112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http://photo-static-api.fotomore.com/creative/vcg/400/new/VCG41N169987916.jpg?uid=386&amp;timestamp=1697550020&amp;sign=3b8fb0af6fdcb9cdcad2648e421f9b01" descr="templates\picture_hover\&amp;pky290_sjzg_VCG41N169987916&amp;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909810" y="2766060"/>
            <a:ext cx="1584960" cy="1744980"/>
          </a:xfrm>
          <a:prstGeom prst="rect">
            <a:avLst/>
          </a:prstGeom>
        </p:spPr>
      </p:pic>
      <p:pic>
        <p:nvPicPr>
          <p:cNvPr id="8" name="图片 7" descr="大螃蟹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2915" y="2483485"/>
            <a:ext cx="2200910" cy="2222500"/>
          </a:xfrm>
          <a:prstGeom prst="round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动画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09600"/>
            <a:ext cx="12192000" cy="56388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848735" y="2383790"/>
            <a:ext cx="4909185" cy="101473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6000" b="1">
                <a:solidFill>
                  <a:srgbClr val="FF0000"/>
                </a:solidFill>
                <a:latin typeface="楷体" charset="-122"/>
                <a:ea typeface="楷体" charset="-122"/>
              </a:rPr>
              <a:t>借助影视作品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Users/apple/Desktop/IMG_8531.JPGIMG_85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23260" y="-635"/>
            <a:ext cx="5663565" cy="68465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46955" y="2154555"/>
            <a:ext cx="1503045" cy="38735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46955" y="2541905"/>
            <a:ext cx="1910080" cy="38735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846955" y="3623945"/>
            <a:ext cx="1891030" cy="38735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846955" y="3219450"/>
            <a:ext cx="1503045" cy="38735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846955" y="2946400"/>
            <a:ext cx="1149985" cy="25590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/>
        </p:nvGraphicFramePr>
        <p:xfrm>
          <a:off x="1828800" y="2095500"/>
          <a:ext cx="879665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楷体" charset="-122"/>
                          <a:ea typeface="楷体" charset="-122"/>
                        </a:rPr>
                        <a:t>阅读日期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楷体" charset="-122"/>
                          <a:ea typeface="楷体" charset="-122"/>
                        </a:rPr>
                        <a:t>故事题目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楷体" charset="-122"/>
                          <a:ea typeface="楷体" charset="-122"/>
                        </a:rPr>
                        <a:t>阅读用时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楷体" charset="-122"/>
                          <a:ea typeface="楷体" charset="-122"/>
                        </a:rPr>
                        <a:t>喜欢级别（涂色</a:t>
                      </a:r>
                      <a:r>
                        <a:rPr lang="en-US" altLang="zh-CN">
                          <a:latin typeface="楷体" charset="-122"/>
                          <a:ea typeface="楷体" charset="-122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楷体" charset="-122"/>
                          <a:ea typeface="楷体" charset="-122"/>
                        </a:rPr>
                        <a:t>阅读完成</a:t>
                      </a:r>
                      <a:r>
                        <a:rPr lang="en-US" altLang="zh-CN">
                          <a:latin typeface="楷体" charset="-122"/>
                          <a:ea typeface="楷体" charset="-122"/>
                        </a:rPr>
                        <a:t>(</a:t>
                      </a:r>
                      <a:r>
                        <a:rPr lang="zh-CN" altLang="en-US">
                          <a:latin typeface="楷体" charset="-122"/>
                          <a:ea typeface="楷体" charset="-122"/>
                        </a:rPr>
                        <a:t>涂色）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4512310" y="864235"/>
            <a:ext cx="29895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charset="-122"/>
                <a:ea typeface="楷体" charset="-122"/>
              </a:rPr>
              <a:t>阅读计划表</a:t>
            </a:r>
          </a:p>
        </p:txBody>
      </p:sp>
      <p:pic>
        <p:nvPicPr>
          <p:cNvPr id="13" name="图片 12" descr="钱币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138670" y="2449830"/>
            <a:ext cx="714375" cy="429260"/>
          </a:xfrm>
          <a:prstGeom prst="rect">
            <a:avLst/>
          </a:prstGeom>
        </p:spPr>
      </p:pic>
      <p:pic>
        <p:nvPicPr>
          <p:cNvPr id="14" name="图片 13" descr="钱币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501890" y="2449830"/>
            <a:ext cx="714375" cy="429260"/>
          </a:xfrm>
          <a:prstGeom prst="rect">
            <a:avLst/>
          </a:prstGeom>
        </p:spPr>
      </p:pic>
      <p:pic>
        <p:nvPicPr>
          <p:cNvPr id="15" name="图片 14" descr="钱币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853045" y="2449830"/>
            <a:ext cx="714375" cy="429260"/>
          </a:xfrm>
          <a:prstGeom prst="rect">
            <a:avLst/>
          </a:prstGeom>
        </p:spPr>
      </p:pic>
      <p:pic>
        <p:nvPicPr>
          <p:cNvPr id="17" name="图片 16" descr="钱币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730105" y="2449830"/>
            <a:ext cx="714375" cy="429260"/>
          </a:xfrm>
          <a:prstGeom prst="rect">
            <a:avLst/>
          </a:prstGeom>
        </p:spPr>
      </p:pic>
      <p:pic>
        <p:nvPicPr>
          <p:cNvPr id="18" name="图片 17" descr="钱币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385300" y="2449830"/>
            <a:ext cx="714375" cy="429260"/>
          </a:xfrm>
          <a:prstGeom prst="rect">
            <a:avLst/>
          </a:prstGeom>
        </p:spPr>
      </p:pic>
      <p:pic>
        <p:nvPicPr>
          <p:cNvPr id="19" name="图片 18" descr="钱币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015730" y="2449830"/>
            <a:ext cx="714375" cy="429260"/>
          </a:xfrm>
          <a:prstGeom prst="rect">
            <a:avLst/>
          </a:prstGeom>
        </p:spPr>
      </p:pic>
      <p:pic>
        <p:nvPicPr>
          <p:cNvPr id="20" name="图片 19" descr="钱币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495540" y="2792730"/>
            <a:ext cx="714375" cy="429260"/>
          </a:xfrm>
          <a:prstGeom prst="rect">
            <a:avLst/>
          </a:prstGeom>
        </p:spPr>
      </p:pic>
      <p:pic>
        <p:nvPicPr>
          <p:cNvPr id="21" name="图片 20" descr="钱币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846695" y="2792730"/>
            <a:ext cx="714375" cy="429260"/>
          </a:xfrm>
          <a:prstGeom prst="rect">
            <a:avLst/>
          </a:prstGeom>
        </p:spPr>
      </p:pic>
      <p:pic>
        <p:nvPicPr>
          <p:cNvPr id="22" name="图片 21" descr="钱币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723755" y="2792730"/>
            <a:ext cx="714375" cy="429260"/>
          </a:xfrm>
          <a:prstGeom prst="rect">
            <a:avLst/>
          </a:prstGeom>
        </p:spPr>
      </p:pic>
      <p:pic>
        <p:nvPicPr>
          <p:cNvPr id="23" name="图片 22" descr="钱币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378950" y="2792730"/>
            <a:ext cx="714375" cy="429260"/>
          </a:xfrm>
          <a:prstGeom prst="rect">
            <a:avLst/>
          </a:prstGeom>
        </p:spPr>
      </p:pic>
      <p:pic>
        <p:nvPicPr>
          <p:cNvPr id="24" name="图片 23" descr="钱币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009380" y="2792730"/>
            <a:ext cx="714375" cy="429260"/>
          </a:xfrm>
          <a:prstGeom prst="rect">
            <a:avLst/>
          </a:prstGeom>
        </p:spPr>
      </p:pic>
      <p:pic>
        <p:nvPicPr>
          <p:cNvPr id="25" name="图片 24" descr="钱币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132320" y="2792730"/>
            <a:ext cx="714375" cy="429260"/>
          </a:xfrm>
          <a:prstGeom prst="rect">
            <a:avLst/>
          </a:prstGeom>
        </p:spPr>
      </p:pic>
      <p:pic>
        <p:nvPicPr>
          <p:cNvPr id="26" name="图片 25" descr="钱币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151370" y="3211830"/>
            <a:ext cx="714375" cy="429260"/>
          </a:xfrm>
          <a:prstGeom prst="rect">
            <a:avLst/>
          </a:prstGeom>
        </p:spPr>
      </p:pic>
      <p:pic>
        <p:nvPicPr>
          <p:cNvPr id="27" name="图片 26" descr="钱币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514590" y="3211830"/>
            <a:ext cx="714375" cy="429260"/>
          </a:xfrm>
          <a:prstGeom prst="rect">
            <a:avLst/>
          </a:prstGeom>
        </p:spPr>
      </p:pic>
      <p:pic>
        <p:nvPicPr>
          <p:cNvPr id="28" name="图片 27" descr="钱币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865745" y="3211830"/>
            <a:ext cx="714375" cy="429260"/>
          </a:xfrm>
          <a:prstGeom prst="rect">
            <a:avLst/>
          </a:prstGeom>
        </p:spPr>
      </p:pic>
      <p:pic>
        <p:nvPicPr>
          <p:cNvPr id="29" name="图片 28" descr="钱币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742805" y="3211830"/>
            <a:ext cx="714375" cy="429260"/>
          </a:xfrm>
          <a:prstGeom prst="rect">
            <a:avLst/>
          </a:prstGeom>
        </p:spPr>
      </p:pic>
      <p:pic>
        <p:nvPicPr>
          <p:cNvPr id="30" name="图片 29" descr="钱币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398000" y="3211830"/>
            <a:ext cx="714375" cy="429260"/>
          </a:xfrm>
          <a:prstGeom prst="rect">
            <a:avLst/>
          </a:prstGeom>
        </p:spPr>
      </p:pic>
      <p:pic>
        <p:nvPicPr>
          <p:cNvPr id="31" name="图片 30" descr="钱币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028430" y="3211830"/>
            <a:ext cx="714375" cy="429260"/>
          </a:xfrm>
          <a:prstGeom prst="rect">
            <a:avLst/>
          </a:prstGeom>
        </p:spPr>
      </p:pic>
      <p:pic>
        <p:nvPicPr>
          <p:cNvPr id="32" name="图片 31" descr="钱币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508240" y="3554730"/>
            <a:ext cx="714375" cy="429260"/>
          </a:xfrm>
          <a:prstGeom prst="rect">
            <a:avLst/>
          </a:prstGeom>
        </p:spPr>
      </p:pic>
      <p:pic>
        <p:nvPicPr>
          <p:cNvPr id="33" name="图片 32" descr="钱币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859395" y="3554730"/>
            <a:ext cx="714375" cy="429260"/>
          </a:xfrm>
          <a:prstGeom prst="rect">
            <a:avLst/>
          </a:prstGeom>
        </p:spPr>
      </p:pic>
      <p:pic>
        <p:nvPicPr>
          <p:cNvPr id="34" name="图片 33" descr="钱币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736455" y="3554730"/>
            <a:ext cx="714375" cy="429260"/>
          </a:xfrm>
          <a:prstGeom prst="rect">
            <a:avLst/>
          </a:prstGeom>
        </p:spPr>
      </p:pic>
      <p:pic>
        <p:nvPicPr>
          <p:cNvPr id="35" name="图片 34" descr="钱币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391650" y="3554730"/>
            <a:ext cx="714375" cy="429260"/>
          </a:xfrm>
          <a:prstGeom prst="rect">
            <a:avLst/>
          </a:prstGeom>
        </p:spPr>
      </p:pic>
      <p:pic>
        <p:nvPicPr>
          <p:cNvPr id="36" name="图片 35" descr="钱币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022080" y="3554730"/>
            <a:ext cx="714375" cy="429260"/>
          </a:xfrm>
          <a:prstGeom prst="rect">
            <a:avLst/>
          </a:prstGeom>
        </p:spPr>
      </p:pic>
      <p:pic>
        <p:nvPicPr>
          <p:cNvPr id="37" name="图片 36" descr="钱币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145020" y="3554730"/>
            <a:ext cx="714375" cy="429260"/>
          </a:xfrm>
          <a:prstGeom prst="rect">
            <a:avLst/>
          </a:prstGeom>
        </p:spPr>
      </p:pic>
      <p:pic>
        <p:nvPicPr>
          <p:cNvPr id="38" name="图片 37" descr="钱币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145020" y="3973830"/>
            <a:ext cx="714375" cy="429260"/>
          </a:xfrm>
          <a:prstGeom prst="rect">
            <a:avLst/>
          </a:prstGeom>
        </p:spPr>
      </p:pic>
      <p:pic>
        <p:nvPicPr>
          <p:cNvPr id="39" name="图片 38" descr="钱币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508240" y="3973830"/>
            <a:ext cx="714375" cy="429260"/>
          </a:xfrm>
          <a:prstGeom prst="rect">
            <a:avLst/>
          </a:prstGeom>
        </p:spPr>
      </p:pic>
      <p:pic>
        <p:nvPicPr>
          <p:cNvPr id="40" name="图片 39" descr="钱币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859395" y="3973830"/>
            <a:ext cx="714375" cy="429260"/>
          </a:xfrm>
          <a:prstGeom prst="rect">
            <a:avLst/>
          </a:prstGeom>
        </p:spPr>
      </p:pic>
      <p:pic>
        <p:nvPicPr>
          <p:cNvPr id="41" name="图片 40" descr="钱币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736455" y="3973830"/>
            <a:ext cx="714375" cy="429260"/>
          </a:xfrm>
          <a:prstGeom prst="rect">
            <a:avLst/>
          </a:prstGeom>
        </p:spPr>
      </p:pic>
      <p:pic>
        <p:nvPicPr>
          <p:cNvPr id="42" name="图片 41" descr="钱币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391650" y="3973830"/>
            <a:ext cx="714375" cy="429260"/>
          </a:xfrm>
          <a:prstGeom prst="rect">
            <a:avLst/>
          </a:prstGeom>
        </p:spPr>
      </p:pic>
      <p:pic>
        <p:nvPicPr>
          <p:cNvPr id="43" name="图片 42" descr="钱币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022080" y="3973830"/>
            <a:ext cx="714375" cy="429260"/>
          </a:xfrm>
          <a:prstGeom prst="rect">
            <a:avLst/>
          </a:prstGeom>
        </p:spPr>
      </p:pic>
      <p:pic>
        <p:nvPicPr>
          <p:cNvPr id="44" name="图片 43" descr="钱币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501890" y="4316730"/>
            <a:ext cx="714375" cy="429260"/>
          </a:xfrm>
          <a:prstGeom prst="rect">
            <a:avLst/>
          </a:prstGeom>
        </p:spPr>
      </p:pic>
      <p:pic>
        <p:nvPicPr>
          <p:cNvPr id="45" name="图片 44" descr="钱币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853045" y="4316730"/>
            <a:ext cx="714375" cy="429260"/>
          </a:xfrm>
          <a:prstGeom prst="rect">
            <a:avLst/>
          </a:prstGeom>
        </p:spPr>
      </p:pic>
      <p:pic>
        <p:nvPicPr>
          <p:cNvPr id="46" name="图片 45" descr="钱币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730105" y="4316730"/>
            <a:ext cx="714375" cy="429260"/>
          </a:xfrm>
          <a:prstGeom prst="rect">
            <a:avLst/>
          </a:prstGeom>
        </p:spPr>
      </p:pic>
      <p:pic>
        <p:nvPicPr>
          <p:cNvPr id="47" name="图片 46" descr="钱币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385300" y="4316730"/>
            <a:ext cx="714375" cy="429260"/>
          </a:xfrm>
          <a:prstGeom prst="rect">
            <a:avLst/>
          </a:prstGeom>
        </p:spPr>
      </p:pic>
      <p:pic>
        <p:nvPicPr>
          <p:cNvPr id="48" name="图片 47" descr="钱币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9015730" y="4316730"/>
            <a:ext cx="714375" cy="429260"/>
          </a:xfrm>
          <a:prstGeom prst="rect">
            <a:avLst/>
          </a:prstGeom>
        </p:spPr>
      </p:pic>
      <p:pic>
        <p:nvPicPr>
          <p:cNvPr id="49" name="图片 48" descr="钱币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138670" y="4316730"/>
            <a:ext cx="714375" cy="429260"/>
          </a:xfrm>
          <a:prstGeom prst="rect">
            <a:avLst/>
          </a:prstGeom>
        </p:spPr>
      </p:pic>
      <p:pic>
        <p:nvPicPr>
          <p:cNvPr id="50" name="图片 49" descr="寻宝队长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42"/>
          <a:srcRect t="47935"/>
          <a:stretch>
            <a:fillRect/>
          </a:stretch>
        </p:blipFill>
        <p:spPr>
          <a:xfrm>
            <a:off x="-474980" y="4105275"/>
            <a:ext cx="2910840" cy="235712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9"/>
            </p:custDataLst>
          </p:nvPr>
        </p:nvSpPr>
        <p:spPr>
          <a:xfrm>
            <a:off x="139065" y="113665"/>
            <a:ext cx="2059305" cy="509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 algn="l"/>
            <a:r>
              <a:rPr lang="zh-CN" sz="2400">
                <a:solidFill>
                  <a:srgbClr val="FF0000"/>
                </a:solidFill>
                <a:latin typeface="楷体" charset="-122"/>
                <a:ea typeface="楷体" charset="-122"/>
              </a:rPr>
              <a:t>制定阅读计划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://photo-static-api.fotomore.com/creative/vcg/400/version23/VCG41166082234.jpg?uid=386&amp;timestamp=1697440057&amp;sign=20819561950af37278102c1eb9568dc9" descr="templates\picture_hover\&amp;pky150_sjzg_VCG41166082234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" y="3310890"/>
            <a:ext cx="3343275" cy="3117215"/>
          </a:xfrm>
          <a:prstGeom prst="rect">
            <a:avLst/>
          </a:prstGeom>
        </p:spPr>
      </p:pic>
      <p:pic>
        <p:nvPicPr>
          <p:cNvPr id="4" name="阅读计划表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4590" y="5161280"/>
            <a:ext cx="619125" cy="619125"/>
          </a:xfrm>
          <a:prstGeom prst="rect">
            <a:avLst/>
          </a:prstGeom>
        </p:spPr>
      </p:pic>
      <p:pic>
        <p:nvPicPr>
          <p:cNvPr id="3" name="图片 2" descr="阅读计划表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5755" y="104140"/>
            <a:ext cx="5501005" cy="64776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78180" y="349250"/>
            <a:ext cx="700722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楷体" charset="-122"/>
                <a:ea typeface="楷体" charset="-122"/>
              </a:rPr>
              <a:t>课后作业</a:t>
            </a:r>
            <a:r>
              <a:rPr lang="zh-CN" altLang="en-US" sz="2400">
                <a:latin typeface="楷体" charset="-122"/>
                <a:ea typeface="楷体" charset="-122"/>
              </a:rPr>
              <a:t>：制定《小鲤鱼跳龙门》的阅读计划表</a:t>
            </a:r>
            <a:endParaRPr lang="en-US" altLang="zh-CN" sz="2400">
              <a:latin typeface="楷体" charset="-122"/>
              <a:ea typeface="楷体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828800" y="2095500"/>
          <a:ext cx="879665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楷体" charset="-122"/>
                          <a:ea typeface="楷体" charset="-122"/>
                        </a:rPr>
                        <a:t>阅读日期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楷体" charset="-122"/>
                          <a:ea typeface="楷体" charset="-122"/>
                        </a:rPr>
                        <a:t>故事题目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楷体" charset="-122"/>
                          <a:ea typeface="楷体" charset="-122"/>
                        </a:rPr>
                        <a:t>阅读用时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楷体" charset="-122"/>
                          <a:ea typeface="楷体" charset="-122"/>
                        </a:rPr>
                        <a:t>喜欢级别（涂色</a:t>
                      </a:r>
                      <a:r>
                        <a:rPr lang="en-US" altLang="zh-CN">
                          <a:latin typeface="楷体" charset="-122"/>
                          <a:ea typeface="楷体" charset="-122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楷体" charset="-122"/>
                          <a:ea typeface="楷体" charset="-122"/>
                        </a:rPr>
                        <a:t>阅读完成</a:t>
                      </a:r>
                      <a:r>
                        <a:rPr lang="en-US" altLang="zh-CN">
                          <a:latin typeface="楷体" charset="-122"/>
                          <a:ea typeface="楷体" charset="-122"/>
                        </a:rPr>
                        <a:t>(</a:t>
                      </a:r>
                      <a:r>
                        <a:rPr lang="zh-CN" altLang="en-US">
                          <a:latin typeface="楷体" charset="-122"/>
                          <a:ea typeface="楷体" charset="-122"/>
                        </a:rPr>
                        <a:t>涂色）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4512310" y="979805"/>
            <a:ext cx="29895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charset="-122"/>
                <a:ea typeface="楷体" charset="-122"/>
              </a:rPr>
              <a:t>阅读计划表</a:t>
            </a:r>
          </a:p>
        </p:txBody>
      </p:sp>
      <p:pic>
        <p:nvPicPr>
          <p:cNvPr id="13" name="图片 12" descr="钱币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138670" y="2449830"/>
            <a:ext cx="714375" cy="429260"/>
          </a:xfrm>
          <a:prstGeom prst="rect">
            <a:avLst/>
          </a:prstGeom>
        </p:spPr>
      </p:pic>
      <p:pic>
        <p:nvPicPr>
          <p:cNvPr id="14" name="图片 13" descr="钱币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501890" y="2449830"/>
            <a:ext cx="714375" cy="429260"/>
          </a:xfrm>
          <a:prstGeom prst="rect">
            <a:avLst/>
          </a:prstGeom>
        </p:spPr>
      </p:pic>
      <p:pic>
        <p:nvPicPr>
          <p:cNvPr id="15" name="图片 14" descr="钱币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853045" y="2449830"/>
            <a:ext cx="714375" cy="429260"/>
          </a:xfrm>
          <a:prstGeom prst="rect">
            <a:avLst/>
          </a:prstGeom>
        </p:spPr>
      </p:pic>
      <p:pic>
        <p:nvPicPr>
          <p:cNvPr id="17" name="图片 16" descr="钱币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730105" y="2449830"/>
            <a:ext cx="714375" cy="429260"/>
          </a:xfrm>
          <a:prstGeom prst="rect">
            <a:avLst/>
          </a:prstGeom>
        </p:spPr>
      </p:pic>
      <p:pic>
        <p:nvPicPr>
          <p:cNvPr id="18" name="图片 17" descr="钱币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385300" y="2449830"/>
            <a:ext cx="714375" cy="429260"/>
          </a:xfrm>
          <a:prstGeom prst="rect">
            <a:avLst/>
          </a:prstGeom>
        </p:spPr>
      </p:pic>
      <p:pic>
        <p:nvPicPr>
          <p:cNvPr id="19" name="图片 18" descr="钱币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015730" y="2449830"/>
            <a:ext cx="714375" cy="429260"/>
          </a:xfrm>
          <a:prstGeom prst="rect">
            <a:avLst/>
          </a:prstGeom>
        </p:spPr>
      </p:pic>
      <p:pic>
        <p:nvPicPr>
          <p:cNvPr id="20" name="图片 19" descr="钱币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495540" y="2792730"/>
            <a:ext cx="714375" cy="429260"/>
          </a:xfrm>
          <a:prstGeom prst="rect">
            <a:avLst/>
          </a:prstGeom>
        </p:spPr>
      </p:pic>
      <p:pic>
        <p:nvPicPr>
          <p:cNvPr id="21" name="图片 20" descr="钱币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846695" y="2792730"/>
            <a:ext cx="714375" cy="429260"/>
          </a:xfrm>
          <a:prstGeom prst="rect">
            <a:avLst/>
          </a:prstGeom>
        </p:spPr>
      </p:pic>
      <p:pic>
        <p:nvPicPr>
          <p:cNvPr id="22" name="图片 21" descr="钱币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723755" y="2792730"/>
            <a:ext cx="714375" cy="429260"/>
          </a:xfrm>
          <a:prstGeom prst="rect">
            <a:avLst/>
          </a:prstGeom>
        </p:spPr>
      </p:pic>
      <p:pic>
        <p:nvPicPr>
          <p:cNvPr id="23" name="图片 22" descr="钱币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378950" y="2792730"/>
            <a:ext cx="714375" cy="429260"/>
          </a:xfrm>
          <a:prstGeom prst="rect">
            <a:avLst/>
          </a:prstGeom>
        </p:spPr>
      </p:pic>
      <p:pic>
        <p:nvPicPr>
          <p:cNvPr id="24" name="图片 23" descr="钱币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009380" y="2792730"/>
            <a:ext cx="714375" cy="429260"/>
          </a:xfrm>
          <a:prstGeom prst="rect">
            <a:avLst/>
          </a:prstGeom>
        </p:spPr>
      </p:pic>
      <p:pic>
        <p:nvPicPr>
          <p:cNvPr id="25" name="图片 24" descr="钱币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132320" y="2792730"/>
            <a:ext cx="714375" cy="429260"/>
          </a:xfrm>
          <a:prstGeom prst="rect">
            <a:avLst/>
          </a:prstGeom>
        </p:spPr>
      </p:pic>
      <p:pic>
        <p:nvPicPr>
          <p:cNvPr id="26" name="图片 25" descr="钱币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151370" y="3211830"/>
            <a:ext cx="714375" cy="429260"/>
          </a:xfrm>
          <a:prstGeom prst="rect">
            <a:avLst/>
          </a:prstGeom>
        </p:spPr>
      </p:pic>
      <p:pic>
        <p:nvPicPr>
          <p:cNvPr id="27" name="图片 26" descr="钱币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514590" y="3211830"/>
            <a:ext cx="714375" cy="429260"/>
          </a:xfrm>
          <a:prstGeom prst="rect">
            <a:avLst/>
          </a:prstGeom>
        </p:spPr>
      </p:pic>
      <p:pic>
        <p:nvPicPr>
          <p:cNvPr id="28" name="图片 27" descr="钱币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865745" y="3211830"/>
            <a:ext cx="714375" cy="429260"/>
          </a:xfrm>
          <a:prstGeom prst="rect">
            <a:avLst/>
          </a:prstGeom>
        </p:spPr>
      </p:pic>
      <p:pic>
        <p:nvPicPr>
          <p:cNvPr id="29" name="图片 28" descr="钱币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742805" y="3211830"/>
            <a:ext cx="714375" cy="429260"/>
          </a:xfrm>
          <a:prstGeom prst="rect">
            <a:avLst/>
          </a:prstGeom>
        </p:spPr>
      </p:pic>
      <p:pic>
        <p:nvPicPr>
          <p:cNvPr id="30" name="图片 29" descr="钱币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398000" y="3211830"/>
            <a:ext cx="714375" cy="429260"/>
          </a:xfrm>
          <a:prstGeom prst="rect">
            <a:avLst/>
          </a:prstGeom>
        </p:spPr>
      </p:pic>
      <p:pic>
        <p:nvPicPr>
          <p:cNvPr id="31" name="图片 30" descr="钱币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028430" y="3211830"/>
            <a:ext cx="714375" cy="429260"/>
          </a:xfrm>
          <a:prstGeom prst="rect">
            <a:avLst/>
          </a:prstGeom>
        </p:spPr>
      </p:pic>
      <p:pic>
        <p:nvPicPr>
          <p:cNvPr id="32" name="图片 31" descr="钱币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508240" y="3554730"/>
            <a:ext cx="714375" cy="429260"/>
          </a:xfrm>
          <a:prstGeom prst="rect">
            <a:avLst/>
          </a:prstGeom>
        </p:spPr>
      </p:pic>
      <p:pic>
        <p:nvPicPr>
          <p:cNvPr id="33" name="图片 32" descr="钱币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859395" y="3554730"/>
            <a:ext cx="714375" cy="429260"/>
          </a:xfrm>
          <a:prstGeom prst="rect">
            <a:avLst/>
          </a:prstGeom>
        </p:spPr>
      </p:pic>
      <p:pic>
        <p:nvPicPr>
          <p:cNvPr id="34" name="图片 33" descr="钱币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736455" y="3554730"/>
            <a:ext cx="714375" cy="429260"/>
          </a:xfrm>
          <a:prstGeom prst="rect">
            <a:avLst/>
          </a:prstGeom>
        </p:spPr>
      </p:pic>
      <p:pic>
        <p:nvPicPr>
          <p:cNvPr id="35" name="图片 34" descr="钱币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391650" y="3554730"/>
            <a:ext cx="714375" cy="429260"/>
          </a:xfrm>
          <a:prstGeom prst="rect">
            <a:avLst/>
          </a:prstGeom>
        </p:spPr>
      </p:pic>
      <p:pic>
        <p:nvPicPr>
          <p:cNvPr id="36" name="图片 35" descr="钱币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022080" y="3554730"/>
            <a:ext cx="714375" cy="429260"/>
          </a:xfrm>
          <a:prstGeom prst="rect">
            <a:avLst/>
          </a:prstGeom>
        </p:spPr>
      </p:pic>
      <p:pic>
        <p:nvPicPr>
          <p:cNvPr id="37" name="图片 36" descr="钱币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145020" y="3554730"/>
            <a:ext cx="714375" cy="429260"/>
          </a:xfrm>
          <a:prstGeom prst="rect">
            <a:avLst/>
          </a:prstGeom>
        </p:spPr>
      </p:pic>
      <p:pic>
        <p:nvPicPr>
          <p:cNvPr id="38" name="图片 37" descr="钱币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145020" y="3973830"/>
            <a:ext cx="714375" cy="429260"/>
          </a:xfrm>
          <a:prstGeom prst="rect">
            <a:avLst/>
          </a:prstGeom>
        </p:spPr>
      </p:pic>
      <p:pic>
        <p:nvPicPr>
          <p:cNvPr id="39" name="图片 38" descr="钱币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508240" y="3973830"/>
            <a:ext cx="714375" cy="429260"/>
          </a:xfrm>
          <a:prstGeom prst="rect">
            <a:avLst/>
          </a:prstGeom>
        </p:spPr>
      </p:pic>
      <p:pic>
        <p:nvPicPr>
          <p:cNvPr id="40" name="图片 39" descr="钱币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859395" y="3973830"/>
            <a:ext cx="714375" cy="429260"/>
          </a:xfrm>
          <a:prstGeom prst="rect">
            <a:avLst/>
          </a:prstGeom>
        </p:spPr>
      </p:pic>
      <p:pic>
        <p:nvPicPr>
          <p:cNvPr id="41" name="图片 40" descr="钱币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736455" y="3973830"/>
            <a:ext cx="714375" cy="429260"/>
          </a:xfrm>
          <a:prstGeom prst="rect">
            <a:avLst/>
          </a:prstGeom>
        </p:spPr>
      </p:pic>
      <p:pic>
        <p:nvPicPr>
          <p:cNvPr id="42" name="图片 41" descr="钱币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391650" y="3973830"/>
            <a:ext cx="714375" cy="429260"/>
          </a:xfrm>
          <a:prstGeom prst="rect">
            <a:avLst/>
          </a:prstGeom>
        </p:spPr>
      </p:pic>
      <p:pic>
        <p:nvPicPr>
          <p:cNvPr id="43" name="图片 42" descr="钱币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022080" y="3973830"/>
            <a:ext cx="714375" cy="429260"/>
          </a:xfrm>
          <a:prstGeom prst="rect">
            <a:avLst/>
          </a:prstGeom>
        </p:spPr>
      </p:pic>
      <p:pic>
        <p:nvPicPr>
          <p:cNvPr id="44" name="图片 43" descr="钱币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501890" y="4316730"/>
            <a:ext cx="714375" cy="429260"/>
          </a:xfrm>
          <a:prstGeom prst="rect">
            <a:avLst/>
          </a:prstGeom>
        </p:spPr>
      </p:pic>
      <p:pic>
        <p:nvPicPr>
          <p:cNvPr id="45" name="图片 44" descr="钱币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853045" y="4316730"/>
            <a:ext cx="714375" cy="429260"/>
          </a:xfrm>
          <a:prstGeom prst="rect">
            <a:avLst/>
          </a:prstGeom>
        </p:spPr>
      </p:pic>
      <p:pic>
        <p:nvPicPr>
          <p:cNvPr id="46" name="图片 45" descr="钱币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730105" y="4316730"/>
            <a:ext cx="714375" cy="429260"/>
          </a:xfrm>
          <a:prstGeom prst="rect">
            <a:avLst/>
          </a:prstGeom>
        </p:spPr>
      </p:pic>
      <p:pic>
        <p:nvPicPr>
          <p:cNvPr id="47" name="图片 46" descr="钱币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385300" y="4316730"/>
            <a:ext cx="714375" cy="429260"/>
          </a:xfrm>
          <a:prstGeom prst="rect">
            <a:avLst/>
          </a:prstGeom>
        </p:spPr>
      </p:pic>
      <p:pic>
        <p:nvPicPr>
          <p:cNvPr id="48" name="图片 47" descr="钱币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9015730" y="4316730"/>
            <a:ext cx="714375" cy="429260"/>
          </a:xfrm>
          <a:prstGeom prst="rect">
            <a:avLst/>
          </a:prstGeom>
        </p:spPr>
      </p:pic>
      <p:pic>
        <p:nvPicPr>
          <p:cNvPr id="49" name="图片 48" descr="钱币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9"/>
          <a:stretch>
            <a:fillRect/>
          </a:stretch>
        </p:blipFill>
        <p:spPr>
          <a:xfrm flipH="1">
            <a:off x="7138670" y="4316730"/>
            <a:ext cx="714375" cy="429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15595" y="252095"/>
            <a:ext cx="2316480" cy="460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楷体" charset="-122"/>
                <a:ea typeface="楷体" charset="-122"/>
              </a:rPr>
              <a:t>与书朋友的约定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7585" y="1693545"/>
            <a:ext cx="9999345" cy="3458845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l"/>
            <a:r>
              <a:rPr lang="zh-CN" altLang="en-US" sz="2800" dirty="0">
                <a:latin typeface="楷体" charset="-122"/>
                <a:ea typeface="楷体" charset="-122"/>
                <a:cs typeface="楷体" charset="-122"/>
              </a:rPr>
              <a:t>亲爱的书朋友《</a:t>
            </a:r>
            <a:r>
              <a:rPr lang="en-US" altLang="zh-CN" sz="2800" dirty="0">
                <a:latin typeface="楷体" charset="-122"/>
                <a:ea typeface="楷体" charset="-122"/>
                <a:cs typeface="楷体" charset="-122"/>
              </a:rPr>
              <a:t>               </a:t>
            </a:r>
            <a:r>
              <a:rPr lang="en-US" altLang="zh-CN" sz="2800" dirty="0" smtClean="0">
                <a:latin typeface="楷体" charset="-122"/>
                <a:ea typeface="楷体" charset="-122"/>
                <a:cs typeface="楷体" charset="-122"/>
              </a:rPr>
              <a:t> </a:t>
            </a:r>
            <a:r>
              <a:rPr lang="zh-CN" altLang="en-US" sz="2800" dirty="0">
                <a:latin typeface="楷体" charset="-122"/>
                <a:ea typeface="楷体" charset="-122"/>
                <a:cs typeface="楷体" charset="-122"/>
              </a:rPr>
              <a:t>》：</a:t>
            </a:r>
          </a:p>
          <a:p>
            <a:pPr algn="l"/>
            <a:r>
              <a:rPr lang="en-US" altLang="zh-CN" sz="2800" dirty="0">
                <a:latin typeface="楷体" charset="-122"/>
                <a:ea typeface="楷体" charset="-122"/>
                <a:cs typeface="楷体" charset="-122"/>
              </a:rPr>
              <a:t>    </a:t>
            </a:r>
            <a:r>
              <a:rPr lang="zh-CN" altLang="en-US" sz="2800" dirty="0">
                <a:latin typeface="楷体" charset="-122"/>
                <a:ea typeface="楷体" charset="-122"/>
                <a:cs typeface="楷体" charset="-122"/>
              </a:rPr>
              <a:t>我是你的小伙伴，现在我们就要成为好朋友了，在我们相处的过程中，我一定会做到：</a:t>
            </a:r>
          </a:p>
          <a:p>
            <a:pPr algn="l"/>
            <a:r>
              <a:rPr lang="en-US" altLang="zh-CN" sz="2800" dirty="0">
                <a:latin typeface="楷体" charset="-122"/>
                <a:ea typeface="楷体" charset="-122"/>
                <a:cs typeface="楷体" charset="-122"/>
              </a:rPr>
              <a:t>  </a:t>
            </a:r>
            <a:r>
              <a:rPr lang="en-US" altLang="zh-CN" sz="2800" dirty="0">
                <a:solidFill>
                  <a:srgbClr val="0070C0"/>
                </a:solidFill>
                <a:latin typeface="楷体" charset="-122"/>
                <a:ea typeface="楷体" charset="-122"/>
                <a:cs typeface="楷体" charset="-122"/>
              </a:rPr>
              <a:t> </a:t>
            </a:r>
            <a:r>
              <a:rPr lang="zh-CN" altLang="en-US" sz="2800" dirty="0">
                <a:solidFill>
                  <a:srgbClr val="0070C0"/>
                </a:solidFill>
                <a:latin typeface="楷体" charset="-122"/>
                <a:ea typeface="楷体" charset="-122"/>
                <a:cs typeface="楷体" charset="-122"/>
              </a:rPr>
              <a:t>①洗干净手再拿书。</a:t>
            </a:r>
            <a:r>
              <a:rPr lang="en-US" altLang="zh-CN" sz="2800" dirty="0">
                <a:solidFill>
                  <a:srgbClr val="0070C0"/>
                </a:solidFill>
                <a:latin typeface="楷体" charset="-122"/>
                <a:ea typeface="楷体" charset="-122"/>
                <a:cs typeface="楷体" charset="-122"/>
              </a:rPr>
              <a:t>   ②</a:t>
            </a:r>
            <a:r>
              <a:rPr lang="zh-CN" altLang="en-US" sz="2800" dirty="0">
                <a:solidFill>
                  <a:srgbClr val="0070C0"/>
                </a:solidFill>
                <a:latin typeface="楷体" charset="-122"/>
                <a:ea typeface="楷体" charset="-122"/>
                <a:cs typeface="楷体" charset="-122"/>
              </a:rPr>
              <a:t>轻拿轻放，不乱丢书。</a:t>
            </a:r>
            <a:r>
              <a:rPr lang="en-US" altLang="zh-CN" sz="2800" dirty="0">
                <a:solidFill>
                  <a:srgbClr val="0070C0"/>
                </a:solidFill>
                <a:latin typeface="楷体" charset="-122"/>
                <a:ea typeface="楷体" charset="-122"/>
                <a:cs typeface="楷体" charset="-122"/>
              </a:rPr>
              <a:t>      </a:t>
            </a:r>
          </a:p>
          <a:p>
            <a:pPr algn="l"/>
            <a:r>
              <a:rPr lang="en-US" altLang="zh-CN" sz="2800" dirty="0">
                <a:solidFill>
                  <a:srgbClr val="0070C0"/>
                </a:solidFill>
                <a:latin typeface="楷体" charset="-122"/>
                <a:ea typeface="楷体" charset="-122"/>
                <a:cs typeface="楷体" charset="-122"/>
              </a:rPr>
              <a:t>   ③</a:t>
            </a:r>
            <a:r>
              <a:rPr lang="zh-CN" altLang="en-US" sz="2800" dirty="0">
                <a:solidFill>
                  <a:srgbClr val="0070C0"/>
                </a:solidFill>
                <a:latin typeface="楷体" charset="-122"/>
                <a:ea typeface="楷体" charset="-122"/>
                <a:cs typeface="楷体" charset="-122"/>
              </a:rPr>
              <a:t>不在书上乱涂乱画。</a:t>
            </a:r>
            <a:r>
              <a:rPr lang="en-US" altLang="zh-CN" sz="2800" dirty="0">
                <a:solidFill>
                  <a:srgbClr val="0070C0"/>
                </a:solidFill>
                <a:latin typeface="楷体" charset="-122"/>
                <a:ea typeface="楷体" charset="-122"/>
                <a:cs typeface="楷体" charset="-122"/>
              </a:rPr>
              <a:t> </a:t>
            </a:r>
            <a:r>
              <a:rPr lang="zh-CN" altLang="en-US" sz="2800" dirty="0">
                <a:solidFill>
                  <a:srgbClr val="0070C0"/>
                </a:solidFill>
                <a:latin typeface="楷体" charset="-122"/>
                <a:ea typeface="楷体" charset="-122"/>
                <a:cs typeface="楷体" charset="-122"/>
              </a:rPr>
              <a:t>④准备好书签，以便下次再翻阅。</a:t>
            </a:r>
          </a:p>
          <a:p>
            <a:pPr algn="l"/>
            <a:endParaRPr lang="zh-CN" altLang="en-US" sz="2000" dirty="0">
              <a:latin typeface="宋体" pitchFamily="2" charset="-122"/>
              <a:ea typeface="宋体" pitchFamily="2" charset="-122"/>
            </a:endParaRPr>
          </a:p>
          <a:p>
            <a:pPr algn="l"/>
            <a:r>
              <a:rPr lang="zh-CN" altLang="en-US" sz="2800" dirty="0" smtClean="0">
                <a:latin typeface="楷体" charset="-122"/>
                <a:ea typeface="楷体" charset="-122"/>
              </a:rPr>
              <a:t>                                 你</a:t>
            </a:r>
            <a:r>
              <a:rPr lang="zh-CN" altLang="en-US" sz="2800" dirty="0">
                <a:latin typeface="楷体" charset="-122"/>
                <a:ea typeface="楷体" charset="-122"/>
              </a:rPr>
              <a:t>的朋友：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8761051" y="4592033"/>
            <a:ext cx="1850390" cy="0"/>
          </a:xfrm>
          <a:prstGeom prst="line">
            <a:avLst/>
          </a:prstGeom>
          <a:ln w="31750" cap="rnd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3699510" y="2131060"/>
            <a:ext cx="259334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699510" y="1693545"/>
            <a:ext cx="31502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>
                <a:solidFill>
                  <a:srgbClr val="FF0000"/>
                </a:solidFill>
                <a:latin typeface="楷体" charset="-122"/>
                <a:ea typeface="楷体" charset="-122"/>
              </a:rPr>
              <a:t>小鲤鱼跳龙门</a:t>
            </a:r>
          </a:p>
        </p:txBody>
      </p:sp>
      <p:pic>
        <p:nvPicPr>
          <p:cNvPr id="7" name="http://photo-static-api.fotomore.com/creative/vcg/400/new/VCG41N1340060109.jpg?uid=386&amp;timestamp=1697339799&amp;sign=fb769d90595eda17d097cbf067278edf" descr="templates\picture_hover\&amp;pky370_sjzg_VCG41N1340060109&amp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715" y="4288155"/>
            <a:ext cx="2308860" cy="23088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 userDrawn="1">
            <p:custDataLst>
              <p:tags r:id="rId2"/>
            </p:custDataLst>
          </p:nvPr>
        </p:nvGrpSpPr>
        <p:grpSpPr>
          <a:xfrm flipV="1">
            <a:off x="10601325" y="0"/>
            <a:ext cx="1438930" cy="1020743"/>
            <a:chOff x="9920287" y="5242560"/>
            <a:chExt cx="1432243" cy="1016000"/>
          </a:xfrm>
        </p:grpSpPr>
        <p:sp>
          <p:nvSpPr>
            <p:cNvPr id="66" name="等腰三角形 65"/>
            <p:cNvSpPr/>
            <p:nvPr>
              <p:custDataLst>
                <p:tags r:id="rId7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7" name="等腰三角形 66"/>
            <p:cNvSpPr/>
            <p:nvPr>
              <p:custDataLst>
                <p:tags r:id="rId8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8" name="等腰三角形 67"/>
            <p:cNvSpPr/>
            <p:nvPr>
              <p:custDataLst>
                <p:tags r:id="rId9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61" name="组合 60"/>
          <p:cNvGrpSpPr/>
          <p:nvPr userDrawn="1">
            <p:custDataLst>
              <p:tags r:id="rId3"/>
            </p:custDataLst>
          </p:nvPr>
        </p:nvGrpSpPr>
        <p:grpSpPr>
          <a:xfrm>
            <a:off x="0" y="6114286"/>
            <a:ext cx="1048405" cy="743714"/>
            <a:chOff x="9920287" y="5242560"/>
            <a:chExt cx="1432243" cy="1016000"/>
          </a:xfrm>
        </p:grpSpPr>
        <p:sp>
          <p:nvSpPr>
            <p:cNvPr id="62" name="等腰三角形 61"/>
            <p:cNvSpPr/>
            <p:nvPr>
              <p:custDataLst>
                <p:tags r:id="rId4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3" name="等腰三角形 62"/>
            <p:cNvSpPr/>
            <p:nvPr>
              <p:custDataLst>
                <p:tags r:id="rId5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4" name="等腰三角形 63"/>
            <p:cNvSpPr/>
            <p:nvPr>
              <p:custDataLst>
                <p:tags r:id="rId6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pic>
        <p:nvPicPr>
          <p:cNvPr id="3" name="图片 2" descr="/Users/apple/Desktop/IMG_852912.JPGIMG_8529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734435" y="497840"/>
            <a:ext cx="4723130" cy="62299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 userDrawn="1">
            <p:custDataLst>
              <p:tags r:id="rId2"/>
            </p:custDataLst>
          </p:nvPr>
        </p:nvGrpSpPr>
        <p:grpSpPr>
          <a:xfrm flipV="1">
            <a:off x="10601325" y="0"/>
            <a:ext cx="1438930" cy="1020743"/>
            <a:chOff x="9920287" y="5242560"/>
            <a:chExt cx="1432243" cy="1016000"/>
          </a:xfrm>
        </p:grpSpPr>
        <p:sp>
          <p:nvSpPr>
            <p:cNvPr id="66" name="等腰三角形 65"/>
            <p:cNvSpPr/>
            <p:nvPr>
              <p:custDataLst>
                <p:tags r:id="rId8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7" name="等腰三角形 66"/>
            <p:cNvSpPr/>
            <p:nvPr>
              <p:custDataLst>
                <p:tags r:id="rId9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8" name="等腰三角形 67"/>
            <p:cNvSpPr/>
            <p:nvPr>
              <p:custDataLst>
                <p:tags r:id="rId10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61" name="组合 60"/>
          <p:cNvGrpSpPr/>
          <p:nvPr userDrawn="1">
            <p:custDataLst>
              <p:tags r:id="rId3"/>
            </p:custDataLst>
          </p:nvPr>
        </p:nvGrpSpPr>
        <p:grpSpPr>
          <a:xfrm>
            <a:off x="0" y="6114286"/>
            <a:ext cx="1048405" cy="743714"/>
            <a:chOff x="9920287" y="5242560"/>
            <a:chExt cx="1432243" cy="1016000"/>
          </a:xfrm>
        </p:grpSpPr>
        <p:sp>
          <p:nvSpPr>
            <p:cNvPr id="62" name="等腰三角形 61"/>
            <p:cNvSpPr/>
            <p:nvPr>
              <p:custDataLst>
                <p:tags r:id="rId5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3" name="等腰三角形 62"/>
            <p:cNvSpPr/>
            <p:nvPr>
              <p:custDataLst>
                <p:tags r:id="rId6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4" name="等腰三角形 63"/>
            <p:cNvSpPr/>
            <p:nvPr>
              <p:custDataLst>
                <p:tags r:id="rId7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pic>
        <p:nvPicPr>
          <p:cNvPr id="3" name="图片 2" descr="/Users/apple/Desktop/IMG_852912.JPGIMG_8529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11593" y="691515"/>
            <a:ext cx="4436745" cy="5852160"/>
          </a:xfrm>
          <a:prstGeom prst="rect">
            <a:avLst/>
          </a:prstGeom>
        </p:spPr>
      </p:pic>
      <p:sp>
        <p:nvSpPr>
          <p:cNvPr id="4" name="矩形标注 3"/>
          <p:cNvSpPr/>
          <p:nvPr/>
        </p:nvSpPr>
        <p:spPr>
          <a:xfrm>
            <a:off x="6646545" y="690880"/>
            <a:ext cx="3954780" cy="922020"/>
          </a:xfrm>
          <a:prstGeom prst="wedgeRectCallout">
            <a:avLst>
              <a:gd name="adj1" fmla="val -58368"/>
              <a:gd name="adj2" fmla="val 84220"/>
            </a:avLst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>
                <a:solidFill>
                  <a:srgbClr val="FF0000"/>
                </a:solidFill>
                <a:latin typeface="楷体" charset="-122"/>
                <a:ea typeface="楷体" charset="-122"/>
              </a:rPr>
              <a:t>封面</a:t>
            </a:r>
          </a:p>
        </p:txBody>
      </p:sp>
      <p:pic>
        <p:nvPicPr>
          <p:cNvPr id="7" name="http://photo-static-api.fotomore.com/creative/vcg/400/new/VCG41N856672102.jpg?uid=386&amp;timestamp=1696578690&amp;sign=79c361c0436e8f6896a5e824a6abaaf9" descr="templates\picture_hover\&amp;pky200_sjzg_VCG41N856672102&amp;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26555" y="2632075"/>
            <a:ext cx="4944745" cy="36048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83450" y="3798570"/>
            <a:ext cx="4064000" cy="6654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zh-CN" altLang="en-US" sz="2400">
                <a:latin typeface="楷体" charset="-122"/>
                <a:ea typeface="楷体" charset="-122"/>
              </a:rPr>
              <a:t>封面中藏着许多</a:t>
            </a:r>
            <a:r>
              <a:rPr lang="zh-CN" altLang="en-US" sz="2800">
                <a:solidFill>
                  <a:srgbClr val="FF0000"/>
                </a:solidFill>
                <a:latin typeface="楷体" charset="-122"/>
                <a:ea typeface="楷体" charset="-122"/>
              </a:rPr>
              <a:t>宝藏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15595" y="106680"/>
            <a:ext cx="2780030" cy="5219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楷体" charset="-122"/>
                <a:ea typeface="楷体" charset="-122"/>
              </a:rPr>
              <a:t>发现封面</a:t>
            </a:r>
            <a:r>
              <a:rPr lang="en-US" altLang="zh-CN" sz="2800">
                <a:solidFill>
                  <a:srgbClr val="FF0000"/>
                </a:solidFill>
                <a:latin typeface="楷体" charset="-122"/>
                <a:ea typeface="楷体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楷体" charset="-122"/>
                <a:ea typeface="楷体" charset="-122"/>
              </a:rPr>
              <a:t>宝藏</a:t>
            </a:r>
            <a:r>
              <a:rPr lang="en-US" altLang="zh-CN" sz="2800">
                <a:solidFill>
                  <a:srgbClr val="FF0000"/>
                </a:solidFill>
                <a:latin typeface="楷体" charset="-122"/>
                <a:ea typeface="楷体" charset="-122"/>
              </a:rPr>
              <a:t>”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 userDrawn="1">
            <p:custDataLst>
              <p:tags r:id="rId2"/>
            </p:custDataLst>
          </p:nvPr>
        </p:nvGrpSpPr>
        <p:grpSpPr>
          <a:xfrm flipV="1">
            <a:off x="10601325" y="0"/>
            <a:ext cx="1438930" cy="1020743"/>
            <a:chOff x="9920287" y="5242560"/>
            <a:chExt cx="1432243" cy="1016000"/>
          </a:xfrm>
        </p:grpSpPr>
        <p:sp>
          <p:nvSpPr>
            <p:cNvPr id="66" name="等腰三角形 65"/>
            <p:cNvSpPr/>
            <p:nvPr>
              <p:custDataLst>
                <p:tags r:id="rId11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7" name="等腰三角形 66"/>
            <p:cNvSpPr/>
            <p:nvPr>
              <p:custDataLst>
                <p:tags r:id="rId12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8" name="等腰三角形 67"/>
            <p:cNvSpPr/>
            <p:nvPr>
              <p:custDataLst>
                <p:tags r:id="rId13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61" name="组合 60"/>
          <p:cNvGrpSpPr/>
          <p:nvPr userDrawn="1">
            <p:custDataLst>
              <p:tags r:id="rId3"/>
            </p:custDataLst>
          </p:nvPr>
        </p:nvGrpSpPr>
        <p:grpSpPr>
          <a:xfrm>
            <a:off x="0" y="6114286"/>
            <a:ext cx="1048405" cy="743714"/>
            <a:chOff x="9920287" y="5242560"/>
            <a:chExt cx="1432243" cy="1016000"/>
          </a:xfrm>
        </p:grpSpPr>
        <p:sp>
          <p:nvSpPr>
            <p:cNvPr id="62" name="等腰三角形 61"/>
            <p:cNvSpPr/>
            <p:nvPr>
              <p:custDataLst>
                <p:tags r:id="rId8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3" name="等腰三角形 62"/>
            <p:cNvSpPr/>
            <p:nvPr>
              <p:custDataLst>
                <p:tags r:id="rId9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4" name="等腰三角形 63"/>
            <p:cNvSpPr/>
            <p:nvPr>
              <p:custDataLst>
                <p:tags r:id="rId10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pic>
        <p:nvPicPr>
          <p:cNvPr id="3" name="图片 2" descr="/Users/apple/Desktop/IMG_852912.JPGIMG_8529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66495" y="313690"/>
            <a:ext cx="4723130" cy="62299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096135" y="3025140"/>
            <a:ext cx="5946140" cy="1327150"/>
            <a:chOff x="2899" y="36"/>
            <a:chExt cx="9364" cy="2090"/>
          </a:xfrm>
        </p:grpSpPr>
        <p:sp>
          <p:nvSpPr>
            <p:cNvPr id="2" name="圆角矩形标注 1"/>
            <p:cNvSpPr/>
            <p:nvPr/>
          </p:nvSpPr>
          <p:spPr>
            <a:xfrm>
              <a:off x="9154" y="36"/>
              <a:ext cx="3109" cy="954"/>
            </a:xfrm>
            <a:prstGeom prst="wedgeRoundRectCallout">
              <a:avLst>
                <a:gd name="adj1" fmla="val -64939"/>
                <a:gd name="adj2" fmla="val 94344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>
                  <a:latin typeface="楷体" charset="-122"/>
                  <a:ea typeface="楷体" charset="-122"/>
                </a:rPr>
                <a:t>书名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2899" y="997"/>
              <a:ext cx="5475" cy="11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438910" y="538480"/>
            <a:ext cx="7406005" cy="4908550"/>
            <a:chOff x="2198" y="4048"/>
            <a:chExt cx="11343" cy="5300"/>
          </a:xfrm>
        </p:grpSpPr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2198" y="4048"/>
              <a:ext cx="6612" cy="53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标注 6"/>
            <p:cNvSpPr/>
            <p:nvPr>
              <p:custDataLst>
                <p:tags r:id="rId7"/>
              </p:custDataLst>
            </p:nvPr>
          </p:nvSpPr>
          <p:spPr>
            <a:xfrm>
              <a:off x="9749" y="4401"/>
              <a:ext cx="3793" cy="999"/>
            </a:xfrm>
            <a:prstGeom prst="wedgeRoundRectCallout">
              <a:avLst>
                <a:gd name="adj1" fmla="val -64939"/>
                <a:gd name="adj2" fmla="val 94344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>
                  <a:latin typeface="楷体" charset="-122"/>
                  <a:ea typeface="楷体" charset="-122"/>
                </a:rPr>
                <a:t>封面插图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105150" y="2539365"/>
            <a:ext cx="3935730" cy="1036320"/>
            <a:chOff x="4799" y="1859"/>
            <a:chExt cx="6198" cy="1632"/>
          </a:xfrm>
        </p:grpSpPr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4799" y="2683"/>
              <a:ext cx="1948" cy="80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圆角矩形标注 9"/>
            <p:cNvSpPr/>
            <p:nvPr>
              <p:custDataLst>
                <p:tags r:id="rId5"/>
              </p:custDataLst>
            </p:nvPr>
          </p:nvSpPr>
          <p:spPr>
            <a:xfrm>
              <a:off x="7957" y="1859"/>
              <a:ext cx="3040" cy="914"/>
            </a:xfrm>
            <a:prstGeom prst="wedgeRoundRectCallout">
              <a:avLst>
                <a:gd name="adj1" fmla="val -64939"/>
                <a:gd name="adj2" fmla="val 94344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>
                  <a:latin typeface="楷体" charset="-122"/>
                  <a:ea typeface="楷体" charset="-122"/>
                </a:rPr>
                <a:t>作者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1758950" y="538480"/>
            <a:ext cx="355854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5720" y="551815"/>
            <a:ext cx="8411845" cy="39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7635" y="1517650"/>
            <a:ext cx="8112125" cy="54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14300" y="2864485"/>
            <a:ext cx="8853170" cy="258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36220" y="6052820"/>
            <a:ext cx="7595235" cy="27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作者"/>
          <p:cNvPicPr>
            <a:picLocks noChangeAspect="1"/>
          </p:cNvPicPr>
          <p:nvPr/>
        </p:nvPicPr>
        <p:blipFill>
          <a:blip r:embed="rId12"/>
          <a:srcRect r="1298"/>
          <a:stretch>
            <a:fillRect/>
          </a:stretch>
        </p:blipFill>
        <p:spPr>
          <a:xfrm>
            <a:off x="1219835" y="1534160"/>
            <a:ext cx="4202430" cy="3286125"/>
          </a:xfrm>
          <a:prstGeom prst="roundRect">
            <a:avLst/>
          </a:prstGeom>
        </p:spPr>
      </p:pic>
      <p:grpSp>
        <p:nvGrpSpPr>
          <p:cNvPr id="3" name="组合 2" descr="7b0a202020202274657874626f78223a2022220a7d0a"/>
          <p:cNvGrpSpPr/>
          <p:nvPr/>
        </p:nvGrpSpPr>
        <p:grpSpPr>
          <a:xfrm>
            <a:off x="5711825" y="1534160"/>
            <a:ext cx="6240780" cy="3784078"/>
            <a:chOff x="5868" y="3651"/>
            <a:chExt cx="7463" cy="3499"/>
          </a:xfrm>
        </p:grpSpPr>
        <p:grpSp>
          <p:nvGrpSpPr>
            <p:cNvPr id="140" name="图形 138"/>
            <p:cNvGrpSpPr/>
            <p:nvPr/>
          </p:nvGrpSpPr>
          <p:grpSpPr>
            <a:xfrm>
              <a:off x="5868" y="3651"/>
              <a:ext cx="7463" cy="3499"/>
              <a:chOff x="3726473" y="2318083"/>
              <a:chExt cx="4739054" cy="2221834"/>
            </a:xfrm>
          </p:grpSpPr>
          <p:grpSp>
            <p:nvGrpSpPr>
              <p:cNvPr id="141" name="图形 138"/>
              <p:cNvGrpSpPr/>
              <p:nvPr/>
            </p:nvGrpSpPr>
            <p:grpSpPr>
              <a:xfrm>
                <a:off x="3843343" y="2601912"/>
                <a:ext cx="4615761" cy="1939288"/>
                <a:chOff x="3843343" y="2601912"/>
                <a:chExt cx="4615761" cy="1939288"/>
              </a:xfrm>
            </p:grpSpPr>
            <p:sp>
              <p:nvSpPr>
                <p:cNvPr id="142" name="任意多边形: 形状 141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849765" y="2608334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843343" y="260191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4" name="图形 138"/>
              <p:cNvGrpSpPr/>
              <p:nvPr/>
            </p:nvGrpSpPr>
            <p:grpSpPr>
              <a:xfrm>
                <a:off x="3798393" y="2556962"/>
                <a:ext cx="4615761" cy="1939288"/>
                <a:chOff x="3798393" y="2556962"/>
                <a:chExt cx="4615761" cy="1939288"/>
              </a:xfrm>
            </p:grpSpPr>
            <p:sp>
              <p:nvSpPr>
                <p:cNvPr id="145" name="任意多边形: 形状 14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3804815" y="2563383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3798393" y="255696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7" name="图形 138"/>
              <p:cNvGrpSpPr/>
              <p:nvPr/>
            </p:nvGrpSpPr>
            <p:grpSpPr>
              <a:xfrm>
                <a:off x="3726473" y="2479904"/>
                <a:ext cx="4641447" cy="1964974"/>
                <a:chOff x="3726473" y="2479904"/>
                <a:chExt cx="4641447" cy="1964974"/>
              </a:xfrm>
            </p:grpSpPr>
            <p:sp>
              <p:nvSpPr>
                <p:cNvPr id="148" name="任意多边形: 形状 147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3745737" y="2499168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3726473" y="2479904"/>
                  <a:ext cx="4641447" cy="1964974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50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151" name="任意多边形: 形状 150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5868" y="4061"/>
              <a:ext cx="7279" cy="239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spc="200">
                  <a:solidFill>
                    <a:schemeClr val="tx1"/>
                  </a:solidFill>
                  <a:uFillTx/>
                  <a:latin typeface="微软雅黑" charset="-122"/>
                  <a:ea typeface="微软雅黑" charset="-122"/>
                  <a:cs typeface="微软雅黑" charset="-122"/>
                </a:rPr>
                <a:t>  </a:t>
              </a:r>
              <a:r>
                <a:rPr lang="en-US" altLang="zh-CN" sz="2000" spc="200">
                  <a:solidFill>
                    <a:schemeClr val="tx1"/>
                  </a:solidFill>
                  <a:uFillTx/>
                  <a:latin typeface="微软雅黑" charset="-122"/>
                  <a:ea typeface="微软雅黑" charset="-122"/>
                  <a:cs typeface="微软雅黑" charset="-122"/>
                </a:rPr>
                <a:t>  </a:t>
              </a:r>
              <a:r>
                <a:rPr lang="en-US" altLang="zh-CN" sz="2000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 </a:t>
              </a:r>
            </a:p>
            <a:p>
              <a:pPr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       </a:t>
              </a:r>
              <a:r>
                <a:rPr lang="zh-CN" altLang="en-US" sz="2400" b="1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金近是我国著名的</a:t>
              </a:r>
              <a:r>
                <a:rPr lang="zh-CN" altLang="en-US" sz="2400" b="1" spc="200">
                  <a:solidFill>
                    <a:srgbClr val="FF0000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儿童文学家</a:t>
              </a:r>
              <a:r>
                <a:rPr lang="zh-CN" altLang="en-US" sz="2400" b="1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。</a:t>
              </a:r>
              <a:endParaRPr lang="en-US" altLang="zh-CN" sz="2400" b="1" spc="200">
                <a:solidFill>
                  <a:schemeClr val="tx1"/>
                </a:solidFill>
                <a:uFillTx/>
                <a:latin typeface="楷体" charset="-122"/>
                <a:ea typeface="楷体" charset="-122"/>
                <a:cs typeface="楷体" charset="-122"/>
              </a:endParaRPr>
            </a:p>
            <a:p>
              <a:pPr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b="1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      </a:t>
              </a:r>
              <a:r>
                <a:rPr lang="zh-CN" altLang="en-US" sz="2400" b="1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作品：《哈哈笑的小喜鹊》</a:t>
              </a:r>
            </a:p>
            <a:p>
              <a:pPr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 </a:t>
              </a:r>
              <a:r>
                <a:rPr lang="en-US" altLang="zh-CN" sz="2400" b="1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               </a:t>
              </a:r>
              <a:r>
                <a:rPr lang="zh-CN" altLang="en-US" sz="2400" b="1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《他有尾巴》</a:t>
              </a:r>
            </a:p>
            <a:p>
              <a:pPr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 </a:t>
              </a:r>
              <a:r>
                <a:rPr lang="en-US" altLang="zh-CN" sz="2400" b="1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               </a:t>
              </a:r>
              <a:r>
                <a:rPr lang="zh-CN" altLang="en-US" sz="2400" b="1" spc="200">
                  <a:solidFill>
                    <a:schemeClr val="tx1"/>
                  </a:solidFill>
                  <a:uFillTx/>
                  <a:latin typeface="楷体" charset="-122"/>
                  <a:ea typeface="楷体" charset="-122"/>
                  <a:cs typeface="楷体" charset="-122"/>
                </a:rPr>
                <a:t>《小鲤鱼跳龙门》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15595" y="252095"/>
            <a:ext cx="1628775" cy="5219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楷体" charset="-122"/>
                <a:ea typeface="楷体" charset="-122"/>
              </a:rPr>
              <a:t>走近作者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 userDrawn="1">
            <p:custDataLst>
              <p:tags r:id="rId2"/>
            </p:custDataLst>
          </p:nvPr>
        </p:nvGrpSpPr>
        <p:grpSpPr>
          <a:xfrm flipV="1">
            <a:off x="10601325" y="0"/>
            <a:ext cx="1438930" cy="1020743"/>
            <a:chOff x="9920287" y="5242560"/>
            <a:chExt cx="1432243" cy="1016000"/>
          </a:xfrm>
        </p:grpSpPr>
        <p:sp>
          <p:nvSpPr>
            <p:cNvPr id="66" name="等腰三角形 65"/>
            <p:cNvSpPr/>
            <p:nvPr>
              <p:custDataLst>
                <p:tags r:id="rId13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7" name="等腰三角形 66"/>
            <p:cNvSpPr/>
            <p:nvPr>
              <p:custDataLst>
                <p:tags r:id="rId14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8" name="等腰三角形 67"/>
            <p:cNvSpPr/>
            <p:nvPr>
              <p:custDataLst>
                <p:tags r:id="rId15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61" name="组合 60"/>
          <p:cNvGrpSpPr/>
          <p:nvPr userDrawn="1">
            <p:custDataLst>
              <p:tags r:id="rId3"/>
            </p:custDataLst>
          </p:nvPr>
        </p:nvGrpSpPr>
        <p:grpSpPr>
          <a:xfrm>
            <a:off x="0" y="6114286"/>
            <a:ext cx="1048405" cy="743714"/>
            <a:chOff x="9920287" y="5242560"/>
            <a:chExt cx="1432243" cy="1016000"/>
          </a:xfrm>
        </p:grpSpPr>
        <p:sp>
          <p:nvSpPr>
            <p:cNvPr id="62" name="等腰三角形 61"/>
            <p:cNvSpPr/>
            <p:nvPr>
              <p:custDataLst>
                <p:tags r:id="rId10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3" name="等腰三角形 62"/>
            <p:cNvSpPr/>
            <p:nvPr>
              <p:custDataLst>
                <p:tags r:id="rId11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4" name="等腰三角形 63"/>
            <p:cNvSpPr/>
            <p:nvPr>
              <p:custDataLst>
                <p:tags r:id="rId12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pic>
        <p:nvPicPr>
          <p:cNvPr id="3" name="图片 2" descr="/Users/apple/Desktop/IMG_852912.JPGIMG_8529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166495" y="313690"/>
            <a:ext cx="4723130" cy="62299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096135" y="3025140"/>
            <a:ext cx="5946140" cy="1327150"/>
            <a:chOff x="2899" y="36"/>
            <a:chExt cx="9364" cy="2090"/>
          </a:xfrm>
        </p:grpSpPr>
        <p:sp>
          <p:nvSpPr>
            <p:cNvPr id="2" name="圆角矩形标注 1"/>
            <p:cNvSpPr/>
            <p:nvPr/>
          </p:nvSpPr>
          <p:spPr>
            <a:xfrm>
              <a:off x="9154" y="36"/>
              <a:ext cx="3109" cy="954"/>
            </a:xfrm>
            <a:prstGeom prst="wedgeRoundRectCallout">
              <a:avLst>
                <a:gd name="adj1" fmla="val -64939"/>
                <a:gd name="adj2" fmla="val 94344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>
                  <a:latin typeface="楷体" charset="-122"/>
                  <a:ea typeface="楷体" charset="-122"/>
                </a:rPr>
                <a:t>书名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2899" y="997"/>
              <a:ext cx="5475" cy="11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438910" y="538480"/>
            <a:ext cx="7406005" cy="4908550"/>
            <a:chOff x="2198" y="4048"/>
            <a:chExt cx="11343" cy="5300"/>
          </a:xfrm>
        </p:grpSpPr>
        <p:sp>
          <p:nvSpPr>
            <p:cNvPr id="6" name="矩形 5"/>
            <p:cNvSpPr/>
            <p:nvPr>
              <p:custDataLst>
                <p:tags r:id="rId8"/>
              </p:custDataLst>
            </p:nvPr>
          </p:nvSpPr>
          <p:spPr>
            <a:xfrm>
              <a:off x="2198" y="4048"/>
              <a:ext cx="6612" cy="53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标注 6"/>
            <p:cNvSpPr/>
            <p:nvPr>
              <p:custDataLst>
                <p:tags r:id="rId9"/>
              </p:custDataLst>
            </p:nvPr>
          </p:nvSpPr>
          <p:spPr>
            <a:xfrm>
              <a:off x="9749" y="4401"/>
              <a:ext cx="3793" cy="999"/>
            </a:xfrm>
            <a:prstGeom prst="wedgeRoundRectCallout">
              <a:avLst>
                <a:gd name="adj1" fmla="val -64939"/>
                <a:gd name="adj2" fmla="val 94344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>
                  <a:latin typeface="楷体" charset="-122"/>
                  <a:ea typeface="楷体" charset="-122"/>
                </a:rPr>
                <a:t>封面插图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105150" y="2539365"/>
            <a:ext cx="3935730" cy="1036320"/>
            <a:chOff x="4799" y="1859"/>
            <a:chExt cx="6198" cy="1632"/>
          </a:xfrm>
        </p:grpSpPr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4799" y="2683"/>
              <a:ext cx="1948" cy="80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圆角矩形标注 9"/>
            <p:cNvSpPr/>
            <p:nvPr>
              <p:custDataLst>
                <p:tags r:id="rId7"/>
              </p:custDataLst>
            </p:nvPr>
          </p:nvSpPr>
          <p:spPr>
            <a:xfrm>
              <a:off x="7957" y="1859"/>
              <a:ext cx="3040" cy="914"/>
            </a:xfrm>
            <a:prstGeom prst="wedgeRoundRectCallout">
              <a:avLst>
                <a:gd name="adj1" fmla="val -64939"/>
                <a:gd name="adj2" fmla="val 94344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>
                  <a:latin typeface="楷体" charset="-122"/>
                  <a:ea typeface="楷体" charset="-122"/>
                </a:rPr>
                <a:t>作者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434715" y="4966970"/>
            <a:ext cx="3872865" cy="1132840"/>
            <a:chOff x="4981" y="8224"/>
            <a:chExt cx="6099" cy="1784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4981" y="9404"/>
              <a:ext cx="1766" cy="6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标注 10"/>
            <p:cNvSpPr/>
            <p:nvPr>
              <p:custDataLst>
                <p:tags r:id="rId5"/>
              </p:custDataLst>
            </p:nvPr>
          </p:nvSpPr>
          <p:spPr>
            <a:xfrm>
              <a:off x="7362" y="8224"/>
              <a:ext cx="3719" cy="999"/>
            </a:xfrm>
            <a:prstGeom prst="wedgeRoundRectCallout">
              <a:avLst>
                <a:gd name="adj1" fmla="val -64939"/>
                <a:gd name="adj2" fmla="val 94344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>
                  <a:latin typeface="楷体" charset="-122"/>
                  <a:ea typeface="楷体" charset="-122"/>
                </a:rPr>
                <a:t>出版社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1758950" y="538480"/>
            <a:ext cx="355854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5720" y="551815"/>
            <a:ext cx="8411845" cy="39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7635" y="1517650"/>
            <a:ext cx="8112125" cy="54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14300" y="2864485"/>
            <a:ext cx="8853170" cy="258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36220" y="6052820"/>
            <a:ext cx="7595235" cy="27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 userDrawn="1">
            <p:custDataLst>
              <p:tags r:id="rId2"/>
            </p:custDataLst>
          </p:nvPr>
        </p:nvGrpSpPr>
        <p:grpSpPr>
          <a:xfrm flipV="1">
            <a:off x="10601325" y="0"/>
            <a:ext cx="1438930" cy="1020743"/>
            <a:chOff x="9920287" y="5242560"/>
            <a:chExt cx="1432243" cy="1016000"/>
          </a:xfrm>
        </p:grpSpPr>
        <p:sp>
          <p:nvSpPr>
            <p:cNvPr id="66" name="等腰三角形 65"/>
            <p:cNvSpPr/>
            <p:nvPr>
              <p:custDataLst>
                <p:tags r:id="rId7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7" name="等腰三角形 66"/>
            <p:cNvSpPr/>
            <p:nvPr>
              <p:custDataLst>
                <p:tags r:id="rId8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8" name="等腰三角形 67"/>
            <p:cNvSpPr/>
            <p:nvPr>
              <p:custDataLst>
                <p:tags r:id="rId9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61" name="组合 60"/>
          <p:cNvGrpSpPr/>
          <p:nvPr userDrawn="1">
            <p:custDataLst>
              <p:tags r:id="rId3"/>
            </p:custDataLst>
          </p:nvPr>
        </p:nvGrpSpPr>
        <p:grpSpPr>
          <a:xfrm>
            <a:off x="0" y="6114286"/>
            <a:ext cx="1048405" cy="743714"/>
            <a:chOff x="9920287" y="5242560"/>
            <a:chExt cx="1432243" cy="1016000"/>
          </a:xfrm>
        </p:grpSpPr>
        <p:sp>
          <p:nvSpPr>
            <p:cNvPr id="62" name="等腰三角形 61"/>
            <p:cNvSpPr/>
            <p:nvPr>
              <p:custDataLst>
                <p:tags r:id="rId4"/>
              </p:custDataLst>
            </p:nvPr>
          </p:nvSpPr>
          <p:spPr>
            <a:xfrm>
              <a:off x="10173970" y="5242560"/>
              <a:ext cx="1178560" cy="1016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3" name="等腰三角形 62"/>
            <p:cNvSpPr/>
            <p:nvPr>
              <p:custDataLst>
                <p:tags r:id="rId5"/>
              </p:custDataLst>
            </p:nvPr>
          </p:nvSpPr>
          <p:spPr>
            <a:xfrm>
              <a:off x="9920287" y="5571173"/>
              <a:ext cx="581025" cy="509587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4" name="等腰三角形 63"/>
            <p:cNvSpPr/>
            <p:nvPr>
              <p:custDataLst>
                <p:tags r:id="rId6"/>
              </p:custDataLst>
            </p:nvPr>
          </p:nvSpPr>
          <p:spPr>
            <a:xfrm>
              <a:off x="10304848" y="5318760"/>
              <a:ext cx="358390" cy="31432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pic>
        <p:nvPicPr>
          <p:cNvPr id="3" name="图片 2" descr="/Users/apple/Desktop/IMG_852912.JPGIMG_8529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66495" y="313690"/>
            <a:ext cx="4723130" cy="6229985"/>
          </a:xfrm>
          <a:prstGeom prst="rect">
            <a:avLst/>
          </a:prstGeom>
        </p:spPr>
      </p:pic>
      <p:sp>
        <p:nvSpPr>
          <p:cNvPr id="4" name="矩形标注 3"/>
          <p:cNvSpPr/>
          <p:nvPr/>
        </p:nvSpPr>
        <p:spPr>
          <a:xfrm>
            <a:off x="5633720" y="313690"/>
            <a:ext cx="3954780" cy="922020"/>
          </a:xfrm>
          <a:prstGeom prst="wedgeRectCallout">
            <a:avLst>
              <a:gd name="adj1" fmla="val -58368"/>
              <a:gd name="adj2" fmla="val 84220"/>
            </a:avLst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>
                <a:solidFill>
                  <a:srgbClr val="FF0000"/>
                </a:solidFill>
                <a:latin typeface="楷体" charset="-122"/>
                <a:ea typeface="楷体" charset="-122"/>
              </a:rPr>
              <a:t>封面</a:t>
            </a:r>
          </a:p>
        </p:txBody>
      </p:sp>
      <p:pic>
        <p:nvPicPr>
          <p:cNvPr id="2" name="http://photo-static-api.fotomore.com/creative/vcg/veer/400/new/VCG41N164468876.jpg?uid=386&amp;timestamp=1697613806&amp;sign=f7fff9506b2300ab57aca7f1aa28dbd8" descr="templates\picture_hover\&amp;pky230_sjzg_VCG41N164468876&amp;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1600" y="3334385"/>
            <a:ext cx="2894330" cy="30657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12560" y="3864610"/>
            <a:ext cx="2582545" cy="101473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zh-CN" altLang="zh-CN" sz="6000" b="1">
                <a:solidFill>
                  <a:srgbClr val="FF0000"/>
                </a:solidFill>
                <a:latin typeface="楷体" charset="-122"/>
                <a:ea typeface="楷体" charset="-122"/>
              </a:rPr>
              <a:t>看封面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zliNTI3OGVlYjJmNWRhMTgyMzNlYTI5MDczNjU3MzA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9、12、13、14、16、17、29、30"/>
  <p:tag name="KSO_WM_TEMPLATE_CATEGORY" val="custom"/>
  <p:tag name="KSO_WM_TEMPLATE_INDEX" val="160420"/>
  <p:tag name="KSO_WM_TAG_VERSION" val="1.0"/>
  <p:tag name="KSO_WM_BEAUTIFY_FLAG" val="#wm#"/>
  <p:tag name="KSO_WM_TEMPLATE_MASTER_TYPE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91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91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6915"/>
  <p:tag name="KSO_WM_TEMPLATE_MASTER_THUMB_INDEX" val="12"/>
  <p:tag name="KSO_WM_TEMPLATE_THUMBS_INDEX" val="1、4、7、8、10、11、12、13、1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7"/>
  <p:tag name="KSO_WM_UNIT_LAYERLEVEL" val="1"/>
  <p:tag name="KSO_WM_TAG_VERSION" val="1.0"/>
  <p:tag name="KSO_WM_BEAUTIFY_FLAG" val="#wm#"/>
  <p:tag name="KSO_WM_UNIT_TYPE" val="y"/>
  <p:tag name="KSO_WM_UNIT_INDEX" val="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UNIT_TYPE" val="y"/>
  <p:tag name="KSO_WM_UNIT_INDEX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UNIT_TYPE" val="y"/>
  <p:tag name="KSO_WM_UNIT_INDEX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5"/>
  <p:tag name="KSO_WM_UNIT_LAYERLEVEL" val="1"/>
  <p:tag name="KSO_WM_TAG_VERSION" val="1.0"/>
  <p:tag name="KSO_WM_BEAUTIFY_FLAG" val="#wm#"/>
  <p:tag name="KSO_WM_UNIT_TYPE" val="y"/>
  <p:tag name="KSO_WM_UNIT_INDEX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6"/>
  <p:tag name="KSO_WM_UNIT_LAYERLEVEL" val="1"/>
  <p:tag name="KSO_WM_TAG_VERSION" val="1.0"/>
  <p:tag name="KSO_WM_BEAUTIFY_FLAG" val="#wm#"/>
  <p:tag name="KSO_WM_UNIT_TYPE" val="y"/>
  <p:tag name="KSO_WM_UNIT_INDEX" val="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BK_DARK_LIGHT" val="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6915"/>
  <p:tag name="KSO_WM_SPECIAL_SOURCE" val="bdnull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TEMPLATE_THUMBS_INDEX" val="1、9、12、13、14、16、17、29、30"/>
  <p:tag name="KSO_WM_TEMPLATE_CATEGORY" val="diagram"/>
  <p:tag name="KSO_WM_TEMPLATE_INDEX" val="20211897"/>
  <p:tag name="KSO_WM_TAG_VERSION" val="1.0"/>
  <p:tag name="KSO_WM_SLIDE_ID" val="diagram20211897_1"/>
  <p:tag name="KSO_WM_SLIDE_INDEX" val="1"/>
  <p:tag name="KSO_WM_SLIDE_ITEM_CNT" val="0"/>
  <p:tag name="KSO_WM_SLIDE_LAYOUT" val="a_d"/>
  <p:tag name="KSO_WM_SLIDE_LAYOUT_CNT" val="1_1"/>
  <p:tag name="KSO_WM_SLIDE_TYPE" val="text"/>
  <p:tag name="KSO_WM_BEAUTIFY_FLAG" val="#wm#"/>
  <p:tag name="KSO_WM_TEMPLATE_SUBCATEGORY" val="21"/>
  <p:tag name="KSO_WM_TEMPLATE_MASTER_TYPE" val="0"/>
  <p:tag name="KSO_WM_TEMPLATE_COLOR_TYPE" val="1"/>
  <p:tag name="KSO_WM_SLIDE_LAYOUT_INFO" val="{&quot;direction&quot;:1,&quot;id&quot;:&quot;2021-04-01T15:26:35&quot;,&quot;maxSize&quot;:{&quot;size1&quot;:51.3},&quot;minSize&quot;:{&quot;size1&quot;:42.6},&quot;normalSize&quot;:{&quot;size1&quot;:42.6},&quot;subLayout&quot;:[{&quot;id&quot;:&quot;2021-04-01T15:26:35&quot;,&quot;margin&quot;:{&quot;bottom&quot;:1.6929999589920044,&quot;left&quot;:1.6929999589920044,&quot;right&quot;:0.02600000612437725,&quot;top&quot;:1.6929999589920044},&quot;type&quot;:0},{&quot;id&quot;:&quot;2021-04-01T15:26:35&quot;,&quot;margin&quot;:{&quot;bottom&quot;:5.079999923706055,&quot;left&quot;:1.7130000591278076,&quot;right&quot;:3.3410000801086426,&quot;top&quot;:5.079999923706055}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fill_id&quot;:&quot;50ebde9cedf940d1aeb735da52ac9dd9&quot;,&quot;fill_align&quot;:&quot;lm&quot;,&quot;chip_types&quot;:[&quot;picture&quot;]},{&quot;text_align&quot;:&quot;cm&quot;,&quot;text_direction&quot;:&quot;horizontal&quot;,&quot;support_big_font&quot;:true,&quot;fill_id&quot;:&quot;fadd3788f02f444db785165969f73384&quot;,&quot;fill_align&quot;:&quot;cm&quot;,&quot;chip_types&quot;:[&quot;header&quot;]}],[{&quot;text_align&quot;:&quot;lm&quot;,&quot;text_direction&quot;:&quot;horizontal&quot;,&quot;support_big_font&quot;:false,&quot;fill_id&quot;:&quot;50ebde9cedf940d1aeb735da52ac9dd9&quot;,&quot;fill_align&quot;:&quot;lm&quot;,&quot;chip_types&quot;:[&quot;picture&quot;]},{&quot;text_align&quot;:&quot;lm&quot;,&quot;text_direction&quot;:&quot;horizontal&quot;,&quot;support_big_font&quot;:true,&quot;fill_id&quot;:&quot;fadd3788f02f444db785165969f73384&quot;,&quot;fill_align&quot;:&quot;cm&quot;,&quot;chip_types&quot;:[&quot;text&quot;]}]]"/>
  <p:tag name="KSO_WM_SLIDE_SUBTYPE" val="picTxt"/>
  <p:tag name="KSO_WM_SLIDE_SIZE" val="864*360"/>
  <p:tag name="KSO_WM_SLIDE_POSITION" val="48*84"/>
  <p:tag name="KSO_WM_CHIP_XID" val="5eedbea4fa6683b8872baabb"/>
  <p:tag name="KSO_WM_CHIP_DECFILLPROP" val="[]"/>
  <p:tag name="KSO_WM_SLIDE_CAN_ADD_NAVIGATION" val="1"/>
  <p:tag name="KSO_WM_CHIP_GROUPID" val="5eedbea4fa6683b8872baaba"/>
  <p:tag name="KSO_WM_SLIDE_SUPPORT_FEATURE_TYPE" val="0"/>
  <p:tag name="KSO_WM_TEMPLATE_ASSEMBLE_XID" val="60656f0f4054ed1e2fb802bc"/>
  <p:tag name="KSO_WM_TEMPLATE_ASSEMBLE_GROUPID" val="60656f0f4054ed1e2fb802bc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97_1*i*1"/>
  <p:tag name="KSO_WM_TEMPLATE_CATEGORY" val="diagram"/>
  <p:tag name="KSO_WM_TEMPLATE_INDEX" val="20211897"/>
  <p:tag name="KSO_WM_UNIT_LAYERLEVEL" val="1"/>
  <p:tag name="KSO_WM_TAG_VERSION" val="1.0"/>
  <p:tag name="KSO_WM_BEAUTIFY_FLAG" val="#wm#"/>
  <p:tag name="KSO_WM_UNIT_ADJUSTLAYOUT_ID" val="25"/>
  <p:tag name="KSO_WM_UNIT_COLOR_SCHEME_SHAPE_ID" val="25"/>
  <p:tag name="KSO_WM_UNIT_COLOR_SCHEME_PARENT_PAGE" val="0_1"/>
  <p:tag name="KSO_WM_UNIT_FOIL_COLOR" val="1"/>
  <p:tag name="KSO_WM_UNIT_BLOCK" val="0"/>
  <p:tag name="KSO_WM_UNIT_SM_LIMIT_TYPE" val="2"/>
  <p:tag name="KSO_WM_UNIT_DEC_AREA_ID" val="dc4ab721f7e44c728458d3a6fc27f4a5"/>
  <p:tag name="KSO_WM_UNIT_DECORATE_INFO" val="{&quot;ReferentInfo&quot;:{&quot;Id&quot;:&quot;slide&quot;,&quot;X&quot;:{&quot;Pos&quot;:2},&quot;Y&quot;:{&quot;Pos&quot;:1}},&quot;DecorateInfoX&quot;:{&quot;Pos&quot;:2,&quot;IsAbs&quot;:false},&quot;DecorateInfoY&quot;:{&quot;Pos&quot;:1,&quot;IsAbs&quot;:false},&quot;DecorateInfoW&quot;:{&quot;IsAbs&quot;:false},&quot;DecorateInfoH&quot;:{&quot;IsAbs&quot;:false},&quot;whChangeMode&quot;:0}"/>
  <p:tag name="KSO_WM_CHIP_GROUPID" val="5eedbea4fa6683b8872baaba"/>
  <p:tag name="KSO_WM_CHIP_XID" val="5eedbea4fa6683b8872baabb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589"/>
  <p:tag name="KSO_WM_TEMPLATE_ASSEMBLE_XID" val="60656f0f4054ed1e2fb802bc"/>
  <p:tag name="KSO_WM_TEMPLATE_ASSEMBLE_GROUPID" val="60656f0f4054ed1e2fb802bc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269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897_1*d*1"/>
  <p:tag name="KSO_WM_TEMPLATE_CATEGORY" val="diagram"/>
  <p:tag name="KSO_WM_TEMPLATE_INDEX" val="2021189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9d847c0ad18456fb357f9a218ede9f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57a192c2e32242879043d7b8a393c5a8"/>
  <p:tag name="KSO_WM_TEMPLATE_ASSEMBLE_XID" val="60656f0f4054ed1e2fb802bc"/>
  <p:tag name="KSO_WM_TEMPLATE_ASSEMBLE_GROUPID" val="60656f0f4054ed1e2fb802bc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PECIAL_SOURCE" val="bdnull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ID" val="diagram30177735_1"/>
  <p:tag name="KSO_WM_TEMPLATE_SUBCATEGORY" val="0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1"/>
  <p:tag name="KSO_WM_SLIDE_SIZE" val="887*541"/>
  <p:tag name="KSO_WM_SLIDE_POSITION" val="0*-1"/>
  <p:tag name="KSO_WM_TAG_VERSION" val="1.0"/>
  <p:tag name="KSO_WM_BEAUTIFY_FLAG" val="#wm#"/>
  <p:tag name="KSO_WM_TEMPLATE_CATEGORY" val="diagram"/>
  <p:tag name="KSO_WM_TEMPLATE_INDEX" val="30177735"/>
  <p:tag name="KSO_WM_SLIDE_LAYOUT" val="a_b_d"/>
  <p:tag name="KSO_WM_SLIDE_LAYOUT_CNT" val="1_1_1"/>
  <p:tag name="KSO_WM_SPECIAL_SOURCE" val="bdnul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ID" val="diagram30177735_1"/>
  <p:tag name="KSO_WM_TEMPLATE_SUBCATEGORY" val="0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1"/>
  <p:tag name="KSO_WM_SLIDE_SIZE" val="887*541"/>
  <p:tag name="KSO_WM_SLIDE_POSITION" val="0*-1"/>
  <p:tag name="KSO_WM_TAG_VERSION" val="1.0"/>
  <p:tag name="KSO_WM_BEAUTIFY_FLAG" val="#wm#"/>
  <p:tag name="KSO_WM_TEMPLATE_CATEGORY" val="diagram"/>
  <p:tag name="KSO_WM_TEMPLATE_INDEX" val="30177735"/>
  <p:tag name="KSO_WM_SLIDE_LAYOUT" val="a_b_d"/>
  <p:tag name="KSO_WM_SLIDE_LAYOUT_CNT" val="1_1_1"/>
  <p:tag name="KSO_WM_SPECIAL_SOURCE" val="bdnull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ID" val="diagram30177735_1"/>
  <p:tag name="KSO_WM_TEMPLATE_SUBCATEGORY" val="0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1"/>
  <p:tag name="KSO_WM_SLIDE_SIZE" val="887*541"/>
  <p:tag name="KSO_WM_SLIDE_POSITION" val="0*-1"/>
  <p:tag name="KSO_WM_TAG_VERSION" val="1.0"/>
  <p:tag name="KSO_WM_BEAUTIFY_FLAG" val="#wm#"/>
  <p:tag name="KSO_WM_TEMPLATE_CATEGORY" val="diagram"/>
  <p:tag name="KSO_WM_TEMPLATE_INDEX" val="30177735"/>
  <p:tag name="KSO_WM_SLIDE_LAYOUT" val="a_b_d"/>
  <p:tag name="KSO_WM_SLIDE_LAYOUT_CNT" val="1_1_1"/>
  <p:tag name="KSO_WM_SPECIAL_SOURCE" val="bdnull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ID" val="diagram30177735_1"/>
  <p:tag name="KSO_WM_TEMPLATE_SUBCATEGORY" val="0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1"/>
  <p:tag name="KSO_WM_SLIDE_SIZE" val="887*541"/>
  <p:tag name="KSO_WM_SLIDE_POSITION" val="0*-1"/>
  <p:tag name="KSO_WM_TAG_VERSION" val="1.0"/>
  <p:tag name="KSO_WM_BEAUTIFY_FLAG" val="#wm#"/>
  <p:tag name="KSO_WM_TEMPLATE_CATEGORY" val="diagram"/>
  <p:tag name="KSO_WM_TEMPLATE_INDEX" val="30177735"/>
  <p:tag name="KSO_WM_SLIDE_LAYOUT" val="a_b_d"/>
  <p:tag name="KSO_WM_SLIDE_LAYOUT_CNT" val="1_1_1"/>
  <p:tag name="KSO_WM_SPECIAL_SOURCE" val="bdnull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ID" val="diagram30177735_1"/>
  <p:tag name="KSO_WM_TEMPLATE_SUBCATEGORY" val="0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1"/>
  <p:tag name="KSO_WM_SLIDE_SIZE" val="887*541"/>
  <p:tag name="KSO_WM_SLIDE_POSITION" val="0*-1"/>
  <p:tag name="KSO_WM_TAG_VERSION" val="1.0"/>
  <p:tag name="KSO_WM_BEAUTIFY_FLAG" val="#wm#"/>
  <p:tag name="KSO_WM_TEMPLATE_CATEGORY" val="diagram"/>
  <p:tag name="KSO_WM_TEMPLATE_INDEX" val="30177735"/>
  <p:tag name="KSO_WM_SLIDE_LAYOUT" val="a_b_d"/>
  <p:tag name="KSO_WM_SLIDE_LAYOUT_CNT" val="1_1_1"/>
  <p:tag name="KSO_WM_SPECIAL_SOURCE" val="bdnull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16042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37*133"/>
  <p:tag name="TABLE_ENDDRAG_RECT" val="274*160*537*133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06*198"/>
  <p:tag name="TABLE_ENDDRAG_RECT" val="234*182*606*198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38*278"/>
  <p:tag name="TABLE_ENDDRAG_RECT" val="215*218*638*27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16042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08*233"/>
  <p:tag name="TABLE_ENDDRAG_RECT" val="472*153*508*233"/>
  <p:tag name="KSO_WM_UNIT_TABLE_BEAUTIFY" val="smartTable{1ea86771-1b84-4081-a924-a4b2696b5245}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35"/>
  <p:tag name="KSO_WM_SPECIAL_SOURCE" val="bdnull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_11*i*0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LAYERLEVEL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_11*i*0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LAYERLEVEL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F0F3F5"/>
      </a:dk2>
      <a:lt2>
        <a:srgbClr val="FFFFFF"/>
      </a:lt2>
      <a:accent1>
        <a:srgbClr val="D49A4C"/>
      </a:accent1>
      <a:accent2>
        <a:srgbClr val="CCA13F"/>
      </a:accent2>
      <a:accent3>
        <a:srgbClr val="C3A92E"/>
      </a:accent3>
      <a:accent4>
        <a:srgbClr val="B19F20"/>
      </a:accent4>
      <a:accent5>
        <a:srgbClr val="91831B"/>
      </a:accent5>
      <a:accent6>
        <a:srgbClr val="685E13"/>
      </a:accent6>
      <a:hlink>
        <a:srgbClr val="00B0F0"/>
      </a:hlink>
      <a:folHlink>
        <a:srgbClr val="AFB2B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F5F5F8"/>
      </a:dk2>
      <a:lt2>
        <a:srgbClr val="FFFFFF"/>
      </a:lt2>
      <a:accent1>
        <a:srgbClr val="577CCE"/>
      </a:accent1>
      <a:accent2>
        <a:srgbClr val="5999AF"/>
      </a:accent2>
      <a:accent3>
        <a:srgbClr val="5BA080"/>
      </a:accent3>
      <a:accent4>
        <a:srgbClr val="8BAA69"/>
      </a:accent4>
      <a:accent5>
        <a:srgbClr val="D6B250"/>
      </a:accent5>
      <a:accent6>
        <a:srgbClr val="E79647"/>
      </a:accent6>
      <a:hlink>
        <a:srgbClr val="0000FF"/>
      </a:hlink>
      <a:folHlink>
        <a:srgbClr val="FF00FF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1351</Words>
  <Application>Microsoft Office PowerPoint</Application>
  <PresentationFormat>宽屏</PresentationFormat>
  <Paragraphs>151</Paragraphs>
  <Slides>39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39</vt:i4>
      </vt:variant>
    </vt:vector>
  </HeadingPairs>
  <TitlesOfParts>
    <vt:vector size="51" baseType="lpstr">
      <vt:lpstr>黑体</vt:lpstr>
      <vt:lpstr>汉仪舒圆黑简</vt:lpstr>
      <vt:lpstr>汉仪铸字卡酷体W</vt:lpstr>
      <vt:lpstr>楷体</vt:lpstr>
      <vt:lpstr>Arial</vt:lpstr>
      <vt:lpstr>微软雅黑</vt:lpstr>
      <vt:lpstr>Calibri</vt:lpstr>
      <vt:lpstr>宋体</vt:lpstr>
      <vt:lpstr>Wingdings</vt:lpstr>
      <vt:lpstr>WPS</vt:lpstr>
      <vt:lpstr>Office 主题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旭旭</dc:creator>
  <cp:lastModifiedBy>Administrator</cp:lastModifiedBy>
  <cp:revision>56</cp:revision>
  <dcterms:created xsi:type="dcterms:W3CDTF">2023-12-27T22:52:42Z</dcterms:created>
  <dcterms:modified xsi:type="dcterms:W3CDTF">2023-12-28T03:44:37Z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B96D11D2D54C422497807C3EC22F3E12_12</vt:lpwstr>
  </property>
  <property fmtid="{D5CDD505-2E9C-101B-9397-08002B2CF9AE}" pid="3" name="KSOProductBuildVer">
    <vt:lpwstr>2052-4.4.1.7360</vt:lpwstr>
  </property>
</Properties>
</file>